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75" r:id="rId2"/>
    <p:sldId id="378" r:id="rId3"/>
    <p:sldId id="395" r:id="rId4"/>
    <p:sldId id="469" r:id="rId5"/>
    <p:sldId id="430" r:id="rId6"/>
    <p:sldId id="463" r:id="rId7"/>
    <p:sldId id="464" r:id="rId8"/>
    <p:sldId id="465" r:id="rId9"/>
    <p:sldId id="431" r:id="rId10"/>
    <p:sldId id="466" r:id="rId11"/>
    <p:sldId id="467" r:id="rId12"/>
    <p:sldId id="468" r:id="rId13"/>
    <p:sldId id="390" r:id="rId14"/>
    <p:sldId id="470" r:id="rId15"/>
    <p:sldId id="471" r:id="rId16"/>
    <p:sldId id="472" r:id="rId17"/>
    <p:sldId id="473" r:id="rId18"/>
    <p:sldId id="474" r:id="rId19"/>
    <p:sldId id="476" r:id="rId20"/>
    <p:sldId id="478" r:id="rId21"/>
    <p:sldId id="475" r:id="rId22"/>
    <p:sldId id="477" r:id="rId23"/>
    <p:sldId id="479" r:id="rId24"/>
    <p:sldId id="480" r:id="rId25"/>
    <p:sldId id="481" r:id="rId26"/>
    <p:sldId id="482" r:id="rId27"/>
    <p:sldId id="483" r:id="rId28"/>
    <p:sldId id="487" r:id="rId29"/>
    <p:sldId id="488" r:id="rId30"/>
    <p:sldId id="490" r:id="rId31"/>
    <p:sldId id="489" r:id="rId32"/>
    <p:sldId id="491" r:id="rId33"/>
    <p:sldId id="492" r:id="rId34"/>
    <p:sldId id="493" r:id="rId35"/>
    <p:sldId id="494" r:id="rId36"/>
    <p:sldId id="495" r:id="rId37"/>
    <p:sldId id="496" r:id="rId38"/>
    <p:sldId id="497" r:id="rId39"/>
    <p:sldId id="426" r:id="rId40"/>
    <p:sldId id="427" r:id="rId41"/>
  </p:sldIdLst>
  <p:sldSz cx="9144000" cy="5715000" type="screen16x1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7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4B46"/>
    <a:srgbClr val="0071C1"/>
    <a:srgbClr val="348CCC"/>
    <a:srgbClr val="C0504D"/>
    <a:srgbClr val="CC5755"/>
    <a:srgbClr val="404040"/>
    <a:srgbClr val="595959"/>
    <a:srgbClr val="C23B41"/>
    <a:srgbClr val="434343"/>
    <a:srgbClr val="C74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312" autoAdjust="0"/>
  </p:normalViewPr>
  <p:slideViewPr>
    <p:cSldViewPr>
      <p:cViewPr varScale="1">
        <p:scale>
          <a:sx n="107" d="100"/>
          <a:sy n="107" d="100"/>
        </p:scale>
        <p:origin x="78" y="138"/>
      </p:cViewPr>
      <p:guideLst>
        <p:guide orient="horz" pos="3297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41E31-3E50-4177-983A-35774013B55C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52989-CED1-4B43-9A14-D709EA46B4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87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6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130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01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17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60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376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20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35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24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260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17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75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16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57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048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98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03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045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96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294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6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035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89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722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674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9762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80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965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9287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488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47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30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97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03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97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77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79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38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7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9512" y="487372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your company’s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79512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the report’s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876256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your reporting’s </a:t>
            </a:r>
            <a:r>
              <a:rPr lang="en-US" altLang="zh-CN" sz="800" dirty="0">
                <a:solidFill>
                  <a:srgbClr val="DD1B06"/>
                </a:solidFill>
              </a:rPr>
              <a:t>name</a:t>
            </a:r>
            <a:endParaRPr lang="zh-CN" altLang="en-US" sz="800" dirty="0">
              <a:solidFill>
                <a:srgbClr val="DD1B0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12802"/>
      </p:ext>
    </p:extLst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68278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10432"/>
      </p:ext>
    </p:extLst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76DFE-7DBE-49AA-B235-DC754F3FA7CB}" type="datetime1">
              <a:rPr lang="zh-CN" altLang="en-US"/>
              <a:pPr>
                <a:defRPr/>
              </a:pPr>
              <a:t>2018/7/23</a:t>
            </a:fld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BED6E-91AB-4451-9F91-C0CCF3286FE6}" type="slidenum">
              <a:rPr lang="zh-CN" altLang="en-US"/>
              <a:pPr/>
              <a:t>‹#›</a:t>
            </a:fld>
            <a:endParaRPr lang="zh-CN" altLang="en-US" sz="15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28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982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90974"/>
      </p:ext>
    </p:extLst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5745"/>
      </p:ext>
    </p:extLst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30459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98646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20670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71810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39951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42874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81DDD-EC55-4D34-BA74-EE6A507DEF06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9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ransition spd="slow" advClick="0" advTm="2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932" y="7959"/>
            <a:ext cx="1508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15616" y="1832309"/>
            <a:ext cx="2121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4000" b="1" spc="2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4000" b="1" spc="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24690" y="1836982"/>
            <a:ext cx="2364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49556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91377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302581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pic>
        <p:nvPicPr>
          <p:cNvPr id="74" name="yisell_sound_2010062821244829635_88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-886916"/>
            <a:ext cx="609600" cy="609600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249536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713" y="1811761"/>
            <a:ext cx="675444" cy="707886"/>
            <a:chOff x="3106713" y="1811761"/>
            <a:chExt cx="675444" cy="707886"/>
          </a:xfrm>
        </p:grpSpPr>
        <p:sp>
          <p:nvSpPr>
            <p:cNvPr id="4" name="椭圆 3"/>
            <p:cNvSpPr/>
            <p:nvPr/>
          </p:nvSpPr>
          <p:spPr>
            <a:xfrm>
              <a:off x="312321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06713" y="1811761"/>
              <a:ext cx="672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69402" y="1821890"/>
            <a:ext cx="714648" cy="707886"/>
            <a:chOff x="3769402" y="1821890"/>
            <a:chExt cx="714648" cy="707886"/>
          </a:xfrm>
        </p:grpSpPr>
        <p:sp>
          <p:nvSpPr>
            <p:cNvPr id="21" name="椭圆 20"/>
            <p:cNvSpPr/>
            <p:nvPr/>
          </p:nvSpPr>
          <p:spPr>
            <a:xfrm>
              <a:off x="3788205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69402" y="1821890"/>
              <a:ext cx="71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3999" y="1785164"/>
            <a:ext cx="703689" cy="722485"/>
            <a:chOff x="4463999" y="1785164"/>
            <a:chExt cx="703689" cy="722485"/>
          </a:xfrm>
        </p:grpSpPr>
        <p:sp>
          <p:nvSpPr>
            <p:cNvPr id="22" name="椭圆 21"/>
            <p:cNvSpPr/>
            <p:nvPr/>
          </p:nvSpPr>
          <p:spPr>
            <a:xfrm>
              <a:off x="446399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4325" y="1785164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22937" y="1799030"/>
            <a:ext cx="703363" cy="708619"/>
            <a:chOff x="5122937" y="1799030"/>
            <a:chExt cx="703363" cy="708619"/>
          </a:xfrm>
        </p:grpSpPr>
        <p:sp>
          <p:nvSpPr>
            <p:cNvPr id="23" name="椭圆 22"/>
            <p:cNvSpPr/>
            <p:nvPr/>
          </p:nvSpPr>
          <p:spPr>
            <a:xfrm>
              <a:off x="5137001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2937" y="1799030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81726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3"/>
                            </p:stCondLst>
                            <p:childTnLst>
                              <p:par>
                                <p:cTn id="6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3"/>
                            </p:stCondLst>
                            <p:childTnLst>
                              <p:par>
                                <p:cTn id="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2" grpId="0"/>
      <p:bldP spid="47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" name="椭圆 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Freeform 233"/>
          <p:cNvSpPr>
            <a:spLocks/>
          </p:cNvSpPr>
          <p:nvPr/>
        </p:nvSpPr>
        <p:spPr bwMode="auto">
          <a:xfrm>
            <a:off x="5006992" y="1459255"/>
            <a:ext cx="1645444" cy="1634729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5" name="Freeform 234"/>
          <p:cNvSpPr>
            <a:spLocks/>
          </p:cNvSpPr>
          <p:nvPr/>
        </p:nvSpPr>
        <p:spPr bwMode="auto">
          <a:xfrm>
            <a:off x="5006992" y="3208283"/>
            <a:ext cx="1645444" cy="1634729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Freeform 235"/>
          <p:cNvSpPr>
            <a:spLocks/>
          </p:cNvSpPr>
          <p:nvPr/>
        </p:nvSpPr>
        <p:spPr bwMode="auto">
          <a:xfrm>
            <a:off x="2519776" y="1459255"/>
            <a:ext cx="1658541" cy="1634729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Freeform 236"/>
          <p:cNvSpPr>
            <a:spLocks/>
          </p:cNvSpPr>
          <p:nvPr/>
        </p:nvSpPr>
        <p:spPr bwMode="auto">
          <a:xfrm>
            <a:off x="2519776" y="3208283"/>
            <a:ext cx="1658541" cy="1634729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Freeform 237"/>
          <p:cNvSpPr>
            <a:spLocks/>
          </p:cNvSpPr>
          <p:nvPr/>
        </p:nvSpPr>
        <p:spPr bwMode="auto">
          <a:xfrm>
            <a:off x="3629439" y="1344955"/>
            <a:ext cx="1887141" cy="120015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2" name="Freeform 238"/>
          <p:cNvSpPr>
            <a:spLocks/>
          </p:cNvSpPr>
          <p:nvPr/>
        </p:nvSpPr>
        <p:spPr bwMode="auto">
          <a:xfrm>
            <a:off x="3629439" y="3757161"/>
            <a:ext cx="1887141" cy="120015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449" y="2602096"/>
            <a:ext cx="1116966" cy="111696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64" name="组合 63"/>
          <p:cNvGrpSpPr/>
          <p:nvPr/>
        </p:nvGrpSpPr>
        <p:grpSpPr>
          <a:xfrm>
            <a:off x="4114060" y="1502797"/>
            <a:ext cx="1050288" cy="774315"/>
            <a:chOff x="5414156" y="1307920"/>
            <a:chExt cx="1400384" cy="1032421"/>
          </a:xfrm>
        </p:grpSpPr>
        <p:sp>
          <p:nvSpPr>
            <p:cNvPr id="65" name="文本框 16"/>
            <p:cNvSpPr txBox="1"/>
            <p:nvPr/>
          </p:nvSpPr>
          <p:spPr>
            <a:xfrm>
              <a:off x="5708201" y="1601677"/>
              <a:ext cx="7164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6" name="文本框 17"/>
            <p:cNvSpPr txBox="1"/>
            <p:nvPr/>
          </p:nvSpPr>
          <p:spPr>
            <a:xfrm>
              <a:off x="5414156" y="1307920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091481" y="4048862"/>
            <a:ext cx="1050288" cy="732817"/>
            <a:chOff x="5384050" y="4702675"/>
            <a:chExt cx="1400384" cy="977089"/>
          </a:xfrm>
        </p:grpSpPr>
        <p:sp>
          <p:nvSpPr>
            <p:cNvPr id="68" name="文本框 19"/>
            <p:cNvSpPr txBox="1"/>
            <p:nvPr/>
          </p:nvSpPr>
          <p:spPr>
            <a:xfrm>
              <a:off x="5678095" y="470267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9" name="文本框 20"/>
            <p:cNvSpPr txBox="1"/>
            <p:nvPr/>
          </p:nvSpPr>
          <p:spPr>
            <a:xfrm>
              <a:off x="5384050" y="527965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99920" y="2199219"/>
            <a:ext cx="1050288" cy="732817"/>
            <a:chOff x="3795302" y="2236484"/>
            <a:chExt cx="1400384" cy="977089"/>
          </a:xfrm>
        </p:grpSpPr>
        <p:sp>
          <p:nvSpPr>
            <p:cNvPr id="71" name="文本框 21"/>
            <p:cNvSpPr txBox="1"/>
            <p:nvPr/>
          </p:nvSpPr>
          <p:spPr>
            <a:xfrm>
              <a:off x="4089347" y="2236484"/>
              <a:ext cx="799792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06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2" name="文本框 22"/>
            <p:cNvSpPr txBox="1"/>
            <p:nvPr/>
          </p:nvSpPr>
          <p:spPr>
            <a:xfrm>
              <a:off x="3795302" y="2813464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87980" y="2193377"/>
            <a:ext cx="1050288" cy="732817"/>
            <a:chOff x="6979382" y="2228695"/>
            <a:chExt cx="1400384" cy="977089"/>
          </a:xfrm>
        </p:grpSpPr>
        <p:sp>
          <p:nvSpPr>
            <p:cNvPr id="74" name="文本框 23"/>
            <p:cNvSpPr txBox="1"/>
            <p:nvPr/>
          </p:nvSpPr>
          <p:spPr>
            <a:xfrm>
              <a:off x="7273427" y="222869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5" name="文本框 24"/>
            <p:cNvSpPr txBox="1"/>
            <p:nvPr/>
          </p:nvSpPr>
          <p:spPr>
            <a:xfrm>
              <a:off x="6979382" y="280567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979436" y="3410561"/>
            <a:ext cx="1050288" cy="774315"/>
            <a:chOff x="3901324" y="3851607"/>
            <a:chExt cx="1400384" cy="1032421"/>
          </a:xfrm>
        </p:grpSpPr>
        <p:sp>
          <p:nvSpPr>
            <p:cNvPr id="77" name="文本框 33"/>
            <p:cNvSpPr txBox="1"/>
            <p:nvPr/>
          </p:nvSpPr>
          <p:spPr>
            <a:xfrm>
              <a:off x="4195369" y="4145364"/>
              <a:ext cx="79765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05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8" name="文本框 34"/>
            <p:cNvSpPr txBox="1"/>
            <p:nvPr/>
          </p:nvSpPr>
          <p:spPr>
            <a:xfrm>
              <a:off x="3901324" y="3851607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64302" y="3424201"/>
            <a:ext cx="1050288" cy="774315"/>
            <a:chOff x="6947812" y="3869794"/>
            <a:chExt cx="1400384" cy="1032421"/>
          </a:xfrm>
        </p:grpSpPr>
        <p:sp>
          <p:nvSpPr>
            <p:cNvPr id="80" name="文本框 35"/>
            <p:cNvSpPr txBox="1"/>
            <p:nvPr/>
          </p:nvSpPr>
          <p:spPr>
            <a:xfrm>
              <a:off x="7241857" y="4163551"/>
              <a:ext cx="7933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81" name="文本框 36"/>
            <p:cNvSpPr txBox="1"/>
            <p:nvPr/>
          </p:nvSpPr>
          <p:spPr>
            <a:xfrm>
              <a:off x="6947812" y="3869794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2" name="文本框 41"/>
          <p:cNvSpPr txBox="1"/>
          <p:nvPr/>
        </p:nvSpPr>
        <p:spPr>
          <a:xfrm>
            <a:off x="3491880" y="74301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3" name="文本框 42"/>
          <p:cNvSpPr txBox="1"/>
          <p:nvPr/>
        </p:nvSpPr>
        <p:spPr>
          <a:xfrm>
            <a:off x="6345443" y="193870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4" name="文本框 43"/>
          <p:cNvSpPr txBox="1"/>
          <p:nvPr/>
        </p:nvSpPr>
        <p:spPr>
          <a:xfrm>
            <a:off x="6345443" y="3807222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5" name="文本框 44"/>
          <p:cNvSpPr txBox="1"/>
          <p:nvPr/>
        </p:nvSpPr>
        <p:spPr>
          <a:xfrm>
            <a:off x="3524369" y="5019481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6" name="文本框 45"/>
          <p:cNvSpPr txBox="1"/>
          <p:nvPr/>
        </p:nvSpPr>
        <p:spPr>
          <a:xfrm>
            <a:off x="842321" y="400617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7" name="文本框 46"/>
          <p:cNvSpPr txBox="1"/>
          <p:nvPr/>
        </p:nvSpPr>
        <p:spPr>
          <a:xfrm>
            <a:off x="796523" y="196844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8" name="文本框 43"/>
          <p:cNvSpPr txBox="1"/>
          <p:nvPr/>
        </p:nvSpPr>
        <p:spPr>
          <a:xfrm>
            <a:off x="3970186" y="301411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8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8873498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50"/>
                            </p:stCondLst>
                            <p:childTnLst>
                              <p:par>
                                <p:cTn id="6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"/>
                            </p:stCondLst>
                            <p:childTnLst>
                              <p:par>
                                <p:cTn id="6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"/>
                            </p:stCondLst>
                            <p:childTnLst>
                              <p:par>
                                <p:cTn id="7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50"/>
                            </p:stCondLst>
                            <p:childTnLst>
                              <p:par>
                                <p:cTn id="8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8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8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5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800"/>
                            </p:stCondLst>
                            <p:childTnLst>
                              <p:par>
                                <p:cTn id="1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4" grpId="0" animBg="1"/>
      <p:bldP spid="45" grpId="0" animBg="1"/>
      <p:bldP spid="46" grpId="0" animBg="1"/>
      <p:bldP spid="47" grpId="0" animBg="1"/>
      <p:bldP spid="48" grpId="0" animBg="1"/>
      <p:bldP spid="62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8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1147176" y="3832308"/>
            <a:ext cx="7141369" cy="45719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042193" y="3751231"/>
            <a:ext cx="209966" cy="211328"/>
            <a:chOff x="805322" y="4502377"/>
            <a:chExt cx="488950" cy="492125"/>
          </a:xfrm>
          <a:solidFill>
            <a:srgbClr val="E44B46"/>
          </a:solidFill>
        </p:grpSpPr>
        <p:sp>
          <p:nvSpPr>
            <p:cNvPr id="95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6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7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230437" y="3751231"/>
            <a:ext cx="209966" cy="211328"/>
            <a:chOff x="2389647" y="4502377"/>
            <a:chExt cx="488950" cy="492125"/>
          </a:xfrm>
          <a:solidFill>
            <a:srgbClr val="E44B46"/>
          </a:solidFill>
        </p:grpSpPr>
        <p:sp>
          <p:nvSpPr>
            <p:cNvPr id="99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0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1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419872" y="3751231"/>
            <a:ext cx="209966" cy="211328"/>
            <a:chOff x="3975560" y="4502377"/>
            <a:chExt cx="488950" cy="492125"/>
          </a:xfrm>
          <a:solidFill>
            <a:srgbClr val="E44B46"/>
          </a:solidFill>
        </p:grpSpPr>
        <p:sp>
          <p:nvSpPr>
            <p:cNvPr id="103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4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5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601226" y="3751230"/>
            <a:ext cx="210648" cy="211330"/>
            <a:chOff x="5550360" y="4502377"/>
            <a:chExt cx="490538" cy="492125"/>
          </a:xfrm>
          <a:solidFill>
            <a:srgbClr val="E44B46"/>
          </a:solidFill>
        </p:grpSpPr>
        <p:sp>
          <p:nvSpPr>
            <p:cNvPr id="107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8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90406" y="3751231"/>
            <a:ext cx="209966" cy="211328"/>
            <a:chOff x="7136272" y="4502377"/>
            <a:chExt cx="488950" cy="492125"/>
          </a:xfrm>
          <a:solidFill>
            <a:srgbClr val="E44B46"/>
          </a:solidFill>
        </p:grpSpPr>
        <p:sp>
          <p:nvSpPr>
            <p:cNvPr id="111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2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3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972697" y="3751231"/>
            <a:ext cx="209966" cy="211328"/>
            <a:chOff x="8712660" y="4502377"/>
            <a:chExt cx="488950" cy="492125"/>
          </a:xfrm>
          <a:solidFill>
            <a:srgbClr val="E44B46"/>
          </a:solidFill>
        </p:grpSpPr>
        <p:sp>
          <p:nvSpPr>
            <p:cNvPr id="115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6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7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161195" y="3751230"/>
            <a:ext cx="210648" cy="211330"/>
            <a:chOff x="10296985" y="4502377"/>
            <a:chExt cx="490538" cy="492125"/>
          </a:xfrm>
          <a:solidFill>
            <a:srgbClr val="E44B46"/>
          </a:solidFill>
        </p:grpSpPr>
        <p:sp>
          <p:nvSpPr>
            <p:cNvPr id="119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0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1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050170" y="2513870"/>
            <a:ext cx="2032397" cy="1343025"/>
            <a:chOff x="7587122" y="2957740"/>
            <a:chExt cx="2709863" cy="1790700"/>
          </a:xfrm>
          <a:solidFill>
            <a:srgbClr val="E44B46"/>
          </a:solidFill>
        </p:grpSpPr>
        <p:sp>
          <p:nvSpPr>
            <p:cNvPr id="123" name="Freeform 28"/>
            <p:cNvSpPr>
              <a:spLocks/>
            </p:cNvSpPr>
            <p:nvPr/>
          </p:nvSpPr>
          <p:spPr bwMode="auto">
            <a:xfrm>
              <a:off x="8926971" y="3973192"/>
              <a:ext cx="66675" cy="77524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4" name="Freeform 29"/>
            <p:cNvSpPr>
              <a:spLocks/>
            </p:cNvSpPr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734655" y="1422067"/>
            <a:ext cx="2032397" cy="2434828"/>
            <a:chOff x="7166435" y="1502002"/>
            <a:chExt cx="2709863" cy="3246437"/>
          </a:xfrm>
          <a:solidFill>
            <a:srgbClr val="E44B46"/>
          </a:solidFill>
        </p:grpSpPr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7" name="Freeform 34"/>
            <p:cNvSpPr>
              <a:spLocks/>
            </p:cNvSpPr>
            <p:nvPr/>
          </p:nvSpPr>
          <p:spPr bwMode="auto">
            <a:xfrm>
              <a:off x="7350584" y="2526920"/>
              <a:ext cx="60326" cy="2221519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693923" y="2513871"/>
            <a:ext cx="2025254" cy="1343024"/>
            <a:chOff x="4445460" y="2957740"/>
            <a:chExt cx="2700338" cy="1790699"/>
          </a:xfrm>
          <a:solidFill>
            <a:srgbClr val="E44B46"/>
          </a:solidFill>
        </p:grpSpPr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0" name="Freeform 35"/>
            <p:cNvSpPr>
              <a:spLocks/>
            </p:cNvSpPr>
            <p:nvPr/>
          </p:nvSpPr>
          <p:spPr bwMode="auto">
            <a:xfrm>
              <a:off x="5766260" y="3985030"/>
              <a:ext cx="58736" cy="763409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355785" y="1422066"/>
            <a:ext cx="2033588" cy="2434829"/>
            <a:chOff x="3994610" y="1502002"/>
            <a:chExt cx="2711450" cy="3246438"/>
          </a:xfrm>
          <a:solidFill>
            <a:srgbClr val="E44B46"/>
          </a:solidFill>
        </p:grpSpPr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Freeform 36"/>
            <p:cNvSpPr>
              <a:spLocks/>
            </p:cNvSpPr>
            <p:nvPr/>
          </p:nvSpPr>
          <p:spPr bwMode="auto">
            <a:xfrm>
              <a:off x="4180347" y="2526920"/>
              <a:ext cx="57150" cy="222152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315055" y="2513870"/>
            <a:ext cx="2026444" cy="1343025"/>
            <a:chOff x="1273635" y="2957740"/>
            <a:chExt cx="2701925" cy="1790700"/>
          </a:xfrm>
          <a:solidFill>
            <a:srgbClr val="E44B46"/>
          </a:solidFill>
        </p:grpSpPr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2605547" y="3963666"/>
              <a:ext cx="57149" cy="784774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37" name="文本框 68"/>
          <p:cNvSpPr txBox="1"/>
          <p:nvPr/>
        </p:nvSpPr>
        <p:spPr>
          <a:xfrm>
            <a:off x="8004943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8" name="文本框 69"/>
          <p:cNvSpPr txBox="1"/>
          <p:nvPr/>
        </p:nvSpPr>
        <p:spPr>
          <a:xfrm>
            <a:off x="866551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70"/>
          <p:cNvSpPr txBox="1"/>
          <p:nvPr/>
        </p:nvSpPr>
        <p:spPr>
          <a:xfrm>
            <a:off x="2056283" y="4087231"/>
            <a:ext cx="5309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0" name="文本框 71"/>
          <p:cNvSpPr txBox="1"/>
          <p:nvPr/>
        </p:nvSpPr>
        <p:spPr>
          <a:xfrm>
            <a:off x="3246014" y="4087231"/>
            <a:ext cx="5533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1" name="文本框 72"/>
          <p:cNvSpPr txBox="1"/>
          <p:nvPr/>
        </p:nvSpPr>
        <p:spPr>
          <a:xfrm>
            <a:off x="4435746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2" name="文本框 73"/>
          <p:cNvSpPr txBox="1"/>
          <p:nvPr/>
        </p:nvSpPr>
        <p:spPr>
          <a:xfrm>
            <a:off x="5625478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3" name="文本框 74"/>
          <p:cNvSpPr txBox="1"/>
          <p:nvPr/>
        </p:nvSpPr>
        <p:spPr>
          <a:xfrm>
            <a:off x="6815210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4" name="文本框 76"/>
          <p:cNvSpPr txBox="1"/>
          <p:nvPr/>
        </p:nvSpPr>
        <p:spPr>
          <a:xfrm>
            <a:off x="3467705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5" name="文本框 77"/>
          <p:cNvSpPr txBox="1"/>
          <p:nvPr/>
        </p:nvSpPr>
        <p:spPr>
          <a:xfrm>
            <a:off x="5844533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6" name="文本框 78"/>
          <p:cNvSpPr txBox="1"/>
          <p:nvPr/>
        </p:nvSpPr>
        <p:spPr>
          <a:xfrm>
            <a:off x="1440324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7" name="文本框 79"/>
          <p:cNvSpPr txBox="1"/>
          <p:nvPr/>
        </p:nvSpPr>
        <p:spPr>
          <a:xfrm>
            <a:off x="3834672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8" name="文本框 80"/>
          <p:cNvSpPr txBox="1"/>
          <p:nvPr/>
        </p:nvSpPr>
        <p:spPr>
          <a:xfrm>
            <a:off x="6211500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963820" y="1422066"/>
            <a:ext cx="2032397" cy="2434829"/>
            <a:chOff x="805322" y="1502002"/>
            <a:chExt cx="2709863" cy="3246438"/>
          </a:xfrm>
          <a:solidFill>
            <a:srgbClr val="E44B46"/>
          </a:solidFill>
        </p:grpSpPr>
        <p:sp>
          <p:nvSpPr>
            <p:cNvPr id="150" name="Freeform 31"/>
            <p:cNvSpPr>
              <a:spLocks/>
            </p:cNvSpPr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38"/>
            <p:cNvSpPr>
              <a:spLocks/>
            </p:cNvSpPr>
            <p:nvPr/>
          </p:nvSpPr>
          <p:spPr bwMode="auto">
            <a:xfrm>
              <a:off x="1019635" y="2526920"/>
              <a:ext cx="57148" cy="2221520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52" name="文本框 75"/>
          <p:cNvSpPr txBox="1"/>
          <p:nvPr/>
        </p:nvSpPr>
        <p:spPr>
          <a:xfrm>
            <a:off x="1073357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15759482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3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3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8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8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30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5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93" grpId="0" animBg="1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52" grpId="0"/>
      <p:bldP spid="159" grpId="0" animBg="1"/>
      <p:bldP spid="15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9" name="Freeform 9"/>
          <p:cNvSpPr>
            <a:spLocks/>
          </p:cNvSpPr>
          <p:nvPr/>
        </p:nvSpPr>
        <p:spPr bwMode="auto">
          <a:xfrm>
            <a:off x="2698631" y="1353666"/>
            <a:ext cx="3690938" cy="3198019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0" name="Freeform 345"/>
          <p:cNvSpPr>
            <a:spLocks/>
          </p:cNvSpPr>
          <p:nvPr/>
        </p:nvSpPr>
        <p:spPr bwMode="auto">
          <a:xfrm>
            <a:off x="3621392" y="1356078"/>
            <a:ext cx="2770558" cy="1600369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1" name="Freeform 22"/>
          <p:cNvSpPr>
            <a:spLocks/>
          </p:cNvSpPr>
          <p:nvPr/>
        </p:nvSpPr>
        <p:spPr bwMode="auto">
          <a:xfrm>
            <a:off x="2698415" y="1354857"/>
            <a:ext cx="2770558" cy="1600369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2" name="Freeform 25"/>
          <p:cNvSpPr>
            <a:spLocks/>
          </p:cNvSpPr>
          <p:nvPr/>
        </p:nvSpPr>
        <p:spPr bwMode="auto">
          <a:xfrm>
            <a:off x="2698415" y="2956446"/>
            <a:ext cx="2770558" cy="1597930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3" name="Freeform 33"/>
          <p:cNvSpPr>
            <a:spLocks/>
          </p:cNvSpPr>
          <p:nvPr/>
        </p:nvSpPr>
        <p:spPr bwMode="auto">
          <a:xfrm>
            <a:off x="3621392" y="2956446"/>
            <a:ext cx="2770558" cy="1597930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131"/>
          <p:cNvSpPr>
            <a:spLocks/>
          </p:cNvSpPr>
          <p:nvPr/>
        </p:nvSpPr>
        <p:spPr bwMode="auto">
          <a:xfrm>
            <a:off x="2696250" y="1345332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133"/>
          <p:cNvSpPr>
            <a:spLocks/>
          </p:cNvSpPr>
          <p:nvPr/>
        </p:nvSpPr>
        <p:spPr bwMode="auto">
          <a:xfrm>
            <a:off x="4517907" y="1345332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135"/>
          <p:cNvSpPr>
            <a:spLocks/>
          </p:cNvSpPr>
          <p:nvPr/>
        </p:nvSpPr>
        <p:spPr bwMode="auto">
          <a:xfrm>
            <a:off x="2696250" y="2922910"/>
            <a:ext cx="2734866" cy="1576388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137"/>
          <p:cNvSpPr>
            <a:spLocks/>
          </p:cNvSpPr>
          <p:nvPr/>
        </p:nvSpPr>
        <p:spPr bwMode="auto">
          <a:xfrm>
            <a:off x="4517907" y="2922910"/>
            <a:ext cx="1822847" cy="1576388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Freeform 139"/>
          <p:cNvSpPr>
            <a:spLocks/>
          </p:cNvSpPr>
          <p:nvPr/>
        </p:nvSpPr>
        <p:spPr bwMode="auto">
          <a:xfrm>
            <a:off x="3605888" y="3973042"/>
            <a:ext cx="1825229" cy="526256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9" name="Freeform 141"/>
          <p:cNvSpPr>
            <a:spLocks/>
          </p:cNvSpPr>
          <p:nvPr/>
        </p:nvSpPr>
        <p:spPr bwMode="auto">
          <a:xfrm>
            <a:off x="2696251" y="1345332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0" name="Freeform 143"/>
          <p:cNvSpPr>
            <a:spLocks/>
          </p:cNvSpPr>
          <p:nvPr/>
        </p:nvSpPr>
        <p:spPr bwMode="auto">
          <a:xfrm>
            <a:off x="3605888" y="1345333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1" name="Freeform 144"/>
          <p:cNvSpPr>
            <a:spLocks/>
          </p:cNvSpPr>
          <p:nvPr/>
        </p:nvSpPr>
        <p:spPr bwMode="auto">
          <a:xfrm>
            <a:off x="4078989" y="2242206"/>
            <a:ext cx="946547" cy="885825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E44B46"/>
              </a:solidFill>
            </a:endParaRPr>
          </a:p>
        </p:txBody>
      </p:sp>
      <p:sp>
        <p:nvSpPr>
          <p:cNvPr id="92" name="文本框 178"/>
          <p:cNvSpPr txBox="1"/>
          <p:nvPr/>
        </p:nvSpPr>
        <p:spPr>
          <a:xfrm rot="19800000">
            <a:off x="3382971" y="186637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9" name="文本框 184"/>
          <p:cNvSpPr txBox="1"/>
          <p:nvPr/>
        </p:nvSpPr>
        <p:spPr>
          <a:xfrm>
            <a:off x="3797761" y="3220567"/>
            <a:ext cx="150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输入标题</a:t>
            </a:r>
            <a:endParaRPr lang="en-US" altLang="zh-CN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0" name="文本框 202"/>
          <p:cNvSpPr txBox="1"/>
          <p:nvPr/>
        </p:nvSpPr>
        <p:spPr>
          <a:xfrm rot="1800000">
            <a:off x="4845884" y="1924660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1" name="文本框 207"/>
          <p:cNvSpPr txBox="1"/>
          <p:nvPr/>
        </p:nvSpPr>
        <p:spPr>
          <a:xfrm>
            <a:off x="1313900" y="1661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2" name="文本框 208"/>
          <p:cNvSpPr txBox="1"/>
          <p:nvPr/>
        </p:nvSpPr>
        <p:spPr>
          <a:xfrm rot="19800000">
            <a:off x="4712214" y="3761208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3" name="文本框 209"/>
          <p:cNvSpPr txBox="1"/>
          <p:nvPr/>
        </p:nvSpPr>
        <p:spPr>
          <a:xfrm rot="1800000">
            <a:off x="3040458" y="357661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4" name="文本框 210"/>
          <p:cNvSpPr txBox="1"/>
          <p:nvPr/>
        </p:nvSpPr>
        <p:spPr>
          <a:xfrm>
            <a:off x="6125260" y="1683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5" name="文本框 211"/>
          <p:cNvSpPr txBox="1"/>
          <p:nvPr/>
        </p:nvSpPr>
        <p:spPr>
          <a:xfrm>
            <a:off x="6199002" y="3557798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6" name="文本框 212"/>
          <p:cNvSpPr txBox="1"/>
          <p:nvPr/>
        </p:nvSpPr>
        <p:spPr>
          <a:xfrm>
            <a:off x="1271745" y="3623969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22926204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50"/>
                            </p:stCondLst>
                            <p:childTnLst>
                              <p:par>
                                <p:cTn id="6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50"/>
                            </p:stCondLst>
                            <p:childTnLst>
                              <p:par>
                                <p:cTn id="7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300"/>
                            </p:stCondLst>
                            <p:childTnLst>
                              <p:par>
                                <p:cTn id="9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800"/>
                            </p:stCondLst>
                            <p:childTnLst>
                              <p:par>
                                <p:cTn id="10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9" grpId="0" animBg="1"/>
      <p:bldP spid="80" grpId="0" animBg="1"/>
      <p:bldP spid="81" grpId="0" animBg="1"/>
      <p:bldP spid="82" grpId="0" animBg="1"/>
      <p:bldP spid="83" grpId="0" animBg="1"/>
      <p:bldP spid="91" grpId="0" animBg="1"/>
      <p:bldP spid="92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TWO</a:t>
            </a:r>
          </a:p>
        </p:txBody>
      </p:sp>
    </p:spTree>
    <p:extLst>
      <p:ext uri="{BB962C8B-B14F-4D97-AF65-F5344CB8AC3E}">
        <p14:creationId xmlns:p14="http://schemas.microsoft.com/office/powerpoint/2010/main" val="8087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2" name="矩形 20"/>
          <p:cNvSpPr>
            <a:spLocks noChangeArrowheads="1"/>
          </p:cNvSpPr>
          <p:nvPr/>
        </p:nvSpPr>
        <p:spPr bwMode="auto">
          <a:xfrm>
            <a:off x="4191423" y="2042573"/>
            <a:ext cx="198354" cy="173723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矩形 6"/>
          <p:cNvSpPr>
            <a:spLocks noChangeArrowheads="1"/>
          </p:cNvSpPr>
          <p:nvPr/>
        </p:nvSpPr>
        <p:spPr bwMode="auto">
          <a:xfrm>
            <a:off x="3782728" y="2240926"/>
            <a:ext cx="198354" cy="153887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22"/>
          <p:cNvSpPr>
            <a:spLocks noChangeArrowheads="1"/>
          </p:cNvSpPr>
          <p:nvPr/>
        </p:nvSpPr>
        <p:spPr bwMode="auto">
          <a:xfrm>
            <a:off x="4601209" y="2487233"/>
            <a:ext cx="19726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23"/>
          <p:cNvSpPr>
            <a:spLocks noChangeArrowheads="1"/>
          </p:cNvSpPr>
          <p:nvPr/>
        </p:nvSpPr>
        <p:spPr bwMode="auto">
          <a:xfrm>
            <a:off x="5009905" y="2339013"/>
            <a:ext cx="197264" cy="144079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5418601" y="1652524"/>
            <a:ext cx="198354" cy="2127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7" name="矩形 25"/>
          <p:cNvSpPr>
            <a:spLocks noChangeArrowheads="1"/>
          </p:cNvSpPr>
          <p:nvPr/>
        </p:nvSpPr>
        <p:spPr bwMode="auto">
          <a:xfrm>
            <a:off x="5827297" y="2190793"/>
            <a:ext cx="198354" cy="158901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8" name="矩形 26"/>
          <p:cNvSpPr>
            <a:spLocks noChangeArrowheads="1"/>
          </p:cNvSpPr>
          <p:nvPr/>
        </p:nvSpPr>
        <p:spPr bwMode="auto">
          <a:xfrm>
            <a:off x="6235993" y="2635454"/>
            <a:ext cx="198354" cy="11443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27"/>
          <p:cNvSpPr>
            <a:spLocks noChangeArrowheads="1"/>
          </p:cNvSpPr>
          <p:nvPr/>
        </p:nvSpPr>
        <p:spPr bwMode="auto">
          <a:xfrm>
            <a:off x="6645778" y="2487233"/>
            <a:ext cx="19835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28"/>
          <p:cNvSpPr>
            <a:spLocks noChangeArrowheads="1"/>
          </p:cNvSpPr>
          <p:nvPr/>
        </p:nvSpPr>
        <p:spPr bwMode="auto">
          <a:xfrm>
            <a:off x="3374031" y="2635454"/>
            <a:ext cx="198354" cy="1144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62" name="矩形 29"/>
          <p:cNvSpPr>
            <a:spLocks noChangeArrowheads="1"/>
          </p:cNvSpPr>
          <p:nvPr/>
        </p:nvSpPr>
        <p:spPr bwMode="auto">
          <a:xfrm>
            <a:off x="2965335" y="3010364"/>
            <a:ext cx="197264" cy="76943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2555550" y="2734630"/>
            <a:ext cx="198354" cy="1045172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31"/>
          <p:cNvSpPr>
            <a:spLocks noChangeArrowheads="1"/>
          </p:cNvSpPr>
          <p:nvPr/>
        </p:nvSpPr>
        <p:spPr bwMode="auto">
          <a:xfrm>
            <a:off x="2146853" y="2854515"/>
            <a:ext cx="198354" cy="9187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矩形 46"/>
          <p:cNvSpPr>
            <a:spLocks noChangeArrowheads="1"/>
          </p:cNvSpPr>
          <p:nvPr/>
        </p:nvSpPr>
        <p:spPr bwMode="auto">
          <a:xfrm>
            <a:off x="1331640" y="3773039"/>
            <a:ext cx="6245945" cy="19784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TextBox 47"/>
          <p:cNvSpPr>
            <a:spLocks noChangeArrowheads="1"/>
          </p:cNvSpPr>
          <p:nvPr/>
        </p:nvSpPr>
        <p:spPr bwMode="auto">
          <a:xfrm>
            <a:off x="207105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TextBox 48"/>
          <p:cNvSpPr>
            <a:spLocks noChangeArrowheads="1"/>
          </p:cNvSpPr>
          <p:nvPr/>
        </p:nvSpPr>
        <p:spPr bwMode="auto">
          <a:xfrm>
            <a:off x="2478548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TextBox 49"/>
          <p:cNvSpPr>
            <a:spLocks noChangeArrowheads="1"/>
          </p:cNvSpPr>
          <p:nvPr/>
        </p:nvSpPr>
        <p:spPr bwMode="auto">
          <a:xfrm>
            <a:off x="2886043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96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Box 50"/>
          <p:cNvSpPr>
            <a:spLocks noChangeArrowheads="1"/>
          </p:cNvSpPr>
          <p:nvPr/>
        </p:nvSpPr>
        <p:spPr bwMode="auto">
          <a:xfrm>
            <a:off x="329353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TextBox 51"/>
          <p:cNvSpPr>
            <a:spLocks noChangeArrowheads="1"/>
          </p:cNvSpPr>
          <p:nvPr/>
        </p:nvSpPr>
        <p:spPr bwMode="auto">
          <a:xfrm>
            <a:off x="3701032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TextBox 52"/>
          <p:cNvSpPr>
            <a:spLocks noChangeArrowheads="1"/>
          </p:cNvSpPr>
          <p:nvPr/>
        </p:nvSpPr>
        <p:spPr bwMode="auto">
          <a:xfrm>
            <a:off x="4108526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TextBox 53"/>
          <p:cNvSpPr>
            <a:spLocks noChangeArrowheads="1"/>
          </p:cNvSpPr>
          <p:nvPr/>
        </p:nvSpPr>
        <p:spPr bwMode="auto">
          <a:xfrm>
            <a:off x="4516021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TextBox 54"/>
          <p:cNvSpPr>
            <a:spLocks noChangeArrowheads="1"/>
          </p:cNvSpPr>
          <p:nvPr/>
        </p:nvSpPr>
        <p:spPr bwMode="auto">
          <a:xfrm>
            <a:off x="4923515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TextBox 55"/>
          <p:cNvSpPr>
            <a:spLocks noChangeArrowheads="1"/>
          </p:cNvSpPr>
          <p:nvPr/>
        </p:nvSpPr>
        <p:spPr bwMode="auto">
          <a:xfrm>
            <a:off x="533101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TextBox 56"/>
          <p:cNvSpPr>
            <a:spLocks noChangeArrowheads="1"/>
          </p:cNvSpPr>
          <p:nvPr/>
        </p:nvSpPr>
        <p:spPr bwMode="auto">
          <a:xfrm>
            <a:off x="573850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6" name="TextBox 57"/>
          <p:cNvSpPr>
            <a:spLocks noChangeArrowheads="1"/>
          </p:cNvSpPr>
          <p:nvPr/>
        </p:nvSpPr>
        <p:spPr bwMode="auto">
          <a:xfrm>
            <a:off x="614600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TextBox 58"/>
          <p:cNvSpPr>
            <a:spLocks noChangeArrowheads="1"/>
          </p:cNvSpPr>
          <p:nvPr/>
        </p:nvSpPr>
        <p:spPr bwMode="auto">
          <a:xfrm>
            <a:off x="655349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8" name="TextBox 61"/>
          <p:cNvSpPr>
            <a:spLocks noChangeArrowheads="1"/>
          </p:cNvSpPr>
          <p:nvPr/>
        </p:nvSpPr>
        <p:spPr bwMode="auto">
          <a:xfrm>
            <a:off x="5238140" y="1317499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TextBox 62"/>
          <p:cNvSpPr>
            <a:spLocks noChangeArrowheads="1"/>
          </p:cNvSpPr>
          <p:nvPr/>
        </p:nvSpPr>
        <p:spPr bwMode="auto">
          <a:xfrm>
            <a:off x="2784827" y="2684328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300005" y="1411806"/>
            <a:ext cx="383438" cy="2174329"/>
            <a:chOff x="10755800" y="1305280"/>
            <a:chExt cx="558520" cy="3167159"/>
          </a:xfrm>
        </p:grpSpPr>
        <p:cxnSp>
          <p:nvCxnSpPr>
            <p:cNvPr id="95" name="直接连接符 94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21"/>
            <p:cNvSpPr txBox="1"/>
            <p:nvPr/>
          </p:nvSpPr>
          <p:spPr>
            <a:xfrm>
              <a:off x="10794518" y="4168707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6" name="文本框 122"/>
            <p:cNvSpPr txBox="1"/>
            <p:nvPr/>
          </p:nvSpPr>
          <p:spPr>
            <a:xfrm>
              <a:off x="10794518" y="385433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200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7" name="文本框 123"/>
            <p:cNvSpPr txBox="1"/>
            <p:nvPr/>
          </p:nvSpPr>
          <p:spPr>
            <a:xfrm>
              <a:off x="10791867" y="3528205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300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8" name="文本框 124"/>
            <p:cNvSpPr txBox="1"/>
            <p:nvPr/>
          </p:nvSpPr>
          <p:spPr>
            <a:xfrm>
              <a:off x="10784154" y="3204321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400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9" name="文本框 125"/>
            <p:cNvSpPr txBox="1"/>
            <p:nvPr/>
          </p:nvSpPr>
          <p:spPr>
            <a:xfrm>
              <a:off x="10784154" y="2862002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500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0" name="文本框 126"/>
            <p:cNvSpPr txBox="1"/>
            <p:nvPr/>
          </p:nvSpPr>
          <p:spPr>
            <a:xfrm>
              <a:off x="10784154" y="2569254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600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1" name="文本框 127"/>
            <p:cNvSpPr txBox="1"/>
            <p:nvPr/>
          </p:nvSpPr>
          <p:spPr>
            <a:xfrm>
              <a:off x="10784154" y="226728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700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2" name="文本框 128"/>
            <p:cNvSpPr txBox="1"/>
            <p:nvPr/>
          </p:nvSpPr>
          <p:spPr>
            <a:xfrm>
              <a:off x="10782267" y="195529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800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3" name="文本框 129"/>
            <p:cNvSpPr txBox="1"/>
            <p:nvPr/>
          </p:nvSpPr>
          <p:spPr>
            <a:xfrm>
              <a:off x="10772818" y="1634080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900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4" name="文本框 130"/>
            <p:cNvSpPr txBox="1"/>
            <p:nvPr/>
          </p:nvSpPr>
          <p:spPr>
            <a:xfrm>
              <a:off x="10755800" y="1305280"/>
              <a:ext cx="558520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</p:grpSp>
      <p:sp>
        <p:nvSpPr>
          <p:cNvPr id="115" name="矩形 50"/>
          <p:cNvSpPr>
            <a:spLocks noChangeArrowheads="1"/>
          </p:cNvSpPr>
          <p:nvPr/>
        </p:nvSpPr>
        <p:spPr bwMode="auto">
          <a:xfrm>
            <a:off x="2837537" y="4014664"/>
            <a:ext cx="3599879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96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6" name="矩形 17"/>
          <p:cNvSpPr>
            <a:spLocks noChangeArrowheads="1"/>
          </p:cNvSpPr>
          <p:nvPr/>
        </p:nvSpPr>
        <p:spPr bwMode="auto">
          <a:xfrm>
            <a:off x="1373502" y="4256490"/>
            <a:ext cx="6197501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099"/>
              </a:lnSpc>
            </a:pPr>
            <a:r>
              <a:rPr lang="zh-CN" altLang="en-US" sz="75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</a:t>
            </a:r>
          </a:p>
        </p:txBody>
      </p:sp>
      <p:cxnSp>
        <p:nvCxnSpPr>
          <p:cNvPr id="117" name="直接连接符 116"/>
          <p:cNvCxnSpPr/>
          <p:nvPr/>
        </p:nvCxnSpPr>
        <p:spPr>
          <a:xfrm flipV="1">
            <a:off x="2217455" y="2075652"/>
            <a:ext cx="408697" cy="119885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2626152" y="2075653"/>
            <a:ext cx="409241" cy="275734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3035392" y="1976476"/>
            <a:ext cx="409241" cy="37491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V="1">
            <a:off x="3444633" y="1581948"/>
            <a:ext cx="408697" cy="39452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3853330" y="1383595"/>
            <a:ext cx="408695" cy="198353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025" y="1383595"/>
            <a:ext cx="409241" cy="44466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4671266" y="1680036"/>
            <a:ext cx="408696" cy="14822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5079962" y="993546"/>
            <a:ext cx="409241" cy="68648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5489203" y="993546"/>
            <a:ext cx="408697" cy="53826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5897900" y="1531815"/>
            <a:ext cx="408695" cy="444662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V="1">
            <a:off x="6306595" y="1828255"/>
            <a:ext cx="409786" cy="14822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椭圆 127"/>
          <p:cNvSpPr/>
          <p:nvPr/>
        </p:nvSpPr>
        <p:spPr>
          <a:xfrm>
            <a:off x="2975498" y="225773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420662" y="98529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1951746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5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3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8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0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5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800"/>
                            </p:stCondLst>
                            <p:childTnLst>
                              <p:par>
                                <p:cTn id="1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5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30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55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800"/>
                            </p:stCondLst>
                            <p:childTnLst>
                              <p:par>
                                <p:cTn id="16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55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8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0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3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5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05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300"/>
                            </p:stCondLst>
                            <p:childTnLst>
                              <p:par>
                                <p:cTn id="2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550"/>
                            </p:stCondLst>
                            <p:childTnLst>
                              <p:par>
                                <p:cTn id="2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8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05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300"/>
                            </p:stCondLst>
                            <p:childTnLst>
                              <p:par>
                                <p:cTn id="2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550"/>
                            </p:stCondLst>
                            <p:childTnLst>
                              <p:par>
                                <p:cTn id="2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800"/>
                            </p:stCondLst>
                            <p:childTnLst>
                              <p:par>
                                <p:cTn id="2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3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50"/>
                            </p:stCondLst>
                            <p:childTnLst>
                              <p:par>
                                <p:cTn id="2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8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300"/>
                            </p:stCondLst>
                            <p:childTnLst>
                              <p:par>
                                <p:cTn id="2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/>
      <p:bldP spid="54" grpId="0"/>
      <p:bldP spid="54" grpId="1"/>
      <p:bldP spid="55" grpId="0"/>
      <p:bldP spid="55" grpId="1"/>
      <p:bldP spid="56" grpId="0"/>
      <p:bldP spid="57" grpId="0"/>
      <p:bldP spid="58" grpId="0"/>
      <p:bldP spid="59" grpId="0"/>
      <p:bldP spid="60" grpId="0"/>
      <p:bldP spid="6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93" grpId="0"/>
      <p:bldP spid="115" grpId="0"/>
      <p:bldP spid="116" grpId="0"/>
      <p:bldP spid="128" grpId="0" animBg="1"/>
      <p:bldP spid="129" grpId="0" animBg="1"/>
      <p:bldP spid="131" grpId="0" animBg="1"/>
      <p:bldP spid="1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3660222" y="2062113"/>
            <a:ext cx="1682704" cy="168270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6"/>
          <p:cNvSpPr>
            <a:spLocks/>
          </p:cNvSpPr>
          <p:nvPr/>
        </p:nvSpPr>
        <p:spPr bwMode="auto">
          <a:xfrm>
            <a:off x="2806783" y="1201316"/>
            <a:ext cx="1618592" cy="161859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2806783" y="2979664"/>
            <a:ext cx="1618592" cy="161859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>
            <a:off x="4585132" y="1201316"/>
            <a:ext cx="1611233" cy="161859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>
            <a:off x="4585132" y="2979664"/>
            <a:ext cx="1611233" cy="161859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文本框 42"/>
          <p:cNvSpPr txBox="1"/>
          <p:nvPr/>
        </p:nvSpPr>
        <p:spPr>
          <a:xfrm>
            <a:off x="5766964" y="1201316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89" name="文本框 43"/>
          <p:cNvSpPr txBox="1"/>
          <p:nvPr/>
        </p:nvSpPr>
        <p:spPr>
          <a:xfrm>
            <a:off x="5766964" y="434185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0" name="文本框 44"/>
          <p:cNvSpPr txBox="1"/>
          <p:nvPr/>
        </p:nvSpPr>
        <p:spPr>
          <a:xfrm>
            <a:off x="1936186" y="120325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1" name="文本框 45"/>
          <p:cNvSpPr txBox="1"/>
          <p:nvPr/>
        </p:nvSpPr>
        <p:spPr>
          <a:xfrm>
            <a:off x="1936186" y="431284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3236184" y="1738948"/>
            <a:ext cx="744131" cy="338433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13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164325" y="1705465"/>
            <a:ext cx="465608" cy="468761"/>
            <a:chOff x="10121900" y="1050926"/>
            <a:chExt cx="703262" cy="7080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0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1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230403" y="3583879"/>
            <a:ext cx="662150" cy="416210"/>
            <a:chOff x="8491538" y="3690938"/>
            <a:chExt cx="1000124" cy="628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3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4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5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6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7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8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9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4625" y="3469897"/>
            <a:ext cx="400443" cy="599090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59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1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2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5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67" name="文本框 77"/>
          <p:cNvSpPr txBox="1"/>
          <p:nvPr/>
        </p:nvSpPr>
        <p:spPr>
          <a:xfrm>
            <a:off x="767636" y="1509533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8" name="文本框 78"/>
          <p:cNvSpPr txBox="1"/>
          <p:nvPr/>
        </p:nvSpPr>
        <p:spPr>
          <a:xfrm>
            <a:off x="6021695" y="1500195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9" name="文本框 79"/>
          <p:cNvSpPr txBox="1"/>
          <p:nvPr/>
        </p:nvSpPr>
        <p:spPr>
          <a:xfrm>
            <a:off x="6109877" y="3757907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0" name="文本框 80"/>
          <p:cNvSpPr txBox="1"/>
          <p:nvPr/>
        </p:nvSpPr>
        <p:spPr>
          <a:xfrm>
            <a:off x="620566" y="3784052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87" name="燕尾形 186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88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9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0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1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9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02" name="椭圆 20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20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6872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3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8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50"/>
                            </p:stCondLst>
                            <p:childTnLst>
                              <p:par>
                                <p:cTn id="1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8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91" grpId="0"/>
      <p:bldP spid="167" grpId="0"/>
      <p:bldP spid="168" grpId="0"/>
      <p:bldP spid="169" grpId="0"/>
      <p:bldP spid="170" grpId="0"/>
      <p:bldP spid="172" grpId="0" animBg="1"/>
      <p:bldP spid="172" grpId="1" animBg="1"/>
      <p:bldP spid="187" grpId="0" animBg="1"/>
      <p:bldP spid="188" grpId="0"/>
      <p:bldP spid="189" grpId="0"/>
      <p:bldP spid="190" grpId="0"/>
      <p:bldP spid="190" grpId="1"/>
      <p:bldP spid="191" grpId="0"/>
      <p:bldP spid="191" grpId="1"/>
      <p:bldP spid="192" grpId="0"/>
      <p:bldP spid="193" grpId="0"/>
      <p:bldP spid="194" grpId="0"/>
      <p:bldP spid="195" grpId="0"/>
      <p:bldP spid="196" grpId="0"/>
      <p:bldP spid="1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41"/>
          <p:cNvGrpSpPr>
            <a:grpSpLocks/>
          </p:cNvGrpSpPr>
          <p:nvPr/>
        </p:nvGrpSpPr>
        <p:grpSpPr bwMode="auto">
          <a:xfrm>
            <a:off x="998639" y="1799440"/>
            <a:ext cx="777239" cy="777238"/>
            <a:chOff x="135731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1" name="空心弧 3"/>
            <p:cNvSpPr>
              <a:spLocks noChangeAspect="1"/>
            </p:cNvSpPr>
            <p:nvPr/>
          </p:nvSpPr>
          <p:spPr bwMode="auto">
            <a:xfrm>
              <a:off x="1357313" y="1119188"/>
              <a:ext cx="1036637" cy="1036637"/>
            </a:xfrm>
            <a:custGeom>
              <a:avLst/>
              <a:gdLst>
                <a:gd name="T0" fmla="*/ 519245 w 1036637"/>
                <a:gd name="T1" fmla="*/ 129581 h 1036637"/>
                <a:gd name="T2" fmla="*/ 907057 w 1036637"/>
                <a:gd name="T3" fmla="*/ 518318 h 1036637"/>
                <a:gd name="T4" fmla="*/ 518319 w 1036637"/>
                <a:gd name="T5" fmla="*/ 518319 h 1036637"/>
                <a:gd name="T6" fmla="*/ 11796480 60000 65536"/>
                <a:gd name="T7" fmla="*/ 5898240 60000 65536"/>
                <a:gd name="T8" fmla="*/ 11796480 60000 65536"/>
                <a:gd name="T9" fmla="*/ 518936 w 1036637"/>
                <a:gd name="T10" fmla="*/ 1 h 1036637"/>
                <a:gd name="T11" fmla="*/ 1036637 w 1036637"/>
                <a:gd name="T12" fmla="*/ 518319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518319"/>
                    <a:pt x="1036636" y="518319"/>
                    <a:pt x="1036636" y="518319"/>
                  </a:cubicBezTo>
                  <a:lnTo>
                    <a:pt x="777478" y="518319"/>
                  </a:lnTo>
                  <a:cubicBezTo>
                    <a:pt x="777478" y="375430"/>
                    <a:pt x="661824" y="259500"/>
                    <a:pt x="518936" y="25916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1601787" y="1439840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42"/>
          <p:cNvGrpSpPr>
            <a:grpSpLocks/>
          </p:cNvGrpSpPr>
          <p:nvPr/>
        </p:nvGrpSpPr>
        <p:grpSpPr bwMode="auto">
          <a:xfrm>
            <a:off x="3132866" y="1776808"/>
            <a:ext cx="777238" cy="777238"/>
            <a:chOff x="315436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空心弧 5"/>
            <p:cNvSpPr>
              <a:spLocks noChangeAspect="1"/>
            </p:cNvSpPr>
            <p:nvPr/>
          </p:nvSpPr>
          <p:spPr bwMode="auto">
            <a:xfrm>
              <a:off x="3154363" y="1119188"/>
              <a:ext cx="1036637" cy="1036637"/>
            </a:xfrm>
            <a:custGeom>
              <a:avLst/>
              <a:gdLst>
                <a:gd name="T0" fmla="*/ 519241 w 1036637"/>
                <a:gd name="T1" fmla="*/ 131162 h 1036637"/>
                <a:gd name="T2" fmla="*/ 519652 w 1036637"/>
                <a:gd name="T3" fmla="*/ 905474 h 1036637"/>
                <a:gd name="T4" fmla="*/ 518319 w 1036637"/>
                <a:gd name="T5" fmla="*/ 518319 h 1036637"/>
                <a:gd name="T6" fmla="*/ 11796480 60000 65536"/>
                <a:gd name="T7" fmla="*/ 11796480 60000 65536"/>
                <a:gd name="T8" fmla="*/ 11796480 60000 65536"/>
                <a:gd name="T9" fmla="*/ 518929 w 1036637"/>
                <a:gd name="T10" fmla="*/ 1 h 1036637"/>
                <a:gd name="T11" fmla="*/ 1036637 w 1036637"/>
                <a:gd name="T12" fmla="*/ 1036634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803881"/>
                    <a:pt x="805664" y="1035651"/>
                    <a:pt x="520103" y="1036634"/>
                  </a:cubicBezTo>
                  <a:lnTo>
                    <a:pt x="519201" y="774314"/>
                  </a:lnTo>
                  <a:cubicBezTo>
                    <a:pt x="660239" y="773828"/>
                    <a:pt x="774317" y="659357"/>
                    <a:pt x="774317" y="518318"/>
                  </a:cubicBezTo>
                  <a:cubicBezTo>
                    <a:pt x="774317" y="377172"/>
                    <a:pt x="660074" y="262657"/>
                    <a:pt x="518928" y="26232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3401519" y="1428531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合 43"/>
          <p:cNvGrpSpPr>
            <a:grpSpLocks/>
          </p:cNvGrpSpPr>
          <p:nvPr/>
        </p:nvGrpSpPr>
        <p:grpSpPr bwMode="auto">
          <a:xfrm>
            <a:off x="5240229" y="1801132"/>
            <a:ext cx="777239" cy="777238"/>
            <a:chOff x="495300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28" name="空心弧 27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空心弧 7"/>
            <p:cNvSpPr>
              <a:spLocks noChangeAspect="1"/>
            </p:cNvSpPr>
            <p:nvPr/>
          </p:nvSpPr>
          <p:spPr bwMode="auto">
            <a:xfrm>
              <a:off x="4953000" y="1119188"/>
              <a:ext cx="1036638" cy="1036637"/>
            </a:xfrm>
            <a:custGeom>
              <a:avLst/>
              <a:gdLst>
                <a:gd name="T0" fmla="*/ 519243 w 1036638"/>
                <a:gd name="T1" fmla="*/ 130462 h 1036637"/>
                <a:gd name="T2" fmla="*/ 130461 w 1036638"/>
                <a:gd name="T3" fmla="*/ 518318 h 1036637"/>
                <a:gd name="T4" fmla="*/ 518319 w 1036638"/>
                <a:gd name="T5" fmla="*/ 518319 h 1036637"/>
                <a:gd name="T6" fmla="*/ 11796480 60000 65536"/>
                <a:gd name="T7" fmla="*/ 17694720 60000 65536"/>
                <a:gd name="T8" fmla="*/ 17694720 60000 65536"/>
                <a:gd name="T9" fmla="*/ 0 w 1036638"/>
                <a:gd name="T10" fmla="*/ 1 h 1036637"/>
                <a:gd name="T11" fmla="*/ 1036638 w 1036638"/>
                <a:gd name="T12" fmla="*/ 1036637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8" h="1036637">
                  <a:moveTo>
                    <a:pt x="519555" y="1"/>
                  </a:moveTo>
                  <a:lnTo>
                    <a:pt x="519554" y="1"/>
                  </a:lnTo>
                  <a:cubicBezTo>
                    <a:pt x="805331" y="682"/>
                    <a:pt x="1036638" y="232541"/>
                    <a:pt x="1036638" y="518319"/>
                  </a:cubicBezTo>
                  <a:cubicBezTo>
                    <a:pt x="1036638" y="804578"/>
                    <a:pt x="804578" y="1036638"/>
                    <a:pt x="518319" y="1036638"/>
                  </a:cubicBezTo>
                  <a:cubicBezTo>
                    <a:pt x="232059" y="1036638"/>
                    <a:pt x="0" y="804578"/>
                    <a:pt x="0" y="518319"/>
                  </a:cubicBezTo>
                  <a:cubicBezTo>
                    <a:pt x="-1" y="518318"/>
                    <a:pt x="0" y="518317"/>
                    <a:pt x="0" y="518317"/>
                  </a:cubicBezTo>
                  <a:lnTo>
                    <a:pt x="260922" y="518318"/>
                  </a:lnTo>
                  <a:cubicBezTo>
                    <a:pt x="260922" y="660474"/>
                    <a:pt x="376162" y="775714"/>
                    <a:pt x="518318" y="775715"/>
                  </a:cubicBezTo>
                  <a:cubicBezTo>
                    <a:pt x="660475" y="775715"/>
                    <a:pt x="775716" y="660474"/>
                    <a:pt x="775716" y="518318"/>
                  </a:cubicBezTo>
                  <a:cubicBezTo>
                    <a:pt x="775716" y="376400"/>
                    <a:pt x="660848" y="261259"/>
                    <a:pt x="518932" y="26092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5203721" y="1437582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1" name="组合 44"/>
          <p:cNvGrpSpPr>
            <a:grpSpLocks/>
          </p:cNvGrpSpPr>
          <p:nvPr/>
        </p:nvGrpSpPr>
        <p:grpSpPr bwMode="auto">
          <a:xfrm>
            <a:off x="7310803" y="1801183"/>
            <a:ext cx="777239" cy="777238"/>
            <a:chOff x="675005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32" name="同心圆 8"/>
            <p:cNvSpPr>
              <a:spLocks noChangeAspect="1"/>
            </p:cNvSpPr>
            <p:nvPr/>
          </p:nvSpPr>
          <p:spPr bwMode="auto">
            <a:xfrm>
              <a:off x="6750050" y="1119188"/>
              <a:ext cx="1036638" cy="1036637"/>
            </a:xfrm>
            <a:custGeom>
              <a:avLst/>
              <a:gdLst>
                <a:gd name="T0" fmla="*/ 518319 w 1036638"/>
                <a:gd name="T1" fmla="*/ 0 h 1036637"/>
                <a:gd name="T2" fmla="*/ 151812 w 1036638"/>
                <a:gd name="T3" fmla="*/ 151812 h 1036637"/>
                <a:gd name="T4" fmla="*/ 0 w 1036638"/>
                <a:gd name="T5" fmla="*/ 518319 h 1036637"/>
                <a:gd name="T6" fmla="*/ 151812 w 1036638"/>
                <a:gd name="T7" fmla="*/ 884825 h 1036637"/>
                <a:gd name="T8" fmla="*/ 518319 w 1036638"/>
                <a:gd name="T9" fmla="*/ 1036637 h 1036637"/>
                <a:gd name="T10" fmla="*/ 884826 w 1036638"/>
                <a:gd name="T11" fmla="*/ 884825 h 1036637"/>
                <a:gd name="T12" fmla="*/ 1036638 w 1036638"/>
                <a:gd name="T13" fmla="*/ 518319 h 1036637"/>
                <a:gd name="T14" fmla="*/ 884826 w 1036638"/>
                <a:gd name="T15" fmla="*/ 151812 h 1036637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12 w 1036638"/>
                <a:gd name="T25" fmla="*/ 151812 h 1036637"/>
                <a:gd name="T26" fmla="*/ 884826 w 1036638"/>
                <a:gd name="T27" fmla="*/ 884825 h 10366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638" h="1036637">
                  <a:moveTo>
                    <a:pt x="0" y="518319"/>
                  </a:moveTo>
                  <a:lnTo>
                    <a:pt x="0" y="518319"/>
                  </a:lnTo>
                  <a:cubicBezTo>
                    <a:pt x="0" y="232059"/>
                    <a:pt x="232059" y="0"/>
                    <a:pt x="518319" y="1"/>
                  </a:cubicBezTo>
                  <a:cubicBezTo>
                    <a:pt x="518319" y="1"/>
                    <a:pt x="518319" y="1"/>
                    <a:pt x="518319" y="1"/>
                  </a:cubicBezTo>
                  <a:cubicBezTo>
                    <a:pt x="804579" y="1"/>
                    <a:pt x="1036638" y="232060"/>
                    <a:pt x="1036638" y="518320"/>
                  </a:cubicBezTo>
                  <a:cubicBezTo>
                    <a:pt x="1036638" y="518320"/>
                    <a:pt x="1036637" y="518320"/>
                    <a:pt x="1036637" y="518320"/>
                  </a:cubicBezTo>
                  <a:lnTo>
                    <a:pt x="1036638" y="518321"/>
                  </a:lnTo>
                  <a:cubicBezTo>
                    <a:pt x="1036638" y="804580"/>
                    <a:pt x="804578" y="1036639"/>
                    <a:pt x="518319" y="1036640"/>
                  </a:cubicBezTo>
                  <a:cubicBezTo>
                    <a:pt x="232059" y="1036640"/>
                    <a:pt x="0" y="804580"/>
                    <a:pt x="0" y="518321"/>
                  </a:cubicBezTo>
                  <a:cubicBezTo>
                    <a:pt x="-1" y="518320"/>
                    <a:pt x="0" y="518320"/>
                    <a:pt x="0" y="518320"/>
                  </a:cubicBezTo>
                  <a:close/>
                  <a:moveTo>
                    <a:pt x="259159" y="518319"/>
                  </a:moveTo>
                  <a:lnTo>
                    <a:pt x="259159" y="518319"/>
                  </a:lnTo>
                  <a:cubicBezTo>
                    <a:pt x="259159" y="661448"/>
                    <a:pt x="375188" y="777477"/>
                    <a:pt x="518318" y="777478"/>
                  </a:cubicBezTo>
                  <a:lnTo>
                    <a:pt x="518319" y="777478"/>
                  </a:lnTo>
                  <a:cubicBezTo>
                    <a:pt x="661449" y="777477"/>
                    <a:pt x="777479" y="661448"/>
                    <a:pt x="777479" y="518319"/>
                  </a:cubicBezTo>
                  <a:cubicBezTo>
                    <a:pt x="777479" y="375189"/>
                    <a:pt x="661449" y="259160"/>
                    <a:pt x="518319" y="259160"/>
                  </a:cubicBezTo>
                  <a:lnTo>
                    <a:pt x="518318" y="259160"/>
                  </a:lnTo>
                  <a:cubicBezTo>
                    <a:pt x="375188" y="259160"/>
                    <a:pt x="259159" y="375189"/>
                    <a:pt x="259159" y="518318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6995666" y="1429590"/>
              <a:ext cx="642938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组合 13"/>
          <p:cNvGrpSpPr>
            <a:grpSpLocks/>
          </p:cNvGrpSpPr>
          <p:nvPr/>
        </p:nvGrpSpPr>
        <p:grpSpPr bwMode="auto">
          <a:xfrm>
            <a:off x="1181938" y="2606435"/>
            <a:ext cx="389215" cy="259476"/>
            <a:chOff x="1276298" y="2846378"/>
            <a:chExt cx="576000" cy="385071"/>
          </a:xfrm>
        </p:grpSpPr>
        <p:sp>
          <p:nvSpPr>
            <p:cNvPr id="35" name="燕尾形 34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17"/>
          <p:cNvGrpSpPr>
            <a:grpSpLocks/>
          </p:cNvGrpSpPr>
          <p:nvPr/>
        </p:nvGrpSpPr>
        <p:grpSpPr bwMode="auto">
          <a:xfrm>
            <a:off x="3328069" y="2588564"/>
            <a:ext cx="388024" cy="259476"/>
            <a:chOff x="3273611" y="2846378"/>
            <a:chExt cx="576000" cy="385071"/>
          </a:xfrm>
        </p:grpSpPr>
        <p:sp>
          <p:nvSpPr>
            <p:cNvPr id="38" name="燕尾形 37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21"/>
          <p:cNvGrpSpPr>
            <a:grpSpLocks/>
          </p:cNvGrpSpPr>
          <p:nvPr/>
        </p:nvGrpSpPr>
        <p:grpSpPr bwMode="auto">
          <a:xfrm>
            <a:off x="5434242" y="2612887"/>
            <a:ext cx="388024" cy="259476"/>
            <a:chOff x="5270924" y="2846378"/>
            <a:chExt cx="576000" cy="385071"/>
          </a:xfrm>
        </p:grpSpPr>
        <p:sp>
          <p:nvSpPr>
            <p:cNvPr id="41" name="燕尾形 40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25"/>
          <p:cNvGrpSpPr>
            <a:grpSpLocks/>
          </p:cNvGrpSpPr>
          <p:nvPr/>
        </p:nvGrpSpPr>
        <p:grpSpPr bwMode="auto">
          <a:xfrm>
            <a:off x="7504815" y="2612938"/>
            <a:ext cx="389214" cy="259476"/>
            <a:chOff x="7268238" y="2846378"/>
            <a:chExt cx="576000" cy="385071"/>
          </a:xfrm>
        </p:grpSpPr>
        <p:sp>
          <p:nvSpPr>
            <p:cNvPr id="44" name="燕尾形 43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53955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文本框 42"/>
          <p:cNvSpPr txBox="1"/>
          <p:nvPr/>
        </p:nvSpPr>
        <p:spPr>
          <a:xfrm>
            <a:off x="944930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48" name="文本框 78"/>
          <p:cNvSpPr txBox="1"/>
          <p:nvPr/>
        </p:nvSpPr>
        <p:spPr>
          <a:xfrm>
            <a:off x="597914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262868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53" name="文本框 42"/>
          <p:cNvSpPr txBox="1"/>
          <p:nvPr/>
        </p:nvSpPr>
        <p:spPr>
          <a:xfrm>
            <a:off x="3034059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2" name="文本框 78"/>
          <p:cNvSpPr txBox="1"/>
          <p:nvPr/>
        </p:nvSpPr>
        <p:spPr>
          <a:xfrm>
            <a:off x="2687043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4738718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4" name="文本框 42"/>
          <p:cNvSpPr txBox="1"/>
          <p:nvPr/>
        </p:nvSpPr>
        <p:spPr>
          <a:xfrm>
            <a:off x="5144095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5" name="文本框 78"/>
          <p:cNvSpPr txBox="1"/>
          <p:nvPr/>
        </p:nvSpPr>
        <p:spPr>
          <a:xfrm>
            <a:off x="4797079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828392" y="2973224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7" name="文本框 42"/>
          <p:cNvSpPr txBox="1"/>
          <p:nvPr/>
        </p:nvSpPr>
        <p:spPr>
          <a:xfrm>
            <a:off x="7233770" y="3016077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8" name="文本框 78"/>
          <p:cNvSpPr txBox="1"/>
          <p:nvPr/>
        </p:nvSpPr>
        <p:spPr>
          <a:xfrm>
            <a:off x="6886754" y="3271306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85" name="燕尾形 84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9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9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0" name="椭圆 9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8386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650"/>
                            </p:stCondLst>
                            <p:childTnLst>
                              <p:par>
                                <p:cTn id="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9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1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4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65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9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50"/>
                            </p:stCondLst>
                            <p:childTnLst>
                              <p:par>
                                <p:cTn id="1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400"/>
                            </p:stCondLst>
                            <p:childTnLst>
                              <p:par>
                                <p:cTn id="1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65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15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  <p:bldP spid="52" grpId="0" animBg="1"/>
      <p:bldP spid="53" grpId="0"/>
      <p:bldP spid="62" grpId="0"/>
      <p:bldP spid="63" grpId="0" animBg="1"/>
      <p:bldP spid="64" grpId="0"/>
      <p:bldP spid="65" grpId="0"/>
      <p:bldP spid="66" grpId="0" animBg="1"/>
      <p:bldP spid="67" grpId="0"/>
      <p:bldP spid="68" grpId="0"/>
      <p:bldP spid="70" grpId="0" animBg="1"/>
      <p:bldP spid="70" grpId="1" animBg="1"/>
      <p:bldP spid="85" grpId="0" animBg="1"/>
      <p:bldP spid="86" grpId="0"/>
      <p:bldP spid="87" grpId="0"/>
      <p:bldP spid="88" grpId="0"/>
      <p:bldP spid="88" grpId="1"/>
      <p:bldP spid="89" grpId="0"/>
      <p:bldP spid="89" grpId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71600" y="985292"/>
            <a:ext cx="3940970" cy="3963590"/>
            <a:chOff x="444500" y="1149351"/>
            <a:chExt cx="5254626" cy="5284787"/>
          </a:xfrm>
          <a:solidFill>
            <a:schemeClr val="bg1">
              <a:alpha val="15000"/>
            </a:schemeClr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269953" y="3157127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70253" y="2577281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3797" y="2062952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55"/>
          <p:cNvSpPr txBox="1"/>
          <p:nvPr/>
        </p:nvSpPr>
        <p:spPr>
          <a:xfrm>
            <a:off x="2162113" y="173833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56"/>
          <p:cNvSpPr txBox="1"/>
          <p:nvPr/>
        </p:nvSpPr>
        <p:spPr>
          <a:xfrm>
            <a:off x="2738450" y="160796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57"/>
          <p:cNvSpPr txBox="1"/>
          <p:nvPr/>
        </p:nvSpPr>
        <p:spPr>
          <a:xfrm>
            <a:off x="3326619" y="1730213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58"/>
          <p:cNvSpPr txBox="1"/>
          <p:nvPr/>
        </p:nvSpPr>
        <p:spPr>
          <a:xfrm>
            <a:off x="3813584" y="2092550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63"/>
          <p:cNvSpPr txBox="1"/>
          <p:nvPr/>
        </p:nvSpPr>
        <p:spPr>
          <a:xfrm>
            <a:off x="4132672" y="263785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4286226" y="322004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463828" y="1074415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463828" y="1506112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463828" y="1937808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463828" y="2369504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63828" y="2801200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463828" y="3232897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463828" y="3664593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463828" y="4096289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463828" y="4527986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82"/>
          <p:cNvSpPr txBox="1"/>
          <p:nvPr/>
        </p:nvSpPr>
        <p:spPr>
          <a:xfrm>
            <a:off x="5898088" y="1104666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文本框 83"/>
          <p:cNvSpPr txBox="1"/>
          <p:nvPr/>
        </p:nvSpPr>
        <p:spPr>
          <a:xfrm>
            <a:off x="5898088" y="455990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84"/>
          <p:cNvSpPr txBox="1"/>
          <p:nvPr/>
        </p:nvSpPr>
        <p:spPr>
          <a:xfrm>
            <a:off x="5898088" y="4128004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85"/>
          <p:cNvSpPr txBox="1"/>
          <p:nvPr/>
        </p:nvSpPr>
        <p:spPr>
          <a:xfrm>
            <a:off x="5898088" y="3696099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86"/>
          <p:cNvSpPr txBox="1"/>
          <p:nvPr/>
        </p:nvSpPr>
        <p:spPr>
          <a:xfrm>
            <a:off x="5898088" y="1536571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87"/>
          <p:cNvSpPr txBox="1"/>
          <p:nvPr/>
        </p:nvSpPr>
        <p:spPr>
          <a:xfrm>
            <a:off x="5898088" y="1968477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88"/>
          <p:cNvSpPr txBox="1"/>
          <p:nvPr/>
        </p:nvSpPr>
        <p:spPr>
          <a:xfrm>
            <a:off x="5898088" y="2400382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89"/>
          <p:cNvSpPr txBox="1"/>
          <p:nvPr/>
        </p:nvSpPr>
        <p:spPr>
          <a:xfrm>
            <a:off x="5898088" y="283228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91"/>
          <p:cNvSpPr txBox="1"/>
          <p:nvPr/>
        </p:nvSpPr>
        <p:spPr>
          <a:xfrm>
            <a:off x="5898088" y="3264193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92" name="燕尾形 91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93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5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7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180205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3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5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5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8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5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50"/>
                            </p:stCondLst>
                            <p:childTnLst>
                              <p:par>
                                <p:cTn id="1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5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800"/>
                            </p:stCondLst>
                            <p:childTnLst>
                              <p:par>
                                <p:cTn id="1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300"/>
                            </p:stCondLst>
                            <p:childTnLst>
                              <p:par>
                                <p:cTn id="1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050"/>
                            </p:stCondLst>
                            <p:childTnLst>
                              <p:par>
                                <p:cTn id="1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3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7" grpId="1" animBg="1"/>
      <p:bldP spid="92" grpId="0" animBg="1"/>
      <p:bldP spid="93" grpId="0"/>
      <p:bldP spid="94" grpId="0"/>
      <p:bldP spid="95" grpId="0"/>
      <p:bldP spid="95" grpId="1"/>
      <p:bldP spid="96" grpId="0"/>
      <p:bldP spid="96" grpId="1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2541280" y="727328"/>
            <a:ext cx="4557998" cy="4783097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2426137" y="1457603"/>
            <a:ext cx="1551835" cy="1487522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72303" y="2045670"/>
            <a:ext cx="1241675" cy="247921"/>
            <a:chOff x="5572125" y="1187450"/>
            <a:chExt cx="1900237" cy="379413"/>
          </a:xfrm>
        </p:grpSpPr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124"/>
          <p:cNvSpPr txBox="1"/>
          <p:nvPr/>
        </p:nvSpPr>
        <p:spPr>
          <a:xfrm>
            <a:off x="2860942" y="201179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输入标题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692677" y="3975095"/>
            <a:ext cx="988048" cy="988048"/>
            <a:chOff x="4824405" y="4533028"/>
            <a:chExt cx="1317397" cy="1317397"/>
          </a:xfrm>
        </p:grpSpPr>
        <p:sp>
          <p:nvSpPr>
            <p:cNvPr id="28" name="椭圆 27"/>
            <p:cNvSpPr/>
            <p:nvPr/>
          </p:nvSpPr>
          <p:spPr>
            <a:xfrm>
              <a:off x="4824405" y="4533028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156390" y="4715719"/>
              <a:ext cx="701230" cy="307047"/>
              <a:chOff x="7658100" y="5180013"/>
              <a:chExt cx="804863" cy="352425"/>
            </a:xfrm>
          </p:grpSpPr>
          <p:sp>
            <p:nvSpPr>
              <p:cNvPr id="31" name="Freeform 35"/>
              <p:cNvSpPr>
                <a:spLocks noEditPoints="1"/>
              </p:cNvSpPr>
              <p:nvPr/>
            </p:nvSpPr>
            <p:spPr bwMode="auto">
              <a:xfrm>
                <a:off x="8083550" y="5230813"/>
                <a:ext cx="247650" cy="247650"/>
              </a:xfrm>
              <a:custGeom>
                <a:avLst/>
                <a:gdLst>
                  <a:gd name="T0" fmla="*/ 0 w 206"/>
                  <a:gd name="T1" fmla="*/ 103 h 206"/>
                  <a:gd name="T2" fmla="*/ 206 w 206"/>
                  <a:gd name="T3" fmla="*/ 103 h 206"/>
                  <a:gd name="T4" fmla="*/ 71 w 206"/>
                  <a:gd name="T5" fmla="*/ 24 h 206"/>
                  <a:gd name="T6" fmla="*/ 31 w 206"/>
                  <a:gd name="T7" fmla="*/ 58 h 206"/>
                  <a:gd name="T8" fmla="*/ 27 w 206"/>
                  <a:gd name="T9" fmla="*/ 65 h 206"/>
                  <a:gd name="T10" fmla="*/ 48 w 206"/>
                  <a:gd name="T11" fmla="*/ 101 h 206"/>
                  <a:gd name="T12" fmla="*/ 27 w 206"/>
                  <a:gd name="T13" fmla="*/ 65 h 206"/>
                  <a:gd name="T14" fmla="*/ 18 w 206"/>
                  <a:gd name="T15" fmla="*/ 108 h 206"/>
                  <a:gd name="T16" fmla="*/ 53 w 206"/>
                  <a:gd name="T17" fmla="*/ 145 h 206"/>
                  <a:gd name="T18" fmla="*/ 32 w 206"/>
                  <a:gd name="T19" fmla="*/ 151 h 206"/>
                  <a:gd name="T20" fmla="*/ 73 w 206"/>
                  <a:gd name="T21" fmla="*/ 183 h 206"/>
                  <a:gd name="T22" fmla="*/ 97 w 206"/>
                  <a:gd name="T23" fmla="*/ 188 h 206"/>
                  <a:gd name="T24" fmla="*/ 97 w 206"/>
                  <a:gd name="T25" fmla="*/ 151 h 206"/>
                  <a:gd name="T26" fmla="*/ 97 w 206"/>
                  <a:gd name="T27" fmla="*/ 145 h 206"/>
                  <a:gd name="T28" fmla="*/ 61 w 206"/>
                  <a:gd name="T29" fmla="*/ 108 h 206"/>
                  <a:gd name="T30" fmla="*/ 97 w 206"/>
                  <a:gd name="T31" fmla="*/ 145 h 206"/>
                  <a:gd name="T32" fmla="*/ 61 w 206"/>
                  <a:gd name="T33" fmla="*/ 101 h 206"/>
                  <a:gd name="T34" fmla="*/ 97 w 206"/>
                  <a:gd name="T35" fmla="*/ 65 h 206"/>
                  <a:gd name="T36" fmla="*/ 97 w 206"/>
                  <a:gd name="T37" fmla="*/ 58 h 206"/>
                  <a:gd name="T38" fmla="*/ 96 w 206"/>
                  <a:gd name="T39" fmla="*/ 18 h 206"/>
                  <a:gd name="T40" fmla="*/ 97 w 206"/>
                  <a:gd name="T41" fmla="*/ 58 h 206"/>
                  <a:gd name="T42" fmla="*/ 189 w 206"/>
                  <a:gd name="T43" fmla="*/ 101 h 206"/>
                  <a:gd name="T44" fmla="*/ 154 w 206"/>
                  <a:gd name="T45" fmla="*/ 65 h 206"/>
                  <a:gd name="T46" fmla="*/ 176 w 206"/>
                  <a:gd name="T47" fmla="*/ 58 h 206"/>
                  <a:gd name="T48" fmla="*/ 134 w 206"/>
                  <a:gd name="T49" fmla="*/ 24 h 206"/>
                  <a:gd name="T50" fmla="*/ 110 w 206"/>
                  <a:gd name="T51" fmla="*/ 18 h 206"/>
                  <a:gd name="T52" fmla="*/ 138 w 206"/>
                  <a:gd name="T53" fmla="*/ 58 h 206"/>
                  <a:gd name="T54" fmla="*/ 110 w 206"/>
                  <a:gd name="T55" fmla="*/ 18 h 206"/>
                  <a:gd name="T56" fmla="*/ 140 w 206"/>
                  <a:gd name="T57" fmla="*/ 65 h 206"/>
                  <a:gd name="T58" fmla="*/ 110 w 206"/>
                  <a:gd name="T59" fmla="*/ 101 h 206"/>
                  <a:gd name="T60" fmla="*/ 110 w 206"/>
                  <a:gd name="T61" fmla="*/ 108 h 206"/>
                  <a:gd name="T62" fmla="*/ 139 w 206"/>
                  <a:gd name="T63" fmla="*/ 145 h 206"/>
                  <a:gd name="T64" fmla="*/ 110 w 206"/>
                  <a:gd name="T65" fmla="*/ 108 h 206"/>
                  <a:gd name="T66" fmla="*/ 110 w 206"/>
                  <a:gd name="T67" fmla="*/ 151 h 206"/>
                  <a:gd name="T68" fmla="*/ 110 w 206"/>
                  <a:gd name="T69" fmla="*/ 187 h 206"/>
                  <a:gd name="T70" fmla="*/ 150 w 206"/>
                  <a:gd name="T71" fmla="*/ 151 h 206"/>
                  <a:gd name="T72" fmla="*/ 133 w 206"/>
                  <a:gd name="T73" fmla="*/ 184 h 206"/>
                  <a:gd name="T74" fmla="*/ 152 w 206"/>
                  <a:gd name="T75" fmla="*/ 145 h 206"/>
                  <a:gd name="T76" fmla="*/ 188 w 206"/>
                  <a:gd name="T77" fmla="*/ 10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6" h="206">
                    <a:moveTo>
                      <a:pt x="103" y="0"/>
                    </a:moveTo>
                    <a:cubicBezTo>
                      <a:pt x="46" y="0"/>
                      <a:pt x="0" y="46"/>
                      <a:pt x="0" y="103"/>
                    </a:cubicBezTo>
                    <a:cubicBezTo>
                      <a:pt x="0" y="160"/>
                      <a:pt x="46" y="206"/>
                      <a:pt x="103" y="206"/>
                    </a:cubicBezTo>
                    <a:cubicBezTo>
                      <a:pt x="160" y="206"/>
                      <a:pt x="206" y="160"/>
                      <a:pt x="206" y="103"/>
                    </a:cubicBezTo>
                    <a:cubicBezTo>
                      <a:pt x="206" y="46"/>
                      <a:pt x="160" y="0"/>
                      <a:pt x="103" y="0"/>
                    </a:cubicBezTo>
                    <a:close/>
                    <a:moveTo>
                      <a:pt x="71" y="24"/>
                    </a:moveTo>
                    <a:cubicBezTo>
                      <a:pt x="65" y="32"/>
                      <a:pt x="58" y="44"/>
                      <a:pt x="54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0" y="43"/>
                      <a:pt x="54" y="31"/>
                      <a:pt x="71" y="24"/>
                    </a:cubicBezTo>
                    <a:close/>
                    <a:moveTo>
                      <a:pt x="27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0" y="75"/>
                      <a:pt x="48" y="87"/>
                      <a:pt x="4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88"/>
                      <a:pt x="21" y="76"/>
                      <a:pt x="27" y="65"/>
                    </a:cubicBezTo>
                    <a:close/>
                    <a:moveTo>
                      <a:pt x="28" y="145"/>
                    </a:moveTo>
                    <a:cubicBezTo>
                      <a:pt x="22" y="134"/>
                      <a:pt x="18" y="121"/>
                      <a:pt x="18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22"/>
                      <a:pt x="51" y="134"/>
                      <a:pt x="53" y="145"/>
                    </a:cubicBezTo>
                    <a:lnTo>
                      <a:pt x="28" y="145"/>
                    </a:lnTo>
                    <a:close/>
                    <a:moveTo>
                      <a:pt x="32" y="151"/>
                    </a:moveTo>
                    <a:cubicBezTo>
                      <a:pt x="56" y="151"/>
                      <a:pt x="56" y="151"/>
                      <a:pt x="56" y="151"/>
                    </a:cubicBezTo>
                    <a:cubicBezTo>
                      <a:pt x="60" y="165"/>
                      <a:pt x="67" y="176"/>
                      <a:pt x="73" y="183"/>
                    </a:cubicBezTo>
                    <a:cubicBezTo>
                      <a:pt x="57" y="177"/>
                      <a:pt x="42" y="166"/>
                      <a:pt x="32" y="151"/>
                    </a:cubicBezTo>
                    <a:close/>
                    <a:moveTo>
                      <a:pt x="97" y="188"/>
                    </a:moveTo>
                    <a:cubicBezTo>
                      <a:pt x="89" y="182"/>
                      <a:pt x="77" y="171"/>
                      <a:pt x="69" y="151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88"/>
                    </a:lnTo>
                    <a:close/>
                    <a:moveTo>
                      <a:pt x="97" y="145"/>
                    </a:moveTo>
                    <a:cubicBezTo>
                      <a:pt x="67" y="145"/>
                      <a:pt x="67" y="145"/>
                      <a:pt x="67" y="145"/>
                    </a:cubicBezTo>
                    <a:cubicBezTo>
                      <a:pt x="64" y="135"/>
                      <a:pt x="62" y="122"/>
                      <a:pt x="61" y="108"/>
                    </a:cubicBezTo>
                    <a:cubicBezTo>
                      <a:pt x="97" y="108"/>
                      <a:pt x="97" y="108"/>
                      <a:pt x="97" y="108"/>
                    </a:cubicBezTo>
                    <a:lnTo>
                      <a:pt x="97" y="145"/>
                    </a:lnTo>
                    <a:close/>
                    <a:moveTo>
                      <a:pt x="97" y="101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87"/>
                      <a:pt x="63" y="75"/>
                      <a:pt x="66" y="65"/>
                    </a:cubicBezTo>
                    <a:cubicBezTo>
                      <a:pt x="97" y="65"/>
                      <a:pt x="97" y="65"/>
                      <a:pt x="97" y="65"/>
                    </a:cubicBezTo>
                    <a:lnTo>
                      <a:pt x="97" y="101"/>
                    </a:lnTo>
                    <a:close/>
                    <a:moveTo>
                      <a:pt x="97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75" y="36"/>
                      <a:pt x="87" y="24"/>
                      <a:pt x="96" y="18"/>
                    </a:cubicBezTo>
                    <a:cubicBezTo>
                      <a:pt x="96" y="18"/>
                      <a:pt x="96" y="18"/>
                      <a:pt x="97" y="18"/>
                    </a:cubicBezTo>
                    <a:lnTo>
                      <a:pt x="97" y="58"/>
                    </a:lnTo>
                    <a:close/>
                    <a:moveTo>
                      <a:pt x="179" y="65"/>
                    </a:moveTo>
                    <a:cubicBezTo>
                      <a:pt x="185" y="76"/>
                      <a:pt x="188" y="88"/>
                      <a:pt x="189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87"/>
                      <a:pt x="156" y="75"/>
                      <a:pt x="154" y="65"/>
                    </a:cubicBezTo>
                    <a:lnTo>
                      <a:pt x="179" y="65"/>
                    </a:lnTo>
                    <a:close/>
                    <a:moveTo>
                      <a:pt x="176" y="58"/>
                    </a:moveTo>
                    <a:cubicBezTo>
                      <a:pt x="152" y="58"/>
                      <a:pt x="152" y="58"/>
                      <a:pt x="152" y="58"/>
                    </a:cubicBezTo>
                    <a:cubicBezTo>
                      <a:pt x="147" y="43"/>
                      <a:pt x="141" y="32"/>
                      <a:pt x="134" y="24"/>
                    </a:cubicBezTo>
                    <a:cubicBezTo>
                      <a:pt x="152" y="31"/>
                      <a:pt x="166" y="43"/>
                      <a:pt x="176" y="58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8" y="24"/>
                      <a:pt x="131" y="36"/>
                      <a:pt x="138" y="58"/>
                    </a:cubicBezTo>
                    <a:cubicBezTo>
                      <a:pt x="110" y="58"/>
                      <a:pt x="110" y="58"/>
                      <a:pt x="110" y="58"/>
                    </a:cubicBezTo>
                    <a:lnTo>
                      <a:pt x="110" y="18"/>
                    </a:lnTo>
                    <a:close/>
                    <a:moveTo>
                      <a:pt x="110" y="65"/>
                    </a:move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75"/>
                      <a:pt x="145" y="87"/>
                      <a:pt x="145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lnTo>
                      <a:pt x="110" y="65"/>
                    </a:lnTo>
                    <a:close/>
                    <a:moveTo>
                      <a:pt x="110" y="108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4" y="122"/>
                      <a:pt x="142" y="135"/>
                      <a:pt x="139" y="145"/>
                    </a:cubicBezTo>
                    <a:cubicBezTo>
                      <a:pt x="110" y="145"/>
                      <a:pt x="110" y="145"/>
                      <a:pt x="110" y="145"/>
                    </a:cubicBezTo>
                    <a:lnTo>
                      <a:pt x="110" y="108"/>
                    </a:lnTo>
                    <a:close/>
                    <a:moveTo>
                      <a:pt x="110" y="187"/>
                    </a:move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29" y="171"/>
                      <a:pt x="117" y="182"/>
                      <a:pt x="110" y="187"/>
                    </a:cubicBezTo>
                    <a:close/>
                    <a:moveTo>
                      <a:pt x="133" y="184"/>
                    </a:moveTo>
                    <a:cubicBezTo>
                      <a:pt x="139" y="176"/>
                      <a:pt x="146" y="165"/>
                      <a:pt x="150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4" y="166"/>
                      <a:pt x="150" y="177"/>
                      <a:pt x="133" y="184"/>
                    </a:cubicBezTo>
                    <a:close/>
                    <a:moveTo>
                      <a:pt x="178" y="145"/>
                    </a:move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5" y="134"/>
                      <a:pt x="157" y="122"/>
                      <a:pt x="158" y="10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21"/>
                      <a:pt x="184" y="134"/>
                      <a:pt x="178" y="1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8232775" y="5187950"/>
                <a:ext cx="217488" cy="246063"/>
              </a:xfrm>
              <a:custGeom>
                <a:avLst/>
                <a:gdLst>
                  <a:gd name="T0" fmla="*/ 78 w 181"/>
                  <a:gd name="T1" fmla="*/ 0 h 206"/>
                  <a:gd name="T2" fmla="*/ 0 w 181"/>
                  <a:gd name="T3" fmla="*/ 36 h 206"/>
                  <a:gd name="T4" fmla="*/ 18 w 181"/>
                  <a:gd name="T5" fmla="*/ 41 h 206"/>
                  <a:gd name="T6" fmla="*/ 46 w 181"/>
                  <a:gd name="T7" fmla="*/ 24 h 206"/>
                  <a:gd name="T8" fmla="*/ 32 w 181"/>
                  <a:gd name="T9" fmla="*/ 48 h 206"/>
                  <a:gd name="T10" fmla="*/ 43 w 181"/>
                  <a:gd name="T11" fmla="*/ 56 h 206"/>
                  <a:gd name="T12" fmla="*/ 70 w 181"/>
                  <a:gd name="T13" fmla="*/ 18 h 206"/>
                  <a:gd name="T14" fmla="*/ 71 w 181"/>
                  <a:gd name="T15" fmla="*/ 18 h 206"/>
                  <a:gd name="T16" fmla="*/ 71 w 181"/>
                  <a:gd name="T17" fmla="*/ 58 h 206"/>
                  <a:gd name="T18" fmla="*/ 46 w 181"/>
                  <a:gd name="T19" fmla="*/ 58 h 206"/>
                  <a:gd name="T20" fmla="*/ 53 w 181"/>
                  <a:gd name="T21" fmla="*/ 64 h 206"/>
                  <a:gd name="T22" fmla="*/ 71 w 181"/>
                  <a:gd name="T23" fmla="*/ 64 h 206"/>
                  <a:gd name="T24" fmla="*/ 71 w 181"/>
                  <a:gd name="T25" fmla="*/ 88 h 206"/>
                  <a:gd name="T26" fmla="*/ 84 w 181"/>
                  <a:gd name="T27" fmla="*/ 124 h 206"/>
                  <a:gd name="T28" fmla="*/ 84 w 181"/>
                  <a:gd name="T29" fmla="*/ 107 h 206"/>
                  <a:gd name="T30" fmla="*/ 119 w 181"/>
                  <a:gd name="T31" fmla="*/ 107 h 206"/>
                  <a:gd name="T32" fmla="*/ 113 w 181"/>
                  <a:gd name="T33" fmla="*/ 144 h 206"/>
                  <a:gd name="T34" fmla="*/ 86 w 181"/>
                  <a:gd name="T35" fmla="*/ 144 h 206"/>
                  <a:gd name="T36" fmla="*/ 85 w 181"/>
                  <a:gd name="T37" fmla="*/ 151 h 206"/>
                  <a:gd name="T38" fmla="*/ 111 w 181"/>
                  <a:gd name="T39" fmla="*/ 151 h 206"/>
                  <a:gd name="T40" fmla="*/ 84 w 181"/>
                  <a:gd name="T41" fmla="*/ 187 h 206"/>
                  <a:gd name="T42" fmla="*/ 84 w 181"/>
                  <a:gd name="T43" fmla="*/ 159 h 206"/>
                  <a:gd name="T44" fmla="*/ 65 w 181"/>
                  <a:gd name="T45" fmla="*/ 205 h 206"/>
                  <a:gd name="T46" fmla="*/ 78 w 181"/>
                  <a:gd name="T47" fmla="*/ 206 h 206"/>
                  <a:gd name="T48" fmla="*/ 181 w 181"/>
                  <a:gd name="T49" fmla="*/ 103 h 206"/>
                  <a:gd name="T50" fmla="*/ 78 w 181"/>
                  <a:gd name="T51" fmla="*/ 0 h 206"/>
                  <a:gd name="T52" fmla="*/ 154 w 181"/>
                  <a:gd name="T53" fmla="*/ 64 h 206"/>
                  <a:gd name="T54" fmla="*/ 163 w 181"/>
                  <a:gd name="T55" fmla="*/ 101 h 206"/>
                  <a:gd name="T56" fmla="*/ 132 w 181"/>
                  <a:gd name="T57" fmla="*/ 101 h 206"/>
                  <a:gd name="T58" fmla="*/ 128 w 181"/>
                  <a:gd name="T59" fmla="*/ 64 h 206"/>
                  <a:gd name="T60" fmla="*/ 154 w 181"/>
                  <a:gd name="T61" fmla="*/ 64 h 206"/>
                  <a:gd name="T62" fmla="*/ 150 w 181"/>
                  <a:gd name="T63" fmla="*/ 58 h 206"/>
                  <a:gd name="T64" fmla="*/ 126 w 181"/>
                  <a:gd name="T65" fmla="*/ 58 h 206"/>
                  <a:gd name="T66" fmla="*/ 109 w 181"/>
                  <a:gd name="T67" fmla="*/ 23 h 206"/>
                  <a:gd name="T68" fmla="*/ 150 w 181"/>
                  <a:gd name="T69" fmla="*/ 58 h 206"/>
                  <a:gd name="T70" fmla="*/ 84 w 181"/>
                  <a:gd name="T71" fmla="*/ 18 h 206"/>
                  <a:gd name="T72" fmla="*/ 85 w 181"/>
                  <a:gd name="T73" fmla="*/ 18 h 206"/>
                  <a:gd name="T74" fmla="*/ 113 w 181"/>
                  <a:gd name="T75" fmla="*/ 58 h 206"/>
                  <a:gd name="T76" fmla="*/ 84 w 181"/>
                  <a:gd name="T77" fmla="*/ 58 h 206"/>
                  <a:gd name="T78" fmla="*/ 84 w 181"/>
                  <a:gd name="T79" fmla="*/ 18 h 206"/>
                  <a:gd name="T80" fmla="*/ 84 w 181"/>
                  <a:gd name="T81" fmla="*/ 101 h 206"/>
                  <a:gd name="T82" fmla="*/ 84 w 181"/>
                  <a:gd name="T83" fmla="*/ 64 h 206"/>
                  <a:gd name="T84" fmla="*/ 115 w 181"/>
                  <a:gd name="T85" fmla="*/ 64 h 206"/>
                  <a:gd name="T86" fmla="*/ 119 w 181"/>
                  <a:gd name="T87" fmla="*/ 101 h 206"/>
                  <a:gd name="T88" fmla="*/ 84 w 181"/>
                  <a:gd name="T89" fmla="*/ 101 h 206"/>
                  <a:gd name="T90" fmla="*/ 107 w 181"/>
                  <a:gd name="T91" fmla="*/ 183 h 206"/>
                  <a:gd name="T92" fmla="*/ 125 w 181"/>
                  <a:gd name="T93" fmla="*/ 151 h 206"/>
                  <a:gd name="T94" fmla="*/ 148 w 181"/>
                  <a:gd name="T95" fmla="*/ 151 h 206"/>
                  <a:gd name="T96" fmla="*/ 107 w 181"/>
                  <a:gd name="T97" fmla="*/ 183 h 206"/>
                  <a:gd name="T98" fmla="*/ 152 w 181"/>
                  <a:gd name="T99" fmla="*/ 144 h 206"/>
                  <a:gd name="T100" fmla="*/ 127 w 181"/>
                  <a:gd name="T101" fmla="*/ 144 h 206"/>
                  <a:gd name="T102" fmla="*/ 132 w 181"/>
                  <a:gd name="T103" fmla="*/ 107 h 206"/>
                  <a:gd name="T104" fmla="*/ 163 w 181"/>
                  <a:gd name="T105" fmla="*/ 107 h 206"/>
                  <a:gd name="T106" fmla="*/ 152 w 181"/>
                  <a:gd name="T107" fmla="*/ 14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" h="206">
                    <a:moveTo>
                      <a:pt x="78" y="0"/>
                    </a:moveTo>
                    <a:cubicBezTo>
                      <a:pt x="46" y="0"/>
                      <a:pt x="18" y="14"/>
                      <a:pt x="0" y="36"/>
                    </a:cubicBezTo>
                    <a:cubicBezTo>
                      <a:pt x="6" y="37"/>
                      <a:pt x="12" y="39"/>
                      <a:pt x="18" y="41"/>
                    </a:cubicBezTo>
                    <a:cubicBezTo>
                      <a:pt x="26" y="34"/>
                      <a:pt x="36" y="28"/>
                      <a:pt x="46" y="24"/>
                    </a:cubicBezTo>
                    <a:cubicBezTo>
                      <a:pt x="41" y="30"/>
                      <a:pt x="36" y="38"/>
                      <a:pt x="32" y="48"/>
                    </a:cubicBezTo>
                    <a:cubicBezTo>
                      <a:pt x="36" y="50"/>
                      <a:pt x="40" y="53"/>
                      <a:pt x="43" y="56"/>
                    </a:cubicBezTo>
                    <a:cubicBezTo>
                      <a:pt x="51" y="35"/>
                      <a:pt x="62" y="24"/>
                      <a:pt x="70" y="18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60"/>
                      <a:pt x="51" y="62"/>
                      <a:pt x="53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8" y="99"/>
                      <a:pt x="82" y="111"/>
                      <a:pt x="84" y="124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22"/>
                      <a:pt x="117" y="134"/>
                      <a:pt x="113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7"/>
                      <a:pt x="85" y="149"/>
                      <a:pt x="85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3" y="171"/>
                      <a:pt x="92" y="182"/>
                      <a:pt x="84" y="187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76"/>
                      <a:pt x="75" y="192"/>
                      <a:pt x="65" y="205"/>
                    </a:cubicBezTo>
                    <a:cubicBezTo>
                      <a:pt x="69" y="206"/>
                      <a:pt x="73" y="206"/>
                      <a:pt x="78" y="206"/>
                    </a:cubicBezTo>
                    <a:cubicBezTo>
                      <a:pt x="135" y="206"/>
                      <a:pt x="181" y="160"/>
                      <a:pt x="181" y="103"/>
                    </a:cubicBezTo>
                    <a:cubicBezTo>
                      <a:pt x="181" y="46"/>
                      <a:pt x="135" y="0"/>
                      <a:pt x="78" y="0"/>
                    </a:cubicBezTo>
                    <a:close/>
                    <a:moveTo>
                      <a:pt x="154" y="64"/>
                    </a:moveTo>
                    <a:cubicBezTo>
                      <a:pt x="160" y="75"/>
                      <a:pt x="163" y="88"/>
                      <a:pt x="163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2" y="87"/>
                      <a:pt x="131" y="75"/>
                      <a:pt x="128" y="64"/>
                    </a:cubicBezTo>
                    <a:lnTo>
                      <a:pt x="154" y="64"/>
                    </a:lnTo>
                    <a:close/>
                    <a:moveTo>
                      <a:pt x="150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2" y="43"/>
                      <a:pt x="116" y="32"/>
                      <a:pt x="109" y="23"/>
                    </a:cubicBezTo>
                    <a:cubicBezTo>
                      <a:pt x="126" y="30"/>
                      <a:pt x="141" y="42"/>
                      <a:pt x="150" y="58"/>
                    </a:cubicBezTo>
                    <a:close/>
                    <a:moveTo>
                      <a:pt x="84" y="18"/>
                    </a:moveTo>
                    <a:cubicBezTo>
                      <a:pt x="85" y="18"/>
                      <a:pt x="85" y="18"/>
                      <a:pt x="85" y="18"/>
                    </a:cubicBezTo>
                    <a:cubicBezTo>
                      <a:pt x="93" y="24"/>
                      <a:pt x="105" y="36"/>
                      <a:pt x="113" y="58"/>
                    </a:cubicBezTo>
                    <a:cubicBezTo>
                      <a:pt x="84" y="58"/>
                      <a:pt x="84" y="58"/>
                      <a:pt x="84" y="58"/>
                    </a:cubicBezTo>
                    <a:lnTo>
                      <a:pt x="84" y="18"/>
                    </a:lnTo>
                    <a:close/>
                    <a:moveTo>
                      <a:pt x="84" y="101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7" y="75"/>
                      <a:pt x="119" y="87"/>
                      <a:pt x="119" y="101"/>
                    </a:cubicBezTo>
                    <a:lnTo>
                      <a:pt x="84" y="101"/>
                    </a:lnTo>
                    <a:close/>
                    <a:moveTo>
                      <a:pt x="107" y="183"/>
                    </a:moveTo>
                    <a:cubicBezTo>
                      <a:pt x="114" y="175"/>
                      <a:pt x="120" y="165"/>
                      <a:pt x="125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38" y="165"/>
                      <a:pt x="124" y="177"/>
                      <a:pt x="107" y="183"/>
                    </a:cubicBezTo>
                    <a:close/>
                    <a:moveTo>
                      <a:pt x="152" y="144"/>
                    </a:moveTo>
                    <a:cubicBezTo>
                      <a:pt x="127" y="144"/>
                      <a:pt x="127" y="144"/>
                      <a:pt x="127" y="144"/>
                    </a:cubicBezTo>
                    <a:cubicBezTo>
                      <a:pt x="130" y="134"/>
                      <a:pt x="132" y="122"/>
                      <a:pt x="13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21"/>
                      <a:pt x="159" y="133"/>
                      <a:pt x="152" y="14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7658100" y="5180013"/>
                <a:ext cx="195263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3 w 164"/>
                  <a:gd name="T13" fmla="*/ 37 h 255"/>
                  <a:gd name="T14" fmla="*/ 48 w 164"/>
                  <a:gd name="T15" fmla="*/ 127 h 255"/>
                  <a:gd name="T16" fmla="*/ 83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3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3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7861300" y="5180013"/>
                <a:ext cx="193675" cy="295275"/>
              </a:xfrm>
              <a:custGeom>
                <a:avLst/>
                <a:gdLst>
                  <a:gd name="T0" fmla="*/ 0 w 162"/>
                  <a:gd name="T1" fmla="*/ 246 h 246"/>
                  <a:gd name="T2" fmla="*/ 72 w 162"/>
                  <a:gd name="T3" fmla="*/ 128 h 246"/>
                  <a:gd name="T4" fmla="*/ 116 w 162"/>
                  <a:gd name="T5" fmla="*/ 71 h 246"/>
                  <a:gd name="T6" fmla="*/ 83 w 162"/>
                  <a:gd name="T7" fmla="*/ 40 h 246"/>
                  <a:gd name="T8" fmla="*/ 48 w 162"/>
                  <a:gd name="T9" fmla="*/ 82 h 246"/>
                  <a:gd name="T10" fmla="*/ 3 w 162"/>
                  <a:gd name="T11" fmla="*/ 82 h 246"/>
                  <a:gd name="T12" fmla="*/ 81 w 162"/>
                  <a:gd name="T13" fmla="*/ 0 h 246"/>
                  <a:gd name="T14" fmla="*/ 162 w 162"/>
                  <a:gd name="T15" fmla="*/ 69 h 246"/>
                  <a:gd name="T16" fmla="*/ 93 w 162"/>
                  <a:gd name="T17" fmla="*/ 163 h 246"/>
                  <a:gd name="T18" fmla="*/ 59 w 162"/>
                  <a:gd name="T19" fmla="*/ 206 h 246"/>
                  <a:gd name="T20" fmla="*/ 162 w 162"/>
                  <a:gd name="T21" fmla="*/ 206 h 246"/>
                  <a:gd name="T22" fmla="*/ 162 w 162"/>
                  <a:gd name="T23" fmla="*/ 246 h 246"/>
                  <a:gd name="T24" fmla="*/ 0 w 162"/>
                  <a:gd name="T2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46">
                    <a:moveTo>
                      <a:pt x="0" y="246"/>
                    </a:moveTo>
                    <a:cubicBezTo>
                      <a:pt x="0" y="202"/>
                      <a:pt x="10" y="172"/>
                      <a:pt x="72" y="128"/>
                    </a:cubicBezTo>
                    <a:cubicBezTo>
                      <a:pt x="106" y="103"/>
                      <a:pt x="116" y="91"/>
                      <a:pt x="116" y="71"/>
                    </a:cubicBezTo>
                    <a:cubicBezTo>
                      <a:pt x="116" y="47"/>
                      <a:pt x="101" y="40"/>
                      <a:pt x="83" y="40"/>
                    </a:cubicBezTo>
                    <a:cubicBezTo>
                      <a:pt x="62" y="40"/>
                      <a:pt x="48" y="50"/>
                      <a:pt x="48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31"/>
                      <a:pt x="32" y="0"/>
                      <a:pt x="81" y="0"/>
                    </a:cubicBezTo>
                    <a:cubicBezTo>
                      <a:pt x="129" y="0"/>
                      <a:pt x="162" y="22"/>
                      <a:pt x="162" y="69"/>
                    </a:cubicBezTo>
                    <a:cubicBezTo>
                      <a:pt x="162" y="106"/>
                      <a:pt x="144" y="127"/>
                      <a:pt x="93" y="163"/>
                    </a:cubicBezTo>
                    <a:cubicBezTo>
                      <a:pt x="74" y="176"/>
                      <a:pt x="60" y="194"/>
                      <a:pt x="59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2" y="246"/>
                      <a:pt x="162" y="246"/>
                      <a:pt x="162" y="246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Rectangle 39"/>
              <p:cNvSpPr>
                <a:spLocks noChangeArrowheads="1"/>
              </p:cNvSpPr>
              <p:nvPr/>
            </p:nvSpPr>
            <p:spPr bwMode="auto">
              <a:xfrm>
                <a:off x="7680325" y="552132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文本框 125"/>
            <p:cNvSpPr txBox="1"/>
            <p:nvPr/>
          </p:nvSpPr>
          <p:spPr>
            <a:xfrm>
              <a:off x="5005090" y="5070080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39510" y="3203529"/>
            <a:ext cx="988048" cy="988048"/>
            <a:chOff x="3686849" y="3504273"/>
            <a:chExt cx="1317397" cy="1317397"/>
          </a:xfrm>
        </p:grpSpPr>
        <p:sp>
          <p:nvSpPr>
            <p:cNvPr id="37" name="椭圆 36"/>
            <p:cNvSpPr/>
            <p:nvPr/>
          </p:nvSpPr>
          <p:spPr>
            <a:xfrm>
              <a:off x="3686849" y="3504273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4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030549" y="3682544"/>
              <a:ext cx="684634" cy="308432"/>
              <a:chOff x="6365875" y="3994150"/>
              <a:chExt cx="785813" cy="354013"/>
            </a:xfrm>
          </p:grpSpPr>
          <p:sp>
            <p:nvSpPr>
              <p:cNvPr id="40" name="Oval 23"/>
              <p:cNvSpPr>
                <a:spLocks noChangeArrowheads="1"/>
              </p:cNvSpPr>
              <p:nvPr/>
            </p:nvSpPr>
            <p:spPr bwMode="auto">
              <a:xfrm>
                <a:off x="6897687" y="4006850"/>
                <a:ext cx="122238" cy="12065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1" name="Freeform 24"/>
              <p:cNvSpPr>
                <a:spLocks noEditPoints="1"/>
              </p:cNvSpPr>
              <p:nvPr/>
            </p:nvSpPr>
            <p:spPr bwMode="auto">
              <a:xfrm>
                <a:off x="6981825" y="4143375"/>
                <a:ext cx="111125" cy="142875"/>
              </a:xfrm>
              <a:custGeom>
                <a:avLst/>
                <a:gdLst>
                  <a:gd name="T0" fmla="*/ 76 w 92"/>
                  <a:gd name="T1" fmla="*/ 32 h 119"/>
                  <a:gd name="T2" fmla="*/ 37 w 92"/>
                  <a:gd name="T3" fmla="*/ 0 h 119"/>
                  <a:gd name="T4" fmla="*/ 26 w 92"/>
                  <a:gd name="T5" fmla="*/ 0 h 119"/>
                  <a:gd name="T6" fmla="*/ 0 w 92"/>
                  <a:gd name="T7" fmla="*/ 119 h 119"/>
                  <a:gd name="T8" fmla="*/ 92 w 92"/>
                  <a:gd name="T9" fmla="*/ 118 h 119"/>
                  <a:gd name="T10" fmla="*/ 76 w 92"/>
                  <a:gd name="T11" fmla="*/ 32 h 119"/>
                  <a:gd name="T12" fmla="*/ 61 w 92"/>
                  <a:gd name="T13" fmla="*/ 65 h 119"/>
                  <a:gd name="T14" fmla="*/ 27 w 92"/>
                  <a:gd name="T15" fmla="*/ 65 h 119"/>
                  <a:gd name="T16" fmla="*/ 27 w 92"/>
                  <a:gd name="T17" fmla="*/ 58 h 119"/>
                  <a:gd name="T18" fmla="*/ 61 w 92"/>
                  <a:gd name="T19" fmla="*/ 58 h 119"/>
                  <a:gd name="T20" fmla="*/ 61 w 92"/>
                  <a:gd name="T21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19">
                    <a:moveTo>
                      <a:pt x="76" y="32"/>
                    </a:moveTo>
                    <a:cubicBezTo>
                      <a:pt x="69" y="10"/>
                      <a:pt x="58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2" y="118"/>
                      <a:pt x="92" y="118"/>
                      <a:pt x="92" y="118"/>
                    </a:cubicBezTo>
                    <a:lnTo>
                      <a:pt x="76" y="32"/>
                    </a:lnTo>
                    <a:close/>
                    <a:moveTo>
                      <a:pt x="61" y="65"/>
                    </a:move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6826250" y="4143375"/>
                <a:ext cx="111125" cy="142875"/>
              </a:xfrm>
              <a:custGeom>
                <a:avLst/>
                <a:gdLst>
                  <a:gd name="T0" fmla="*/ 55 w 93"/>
                  <a:gd name="T1" fmla="*/ 0 h 119"/>
                  <a:gd name="T2" fmla="*/ 66 w 93"/>
                  <a:gd name="T3" fmla="*/ 0 h 119"/>
                  <a:gd name="T4" fmla="*/ 93 w 93"/>
                  <a:gd name="T5" fmla="*/ 119 h 119"/>
                  <a:gd name="T6" fmla="*/ 0 w 93"/>
                  <a:gd name="T7" fmla="*/ 118 h 119"/>
                  <a:gd name="T8" fmla="*/ 16 w 93"/>
                  <a:gd name="T9" fmla="*/ 32 h 119"/>
                  <a:gd name="T10" fmla="*/ 55 w 9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9">
                    <a:moveTo>
                      <a:pt x="55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3" y="10"/>
                      <a:pt x="34" y="0"/>
                      <a:pt x="55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6929437" y="4141788"/>
                <a:ext cx="57150" cy="142875"/>
              </a:xfrm>
              <a:custGeom>
                <a:avLst/>
                <a:gdLst>
                  <a:gd name="T0" fmla="*/ 16 w 36"/>
                  <a:gd name="T1" fmla="*/ 0 h 90"/>
                  <a:gd name="T2" fmla="*/ 0 w 36"/>
                  <a:gd name="T3" fmla="*/ 27 h 90"/>
                  <a:gd name="T4" fmla="*/ 14 w 36"/>
                  <a:gd name="T5" fmla="*/ 90 h 90"/>
                  <a:gd name="T6" fmla="*/ 22 w 36"/>
                  <a:gd name="T7" fmla="*/ 90 h 90"/>
                  <a:gd name="T8" fmla="*/ 36 w 36"/>
                  <a:gd name="T9" fmla="*/ 26 h 90"/>
                  <a:gd name="T10" fmla="*/ 16 w 36"/>
                  <a:gd name="T1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0">
                    <a:moveTo>
                      <a:pt x="16" y="0"/>
                    </a:moveTo>
                    <a:lnTo>
                      <a:pt x="0" y="27"/>
                    </a:lnTo>
                    <a:lnTo>
                      <a:pt x="14" y="90"/>
                    </a:lnTo>
                    <a:lnTo>
                      <a:pt x="22" y="90"/>
                    </a:lnTo>
                    <a:lnTo>
                      <a:pt x="36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6424612" y="3994150"/>
                <a:ext cx="196850" cy="304800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2 w 164"/>
                  <a:gd name="T13" fmla="*/ 37 h 255"/>
                  <a:gd name="T14" fmla="*/ 48 w 164"/>
                  <a:gd name="T15" fmla="*/ 127 h 255"/>
                  <a:gd name="T16" fmla="*/ 82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29" y="0"/>
                      <a:pt x="81" y="0"/>
                    </a:cubicBezTo>
                    <a:cubicBezTo>
                      <a:pt x="132" y="0"/>
                      <a:pt x="164" y="36"/>
                      <a:pt x="164" y="125"/>
                    </a:cubicBezTo>
                    <a:cubicBezTo>
                      <a:pt x="164" y="214"/>
                      <a:pt x="132" y="255"/>
                      <a:pt x="81" y="255"/>
                    </a:cubicBezTo>
                    <a:cubicBezTo>
                      <a:pt x="29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2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2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6627812" y="4002088"/>
                <a:ext cx="115888" cy="287338"/>
              </a:xfrm>
              <a:custGeom>
                <a:avLst/>
                <a:gdLst>
                  <a:gd name="T0" fmla="*/ 49 w 96"/>
                  <a:gd name="T1" fmla="*/ 239 h 239"/>
                  <a:gd name="T2" fmla="*/ 49 w 96"/>
                  <a:gd name="T3" fmla="*/ 74 h 239"/>
                  <a:gd name="T4" fmla="*/ 0 w 96"/>
                  <a:gd name="T5" fmla="*/ 74 h 239"/>
                  <a:gd name="T6" fmla="*/ 0 w 96"/>
                  <a:gd name="T7" fmla="*/ 42 h 239"/>
                  <a:gd name="T8" fmla="*/ 58 w 96"/>
                  <a:gd name="T9" fmla="*/ 0 h 239"/>
                  <a:gd name="T10" fmla="*/ 96 w 96"/>
                  <a:gd name="T11" fmla="*/ 0 h 239"/>
                  <a:gd name="T12" fmla="*/ 96 w 96"/>
                  <a:gd name="T13" fmla="*/ 239 h 239"/>
                  <a:gd name="T14" fmla="*/ 49 w 96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9">
                    <a:moveTo>
                      <a:pt x="49" y="239"/>
                    </a:moveTo>
                    <a:cubicBezTo>
                      <a:pt x="49" y="74"/>
                      <a:pt x="49" y="74"/>
                      <a:pt x="4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41" y="42"/>
                      <a:pt x="55" y="28"/>
                      <a:pt x="5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239"/>
                      <a:pt x="96" y="239"/>
                      <a:pt x="96" y="239"/>
                    </a:cubicBezTo>
                    <a:lnTo>
                      <a:pt x="49" y="2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6" name="Rectangle 29"/>
              <p:cNvSpPr>
                <a:spLocks noChangeArrowheads="1"/>
              </p:cNvSpPr>
              <p:nvPr/>
            </p:nvSpPr>
            <p:spPr bwMode="auto">
              <a:xfrm>
                <a:off x="6365875" y="4338638"/>
                <a:ext cx="7858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39" name="文本框 126"/>
            <p:cNvSpPr txBox="1"/>
            <p:nvPr/>
          </p:nvSpPr>
          <p:spPr>
            <a:xfrm>
              <a:off x="3868493" y="4006213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04607" y="3031061"/>
            <a:ext cx="988048" cy="988048"/>
            <a:chOff x="7373645" y="3274315"/>
            <a:chExt cx="1317397" cy="1317397"/>
          </a:xfrm>
        </p:grpSpPr>
        <p:sp>
          <p:nvSpPr>
            <p:cNvPr id="48" name="椭圆 47"/>
            <p:cNvSpPr/>
            <p:nvPr/>
          </p:nvSpPr>
          <p:spPr>
            <a:xfrm>
              <a:off x="7373645" y="3274315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666707" y="3437737"/>
              <a:ext cx="715062" cy="308432"/>
              <a:chOff x="10539412" y="3713163"/>
              <a:chExt cx="820738" cy="354013"/>
            </a:xfrm>
          </p:grpSpPr>
          <p:sp>
            <p:nvSpPr>
              <p:cNvPr id="62" name="Freeform 40"/>
              <p:cNvSpPr>
                <a:spLocks noEditPoints="1"/>
              </p:cNvSpPr>
              <p:nvPr/>
            </p:nvSpPr>
            <p:spPr bwMode="auto">
              <a:xfrm>
                <a:off x="11082337" y="3727450"/>
                <a:ext cx="277813" cy="276225"/>
              </a:xfrm>
              <a:custGeom>
                <a:avLst/>
                <a:gdLst>
                  <a:gd name="T0" fmla="*/ 116 w 231"/>
                  <a:gd name="T1" fmla="*/ 0 h 231"/>
                  <a:gd name="T2" fmla="*/ 0 w 231"/>
                  <a:gd name="T3" fmla="*/ 116 h 231"/>
                  <a:gd name="T4" fmla="*/ 116 w 231"/>
                  <a:gd name="T5" fmla="*/ 231 h 231"/>
                  <a:gd name="T6" fmla="*/ 231 w 231"/>
                  <a:gd name="T7" fmla="*/ 116 h 231"/>
                  <a:gd name="T8" fmla="*/ 116 w 231"/>
                  <a:gd name="T9" fmla="*/ 0 h 231"/>
                  <a:gd name="T10" fmla="*/ 116 w 231"/>
                  <a:gd name="T11" fmla="*/ 212 h 231"/>
                  <a:gd name="T12" fmla="*/ 20 w 231"/>
                  <a:gd name="T13" fmla="*/ 116 h 231"/>
                  <a:gd name="T14" fmla="*/ 116 w 231"/>
                  <a:gd name="T15" fmla="*/ 20 h 231"/>
                  <a:gd name="T16" fmla="*/ 212 w 231"/>
                  <a:gd name="T17" fmla="*/ 116 h 231"/>
                  <a:gd name="T18" fmla="*/ 116 w 231"/>
                  <a:gd name="T19" fmla="*/ 2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79"/>
                      <a:pt x="52" y="231"/>
                      <a:pt x="116" y="231"/>
                    </a:cubicBezTo>
                    <a:cubicBezTo>
                      <a:pt x="179" y="231"/>
                      <a:pt x="231" y="179"/>
                      <a:pt x="231" y="116"/>
                    </a:cubicBezTo>
                    <a:cubicBezTo>
                      <a:pt x="231" y="52"/>
                      <a:pt x="179" y="0"/>
                      <a:pt x="116" y="0"/>
                    </a:cubicBezTo>
                    <a:close/>
                    <a:moveTo>
                      <a:pt x="116" y="212"/>
                    </a:moveTo>
                    <a:cubicBezTo>
                      <a:pt x="63" y="212"/>
                      <a:pt x="20" y="169"/>
                      <a:pt x="20" y="116"/>
                    </a:cubicBezTo>
                    <a:cubicBezTo>
                      <a:pt x="20" y="63"/>
                      <a:pt x="63" y="20"/>
                      <a:pt x="116" y="20"/>
                    </a:cubicBezTo>
                    <a:cubicBezTo>
                      <a:pt x="169" y="20"/>
                      <a:pt x="212" y="63"/>
                      <a:pt x="212" y="116"/>
                    </a:cubicBezTo>
                    <a:cubicBezTo>
                      <a:pt x="212" y="169"/>
                      <a:pt x="169" y="212"/>
                      <a:pt x="116" y="21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11171237" y="3792538"/>
                <a:ext cx="114300" cy="88900"/>
              </a:xfrm>
              <a:custGeom>
                <a:avLst/>
                <a:gdLst>
                  <a:gd name="T0" fmla="*/ 94 w 96"/>
                  <a:gd name="T1" fmla="*/ 2 h 73"/>
                  <a:gd name="T2" fmla="*/ 86 w 96"/>
                  <a:gd name="T3" fmla="*/ 3 h 73"/>
                  <a:gd name="T4" fmla="*/ 41 w 96"/>
                  <a:gd name="T5" fmla="*/ 60 h 73"/>
                  <a:gd name="T6" fmla="*/ 9 w 96"/>
                  <a:gd name="T7" fmla="*/ 43 h 73"/>
                  <a:gd name="T8" fmla="*/ 1 w 96"/>
                  <a:gd name="T9" fmla="*/ 46 h 73"/>
                  <a:gd name="T10" fmla="*/ 4 w 96"/>
                  <a:gd name="T11" fmla="*/ 53 h 73"/>
                  <a:gd name="T12" fmla="*/ 39 w 96"/>
                  <a:gd name="T13" fmla="*/ 71 h 73"/>
                  <a:gd name="T14" fmla="*/ 39 w 96"/>
                  <a:gd name="T15" fmla="*/ 71 h 73"/>
                  <a:gd name="T16" fmla="*/ 47 w 96"/>
                  <a:gd name="T17" fmla="*/ 70 h 73"/>
                  <a:gd name="T18" fmla="*/ 95 w 96"/>
                  <a:gd name="T19" fmla="*/ 10 h 73"/>
                  <a:gd name="T20" fmla="*/ 94 w 96"/>
                  <a:gd name="T21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73">
                    <a:moveTo>
                      <a:pt x="94" y="2"/>
                    </a:moveTo>
                    <a:cubicBezTo>
                      <a:pt x="91" y="0"/>
                      <a:pt x="88" y="1"/>
                      <a:pt x="86" y="3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2"/>
                      <a:pt x="3" y="43"/>
                      <a:pt x="1" y="46"/>
                    </a:cubicBezTo>
                    <a:cubicBezTo>
                      <a:pt x="0" y="48"/>
                      <a:pt x="1" y="52"/>
                      <a:pt x="4" y="5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1" y="73"/>
                      <a:pt x="45" y="73"/>
                      <a:pt x="47" y="7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6" y="8"/>
                      <a:pt x="96" y="4"/>
                      <a:pt x="94" y="2"/>
                    </a:cubicBez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Freeform 42"/>
              <p:cNvSpPr>
                <a:spLocks/>
              </p:cNvSpPr>
              <p:nvPr/>
            </p:nvSpPr>
            <p:spPr bwMode="auto">
              <a:xfrm>
                <a:off x="11303000" y="3860800"/>
                <a:ext cx="25400" cy="12700"/>
              </a:xfrm>
              <a:custGeom>
                <a:avLst/>
                <a:gdLst>
                  <a:gd name="T0" fmla="*/ 6 w 21"/>
                  <a:gd name="T1" fmla="*/ 11 h 11"/>
                  <a:gd name="T2" fmla="*/ 0 w 21"/>
                  <a:gd name="T3" fmla="*/ 6 h 11"/>
                  <a:gd name="T4" fmla="*/ 6 w 21"/>
                  <a:gd name="T5" fmla="*/ 0 h 11"/>
                  <a:gd name="T6" fmla="*/ 15 w 21"/>
                  <a:gd name="T7" fmla="*/ 0 h 11"/>
                  <a:gd name="T8" fmla="*/ 21 w 21"/>
                  <a:gd name="T9" fmla="*/ 6 h 11"/>
                  <a:gd name="T10" fmla="*/ 15 w 21"/>
                  <a:gd name="T11" fmla="*/ 11 h 11"/>
                  <a:gd name="T12" fmla="*/ 6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3"/>
                      <a:pt x="21" y="6"/>
                    </a:cubicBezTo>
                    <a:cubicBezTo>
                      <a:pt x="21" y="9"/>
                      <a:pt x="18" y="11"/>
                      <a:pt x="15" y="11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11114087" y="3857625"/>
                <a:ext cx="23813" cy="14288"/>
              </a:xfrm>
              <a:custGeom>
                <a:avLst/>
                <a:gdLst>
                  <a:gd name="T0" fmla="*/ 5 w 20"/>
                  <a:gd name="T1" fmla="*/ 11 h 11"/>
                  <a:gd name="T2" fmla="*/ 0 w 20"/>
                  <a:gd name="T3" fmla="*/ 6 h 11"/>
                  <a:gd name="T4" fmla="*/ 5 w 20"/>
                  <a:gd name="T5" fmla="*/ 0 h 11"/>
                  <a:gd name="T6" fmla="*/ 15 w 20"/>
                  <a:gd name="T7" fmla="*/ 0 h 11"/>
                  <a:gd name="T8" fmla="*/ 20 w 20"/>
                  <a:gd name="T9" fmla="*/ 6 h 11"/>
                  <a:gd name="T10" fmla="*/ 15 w 20"/>
                  <a:gd name="T11" fmla="*/ 11 h 11"/>
                  <a:gd name="T12" fmla="*/ 5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0" y="3"/>
                      <a:pt x="20" y="6"/>
                    </a:cubicBezTo>
                    <a:cubicBezTo>
                      <a:pt x="20" y="9"/>
                      <a:pt x="18" y="11"/>
                      <a:pt x="15" y="11"/>
                    </a:cubicBez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11212512" y="3948113"/>
                <a:ext cx="12700" cy="25400"/>
              </a:xfrm>
              <a:custGeom>
                <a:avLst/>
                <a:gdLst>
                  <a:gd name="T0" fmla="*/ 0 w 11"/>
                  <a:gd name="T1" fmla="*/ 5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5 h 21"/>
                  <a:gd name="T8" fmla="*/ 6 w 11"/>
                  <a:gd name="T9" fmla="*/ 21 h 21"/>
                  <a:gd name="T10" fmla="*/ 0 w 11"/>
                  <a:gd name="T11" fmla="*/ 15 h 21"/>
                  <a:gd name="T12" fmla="*/ 0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9" y="21"/>
                      <a:pt x="6" y="21"/>
                    </a:cubicBezTo>
                    <a:cubicBezTo>
                      <a:pt x="3" y="21"/>
                      <a:pt x="0" y="18"/>
                      <a:pt x="0" y="15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11215687" y="3757613"/>
                <a:ext cx="12700" cy="25400"/>
              </a:xfrm>
              <a:custGeom>
                <a:avLst/>
                <a:gdLst>
                  <a:gd name="T0" fmla="*/ 0 w 11"/>
                  <a:gd name="T1" fmla="*/ 6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6 h 21"/>
                  <a:gd name="T8" fmla="*/ 6 w 11"/>
                  <a:gd name="T9" fmla="*/ 21 h 21"/>
                  <a:gd name="T10" fmla="*/ 0 w 11"/>
                  <a:gd name="T11" fmla="*/ 16 h 21"/>
                  <a:gd name="T12" fmla="*/ 0 w 11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1"/>
                      <a:pt x="11" y="3"/>
                      <a:pt x="11" y="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9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8" name="Freeform 46"/>
              <p:cNvSpPr>
                <a:spLocks noEditPoints="1"/>
              </p:cNvSpPr>
              <p:nvPr/>
            </p:nvSpPr>
            <p:spPr bwMode="auto">
              <a:xfrm>
                <a:off x="10539412" y="371316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6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8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7"/>
                      <a:pt x="30" y="0"/>
                      <a:pt x="81" y="0"/>
                    </a:cubicBezTo>
                    <a:cubicBezTo>
                      <a:pt x="133" y="0"/>
                      <a:pt x="164" y="37"/>
                      <a:pt x="164" y="126"/>
                    </a:cubicBezTo>
                    <a:cubicBezTo>
                      <a:pt x="164" y="215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2"/>
                      <a:pt x="105" y="38"/>
                      <a:pt x="83" y="38"/>
                    </a:cubicBezTo>
                    <a:cubicBezTo>
                      <a:pt x="60" y="38"/>
                      <a:pt x="49" y="61"/>
                      <a:pt x="49" y="127"/>
                    </a:cubicBezTo>
                    <a:cubicBezTo>
                      <a:pt x="49" y="194"/>
                      <a:pt x="60" y="217"/>
                      <a:pt x="83" y="217"/>
                    </a:cubicBezTo>
                    <a:cubicBezTo>
                      <a:pt x="105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9" name="Freeform 47"/>
              <p:cNvSpPr>
                <a:spLocks noEditPoints="1"/>
              </p:cNvSpPr>
              <p:nvPr/>
            </p:nvSpPr>
            <p:spPr bwMode="auto">
              <a:xfrm>
                <a:off x="10744200" y="3722688"/>
                <a:ext cx="200025" cy="285750"/>
              </a:xfrm>
              <a:custGeom>
                <a:avLst/>
                <a:gdLst>
                  <a:gd name="T0" fmla="*/ 70 w 126"/>
                  <a:gd name="T1" fmla="*/ 180 h 180"/>
                  <a:gd name="T2" fmla="*/ 70 w 126"/>
                  <a:gd name="T3" fmla="*/ 141 h 180"/>
                  <a:gd name="T4" fmla="*/ 0 w 126"/>
                  <a:gd name="T5" fmla="*/ 141 h 180"/>
                  <a:gd name="T6" fmla="*/ 0 w 126"/>
                  <a:gd name="T7" fmla="*/ 110 h 180"/>
                  <a:gd name="T8" fmla="*/ 65 w 126"/>
                  <a:gd name="T9" fmla="*/ 0 h 180"/>
                  <a:gd name="T10" fmla="*/ 105 w 126"/>
                  <a:gd name="T11" fmla="*/ 0 h 180"/>
                  <a:gd name="T12" fmla="*/ 105 w 126"/>
                  <a:gd name="T13" fmla="*/ 113 h 180"/>
                  <a:gd name="T14" fmla="*/ 126 w 126"/>
                  <a:gd name="T15" fmla="*/ 113 h 180"/>
                  <a:gd name="T16" fmla="*/ 126 w 126"/>
                  <a:gd name="T17" fmla="*/ 141 h 180"/>
                  <a:gd name="T18" fmla="*/ 105 w 126"/>
                  <a:gd name="T19" fmla="*/ 141 h 180"/>
                  <a:gd name="T20" fmla="*/ 105 w 126"/>
                  <a:gd name="T21" fmla="*/ 180 h 180"/>
                  <a:gd name="T22" fmla="*/ 70 w 126"/>
                  <a:gd name="T23" fmla="*/ 180 h 180"/>
                  <a:gd name="T24" fmla="*/ 71 w 126"/>
                  <a:gd name="T25" fmla="*/ 50 h 180"/>
                  <a:gd name="T26" fmla="*/ 34 w 126"/>
                  <a:gd name="T27" fmla="*/ 113 h 180"/>
                  <a:gd name="T28" fmla="*/ 71 w 126"/>
                  <a:gd name="T29" fmla="*/ 113 h 180"/>
                  <a:gd name="T30" fmla="*/ 71 w 126"/>
                  <a:gd name="T31" fmla="*/ 5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80">
                    <a:moveTo>
                      <a:pt x="70" y="180"/>
                    </a:moveTo>
                    <a:lnTo>
                      <a:pt x="70" y="141"/>
                    </a:lnTo>
                    <a:lnTo>
                      <a:pt x="0" y="141"/>
                    </a:lnTo>
                    <a:lnTo>
                      <a:pt x="0" y="110"/>
                    </a:lnTo>
                    <a:lnTo>
                      <a:pt x="65" y="0"/>
                    </a:lnTo>
                    <a:lnTo>
                      <a:pt x="105" y="0"/>
                    </a:lnTo>
                    <a:lnTo>
                      <a:pt x="105" y="113"/>
                    </a:lnTo>
                    <a:lnTo>
                      <a:pt x="126" y="113"/>
                    </a:lnTo>
                    <a:lnTo>
                      <a:pt x="126" y="141"/>
                    </a:lnTo>
                    <a:lnTo>
                      <a:pt x="105" y="141"/>
                    </a:lnTo>
                    <a:lnTo>
                      <a:pt x="105" y="180"/>
                    </a:lnTo>
                    <a:lnTo>
                      <a:pt x="70" y="180"/>
                    </a:lnTo>
                    <a:close/>
                    <a:moveTo>
                      <a:pt x="71" y="50"/>
                    </a:moveTo>
                    <a:lnTo>
                      <a:pt x="34" y="113"/>
                    </a:lnTo>
                    <a:lnTo>
                      <a:pt x="71" y="113"/>
                    </a:lnTo>
                    <a:lnTo>
                      <a:pt x="71" y="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0" name="Rectangle 48"/>
              <p:cNvSpPr>
                <a:spLocks noChangeArrowheads="1"/>
              </p:cNvSpPr>
              <p:nvPr/>
            </p:nvSpPr>
            <p:spPr bwMode="auto">
              <a:xfrm>
                <a:off x="10556875" y="4056063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3" name="文本框 127"/>
            <p:cNvSpPr txBox="1"/>
            <p:nvPr/>
          </p:nvSpPr>
          <p:spPr>
            <a:xfrm>
              <a:off x="7541384" y="3808354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84216" y="1894864"/>
            <a:ext cx="988048" cy="988048"/>
            <a:chOff x="7213124" y="1759386"/>
            <a:chExt cx="1317397" cy="1317397"/>
          </a:xfrm>
        </p:grpSpPr>
        <p:sp>
          <p:nvSpPr>
            <p:cNvPr id="72" name="椭圆 71"/>
            <p:cNvSpPr/>
            <p:nvPr/>
          </p:nvSpPr>
          <p:spPr>
            <a:xfrm>
              <a:off x="7213124" y="1759386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7518720" y="1966124"/>
              <a:ext cx="701230" cy="295983"/>
              <a:chOff x="10369550" y="2024063"/>
              <a:chExt cx="804862" cy="339725"/>
            </a:xfrm>
          </p:grpSpPr>
          <p:sp>
            <p:nvSpPr>
              <p:cNvPr id="75" name="Rectangle 49"/>
              <p:cNvSpPr>
                <a:spLocks noChangeArrowheads="1"/>
              </p:cNvSpPr>
              <p:nvPr/>
            </p:nvSpPr>
            <p:spPr bwMode="auto">
              <a:xfrm>
                <a:off x="10369550" y="235267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Freeform 50"/>
              <p:cNvSpPr>
                <a:spLocks/>
              </p:cNvSpPr>
              <p:nvPr/>
            </p:nvSpPr>
            <p:spPr bwMode="auto">
              <a:xfrm>
                <a:off x="10856912" y="2127250"/>
                <a:ext cx="114300" cy="177800"/>
              </a:xfrm>
              <a:custGeom>
                <a:avLst/>
                <a:gdLst>
                  <a:gd name="T0" fmla="*/ 42 w 95"/>
                  <a:gd name="T1" fmla="*/ 74 h 148"/>
                  <a:gd name="T2" fmla="*/ 95 w 95"/>
                  <a:gd name="T3" fmla="*/ 3 h 148"/>
                  <a:gd name="T4" fmla="*/ 74 w 95"/>
                  <a:gd name="T5" fmla="*/ 0 h 148"/>
                  <a:gd name="T6" fmla="*/ 0 w 95"/>
                  <a:gd name="T7" fmla="*/ 74 h 148"/>
                  <a:gd name="T8" fmla="*/ 74 w 95"/>
                  <a:gd name="T9" fmla="*/ 148 h 148"/>
                  <a:gd name="T10" fmla="*/ 95 w 95"/>
                  <a:gd name="T11" fmla="*/ 145 h 148"/>
                  <a:gd name="T12" fmla="*/ 42 w 95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48">
                    <a:moveTo>
                      <a:pt x="42" y="74"/>
                    </a:moveTo>
                    <a:cubicBezTo>
                      <a:pt x="42" y="40"/>
                      <a:pt x="64" y="12"/>
                      <a:pt x="95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81" y="148"/>
                      <a:pt x="88" y="147"/>
                      <a:pt x="95" y="145"/>
                    </a:cubicBezTo>
                    <a:cubicBezTo>
                      <a:pt x="64" y="136"/>
                      <a:pt x="42" y="107"/>
                      <a:pt x="42" y="7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10933112" y="2027238"/>
                <a:ext cx="241300" cy="284163"/>
              </a:xfrm>
              <a:custGeom>
                <a:avLst/>
                <a:gdLst>
                  <a:gd name="T0" fmla="*/ 201 w 201"/>
                  <a:gd name="T1" fmla="*/ 142 h 236"/>
                  <a:gd name="T2" fmla="*/ 183 w 201"/>
                  <a:gd name="T3" fmla="*/ 123 h 236"/>
                  <a:gd name="T4" fmla="*/ 191 w 201"/>
                  <a:gd name="T5" fmla="*/ 109 h 236"/>
                  <a:gd name="T6" fmla="*/ 113 w 201"/>
                  <a:gd name="T7" fmla="*/ 90 h 236"/>
                  <a:gd name="T8" fmla="*/ 109 w 201"/>
                  <a:gd name="T9" fmla="*/ 90 h 236"/>
                  <a:gd name="T10" fmla="*/ 124 w 201"/>
                  <a:gd name="T11" fmla="*/ 74 h 236"/>
                  <a:gd name="T12" fmla="*/ 139 w 201"/>
                  <a:gd name="T13" fmla="*/ 44 h 236"/>
                  <a:gd name="T14" fmla="*/ 123 w 201"/>
                  <a:gd name="T15" fmla="*/ 2 h 236"/>
                  <a:gd name="T16" fmla="*/ 104 w 201"/>
                  <a:gd name="T17" fmla="*/ 33 h 236"/>
                  <a:gd name="T18" fmla="*/ 95 w 201"/>
                  <a:gd name="T19" fmla="*/ 46 h 236"/>
                  <a:gd name="T20" fmla="*/ 44 w 201"/>
                  <a:gd name="T21" fmla="*/ 82 h 236"/>
                  <a:gd name="T22" fmla="*/ 0 w 201"/>
                  <a:gd name="T23" fmla="*/ 163 h 236"/>
                  <a:gd name="T24" fmla="*/ 80 w 201"/>
                  <a:gd name="T25" fmla="*/ 236 h 236"/>
                  <a:gd name="T26" fmla="*/ 137 w 201"/>
                  <a:gd name="T27" fmla="*/ 224 h 236"/>
                  <a:gd name="T28" fmla="*/ 171 w 201"/>
                  <a:gd name="T29" fmla="*/ 206 h 236"/>
                  <a:gd name="T30" fmla="*/ 168 w 201"/>
                  <a:gd name="T31" fmla="*/ 198 h 236"/>
                  <a:gd name="T32" fmla="*/ 191 w 201"/>
                  <a:gd name="T33" fmla="*/ 177 h 236"/>
                  <a:gd name="T34" fmla="*/ 180 w 201"/>
                  <a:gd name="T35" fmla="*/ 162 h 236"/>
                  <a:gd name="T36" fmla="*/ 201 w 201"/>
                  <a:gd name="T37" fmla="*/ 14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6">
                    <a:moveTo>
                      <a:pt x="201" y="142"/>
                    </a:moveTo>
                    <a:cubicBezTo>
                      <a:pt x="201" y="134"/>
                      <a:pt x="194" y="127"/>
                      <a:pt x="183" y="123"/>
                    </a:cubicBezTo>
                    <a:cubicBezTo>
                      <a:pt x="188" y="119"/>
                      <a:pt x="192" y="114"/>
                      <a:pt x="191" y="109"/>
                    </a:cubicBezTo>
                    <a:cubicBezTo>
                      <a:pt x="190" y="89"/>
                      <a:pt x="140" y="90"/>
                      <a:pt x="113" y="90"/>
                    </a:cubicBezTo>
                    <a:cubicBezTo>
                      <a:pt x="112" y="90"/>
                      <a:pt x="110" y="90"/>
                      <a:pt x="109" y="90"/>
                    </a:cubicBezTo>
                    <a:cubicBezTo>
                      <a:pt x="109" y="85"/>
                      <a:pt x="123" y="79"/>
                      <a:pt x="124" y="74"/>
                    </a:cubicBezTo>
                    <a:cubicBezTo>
                      <a:pt x="131" y="69"/>
                      <a:pt x="137" y="57"/>
                      <a:pt x="139" y="44"/>
                    </a:cubicBezTo>
                    <a:cubicBezTo>
                      <a:pt x="142" y="23"/>
                      <a:pt x="135" y="4"/>
                      <a:pt x="123" y="2"/>
                    </a:cubicBezTo>
                    <a:cubicBezTo>
                      <a:pt x="111" y="0"/>
                      <a:pt x="107" y="12"/>
                      <a:pt x="104" y="33"/>
                    </a:cubicBezTo>
                    <a:cubicBezTo>
                      <a:pt x="103" y="36"/>
                      <a:pt x="95" y="43"/>
                      <a:pt x="95" y="46"/>
                    </a:cubicBezTo>
                    <a:cubicBezTo>
                      <a:pt x="71" y="54"/>
                      <a:pt x="59" y="74"/>
                      <a:pt x="44" y="82"/>
                    </a:cubicBezTo>
                    <a:cubicBezTo>
                      <a:pt x="12" y="94"/>
                      <a:pt x="0" y="128"/>
                      <a:pt x="0" y="163"/>
                    </a:cubicBezTo>
                    <a:cubicBezTo>
                      <a:pt x="0" y="208"/>
                      <a:pt x="33" y="236"/>
                      <a:pt x="80" y="236"/>
                    </a:cubicBezTo>
                    <a:cubicBezTo>
                      <a:pt x="99" y="236"/>
                      <a:pt x="122" y="234"/>
                      <a:pt x="137" y="224"/>
                    </a:cubicBezTo>
                    <a:cubicBezTo>
                      <a:pt x="156" y="221"/>
                      <a:pt x="171" y="217"/>
                      <a:pt x="171" y="206"/>
                    </a:cubicBezTo>
                    <a:cubicBezTo>
                      <a:pt x="171" y="203"/>
                      <a:pt x="170" y="200"/>
                      <a:pt x="168" y="198"/>
                    </a:cubicBezTo>
                    <a:cubicBezTo>
                      <a:pt x="182" y="193"/>
                      <a:pt x="191" y="186"/>
                      <a:pt x="191" y="177"/>
                    </a:cubicBezTo>
                    <a:cubicBezTo>
                      <a:pt x="191" y="171"/>
                      <a:pt x="187" y="166"/>
                      <a:pt x="180" y="162"/>
                    </a:cubicBezTo>
                    <a:cubicBezTo>
                      <a:pt x="193" y="157"/>
                      <a:pt x="201" y="150"/>
                      <a:pt x="201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Freeform 52"/>
              <p:cNvSpPr>
                <a:spLocks noEditPoints="1"/>
              </p:cNvSpPr>
              <p:nvPr/>
            </p:nvSpPr>
            <p:spPr bwMode="auto">
              <a:xfrm>
                <a:off x="10387012" y="2024063"/>
                <a:ext cx="188913" cy="293688"/>
              </a:xfrm>
              <a:custGeom>
                <a:avLst/>
                <a:gdLst>
                  <a:gd name="T0" fmla="*/ 0 w 158"/>
                  <a:gd name="T1" fmla="*/ 121 h 244"/>
                  <a:gd name="T2" fmla="*/ 78 w 158"/>
                  <a:gd name="T3" fmla="*/ 0 h 244"/>
                  <a:gd name="T4" fmla="*/ 158 w 158"/>
                  <a:gd name="T5" fmla="*/ 120 h 244"/>
                  <a:gd name="T6" fmla="*/ 78 w 158"/>
                  <a:gd name="T7" fmla="*/ 244 h 244"/>
                  <a:gd name="T8" fmla="*/ 0 w 158"/>
                  <a:gd name="T9" fmla="*/ 121 h 244"/>
                  <a:gd name="T10" fmla="*/ 112 w 158"/>
                  <a:gd name="T11" fmla="*/ 122 h 244"/>
                  <a:gd name="T12" fmla="*/ 80 w 158"/>
                  <a:gd name="T13" fmla="*/ 36 h 244"/>
                  <a:gd name="T14" fmla="*/ 47 w 158"/>
                  <a:gd name="T15" fmla="*/ 122 h 244"/>
                  <a:gd name="T16" fmla="*/ 80 w 158"/>
                  <a:gd name="T17" fmla="*/ 208 h 244"/>
                  <a:gd name="T18" fmla="*/ 112 w 158"/>
                  <a:gd name="T19" fmla="*/ 12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244">
                    <a:moveTo>
                      <a:pt x="0" y="121"/>
                    </a:moveTo>
                    <a:cubicBezTo>
                      <a:pt x="0" y="35"/>
                      <a:pt x="29" y="0"/>
                      <a:pt x="78" y="0"/>
                    </a:cubicBezTo>
                    <a:cubicBezTo>
                      <a:pt x="128" y="0"/>
                      <a:pt x="158" y="35"/>
                      <a:pt x="158" y="120"/>
                    </a:cubicBezTo>
                    <a:cubicBezTo>
                      <a:pt x="158" y="205"/>
                      <a:pt x="128" y="244"/>
                      <a:pt x="78" y="244"/>
                    </a:cubicBezTo>
                    <a:cubicBezTo>
                      <a:pt x="29" y="244"/>
                      <a:pt x="0" y="207"/>
                      <a:pt x="0" y="121"/>
                    </a:cubicBezTo>
                    <a:close/>
                    <a:moveTo>
                      <a:pt x="112" y="122"/>
                    </a:moveTo>
                    <a:cubicBezTo>
                      <a:pt x="112" y="59"/>
                      <a:pt x="101" y="36"/>
                      <a:pt x="80" y="36"/>
                    </a:cubicBezTo>
                    <a:cubicBezTo>
                      <a:pt x="58" y="36"/>
                      <a:pt x="47" y="58"/>
                      <a:pt x="47" y="122"/>
                    </a:cubicBezTo>
                    <a:cubicBezTo>
                      <a:pt x="47" y="185"/>
                      <a:pt x="58" y="208"/>
                      <a:pt x="80" y="208"/>
                    </a:cubicBezTo>
                    <a:cubicBezTo>
                      <a:pt x="101" y="208"/>
                      <a:pt x="112" y="185"/>
                      <a:pt x="112" y="12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10591800" y="2033588"/>
                <a:ext cx="185738" cy="284163"/>
              </a:xfrm>
              <a:custGeom>
                <a:avLst/>
                <a:gdLst>
                  <a:gd name="T0" fmla="*/ 0 w 155"/>
                  <a:gd name="T1" fmla="*/ 139 h 237"/>
                  <a:gd name="T2" fmla="*/ 5 w 155"/>
                  <a:gd name="T3" fmla="*/ 0 h 237"/>
                  <a:gd name="T4" fmla="*/ 146 w 155"/>
                  <a:gd name="T5" fmla="*/ 0 h 237"/>
                  <a:gd name="T6" fmla="*/ 146 w 155"/>
                  <a:gd name="T7" fmla="*/ 38 h 237"/>
                  <a:gd name="T8" fmla="*/ 45 w 155"/>
                  <a:gd name="T9" fmla="*/ 38 h 237"/>
                  <a:gd name="T10" fmla="*/ 43 w 155"/>
                  <a:gd name="T11" fmla="*/ 100 h 237"/>
                  <a:gd name="T12" fmla="*/ 89 w 155"/>
                  <a:gd name="T13" fmla="*/ 84 h 237"/>
                  <a:gd name="T14" fmla="*/ 155 w 155"/>
                  <a:gd name="T15" fmla="*/ 156 h 237"/>
                  <a:gd name="T16" fmla="*/ 76 w 155"/>
                  <a:gd name="T17" fmla="*/ 237 h 237"/>
                  <a:gd name="T18" fmla="*/ 0 w 155"/>
                  <a:gd name="T19" fmla="*/ 170 h 237"/>
                  <a:gd name="T20" fmla="*/ 45 w 155"/>
                  <a:gd name="T21" fmla="*/ 170 h 237"/>
                  <a:gd name="T22" fmla="*/ 76 w 155"/>
                  <a:gd name="T23" fmla="*/ 201 h 237"/>
                  <a:gd name="T24" fmla="*/ 110 w 155"/>
                  <a:gd name="T25" fmla="*/ 158 h 237"/>
                  <a:gd name="T26" fmla="*/ 79 w 155"/>
                  <a:gd name="T27" fmla="*/ 120 h 237"/>
                  <a:gd name="T28" fmla="*/ 47 w 155"/>
                  <a:gd name="T29" fmla="*/ 139 h 237"/>
                  <a:gd name="T30" fmla="*/ 0 w 155"/>
                  <a:gd name="T31" fmla="*/ 13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" h="237">
                    <a:moveTo>
                      <a:pt x="0" y="1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55" y="87"/>
                      <a:pt x="72" y="84"/>
                      <a:pt x="89" y="84"/>
                    </a:cubicBezTo>
                    <a:cubicBezTo>
                      <a:pt x="126" y="84"/>
                      <a:pt x="155" y="110"/>
                      <a:pt x="155" y="156"/>
                    </a:cubicBezTo>
                    <a:cubicBezTo>
                      <a:pt x="155" y="205"/>
                      <a:pt x="122" y="237"/>
                      <a:pt x="76" y="237"/>
                    </a:cubicBezTo>
                    <a:cubicBezTo>
                      <a:pt x="34" y="237"/>
                      <a:pt x="1" y="210"/>
                      <a:pt x="0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6" y="189"/>
                      <a:pt x="58" y="201"/>
                      <a:pt x="76" y="201"/>
                    </a:cubicBezTo>
                    <a:cubicBezTo>
                      <a:pt x="101" y="201"/>
                      <a:pt x="110" y="183"/>
                      <a:pt x="110" y="158"/>
                    </a:cubicBezTo>
                    <a:cubicBezTo>
                      <a:pt x="110" y="134"/>
                      <a:pt x="100" y="120"/>
                      <a:pt x="79" y="120"/>
                    </a:cubicBezTo>
                    <a:cubicBezTo>
                      <a:pt x="62" y="120"/>
                      <a:pt x="53" y="127"/>
                      <a:pt x="47" y="139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4" name="文本框 128"/>
            <p:cNvSpPr txBox="1"/>
            <p:nvPr/>
          </p:nvSpPr>
          <p:spPr>
            <a:xfrm>
              <a:off x="7393808" y="2360569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0816" y="3892005"/>
            <a:ext cx="988048" cy="988048"/>
            <a:chOff x="6368590" y="4422241"/>
            <a:chExt cx="1317397" cy="1317397"/>
          </a:xfrm>
        </p:grpSpPr>
        <p:sp>
          <p:nvSpPr>
            <p:cNvPr id="81" name="椭圆 80"/>
            <p:cNvSpPr/>
            <p:nvPr/>
          </p:nvSpPr>
          <p:spPr>
            <a:xfrm>
              <a:off x="6368590" y="4422241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672266" y="4549747"/>
              <a:ext cx="684634" cy="312580"/>
              <a:chOff x="9398000" y="4989513"/>
              <a:chExt cx="785813" cy="358775"/>
            </a:xfrm>
          </p:grpSpPr>
          <p:sp>
            <p:nvSpPr>
              <p:cNvPr id="84" name="Freeform 30"/>
              <p:cNvSpPr>
                <a:spLocks noEditPoints="1"/>
              </p:cNvSpPr>
              <p:nvPr/>
            </p:nvSpPr>
            <p:spPr bwMode="auto">
              <a:xfrm>
                <a:off x="9898062" y="5002213"/>
                <a:ext cx="265113" cy="247650"/>
              </a:xfrm>
              <a:custGeom>
                <a:avLst/>
                <a:gdLst>
                  <a:gd name="T0" fmla="*/ 186 w 221"/>
                  <a:gd name="T1" fmla="*/ 0 h 206"/>
                  <a:gd name="T2" fmla="*/ 211 w 221"/>
                  <a:gd name="T3" fmla="*/ 0 h 206"/>
                  <a:gd name="T4" fmla="*/ 221 w 221"/>
                  <a:gd name="T5" fmla="*/ 12 h 206"/>
                  <a:gd name="T6" fmla="*/ 221 w 221"/>
                  <a:gd name="T7" fmla="*/ 205 h 206"/>
                  <a:gd name="T8" fmla="*/ 176 w 221"/>
                  <a:gd name="T9" fmla="*/ 205 h 206"/>
                  <a:gd name="T10" fmla="*/ 176 w 221"/>
                  <a:gd name="T11" fmla="*/ 12 h 206"/>
                  <a:gd name="T12" fmla="*/ 186 w 221"/>
                  <a:gd name="T13" fmla="*/ 0 h 206"/>
                  <a:gd name="T14" fmla="*/ 127 w 221"/>
                  <a:gd name="T15" fmla="*/ 85 h 206"/>
                  <a:gd name="T16" fmla="*/ 152 w 221"/>
                  <a:gd name="T17" fmla="*/ 85 h 206"/>
                  <a:gd name="T18" fmla="*/ 162 w 221"/>
                  <a:gd name="T19" fmla="*/ 96 h 206"/>
                  <a:gd name="T20" fmla="*/ 162 w 221"/>
                  <a:gd name="T21" fmla="*/ 206 h 206"/>
                  <a:gd name="T22" fmla="*/ 117 w 221"/>
                  <a:gd name="T23" fmla="*/ 206 h 206"/>
                  <a:gd name="T24" fmla="*/ 117 w 221"/>
                  <a:gd name="T25" fmla="*/ 96 h 206"/>
                  <a:gd name="T26" fmla="*/ 127 w 221"/>
                  <a:gd name="T27" fmla="*/ 85 h 206"/>
                  <a:gd name="T28" fmla="*/ 69 w 221"/>
                  <a:gd name="T29" fmla="*/ 123 h 206"/>
                  <a:gd name="T30" fmla="*/ 94 w 221"/>
                  <a:gd name="T31" fmla="*/ 123 h 206"/>
                  <a:gd name="T32" fmla="*/ 104 w 221"/>
                  <a:gd name="T33" fmla="*/ 134 h 206"/>
                  <a:gd name="T34" fmla="*/ 104 w 221"/>
                  <a:gd name="T35" fmla="*/ 206 h 206"/>
                  <a:gd name="T36" fmla="*/ 59 w 221"/>
                  <a:gd name="T37" fmla="*/ 206 h 206"/>
                  <a:gd name="T38" fmla="*/ 59 w 221"/>
                  <a:gd name="T39" fmla="*/ 134 h 206"/>
                  <a:gd name="T40" fmla="*/ 69 w 221"/>
                  <a:gd name="T41" fmla="*/ 123 h 206"/>
                  <a:gd name="T42" fmla="*/ 10 w 221"/>
                  <a:gd name="T43" fmla="*/ 151 h 206"/>
                  <a:gd name="T44" fmla="*/ 35 w 221"/>
                  <a:gd name="T45" fmla="*/ 151 h 206"/>
                  <a:gd name="T46" fmla="*/ 45 w 221"/>
                  <a:gd name="T47" fmla="*/ 161 h 206"/>
                  <a:gd name="T48" fmla="*/ 45 w 221"/>
                  <a:gd name="T49" fmla="*/ 206 h 206"/>
                  <a:gd name="T50" fmla="*/ 0 w 221"/>
                  <a:gd name="T51" fmla="*/ 206 h 206"/>
                  <a:gd name="T52" fmla="*/ 0 w 221"/>
                  <a:gd name="T53" fmla="*/ 161 h 206"/>
                  <a:gd name="T54" fmla="*/ 10 w 221"/>
                  <a:gd name="T55" fmla="*/ 15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06">
                    <a:moveTo>
                      <a:pt x="186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6" y="0"/>
                      <a:pt x="221" y="6"/>
                      <a:pt x="221" y="12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6"/>
                      <a:pt x="181" y="0"/>
                      <a:pt x="186" y="0"/>
                    </a:cubicBezTo>
                    <a:close/>
                    <a:moveTo>
                      <a:pt x="127" y="85"/>
                    </a:moveTo>
                    <a:cubicBezTo>
                      <a:pt x="152" y="85"/>
                      <a:pt x="152" y="85"/>
                      <a:pt x="152" y="85"/>
                    </a:cubicBezTo>
                    <a:cubicBezTo>
                      <a:pt x="158" y="85"/>
                      <a:pt x="162" y="90"/>
                      <a:pt x="162" y="9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17" y="206"/>
                      <a:pt x="117" y="206"/>
                      <a:pt x="117" y="20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0"/>
                      <a:pt x="122" y="85"/>
                      <a:pt x="127" y="85"/>
                    </a:cubicBezTo>
                    <a:close/>
                    <a:moveTo>
                      <a:pt x="69" y="123"/>
                    </a:moveTo>
                    <a:cubicBezTo>
                      <a:pt x="94" y="123"/>
                      <a:pt x="94" y="123"/>
                      <a:pt x="94" y="123"/>
                    </a:cubicBezTo>
                    <a:cubicBezTo>
                      <a:pt x="99" y="123"/>
                      <a:pt x="104" y="128"/>
                      <a:pt x="104" y="134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28"/>
                      <a:pt x="64" y="123"/>
                      <a:pt x="69" y="123"/>
                    </a:cubicBezTo>
                    <a:close/>
                    <a:moveTo>
                      <a:pt x="10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41" y="151"/>
                      <a:pt x="45" y="155"/>
                      <a:pt x="45" y="161"/>
                    </a:cubicBezTo>
                    <a:cubicBezTo>
                      <a:pt x="45" y="206"/>
                      <a:pt x="45" y="206"/>
                      <a:pt x="45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55"/>
                      <a:pt x="5" y="151"/>
                      <a:pt x="10" y="15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Freeform 31"/>
              <p:cNvSpPr>
                <a:spLocks/>
              </p:cNvSpPr>
              <p:nvPr/>
            </p:nvSpPr>
            <p:spPr bwMode="auto">
              <a:xfrm>
                <a:off x="9863137" y="5030788"/>
                <a:ext cx="315913" cy="250825"/>
              </a:xfrm>
              <a:custGeom>
                <a:avLst/>
                <a:gdLst>
                  <a:gd name="T0" fmla="*/ 256 w 262"/>
                  <a:gd name="T1" fmla="*/ 195 h 208"/>
                  <a:gd name="T2" fmla="*/ 13 w 262"/>
                  <a:gd name="T3" fmla="*/ 195 h 208"/>
                  <a:gd name="T4" fmla="*/ 13 w 262"/>
                  <a:gd name="T5" fmla="*/ 6 h 208"/>
                  <a:gd name="T6" fmla="*/ 6 w 262"/>
                  <a:gd name="T7" fmla="*/ 0 h 208"/>
                  <a:gd name="T8" fmla="*/ 6 w 262"/>
                  <a:gd name="T9" fmla="*/ 0 h 208"/>
                  <a:gd name="T10" fmla="*/ 0 w 262"/>
                  <a:gd name="T11" fmla="*/ 6 h 208"/>
                  <a:gd name="T12" fmla="*/ 0 w 262"/>
                  <a:gd name="T13" fmla="*/ 202 h 208"/>
                  <a:gd name="T14" fmla="*/ 6 w 262"/>
                  <a:gd name="T15" fmla="*/ 208 h 208"/>
                  <a:gd name="T16" fmla="*/ 6 w 262"/>
                  <a:gd name="T17" fmla="*/ 208 h 208"/>
                  <a:gd name="T18" fmla="*/ 8 w 262"/>
                  <a:gd name="T19" fmla="*/ 208 h 208"/>
                  <a:gd name="T20" fmla="*/ 256 w 262"/>
                  <a:gd name="T21" fmla="*/ 208 h 208"/>
                  <a:gd name="T22" fmla="*/ 262 w 262"/>
                  <a:gd name="T23" fmla="*/ 202 h 208"/>
                  <a:gd name="T24" fmla="*/ 262 w 262"/>
                  <a:gd name="T25" fmla="*/ 201 h 208"/>
                  <a:gd name="T26" fmla="*/ 256 w 262"/>
                  <a:gd name="T27" fmla="*/ 19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08">
                    <a:moveTo>
                      <a:pt x="256" y="195"/>
                    </a:moveTo>
                    <a:cubicBezTo>
                      <a:pt x="13" y="195"/>
                      <a:pt x="13" y="195"/>
                      <a:pt x="13" y="19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6"/>
                      <a:pt x="2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9" y="208"/>
                      <a:pt x="262" y="205"/>
                      <a:pt x="262" y="202"/>
                    </a:cubicBezTo>
                    <a:cubicBezTo>
                      <a:pt x="262" y="201"/>
                      <a:pt x="262" y="201"/>
                      <a:pt x="262" y="201"/>
                    </a:cubicBezTo>
                    <a:cubicBezTo>
                      <a:pt x="262" y="198"/>
                      <a:pt x="259" y="195"/>
                      <a:pt x="256" y="19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Freeform 32"/>
              <p:cNvSpPr>
                <a:spLocks noEditPoints="1"/>
              </p:cNvSpPr>
              <p:nvPr/>
            </p:nvSpPr>
            <p:spPr bwMode="auto">
              <a:xfrm>
                <a:off x="9402762" y="498951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7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1"/>
                      <a:pt x="106" y="37"/>
                      <a:pt x="83" y="37"/>
                    </a:cubicBezTo>
                    <a:cubicBezTo>
                      <a:pt x="60" y="37"/>
                      <a:pt x="49" y="61"/>
                      <a:pt x="49" y="127"/>
                    </a:cubicBezTo>
                    <a:cubicBezTo>
                      <a:pt x="49" y="193"/>
                      <a:pt x="60" y="217"/>
                      <a:pt x="83" y="217"/>
                    </a:cubicBezTo>
                    <a:cubicBezTo>
                      <a:pt x="106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9610725" y="4989513"/>
                <a:ext cx="195263" cy="306388"/>
              </a:xfrm>
              <a:custGeom>
                <a:avLst/>
                <a:gdLst>
                  <a:gd name="T0" fmla="*/ 62 w 163"/>
                  <a:gd name="T1" fmla="*/ 107 h 255"/>
                  <a:gd name="T2" fmla="*/ 110 w 163"/>
                  <a:gd name="T3" fmla="*/ 74 h 255"/>
                  <a:gd name="T4" fmla="*/ 79 w 163"/>
                  <a:gd name="T5" fmla="*/ 37 h 255"/>
                  <a:gd name="T6" fmla="*/ 48 w 163"/>
                  <a:gd name="T7" fmla="*/ 76 h 255"/>
                  <a:gd name="T8" fmla="*/ 4 w 163"/>
                  <a:gd name="T9" fmla="*/ 76 h 255"/>
                  <a:gd name="T10" fmla="*/ 81 w 163"/>
                  <a:gd name="T11" fmla="*/ 0 h 255"/>
                  <a:gd name="T12" fmla="*/ 155 w 163"/>
                  <a:gd name="T13" fmla="*/ 65 h 255"/>
                  <a:gd name="T14" fmla="*/ 127 w 163"/>
                  <a:gd name="T15" fmla="*/ 119 h 255"/>
                  <a:gd name="T16" fmla="*/ 163 w 163"/>
                  <a:gd name="T17" fmla="*/ 178 h 255"/>
                  <a:gd name="T18" fmla="*/ 79 w 163"/>
                  <a:gd name="T19" fmla="*/ 255 h 255"/>
                  <a:gd name="T20" fmla="*/ 0 w 163"/>
                  <a:gd name="T21" fmla="*/ 176 h 255"/>
                  <a:gd name="T22" fmla="*/ 45 w 163"/>
                  <a:gd name="T23" fmla="*/ 176 h 255"/>
                  <a:gd name="T24" fmla="*/ 81 w 163"/>
                  <a:gd name="T25" fmla="*/ 216 h 255"/>
                  <a:gd name="T26" fmla="*/ 115 w 163"/>
                  <a:gd name="T27" fmla="*/ 177 h 255"/>
                  <a:gd name="T28" fmla="*/ 62 w 163"/>
                  <a:gd name="T29" fmla="*/ 139 h 255"/>
                  <a:gd name="T30" fmla="*/ 62 w 163"/>
                  <a:gd name="T31" fmla="*/ 10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255">
                    <a:moveTo>
                      <a:pt x="62" y="107"/>
                    </a:moveTo>
                    <a:cubicBezTo>
                      <a:pt x="102" y="107"/>
                      <a:pt x="110" y="92"/>
                      <a:pt x="110" y="74"/>
                    </a:cubicBezTo>
                    <a:cubicBezTo>
                      <a:pt x="110" y="50"/>
                      <a:pt x="101" y="37"/>
                      <a:pt x="79" y="37"/>
                    </a:cubicBezTo>
                    <a:cubicBezTo>
                      <a:pt x="61" y="37"/>
                      <a:pt x="48" y="52"/>
                      <a:pt x="48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31"/>
                      <a:pt x="36" y="0"/>
                      <a:pt x="81" y="0"/>
                    </a:cubicBezTo>
                    <a:cubicBezTo>
                      <a:pt x="123" y="0"/>
                      <a:pt x="155" y="26"/>
                      <a:pt x="155" y="65"/>
                    </a:cubicBezTo>
                    <a:cubicBezTo>
                      <a:pt x="155" y="86"/>
                      <a:pt x="146" y="108"/>
                      <a:pt x="127" y="119"/>
                    </a:cubicBezTo>
                    <a:cubicBezTo>
                      <a:pt x="150" y="128"/>
                      <a:pt x="163" y="147"/>
                      <a:pt x="163" y="178"/>
                    </a:cubicBezTo>
                    <a:cubicBezTo>
                      <a:pt x="163" y="225"/>
                      <a:pt x="129" y="255"/>
                      <a:pt x="79" y="255"/>
                    </a:cubicBezTo>
                    <a:cubicBezTo>
                      <a:pt x="29" y="255"/>
                      <a:pt x="0" y="225"/>
                      <a:pt x="0" y="176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5" y="204"/>
                      <a:pt x="57" y="216"/>
                      <a:pt x="81" y="216"/>
                    </a:cubicBezTo>
                    <a:cubicBezTo>
                      <a:pt x="100" y="216"/>
                      <a:pt x="115" y="202"/>
                      <a:pt x="115" y="177"/>
                    </a:cubicBezTo>
                    <a:cubicBezTo>
                      <a:pt x="115" y="149"/>
                      <a:pt x="101" y="139"/>
                      <a:pt x="62" y="139"/>
                    </a:cubicBezTo>
                    <a:lnTo>
                      <a:pt x="62" y="107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8" name="Rectangle 34"/>
              <p:cNvSpPr>
                <a:spLocks noChangeArrowheads="1"/>
              </p:cNvSpPr>
              <p:nvPr/>
            </p:nvSpPr>
            <p:spPr bwMode="auto">
              <a:xfrm>
                <a:off x="9398000" y="5337175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3" name="文本框 129"/>
            <p:cNvSpPr txBox="1"/>
            <p:nvPr/>
          </p:nvSpPr>
          <p:spPr>
            <a:xfrm>
              <a:off x="6534147" y="4944192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760157" y="2751146"/>
            <a:ext cx="886912" cy="279041"/>
            <a:chOff x="3783646" y="3063075"/>
            <a:chExt cx="1182549" cy="372054"/>
          </a:xfrm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3783646" y="3063075"/>
              <a:ext cx="1182549" cy="372054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E44B46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1" name="Freeform 16"/>
            <p:cNvSpPr>
              <a:spLocks noEditPoints="1"/>
            </p:cNvSpPr>
            <p:nvPr/>
          </p:nvSpPr>
          <p:spPr bwMode="auto">
            <a:xfrm>
              <a:off x="4703421" y="3164034"/>
              <a:ext cx="171505" cy="171504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2" name="文本框 202"/>
            <p:cNvSpPr txBox="1"/>
            <p:nvPr/>
          </p:nvSpPr>
          <p:spPr>
            <a:xfrm>
              <a:off x="3819739" y="3095214"/>
              <a:ext cx="1051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93" name="直接连接符 92"/>
          <p:cNvCxnSpPr>
            <a:stCxn id="37" idx="2"/>
          </p:cNvCxnSpPr>
          <p:nvPr/>
        </p:nvCxnSpPr>
        <p:spPr>
          <a:xfrm flipH="1">
            <a:off x="453821" y="3697553"/>
            <a:ext cx="238568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203"/>
          <p:cNvSpPr txBox="1"/>
          <p:nvPr/>
        </p:nvSpPr>
        <p:spPr>
          <a:xfrm>
            <a:off x="540319" y="31676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5" name="直接连接符 94"/>
          <p:cNvCxnSpPr/>
          <p:nvPr/>
        </p:nvCxnSpPr>
        <p:spPr>
          <a:xfrm flipH="1">
            <a:off x="657296" y="4566081"/>
            <a:ext cx="304395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205"/>
          <p:cNvSpPr txBox="1"/>
          <p:nvPr/>
        </p:nvSpPr>
        <p:spPr>
          <a:xfrm>
            <a:off x="821940" y="4015703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7" name="直接连接符 96"/>
          <p:cNvCxnSpPr/>
          <p:nvPr/>
        </p:nvCxnSpPr>
        <p:spPr>
          <a:xfrm flipH="1">
            <a:off x="5825999" y="4383754"/>
            <a:ext cx="263544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209"/>
          <p:cNvSpPr txBox="1"/>
          <p:nvPr/>
        </p:nvSpPr>
        <p:spPr>
          <a:xfrm>
            <a:off x="6707327" y="3840602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9" name="直接连接符 98"/>
          <p:cNvCxnSpPr/>
          <p:nvPr/>
        </p:nvCxnSpPr>
        <p:spPr>
          <a:xfrm flipH="1">
            <a:off x="6580499" y="3505267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212"/>
          <p:cNvSpPr txBox="1"/>
          <p:nvPr/>
        </p:nvSpPr>
        <p:spPr>
          <a:xfrm>
            <a:off x="7063098" y="29869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6470822" y="2345751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215"/>
          <p:cNvSpPr txBox="1"/>
          <p:nvPr/>
        </p:nvSpPr>
        <p:spPr>
          <a:xfrm>
            <a:off x="6917227" y="182450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0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18" name="燕尾形 117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19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1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2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3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3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3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33" name="椭圆 13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4166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50"/>
                            </p:stCondLst>
                            <p:childTnLst>
                              <p:par>
                                <p:cTn id="7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50"/>
                            </p:stCondLst>
                            <p:childTnLst>
                              <p:par>
                                <p:cTn id="8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30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8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5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5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3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800"/>
                            </p:stCondLst>
                            <p:childTnLst>
                              <p:par>
                                <p:cTn id="1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5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50"/>
                            </p:stCondLst>
                            <p:childTnLst>
                              <p:par>
                                <p:cTn id="1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300"/>
                            </p:stCondLst>
                            <p:childTnLst>
                              <p:par>
                                <p:cTn id="1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55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/>
      <p:bldP spid="94" grpId="0"/>
      <p:bldP spid="96" grpId="0"/>
      <p:bldP spid="98" grpId="0"/>
      <p:bldP spid="100" grpId="0"/>
      <p:bldP spid="102" grpId="0"/>
      <p:bldP spid="103" grpId="0" animBg="1"/>
      <p:bldP spid="103" grpId="1" animBg="1"/>
      <p:bldP spid="118" grpId="0" animBg="1"/>
      <p:bldP spid="119" grpId="0"/>
      <p:bldP spid="120" grpId="0"/>
      <p:bldP spid="121" grpId="0"/>
      <p:bldP spid="121" grpId="1"/>
      <p:bldP spid="122" grpId="0"/>
      <p:bldP spid="122" grpId="1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470326" y="3463862"/>
            <a:ext cx="1057276" cy="1209676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6712512" y="1198818"/>
            <a:ext cx="1053464" cy="1209674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839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5517760" y="4050920"/>
            <a:ext cx="24155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4790366" y="985292"/>
            <a:ext cx="24536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3" name="TextBox 5"/>
          <p:cNvSpPr txBox="1"/>
          <p:nvPr/>
        </p:nvSpPr>
        <p:spPr>
          <a:xfrm>
            <a:off x="755576" y="3964712"/>
            <a:ext cx="2497456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2252906" y="1893977"/>
            <a:ext cx="253746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371266" y="2225613"/>
            <a:ext cx="1209676" cy="1055370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160" b="1" kern="0">
              <a:solidFill>
                <a:sysClr val="window" lastClr="FFFFFF"/>
              </a:solidFill>
            </a:endParaRPr>
          </a:p>
        </p:txBody>
      </p:sp>
      <p:sp>
        <p:nvSpPr>
          <p:cNvPr id="26" name="矩形 21"/>
          <p:cNvSpPr/>
          <p:nvPr/>
        </p:nvSpPr>
        <p:spPr>
          <a:xfrm>
            <a:off x="2691056" y="4328733"/>
            <a:ext cx="1209676" cy="1055370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cxnSp>
        <p:nvCxnSpPr>
          <p:cNvPr id="27" name="直接连接符 9"/>
          <p:cNvCxnSpPr>
            <a:cxnSpLocks noChangeShapeType="1"/>
          </p:cNvCxnSpPr>
          <p:nvPr/>
        </p:nvCxnSpPr>
        <p:spPr bwMode="auto">
          <a:xfrm>
            <a:off x="2252907" y="2581848"/>
            <a:ext cx="272415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10"/>
          <p:cNvCxnSpPr>
            <a:cxnSpLocks noChangeShapeType="1"/>
          </p:cNvCxnSpPr>
          <p:nvPr/>
        </p:nvCxnSpPr>
        <p:spPr bwMode="auto">
          <a:xfrm>
            <a:off x="4790366" y="1675068"/>
            <a:ext cx="272034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11"/>
          <p:cNvCxnSpPr>
            <a:cxnSpLocks noChangeShapeType="1"/>
          </p:cNvCxnSpPr>
          <p:nvPr/>
        </p:nvCxnSpPr>
        <p:spPr bwMode="auto">
          <a:xfrm>
            <a:off x="755576" y="4694492"/>
            <a:ext cx="2720340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12"/>
          <p:cNvCxnSpPr>
            <a:cxnSpLocks noChangeShapeType="1"/>
          </p:cNvCxnSpPr>
          <p:nvPr/>
        </p:nvCxnSpPr>
        <p:spPr bwMode="auto">
          <a:xfrm>
            <a:off x="5270426" y="4023932"/>
            <a:ext cx="2722246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6" name="燕尾形 45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2" name="椭圆 7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86792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5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5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1" grpId="0" animBg="1"/>
      <p:bldP spid="31" grpId="1" animBg="1"/>
      <p:bldP spid="46" grpId="0" animBg="1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直接连接符 29"/>
          <p:cNvSpPr>
            <a:spLocks noChangeShapeType="1"/>
          </p:cNvSpPr>
          <p:nvPr/>
        </p:nvSpPr>
        <p:spPr bwMode="auto">
          <a:xfrm>
            <a:off x="177900" y="931962"/>
            <a:ext cx="900564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0" name="直接连接符 30"/>
          <p:cNvSpPr>
            <a:spLocks noChangeShapeType="1"/>
          </p:cNvSpPr>
          <p:nvPr/>
        </p:nvSpPr>
        <p:spPr bwMode="auto">
          <a:xfrm>
            <a:off x="253355" y="1033876"/>
            <a:ext cx="1744293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1" name="直接连接符 32"/>
          <p:cNvSpPr>
            <a:spLocks noChangeShapeType="1"/>
          </p:cNvSpPr>
          <p:nvPr/>
        </p:nvSpPr>
        <p:spPr bwMode="auto">
          <a:xfrm>
            <a:off x="1657610" y="1143629"/>
            <a:ext cx="102109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2" name="直接连接符 34"/>
          <p:cNvSpPr>
            <a:spLocks noChangeShapeType="1"/>
          </p:cNvSpPr>
          <p:nvPr/>
        </p:nvSpPr>
        <p:spPr bwMode="auto">
          <a:xfrm>
            <a:off x="136743" y="1143629"/>
            <a:ext cx="130234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3" name="直接连接符 36"/>
          <p:cNvSpPr>
            <a:spLocks noChangeShapeType="1"/>
          </p:cNvSpPr>
          <p:nvPr/>
        </p:nvSpPr>
        <p:spPr bwMode="auto">
          <a:xfrm>
            <a:off x="2234793" y="1033876"/>
            <a:ext cx="53112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4" name="直接连接符 42"/>
          <p:cNvSpPr>
            <a:spLocks noChangeShapeType="1"/>
          </p:cNvSpPr>
          <p:nvPr/>
        </p:nvSpPr>
        <p:spPr bwMode="auto">
          <a:xfrm>
            <a:off x="1283272" y="931962"/>
            <a:ext cx="1488528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5138" name="组合 17"/>
          <p:cNvGrpSpPr>
            <a:grpSpLocks/>
          </p:cNvGrpSpPr>
          <p:nvPr/>
        </p:nvGrpSpPr>
        <p:grpSpPr bwMode="auto">
          <a:xfrm>
            <a:off x="1408065" y="193204"/>
            <a:ext cx="1313657" cy="801688"/>
            <a:chOff x="0" y="0"/>
            <a:chExt cx="1576104" cy="961278"/>
          </a:xfrm>
        </p:grpSpPr>
        <p:grpSp>
          <p:nvGrpSpPr>
            <p:cNvPr id="4118" name="组合 24"/>
            <p:cNvGrpSpPr>
              <a:grpSpLocks/>
            </p:cNvGrpSpPr>
            <p:nvPr/>
          </p:nvGrpSpPr>
          <p:grpSpPr bwMode="auto">
            <a:xfrm>
              <a:off x="1084553" y="0"/>
              <a:ext cx="491551" cy="523609"/>
              <a:chOff x="0" y="0"/>
              <a:chExt cx="304379" cy="324230"/>
            </a:xfrm>
          </p:grpSpPr>
          <p:sp>
            <p:nvSpPr>
              <p:cNvPr id="4120" name="等腰三角形 22"/>
              <p:cNvSpPr>
                <a:spLocks noChangeArrowheads="1"/>
              </p:cNvSpPr>
              <p:nvPr/>
            </p:nvSpPr>
            <p:spPr bwMode="auto">
              <a:xfrm rot="-7423151">
                <a:off x="98642" y="-98643"/>
                <a:ext cx="107096" cy="304379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1" name="等腰三角形 23"/>
              <p:cNvSpPr>
                <a:spLocks noChangeArrowheads="1"/>
              </p:cNvSpPr>
              <p:nvPr/>
            </p:nvSpPr>
            <p:spPr bwMode="auto">
              <a:xfrm rot="-4529919">
                <a:off x="92577" y="184493"/>
                <a:ext cx="54959" cy="22451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119" name="矩形 7"/>
            <p:cNvSpPr>
              <a:spLocks noChangeArrowheads="1"/>
            </p:cNvSpPr>
            <p:nvPr/>
          </p:nvSpPr>
          <p:spPr bwMode="auto">
            <a:xfrm>
              <a:off x="0" y="787357"/>
              <a:ext cx="150116" cy="17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758" y="362645"/>
            <a:ext cx="2121699" cy="467419"/>
            <a:chOff x="2555776" y="2102049"/>
            <a:chExt cx="1252845" cy="467419"/>
          </a:xfrm>
        </p:grpSpPr>
        <p:sp>
          <p:nvSpPr>
            <p:cNvPr id="2" name="流程图: 可选过程 1"/>
            <p:cNvSpPr/>
            <p:nvPr/>
          </p:nvSpPr>
          <p:spPr>
            <a:xfrm>
              <a:off x="2555776" y="2102049"/>
              <a:ext cx="1119419" cy="467419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50"/>
            <p:cNvSpPr txBox="1">
              <a:spLocks noChangeArrowheads="1"/>
            </p:cNvSpPr>
            <p:nvPr/>
          </p:nvSpPr>
          <p:spPr bwMode="auto">
            <a:xfrm>
              <a:off x="2731259" y="2102050"/>
              <a:ext cx="10773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44B46"/>
                  </a:solidFill>
                  <a:ea typeface="微软雅黑" pitchFamily="34" charset="-122"/>
                </a:rPr>
                <a:t>前言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itchFamily="34" charset="-122"/>
                </a:rPr>
                <a:t>QIAN YAN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2" name="矩形 8"/>
          <p:cNvSpPr>
            <a:spLocks/>
          </p:cNvSpPr>
          <p:nvPr/>
        </p:nvSpPr>
        <p:spPr bwMode="auto">
          <a:xfrm>
            <a:off x="971600" y="1781274"/>
            <a:ext cx="7056437" cy="309245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43" name="TextBox 9"/>
          <p:cNvSpPr>
            <a:spLocks noChangeArrowheads="1"/>
          </p:cNvSpPr>
          <p:nvPr/>
        </p:nvSpPr>
        <p:spPr bwMode="auto">
          <a:xfrm>
            <a:off x="1177180" y="2379761"/>
            <a:ext cx="66452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sp>
        <p:nvSpPr>
          <p:cNvPr id="45" name="椭圆 20"/>
          <p:cNvSpPr>
            <a:spLocks noChangeArrowheads="1"/>
          </p:cNvSpPr>
          <p:nvPr/>
        </p:nvSpPr>
        <p:spPr bwMode="auto">
          <a:xfrm>
            <a:off x="5377963" y="1135774"/>
            <a:ext cx="1131887" cy="11318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21"/>
          <p:cNvSpPr>
            <a:spLocks noChangeArrowheads="1"/>
          </p:cNvSpPr>
          <p:nvPr/>
        </p:nvSpPr>
        <p:spPr bwMode="auto">
          <a:xfrm>
            <a:off x="6679713" y="1277062"/>
            <a:ext cx="882650" cy="8826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-958924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2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45000" decel="45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4000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4000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4000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4000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40000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4000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7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2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2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2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42" grpId="0" bldLvl="0" animBg="1" autoUpdateAnimBg="0"/>
      <p:bldP spid="43" grpId="0" bldLvl="0" autoUpdateAnimBg="0"/>
      <p:bldP spid="45" grpId="0" bldLvl="0" animBg="1" autoUpdateAnimBg="0"/>
      <p:bldP spid="46" grpId="0" bldLvl="0" animBg="1" autoUpdateAnimBg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9832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THREE</a:t>
            </a:r>
          </a:p>
        </p:txBody>
      </p:sp>
    </p:spTree>
    <p:extLst>
      <p:ext uri="{BB962C8B-B14F-4D97-AF65-F5344CB8AC3E}">
        <p14:creationId xmlns:p14="http://schemas.microsoft.com/office/powerpoint/2010/main" val="59429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63" y="1303373"/>
            <a:ext cx="970123" cy="93286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4006078"/>
            <a:ext cx="970123" cy="92957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2591419"/>
            <a:ext cx="970123" cy="926438"/>
          </a:xfrm>
          <a:prstGeom prst="rect">
            <a:avLst/>
          </a:prstGeom>
          <a:ln>
            <a:solidFill>
              <a:srgbClr val="E44B46"/>
            </a:solidFill>
          </a:ln>
        </p:spPr>
      </p:pic>
      <p:sp>
        <p:nvSpPr>
          <p:cNvPr id="22" name="矩形 21"/>
          <p:cNvSpPr/>
          <p:nvPr/>
        </p:nvSpPr>
        <p:spPr>
          <a:xfrm>
            <a:off x="4329995" y="1303373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71507" y="1322139"/>
            <a:ext cx="3858779" cy="924178"/>
            <a:chOff x="8626301" y="2526505"/>
            <a:chExt cx="2497036" cy="1232237"/>
          </a:xfrm>
        </p:grpSpPr>
        <p:sp>
          <p:nvSpPr>
            <p:cNvPr id="24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17285" y="1303372"/>
            <a:ext cx="2212710" cy="903413"/>
            <a:chOff x="3503136" y="1764298"/>
            <a:chExt cx="1426280" cy="1204550"/>
          </a:xfrm>
          <a:solidFill>
            <a:srgbClr val="E44B46"/>
          </a:solidFill>
        </p:grpSpPr>
        <p:sp>
          <p:nvSpPr>
            <p:cNvPr id="27" name="矩形 26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7"/>
            <p:cNvSpPr txBox="1"/>
            <p:nvPr/>
          </p:nvSpPr>
          <p:spPr>
            <a:xfrm>
              <a:off x="3787337" y="1973984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329995" y="2591419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71507" y="2610185"/>
            <a:ext cx="3858779" cy="924178"/>
            <a:chOff x="8626301" y="2526505"/>
            <a:chExt cx="2497036" cy="1232237"/>
          </a:xfrm>
        </p:grpSpPr>
        <p:sp>
          <p:nvSpPr>
            <p:cNvPr id="31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17285" y="2591419"/>
            <a:ext cx="2212710" cy="903413"/>
            <a:chOff x="3514381" y="3185489"/>
            <a:chExt cx="1426280" cy="1204550"/>
          </a:xfrm>
          <a:solidFill>
            <a:srgbClr val="E44B46"/>
          </a:solidFill>
        </p:grpSpPr>
        <p:sp>
          <p:nvSpPr>
            <p:cNvPr id="34" name="矩形 33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7"/>
            <p:cNvSpPr txBox="1"/>
            <p:nvPr/>
          </p:nvSpPr>
          <p:spPr>
            <a:xfrm>
              <a:off x="3798582" y="3395175"/>
              <a:ext cx="880370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321560" y="4002788"/>
            <a:ext cx="3869666" cy="93286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63073" y="4021554"/>
            <a:ext cx="3858779" cy="924178"/>
            <a:chOff x="8626301" y="2526505"/>
            <a:chExt cx="2497036" cy="1232237"/>
          </a:xfrm>
        </p:grpSpPr>
        <p:sp>
          <p:nvSpPr>
            <p:cNvPr id="38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08851" y="4002787"/>
            <a:ext cx="2212710" cy="932863"/>
            <a:chOff x="3503134" y="4606602"/>
            <a:chExt cx="1426280" cy="1243817"/>
          </a:xfrm>
          <a:solidFill>
            <a:srgbClr val="E44B46"/>
          </a:solidFill>
        </p:grpSpPr>
        <p:sp>
          <p:nvSpPr>
            <p:cNvPr id="41" name="矩形 40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7"/>
            <p:cNvSpPr txBox="1"/>
            <p:nvPr/>
          </p:nvSpPr>
          <p:spPr>
            <a:xfrm>
              <a:off x="3787335" y="4816289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4" name="燕尾形 43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5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0" name="椭圆 6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28253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6" grpId="0" animBg="1"/>
      <p:bldP spid="43" grpId="0" animBg="1"/>
      <p:bldP spid="43" grpId="1" animBg="1"/>
      <p:bldP spid="44" grpId="0" animBg="1"/>
      <p:bldP spid="45" grpId="0"/>
      <p:bldP spid="46" grpId="0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674624"/>
            <a:ext cx="2677931" cy="17460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674625"/>
            <a:ext cx="2677931" cy="17460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674624"/>
            <a:ext cx="2677933" cy="1746011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47050" y="144288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473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1434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773760" y="145309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项目一</a:t>
            </a:r>
          </a:p>
        </p:txBody>
      </p:sp>
      <p:sp>
        <p:nvSpPr>
          <p:cNvPr id="26" name="文本框 43"/>
          <p:cNvSpPr txBox="1"/>
          <p:nvPr/>
        </p:nvSpPr>
        <p:spPr>
          <a:xfrm>
            <a:off x="1981331" y="14530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27" name="文本框 43"/>
          <p:cNvSpPr txBox="1"/>
          <p:nvPr/>
        </p:nvSpPr>
        <p:spPr>
          <a:xfrm>
            <a:off x="3626749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项目二</a:t>
            </a:r>
          </a:p>
        </p:txBody>
      </p:sp>
      <p:sp>
        <p:nvSpPr>
          <p:cNvPr id="28" name="文本框 43"/>
          <p:cNvSpPr txBox="1"/>
          <p:nvPr/>
        </p:nvSpPr>
        <p:spPr>
          <a:xfrm>
            <a:off x="482871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29" name="文本框 43"/>
          <p:cNvSpPr txBox="1"/>
          <p:nvPr/>
        </p:nvSpPr>
        <p:spPr>
          <a:xfrm>
            <a:off x="6617900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项目三</a:t>
            </a:r>
          </a:p>
        </p:txBody>
      </p:sp>
      <p:sp>
        <p:nvSpPr>
          <p:cNvPr id="30" name="文本框 43"/>
          <p:cNvSpPr txBox="1"/>
          <p:nvPr/>
        </p:nvSpPr>
        <p:spPr>
          <a:xfrm>
            <a:off x="781986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332243" y="3818321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30757" y="3842133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33" name="文本框 303"/>
          <p:cNvSpPr txBox="1"/>
          <p:nvPr/>
        </p:nvSpPr>
        <p:spPr>
          <a:xfrm>
            <a:off x="332243" y="4284971"/>
            <a:ext cx="8355401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这里输入您需要的文字，你也可以从文档中复制进行粘贴。这里输入您需要的文字，你也可以从文档中复制进行粘贴。这里输入您需要的文字，你也可以从文档中复制进行粘贴。</a:t>
            </a:r>
          </a:p>
        </p:txBody>
      </p:sp>
      <p:sp>
        <p:nvSpPr>
          <p:cNvPr id="34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35" name="燕尾形 34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3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53" name="椭圆 5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72803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9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/>
      <p:bldP spid="34" grpId="0" animBg="1"/>
      <p:bldP spid="34" grpId="1" animBg="1"/>
      <p:bldP spid="35" grpId="0" animBg="1"/>
      <p:bldP spid="36" grpId="0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98"/>
          <p:cNvSpPr>
            <a:spLocks noChangeArrowheads="1"/>
          </p:cNvSpPr>
          <p:nvPr/>
        </p:nvSpPr>
        <p:spPr bwMode="auto">
          <a:xfrm>
            <a:off x="3092916" y="1494493"/>
            <a:ext cx="1530192" cy="152019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34" name="Oval 100"/>
          <p:cNvSpPr>
            <a:spLocks noChangeArrowheads="1"/>
          </p:cNvSpPr>
          <p:nvPr/>
        </p:nvSpPr>
        <p:spPr bwMode="auto">
          <a:xfrm>
            <a:off x="4231629" y="1417340"/>
            <a:ext cx="1900238" cy="1891665"/>
          </a:xfrm>
          <a:prstGeom prst="ellipse">
            <a:avLst/>
          </a:prstGeom>
          <a:solidFill>
            <a:srgbClr val="E44B46"/>
          </a:solidFill>
          <a:ln w="19050">
            <a:solidFill>
              <a:srgbClr val="CC5755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Oval 101"/>
          <p:cNvSpPr>
            <a:spLocks noChangeArrowheads="1"/>
          </p:cNvSpPr>
          <p:nvPr/>
        </p:nvSpPr>
        <p:spPr bwMode="auto">
          <a:xfrm>
            <a:off x="3571547" y="2426038"/>
            <a:ext cx="1591628" cy="159877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cxnSp>
        <p:nvCxnSpPr>
          <p:cNvPr id="36" name="直接箭头连接符 35"/>
          <p:cNvCxnSpPr>
            <a:cxnSpLocks noChangeShapeType="1"/>
          </p:cNvCxnSpPr>
          <p:nvPr/>
        </p:nvCxnSpPr>
        <p:spPr bwMode="auto">
          <a:xfrm>
            <a:off x="6131868" y="2134573"/>
            <a:ext cx="1464468" cy="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21"/>
          <p:cNvSpPr>
            <a:spLocks noChangeArrowheads="1"/>
          </p:cNvSpPr>
          <p:nvPr/>
        </p:nvSpPr>
        <p:spPr bwMode="auto">
          <a:xfrm>
            <a:off x="6209019" y="1303040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4367360" y="4024809"/>
            <a:ext cx="5715" cy="89154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23"/>
          <p:cNvSpPr>
            <a:spLocks noChangeArrowheads="1"/>
          </p:cNvSpPr>
          <p:nvPr/>
        </p:nvSpPr>
        <p:spPr bwMode="auto">
          <a:xfrm>
            <a:off x="4475945" y="4024809"/>
            <a:ext cx="1623060" cy="79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  <a:endParaRPr lang="en-US" altLang="zh-CN" sz="126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40" name="直接箭头连接符 39"/>
          <p:cNvCxnSpPr>
            <a:cxnSpLocks noChangeShapeType="1"/>
          </p:cNvCxnSpPr>
          <p:nvPr/>
        </p:nvCxnSpPr>
        <p:spPr bwMode="auto">
          <a:xfrm flipH="1">
            <a:off x="1494144" y="2307451"/>
            <a:ext cx="1598771" cy="143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25"/>
          <p:cNvSpPr>
            <a:spLocks noChangeArrowheads="1"/>
          </p:cNvSpPr>
          <p:nvPr/>
        </p:nvSpPr>
        <p:spPr bwMode="auto">
          <a:xfrm>
            <a:off x="1671309" y="1465918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sp>
        <p:nvSpPr>
          <p:cNvPr id="42" name="TextBox 27"/>
          <p:cNvSpPr>
            <a:spLocks noChangeArrowheads="1"/>
          </p:cNvSpPr>
          <p:nvPr/>
        </p:nvSpPr>
        <p:spPr bwMode="auto">
          <a:xfrm>
            <a:off x="3415813" y="1964552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TextBox 28"/>
          <p:cNvSpPr>
            <a:spLocks noChangeArrowheads="1"/>
          </p:cNvSpPr>
          <p:nvPr/>
        </p:nvSpPr>
        <p:spPr bwMode="auto">
          <a:xfrm>
            <a:off x="4864565" y="2074566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TextBox 29"/>
          <p:cNvSpPr>
            <a:spLocks noChangeArrowheads="1"/>
          </p:cNvSpPr>
          <p:nvPr/>
        </p:nvSpPr>
        <p:spPr bwMode="auto">
          <a:xfrm>
            <a:off x="3983027" y="3043259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右弧形箭头 30"/>
          <p:cNvSpPr>
            <a:spLocks noChangeArrowheads="1"/>
          </p:cNvSpPr>
          <p:nvPr/>
        </p:nvSpPr>
        <p:spPr bwMode="auto">
          <a:xfrm rot="9229340">
            <a:off x="2950040" y="2851806"/>
            <a:ext cx="452915" cy="852963"/>
          </a:xfrm>
          <a:prstGeom prst="curvedLeftArrow">
            <a:avLst>
              <a:gd name="adj1" fmla="val 25041"/>
              <a:gd name="adj2" fmla="val 50081"/>
              <a:gd name="adj3" fmla="val 25000"/>
            </a:avLst>
          </a:prstGeom>
          <a:solidFill>
            <a:srgbClr val="C0504D"/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TextBox 31"/>
          <p:cNvSpPr>
            <a:spLocks noChangeArrowheads="1"/>
          </p:cNvSpPr>
          <p:nvPr/>
        </p:nvSpPr>
        <p:spPr bwMode="auto">
          <a:xfrm>
            <a:off x="1818470" y="3314720"/>
            <a:ext cx="121872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40" b="1">
                <a:solidFill>
                  <a:srgbClr val="1D1B10"/>
                </a:solidFill>
                <a:latin typeface="Broadway BT" charset="0"/>
                <a:ea typeface="微软雅黑" panose="020B0503020204020204" pitchFamily="34" charset="-122"/>
                <a:sym typeface="Broadway BT" charset="0"/>
              </a:rPr>
              <a:t>补充性文字</a:t>
            </a:r>
          </a:p>
        </p:txBody>
      </p:sp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6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718758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8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 autoUpdateAnimBg="0"/>
      <p:bldP spid="34" grpId="0" bldLvl="0" animBg="1" autoUpdateAnimBg="0"/>
      <p:bldP spid="35" grpId="0" bldLvl="0" animBg="1" autoUpdateAnimBg="0"/>
      <p:bldP spid="36" grpId="0" animBg="1"/>
      <p:bldP spid="37" grpId="0" bldLvl="0" autoUpdateAnimBg="0"/>
      <p:bldP spid="38" grpId="0" animBg="1"/>
      <p:bldP spid="39" grpId="0" bldLvl="0" autoUpdateAnimBg="0"/>
      <p:bldP spid="40" grpId="0" animBg="1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nimBg="1" autoUpdateAnimBg="0"/>
      <p:bldP spid="46" grpId="0" bldLvl="0" autoUpdateAnimBg="0"/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7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oup 3"/>
          <p:cNvGrpSpPr>
            <a:grpSpLocks/>
          </p:cNvGrpSpPr>
          <p:nvPr/>
        </p:nvGrpSpPr>
        <p:grpSpPr bwMode="auto">
          <a:xfrm>
            <a:off x="1543178" y="2929508"/>
            <a:ext cx="3174683" cy="1070133"/>
            <a:chOff x="0" y="0"/>
            <a:chExt cx="4236496" cy="1427243"/>
          </a:xfrm>
          <a:solidFill>
            <a:srgbClr val="E44B46"/>
          </a:solidFill>
        </p:grpSpPr>
        <p:sp>
          <p:nvSpPr>
            <p:cNvPr id="49" name="Freeform 12"/>
            <p:cNvSpPr>
              <a:spLocks noChangeArrowheads="1"/>
            </p:cNvSpPr>
            <p:nvPr/>
          </p:nvSpPr>
          <p:spPr bwMode="auto">
            <a:xfrm>
              <a:off x="0" y="638069"/>
              <a:ext cx="4236496" cy="770581"/>
            </a:xfrm>
            <a:custGeom>
              <a:avLst/>
              <a:gdLst>
                <a:gd name="T0" fmla="*/ 2147483646 w 10013"/>
                <a:gd name="T1" fmla="*/ 2147483646 h 10091"/>
                <a:gd name="T2" fmla="*/ 2147483646 w 10013"/>
                <a:gd name="T3" fmla="*/ 2147483646 h 10091"/>
                <a:gd name="T4" fmla="*/ 2147483646 w 10013"/>
                <a:gd name="T5" fmla="*/ 2147483646 h 10091"/>
                <a:gd name="T6" fmla="*/ 2147483646 w 10013"/>
                <a:gd name="T7" fmla="*/ 2147483646 h 10091"/>
                <a:gd name="T8" fmla="*/ 2147483646 w 10013"/>
                <a:gd name="T9" fmla="*/ 2147483646 h 10091"/>
                <a:gd name="T10" fmla="*/ 2147483646 w 10013"/>
                <a:gd name="T11" fmla="*/ 2147483646 h 10091"/>
                <a:gd name="T12" fmla="*/ 2147483646 w 10013"/>
                <a:gd name="T13" fmla="*/ 2147483646 h 10091"/>
                <a:gd name="T14" fmla="*/ 2147483646 w 10013"/>
                <a:gd name="T15" fmla="*/ 2147483646 h 100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13"/>
                <a:gd name="T25" fmla="*/ 0 h 10091"/>
                <a:gd name="T26" fmla="*/ 10013 w 10013"/>
                <a:gd name="T27" fmla="*/ 10091 h 1009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13" h="10091">
                  <a:moveTo>
                    <a:pt x="10013" y="4487"/>
                  </a:moveTo>
                  <a:lnTo>
                    <a:pt x="8648" y="7634"/>
                  </a:lnTo>
                  <a:cubicBezTo>
                    <a:pt x="8648" y="7634"/>
                    <a:pt x="6432" y="1047"/>
                    <a:pt x="3134" y="6553"/>
                  </a:cubicBezTo>
                  <a:cubicBezTo>
                    <a:pt x="3288" y="7306"/>
                    <a:pt x="3441" y="8061"/>
                    <a:pt x="3595" y="8814"/>
                  </a:cubicBezTo>
                  <a:cubicBezTo>
                    <a:pt x="14" y="10091"/>
                    <a:pt x="643" y="9828"/>
                    <a:pt x="14" y="10091"/>
                  </a:cubicBezTo>
                  <a:cubicBezTo>
                    <a:pt x="-25" y="10107"/>
                    <a:pt x="33" y="6434"/>
                    <a:pt x="33" y="6434"/>
                  </a:cubicBezTo>
                  <a:cubicBezTo>
                    <a:pt x="815" y="5817"/>
                    <a:pt x="567" y="3733"/>
                    <a:pt x="2230" y="3408"/>
                  </a:cubicBezTo>
                  <a:cubicBezTo>
                    <a:pt x="3893" y="3083"/>
                    <a:pt x="6113" y="-4751"/>
                    <a:pt x="10013" y="44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0" name="Freeform 12"/>
            <p:cNvSpPr>
              <a:spLocks noChangeArrowheads="1"/>
            </p:cNvSpPr>
            <p:nvPr/>
          </p:nvSpPr>
          <p:spPr bwMode="auto">
            <a:xfrm>
              <a:off x="5501" y="0"/>
              <a:ext cx="4230688" cy="1133475"/>
            </a:xfrm>
            <a:custGeom>
              <a:avLst/>
              <a:gdLst>
                <a:gd name="T0" fmla="*/ 2147483646 w 1128"/>
                <a:gd name="T1" fmla="*/ 2147483646 h 302"/>
                <a:gd name="T2" fmla="*/ 2147483646 w 1128"/>
                <a:gd name="T3" fmla="*/ 2147483646 h 302"/>
                <a:gd name="T4" fmla="*/ 2147483646 w 1128"/>
                <a:gd name="T5" fmla="*/ 2147483646 h 302"/>
                <a:gd name="T6" fmla="*/ 2147483646 w 1128"/>
                <a:gd name="T7" fmla="*/ 2147483646 h 302"/>
                <a:gd name="T8" fmla="*/ 0 w 1128"/>
                <a:gd name="T9" fmla="*/ 2147483646 h 302"/>
                <a:gd name="T10" fmla="*/ 2147483646 w 1128"/>
                <a:gd name="T11" fmla="*/ 2147483646 h 302"/>
                <a:gd name="T12" fmla="*/ 2147483646 w 1128"/>
                <a:gd name="T13" fmla="*/ 2147483646 h 302"/>
                <a:gd name="T14" fmla="*/ 2147483646 w 1128"/>
                <a:gd name="T15" fmla="*/ 2147483646 h 3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8"/>
                <a:gd name="T25" fmla="*/ 0 h 302"/>
                <a:gd name="T26" fmla="*/ 1128 w 1128"/>
                <a:gd name="T27" fmla="*/ 302 h 3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8" h="302">
                  <a:moveTo>
                    <a:pt x="1128" y="188"/>
                  </a:moveTo>
                  <a:cubicBezTo>
                    <a:pt x="974" y="252"/>
                    <a:pt x="974" y="252"/>
                    <a:pt x="974" y="252"/>
                  </a:cubicBezTo>
                  <a:cubicBezTo>
                    <a:pt x="974" y="252"/>
                    <a:pt x="724" y="118"/>
                    <a:pt x="352" y="230"/>
                  </a:cubicBezTo>
                  <a:cubicBezTo>
                    <a:pt x="404" y="276"/>
                    <a:pt x="404" y="276"/>
                    <a:pt x="404" y="27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688" y="0"/>
                    <a:pt x="1128" y="18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1" name="任意多边形 7"/>
            <p:cNvSpPr>
              <a:spLocks noChangeArrowheads="1"/>
            </p:cNvSpPr>
            <p:nvPr/>
          </p:nvSpPr>
          <p:spPr bwMode="auto">
            <a:xfrm>
              <a:off x="5501" y="1036179"/>
              <a:ext cx="1504411" cy="391064"/>
            </a:xfrm>
            <a:custGeom>
              <a:avLst/>
              <a:gdLst>
                <a:gd name="T0" fmla="*/ 1463649 w 1518249"/>
                <a:gd name="T1" fmla="*/ 0 h 391064"/>
                <a:gd name="T2" fmla="*/ 1463649 w 1518249"/>
                <a:gd name="T3" fmla="*/ 276045 h 391064"/>
                <a:gd name="T4" fmla="*/ 0 w 1518249"/>
                <a:gd name="T5" fmla="*/ 391064 h 391064"/>
                <a:gd name="T6" fmla="*/ 0 w 1518249"/>
                <a:gd name="T7" fmla="*/ 97766 h 391064"/>
                <a:gd name="T8" fmla="*/ 1463649 w 1518249"/>
                <a:gd name="T9" fmla="*/ 0 h 3910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8249"/>
                <a:gd name="T16" fmla="*/ 0 h 391064"/>
                <a:gd name="T17" fmla="*/ 1518249 w 1518249"/>
                <a:gd name="T18" fmla="*/ 391064 h 3910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8249" h="391064">
                  <a:moveTo>
                    <a:pt x="1518249" y="0"/>
                  </a:moveTo>
                  <a:lnTo>
                    <a:pt x="1518249" y="276045"/>
                  </a:lnTo>
                  <a:lnTo>
                    <a:pt x="0" y="391064"/>
                  </a:lnTo>
                  <a:lnTo>
                    <a:pt x="0" y="97766"/>
                  </a:lnTo>
                  <a:lnTo>
                    <a:pt x="1518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4" name="任意多边形 8"/>
            <p:cNvSpPr>
              <a:spLocks noChangeArrowheads="1"/>
            </p:cNvSpPr>
            <p:nvPr/>
          </p:nvSpPr>
          <p:spPr bwMode="auto">
            <a:xfrm>
              <a:off x="3666516" y="714126"/>
              <a:ext cx="557841" cy="500332"/>
            </a:xfrm>
            <a:custGeom>
              <a:avLst/>
              <a:gdLst>
                <a:gd name="T0" fmla="*/ 0 w 557841"/>
                <a:gd name="T1" fmla="*/ 230038 h 500332"/>
                <a:gd name="T2" fmla="*/ 0 w 557841"/>
                <a:gd name="T3" fmla="*/ 500332 h 500332"/>
                <a:gd name="T4" fmla="*/ 557841 w 557841"/>
                <a:gd name="T5" fmla="*/ 276045 h 500332"/>
                <a:gd name="T6" fmla="*/ 557841 w 557841"/>
                <a:gd name="T7" fmla="*/ 0 h 500332"/>
                <a:gd name="T8" fmla="*/ 0 w 557841"/>
                <a:gd name="T9" fmla="*/ 230038 h 500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7841"/>
                <a:gd name="T16" fmla="*/ 0 h 500332"/>
                <a:gd name="T17" fmla="*/ 557841 w 557841"/>
                <a:gd name="T18" fmla="*/ 500332 h 500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7841" h="500332">
                  <a:moveTo>
                    <a:pt x="0" y="230038"/>
                  </a:moveTo>
                  <a:lnTo>
                    <a:pt x="0" y="500332"/>
                  </a:lnTo>
                  <a:lnTo>
                    <a:pt x="557841" y="276045"/>
                  </a:lnTo>
                  <a:lnTo>
                    <a:pt x="557841" y="0"/>
                  </a:lnTo>
                  <a:lnTo>
                    <a:pt x="0" y="2300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grpSp>
        <p:nvGrpSpPr>
          <p:cNvPr id="55" name="Group 8"/>
          <p:cNvGrpSpPr>
            <a:grpSpLocks/>
          </p:cNvGrpSpPr>
          <p:nvPr/>
        </p:nvGrpSpPr>
        <p:grpSpPr bwMode="auto">
          <a:xfrm>
            <a:off x="4424966" y="3410996"/>
            <a:ext cx="2957513" cy="827247"/>
            <a:chOff x="0" y="0"/>
            <a:chExt cx="4230687" cy="1183415"/>
          </a:xfrm>
          <a:solidFill>
            <a:srgbClr val="E44B46"/>
          </a:solidFill>
        </p:grpSpPr>
        <p:sp>
          <p:nvSpPr>
            <p:cNvPr id="56" name="任意多边形 10"/>
            <p:cNvSpPr>
              <a:spLocks noChangeArrowheads="1"/>
            </p:cNvSpPr>
            <p:nvPr/>
          </p:nvSpPr>
          <p:spPr bwMode="auto">
            <a:xfrm>
              <a:off x="2741168" y="90732"/>
              <a:ext cx="291830" cy="552476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623267 h 476655"/>
                <a:gd name="T4" fmla="*/ 291830 w 291830"/>
                <a:gd name="T5" fmla="*/ 860283 h 476655"/>
                <a:gd name="T6" fmla="*/ 282102 w 291830"/>
                <a:gd name="T7" fmla="*/ 245794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7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1183415"/>
            </a:xfrm>
            <a:custGeom>
              <a:avLst/>
              <a:gdLst>
                <a:gd name="T0" fmla="*/ 0 w 10000"/>
                <a:gd name="T1" fmla="*/ 2147483646 h 10032"/>
                <a:gd name="T2" fmla="*/ 2147483646 w 10000"/>
                <a:gd name="T3" fmla="*/ 2147483646 h 10032"/>
                <a:gd name="T4" fmla="*/ 2147483646 w 10000"/>
                <a:gd name="T5" fmla="*/ 2147483646 h 10032"/>
                <a:gd name="T6" fmla="*/ 2147483646 w 10000"/>
                <a:gd name="T7" fmla="*/ 2147483646 h 10032"/>
                <a:gd name="T8" fmla="*/ 2147483646 w 10000"/>
                <a:gd name="T9" fmla="*/ 2147483646 h 10032"/>
                <a:gd name="T10" fmla="*/ 2147483646 w 10000"/>
                <a:gd name="T11" fmla="*/ 2147483646 h 10032"/>
                <a:gd name="T12" fmla="*/ 2147483646 w 10000"/>
                <a:gd name="T13" fmla="*/ 193703873 h 10032"/>
                <a:gd name="T14" fmla="*/ 2147483646 w 10000"/>
                <a:gd name="T15" fmla="*/ 2147483646 h 10032"/>
                <a:gd name="T16" fmla="*/ 2147483646 w 10000"/>
                <a:gd name="T17" fmla="*/ 2147483646 h 10032"/>
                <a:gd name="T18" fmla="*/ 2147483646 w 10000"/>
                <a:gd name="T19" fmla="*/ 2147483646 h 10032"/>
                <a:gd name="T20" fmla="*/ 0 w 10000"/>
                <a:gd name="T21" fmla="*/ 2147483646 h 10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000"/>
                <a:gd name="T34" fmla="*/ 0 h 10032"/>
                <a:gd name="T35" fmla="*/ 10000 w 10000"/>
                <a:gd name="T36" fmla="*/ 10032 h 10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000" h="10032">
                  <a:moveTo>
                    <a:pt x="0" y="3269"/>
                  </a:moveTo>
                  <a:cubicBezTo>
                    <a:pt x="1" y="6347"/>
                    <a:pt x="1" y="6368"/>
                    <a:pt x="10" y="6374"/>
                  </a:cubicBezTo>
                  <a:cubicBezTo>
                    <a:pt x="19" y="6381"/>
                    <a:pt x="1705" y="9655"/>
                    <a:pt x="3606" y="9987"/>
                  </a:cubicBezTo>
                  <a:cubicBezTo>
                    <a:pt x="5507" y="10319"/>
                    <a:pt x="7450" y="8778"/>
                    <a:pt x="8454" y="7378"/>
                  </a:cubicBezTo>
                  <a:cubicBezTo>
                    <a:pt x="8680" y="7760"/>
                    <a:pt x="9132" y="8588"/>
                    <a:pt x="9132" y="8524"/>
                  </a:cubicBezTo>
                  <a:cubicBezTo>
                    <a:pt x="9132" y="8504"/>
                    <a:pt x="9660" y="5206"/>
                    <a:pt x="9980" y="3064"/>
                  </a:cubicBezTo>
                  <a:cubicBezTo>
                    <a:pt x="9983" y="3045"/>
                    <a:pt x="10001" y="-50"/>
                    <a:pt x="10000" y="1"/>
                  </a:cubicBezTo>
                  <a:cubicBezTo>
                    <a:pt x="8822" y="1208"/>
                    <a:pt x="6951" y="2795"/>
                    <a:pt x="6467" y="3621"/>
                  </a:cubicBezTo>
                  <a:cubicBezTo>
                    <a:pt x="5983" y="4448"/>
                    <a:pt x="6885" y="4513"/>
                    <a:pt x="7093" y="4958"/>
                  </a:cubicBezTo>
                  <a:cubicBezTo>
                    <a:pt x="7093" y="4958"/>
                    <a:pt x="5628" y="6706"/>
                    <a:pt x="4447" y="6423"/>
                  </a:cubicBezTo>
                  <a:cubicBezTo>
                    <a:pt x="3264" y="6142"/>
                    <a:pt x="876" y="4988"/>
                    <a:pt x="0" y="3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8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863599"/>
            </a:xfrm>
            <a:custGeom>
              <a:avLst/>
              <a:gdLst>
                <a:gd name="T0" fmla="*/ 2147483646 w 1128"/>
                <a:gd name="T1" fmla="*/ 2147483646 h 230"/>
                <a:gd name="T2" fmla="*/ 0 w 1128"/>
                <a:gd name="T3" fmla="*/ 2147483646 h 230"/>
                <a:gd name="T4" fmla="*/ 2147483646 w 1128"/>
                <a:gd name="T5" fmla="*/ 2147483646 h 230"/>
                <a:gd name="T6" fmla="*/ 2147483646 w 1128"/>
                <a:gd name="T7" fmla="*/ 2147483646 h 230"/>
                <a:gd name="T8" fmla="*/ 2147483646 w 1128"/>
                <a:gd name="T9" fmla="*/ 2147483646 h 230"/>
                <a:gd name="T10" fmla="*/ 2147483646 w 1128"/>
                <a:gd name="T11" fmla="*/ 0 h 230"/>
                <a:gd name="T12" fmla="*/ 2147483646 w 1128"/>
                <a:gd name="T13" fmla="*/ 2147483646 h 230"/>
                <a:gd name="T14" fmla="*/ 2147483646 w 1128"/>
                <a:gd name="T15" fmla="*/ 2147483646 h 230"/>
                <a:gd name="T16" fmla="*/ 2147483646 w 1128"/>
                <a:gd name="T17" fmla="*/ 2147483646 h 230"/>
                <a:gd name="T18" fmla="*/ 2147483646 w 1128"/>
                <a:gd name="T19" fmla="*/ 2147483646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8"/>
                <a:gd name="T31" fmla="*/ 0 h 230"/>
                <a:gd name="T32" fmla="*/ 1128 w 1128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8" h="230">
                  <a:moveTo>
                    <a:pt x="160" y="42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52" y="218"/>
                    <a:pt x="410" y="224"/>
                  </a:cubicBezTo>
                  <a:cubicBezTo>
                    <a:pt x="668" y="230"/>
                    <a:pt x="840" y="186"/>
                    <a:pt x="952" y="142"/>
                  </a:cubicBezTo>
                  <a:cubicBezTo>
                    <a:pt x="1028" y="178"/>
                    <a:pt x="1028" y="178"/>
                    <a:pt x="1028" y="178"/>
                  </a:cubicBezTo>
                  <a:cubicBezTo>
                    <a:pt x="1128" y="0"/>
                    <a:pt x="1128" y="0"/>
                    <a:pt x="1128" y="0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66"/>
                    <a:pt x="688" y="117"/>
                    <a:pt x="504" y="112"/>
                  </a:cubicBezTo>
                  <a:cubicBezTo>
                    <a:pt x="320" y="108"/>
                    <a:pt x="258" y="96"/>
                    <a:pt x="160" y="4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9" name="任意多边形 13"/>
            <p:cNvSpPr>
              <a:spLocks noChangeArrowheads="1"/>
            </p:cNvSpPr>
            <p:nvPr/>
          </p:nvSpPr>
          <p:spPr bwMode="auto">
            <a:xfrm>
              <a:off x="3573016" y="533472"/>
              <a:ext cx="291830" cy="476655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345332 h 476655"/>
                <a:gd name="T4" fmla="*/ 291830 w 291830"/>
                <a:gd name="T5" fmla="*/ 476655 h 476655"/>
                <a:gd name="T6" fmla="*/ 282102 w 291830"/>
                <a:gd name="T7" fmla="*/ 136187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sp>
        <p:nvSpPr>
          <p:cNvPr id="60" name="任意多边形 14"/>
          <p:cNvSpPr>
            <a:spLocks/>
          </p:cNvSpPr>
          <p:nvPr/>
        </p:nvSpPr>
        <p:spPr bwMode="auto">
          <a:xfrm>
            <a:off x="4016344" y="1620772"/>
            <a:ext cx="337185" cy="1867376"/>
          </a:xfrm>
          <a:custGeom>
            <a:avLst/>
            <a:gdLst>
              <a:gd name="T0" fmla="*/ 374878 w 374574"/>
              <a:gd name="T1" fmla="*/ 1540254 h 2291509"/>
              <a:gd name="T2" fmla="*/ 374878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sp>
        <p:nvSpPr>
          <p:cNvPr id="61" name="任意多边形 15"/>
          <p:cNvSpPr>
            <a:spLocks/>
          </p:cNvSpPr>
          <p:nvPr/>
        </p:nvSpPr>
        <p:spPr bwMode="auto">
          <a:xfrm flipH="1">
            <a:off x="4656424" y="1620772"/>
            <a:ext cx="385763" cy="2038826"/>
          </a:xfrm>
          <a:custGeom>
            <a:avLst/>
            <a:gdLst>
              <a:gd name="T0" fmla="*/ 642241 w 374574"/>
              <a:gd name="T1" fmla="*/ 2188697 h 2291509"/>
              <a:gd name="T2" fmla="*/ 642241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grpSp>
        <p:nvGrpSpPr>
          <p:cNvPr id="77" name="Group 15"/>
          <p:cNvGrpSpPr>
            <a:grpSpLocks/>
          </p:cNvGrpSpPr>
          <p:nvPr/>
        </p:nvGrpSpPr>
        <p:grpSpPr bwMode="auto">
          <a:xfrm flipH="1">
            <a:off x="1737487" y="1672208"/>
            <a:ext cx="1965960" cy="424732"/>
            <a:chOff x="0" y="0"/>
            <a:chExt cx="2183514" cy="471925"/>
          </a:xfrm>
        </p:grpSpPr>
        <p:sp>
          <p:nvSpPr>
            <p:cNvPr id="78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0" name="矩形 19"/>
          <p:cNvSpPr>
            <a:spLocks noChangeArrowheads="1"/>
          </p:cNvSpPr>
          <p:nvPr/>
        </p:nvSpPr>
        <p:spPr bwMode="auto">
          <a:xfrm>
            <a:off x="1778921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1" name="TextBox 11"/>
          <p:cNvSpPr>
            <a:spLocks noChangeArrowheads="1"/>
          </p:cNvSpPr>
          <p:nvPr/>
        </p:nvSpPr>
        <p:spPr bwMode="auto">
          <a:xfrm flipH="1">
            <a:off x="1778921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2" name="Group 20"/>
          <p:cNvGrpSpPr>
            <a:grpSpLocks/>
          </p:cNvGrpSpPr>
          <p:nvPr/>
        </p:nvGrpSpPr>
        <p:grpSpPr bwMode="auto">
          <a:xfrm flipH="1">
            <a:off x="5366512" y="1672208"/>
            <a:ext cx="1965960" cy="424732"/>
            <a:chOff x="0" y="0"/>
            <a:chExt cx="2183514" cy="471925"/>
          </a:xfrm>
        </p:grpSpPr>
        <p:sp>
          <p:nvSpPr>
            <p:cNvPr id="83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5" name="矩形 24"/>
          <p:cNvSpPr>
            <a:spLocks noChangeArrowheads="1"/>
          </p:cNvSpPr>
          <p:nvPr/>
        </p:nvSpPr>
        <p:spPr bwMode="auto">
          <a:xfrm>
            <a:off x="5407946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6" name="TextBox 11"/>
          <p:cNvSpPr>
            <a:spLocks noChangeArrowheads="1"/>
          </p:cNvSpPr>
          <p:nvPr/>
        </p:nvSpPr>
        <p:spPr bwMode="auto">
          <a:xfrm flipH="1">
            <a:off x="5407946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TextBox 11"/>
          <p:cNvSpPr>
            <a:spLocks noChangeArrowheads="1"/>
          </p:cNvSpPr>
          <p:nvPr/>
        </p:nvSpPr>
        <p:spPr bwMode="auto">
          <a:xfrm rot="20749143" flipH="1">
            <a:off x="2050384" y="3254745"/>
            <a:ext cx="131016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11"/>
          <p:cNvSpPr>
            <a:spLocks noChangeArrowheads="1"/>
          </p:cNvSpPr>
          <p:nvPr/>
        </p:nvSpPr>
        <p:spPr bwMode="auto">
          <a:xfrm rot="20857943" flipH="1">
            <a:off x="6018023" y="3559069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4" b="9641"/>
          <a:stretch>
            <a:fillRect/>
          </a:stretch>
        </p:blipFill>
        <p:spPr bwMode="auto">
          <a:xfrm>
            <a:off x="1968945" y="2262280"/>
            <a:ext cx="1198722" cy="755810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17" y="2259424"/>
            <a:ext cx="1333025" cy="888683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8497898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300"/>
                            </p:stCondLst>
                            <p:childTnLst>
                              <p:par>
                                <p:cTn id="7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5" dur="2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3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800"/>
                            </p:stCondLst>
                            <p:childTnLst>
                              <p:par>
                                <p:cTn id="10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01" dur="2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2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3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8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3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3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60" grpId="0" animBg="1"/>
      <p:bldP spid="60" grpId="1" animBg="1"/>
      <p:bldP spid="61" grpId="0" animBg="1"/>
      <p:bldP spid="61" grpId="1" animBg="1"/>
      <p:bldP spid="80" grpId="0" bldLvl="0" animBg="1" autoUpdateAnimBg="0"/>
      <p:bldP spid="81" grpId="0" bldLvl="0" autoUpdateAnimBg="0"/>
      <p:bldP spid="85" grpId="0" bldLvl="0" animBg="1" autoUpdateAnimBg="0"/>
      <p:bldP spid="86" grpId="0" bldLvl="0" autoUpdateAnimBg="0"/>
      <p:bldP spid="87" grpId="0" bldLvl="0" autoUpdateAnimBg="0"/>
      <p:bldP spid="88" grpId="0" bldLvl="0" autoUpdateAnimBg="0"/>
      <p:bldP spid="91" grpId="0" animBg="1"/>
      <p:bldP spid="9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11" y="1485900"/>
            <a:ext cx="4290416" cy="2943225"/>
          </a:xfrm>
          <a:prstGeom prst="rect">
            <a:avLst/>
          </a:prstGeom>
        </p:spPr>
      </p:pic>
      <p:sp>
        <p:nvSpPr>
          <p:cNvPr id="76" name="圆角矩形 75"/>
          <p:cNvSpPr/>
          <p:nvPr/>
        </p:nvSpPr>
        <p:spPr>
          <a:xfrm>
            <a:off x="5301952" y="1485900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5373390" y="156260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3" name="文本框 43"/>
          <p:cNvSpPr txBox="1"/>
          <p:nvPr/>
        </p:nvSpPr>
        <p:spPr>
          <a:xfrm>
            <a:off x="5671904" y="1586418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94" name="文本框 303"/>
          <p:cNvSpPr txBox="1"/>
          <p:nvPr/>
        </p:nvSpPr>
        <p:spPr>
          <a:xfrm>
            <a:off x="5373390" y="1939315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5244809" y="3116274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5316246" y="3192979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7" name="文本框 43"/>
          <p:cNvSpPr txBox="1"/>
          <p:nvPr/>
        </p:nvSpPr>
        <p:spPr>
          <a:xfrm>
            <a:off x="5614760" y="3216792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98" name="文本框 303"/>
          <p:cNvSpPr txBox="1"/>
          <p:nvPr/>
        </p:nvSpPr>
        <p:spPr>
          <a:xfrm>
            <a:off x="5316247" y="3569689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9" name="任意多边形 9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75075448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50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8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9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存在不足之处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FOUR</a:t>
            </a:r>
          </a:p>
        </p:txBody>
      </p:sp>
    </p:spTree>
    <p:extLst>
      <p:ext uri="{BB962C8B-B14F-4D97-AF65-F5344CB8AC3E}">
        <p14:creationId xmlns:p14="http://schemas.microsoft.com/office/powerpoint/2010/main" val="16469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1" name="Group 385"/>
          <p:cNvGrpSpPr>
            <a:grpSpLocks/>
          </p:cNvGrpSpPr>
          <p:nvPr/>
        </p:nvGrpSpPr>
        <p:grpSpPr bwMode="auto">
          <a:xfrm>
            <a:off x="1658729" y="3051922"/>
            <a:ext cx="737235" cy="721520"/>
            <a:chOff x="0" y="0"/>
            <a:chExt cx="1089" cy="1089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1</a:t>
              </a:r>
            </a:p>
          </p:txBody>
        </p:sp>
        <p:grpSp>
          <p:nvGrpSpPr>
            <p:cNvPr id="113" name="Group 38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15" name="Oval 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16" name="Group 390"/>
          <p:cNvGrpSpPr>
            <a:grpSpLocks/>
          </p:cNvGrpSpPr>
          <p:nvPr/>
        </p:nvGrpSpPr>
        <p:grpSpPr bwMode="auto">
          <a:xfrm>
            <a:off x="2498834" y="2447561"/>
            <a:ext cx="737235" cy="721518"/>
            <a:chOff x="0" y="0"/>
            <a:chExt cx="1089" cy="1089"/>
          </a:xfrm>
        </p:grpSpPr>
        <p:sp>
          <p:nvSpPr>
            <p:cNvPr id="117" name="Oval 1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7F7F7"/>
                </a:gs>
                <a:gs pos="100000">
                  <a:srgbClr val="DDDDDD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2</a:t>
              </a:r>
            </a:p>
          </p:txBody>
        </p:sp>
        <p:grpSp>
          <p:nvGrpSpPr>
            <p:cNvPr id="118" name="Group 39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0" name="Oval 1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1" name="Group 395"/>
          <p:cNvGrpSpPr>
            <a:grpSpLocks/>
          </p:cNvGrpSpPr>
          <p:nvPr/>
        </p:nvGrpSpPr>
        <p:grpSpPr bwMode="auto">
          <a:xfrm>
            <a:off x="5837822" y="2428987"/>
            <a:ext cx="737235" cy="721520"/>
            <a:chOff x="0" y="0"/>
            <a:chExt cx="1089" cy="1089"/>
          </a:xfrm>
        </p:grpSpPr>
        <p:sp>
          <p:nvSpPr>
            <p:cNvPr id="122" name="Oval 1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FFFFFF"/>
                  </a:solidFill>
                  <a:latin typeface="Arial" charset="0"/>
                </a:rPr>
                <a:t>5</a:t>
              </a:r>
            </a:p>
          </p:txBody>
        </p:sp>
        <p:grpSp>
          <p:nvGrpSpPr>
            <p:cNvPr id="123" name="Group 39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4" name="Freeform 1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5" name="Oval 1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6" name="Group 400"/>
          <p:cNvGrpSpPr>
            <a:grpSpLocks/>
          </p:cNvGrpSpPr>
          <p:nvPr/>
        </p:nvGrpSpPr>
        <p:grpSpPr bwMode="auto">
          <a:xfrm>
            <a:off x="3716129" y="2023222"/>
            <a:ext cx="735807" cy="721520"/>
            <a:chOff x="0" y="0"/>
            <a:chExt cx="1089" cy="1089"/>
          </a:xfrm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3</a:t>
              </a:r>
            </a:p>
          </p:txBody>
        </p:sp>
        <p:grpSp>
          <p:nvGrpSpPr>
            <p:cNvPr id="128" name="Group 40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9" name="Freeform 2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0" name="Oval 23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6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1" name="Group 405"/>
          <p:cNvGrpSpPr>
            <a:grpSpLocks/>
          </p:cNvGrpSpPr>
          <p:nvPr/>
        </p:nvGrpSpPr>
        <p:grpSpPr bwMode="auto">
          <a:xfrm>
            <a:off x="4863415" y="2048939"/>
            <a:ext cx="737235" cy="721520"/>
            <a:chOff x="0" y="0"/>
            <a:chExt cx="1089" cy="1089"/>
          </a:xfrm>
        </p:grpSpPr>
        <p:sp>
          <p:nvSpPr>
            <p:cNvPr id="132" name="Oval 2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4</a:t>
              </a:r>
            </a:p>
          </p:txBody>
        </p:sp>
        <p:grpSp>
          <p:nvGrpSpPr>
            <p:cNvPr id="133" name="Group 40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4" name="Freeform 2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5" name="Oval 2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6" name="Group 410"/>
          <p:cNvGrpSpPr>
            <a:grpSpLocks/>
          </p:cNvGrpSpPr>
          <p:nvPr/>
        </p:nvGrpSpPr>
        <p:grpSpPr bwMode="auto">
          <a:xfrm>
            <a:off x="6680785" y="3077639"/>
            <a:ext cx="737235" cy="721520"/>
            <a:chOff x="0" y="0"/>
            <a:chExt cx="1089" cy="1089"/>
          </a:xfrm>
        </p:grpSpPr>
        <p:sp>
          <p:nvSpPr>
            <p:cNvPr id="137" name="Oval 3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4D4D4D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6</a:t>
              </a:r>
            </a:p>
          </p:txBody>
        </p:sp>
        <p:grpSp>
          <p:nvGrpSpPr>
            <p:cNvPr id="138" name="Group 41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9" name="Freeform 3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40" name="Oval 3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sp>
        <p:nvSpPr>
          <p:cNvPr id="141" name="Line 34"/>
          <p:cNvSpPr>
            <a:spLocks noChangeShapeType="1"/>
          </p:cNvSpPr>
          <p:nvPr/>
        </p:nvSpPr>
        <p:spPr bwMode="auto">
          <a:xfrm rot="618245" flipV="1">
            <a:off x="4824838" y="2703307"/>
            <a:ext cx="117158" cy="78581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2" name="Line 35"/>
          <p:cNvSpPr>
            <a:spLocks noChangeShapeType="1"/>
          </p:cNvSpPr>
          <p:nvPr/>
        </p:nvSpPr>
        <p:spPr bwMode="auto">
          <a:xfrm rot="618245" flipH="1" flipV="1">
            <a:off x="4154755" y="2757599"/>
            <a:ext cx="431483" cy="63722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3" name="Line 36"/>
          <p:cNvSpPr>
            <a:spLocks noChangeShapeType="1"/>
          </p:cNvSpPr>
          <p:nvPr/>
        </p:nvSpPr>
        <p:spPr bwMode="auto">
          <a:xfrm rot="618245" flipH="1" flipV="1">
            <a:off x="3308935" y="3079069"/>
            <a:ext cx="1028700" cy="35004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4" name="Line 37"/>
          <p:cNvSpPr>
            <a:spLocks noChangeShapeType="1"/>
          </p:cNvSpPr>
          <p:nvPr/>
        </p:nvSpPr>
        <p:spPr bwMode="auto">
          <a:xfrm rot="618245" flipH="1">
            <a:off x="2501691" y="3516266"/>
            <a:ext cx="1751648" cy="1857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5" name="Line 38"/>
          <p:cNvSpPr>
            <a:spLocks noChangeShapeType="1"/>
          </p:cNvSpPr>
          <p:nvPr/>
        </p:nvSpPr>
        <p:spPr bwMode="auto">
          <a:xfrm rot="618245" flipV="1">
            <a:off x="5042009" y="2960482"/>
            <a:ext cx="662940" cy="57435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6" name="Line 39"/>
          <p:cNvSpPr>
            <a:spLocks noChangeShapeType="1"/>
          </p:cNvSpPr>
          <p:nvPr/>
        </p:nvSpPr>
        <p:spPr bwMode="auto">
          <a:xfrm rot="618245" flipV="1">
            <a:off x="5239175" y="3319099"/>
            <a:ext cx="1298735" cy="3571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7" name="Rectangle 64"/>
          <p:cNvSpPr>
            <a:spLocks noChangeArrowheads="1"/>
          </p:cNvSpPr>
          <p:nvPr/>
        </p:nvSpPr>
        <p:spPr bwMode="auto">
          <a:xfrm>
            <a:off x="972929" y="25647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48" name="Rectangle 73"/>
          <p:cNvSpPr>
            <a:spLocks noChangeArrowheads="1"/>
          </p:cNvSpPr>
          <p:nvPr/>
        </p:nvSpPr>
        <p:spPr bwMode="auto">
          <a:xfrm>
            <a:off x="6389320" y="1947499"/>
            <a:ext cx="178308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grpSp>
        <p:nvGrpSpPr>
          <p:cNvPr id="149" name="Group 439"/>
          <p:cNvGrpSpPr>
            <a:grpSpLocks/>
          </p:cNvGrpSpPr>
          <p:nvPr/>
        </p:nvGrpSpPr>
        <p:grpSpPr bwMode="auto">
          <a:xfrm>
            <a:off x="3990449" y="3250519"/>
            <a:ext cx="1438752" cy="1395888"/>
            <a:chOff x="0" y="0"/>
            <a:chExt cx="1084" cy="1046"/>
          </a:xfrm>
        </p:grpSpPr>
        <p:sp>
          <p:nvSpPr>
            <p:cNvPr id="150" name="Oval 40"/>
            <p:cNvSpPr>
              <a:spLocks noChangeArrowheads="1"/>
            </p:cNvSpPr>
            <p:nvPr/>
          </p:nvSpPr>
          <p:spPr bwMode="auto">
            <a:xfrm>
              <a:off x="0" y="58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anose="020B0503020204020204" pitchFamily="34" charset="-122"/>
                <a:buNone/>
              </a:pPr>
              <a:endParaRPr lang="zh-CN" altLang="en-US" sz="1620"/>
            </a:p>
          </p:txBody>
        </p:sp>
        <p:sp>
          <p:nvSpPr>
            <p:cNvPr id="151" name="Oval 44"/>
            <p:cNvSpPr>
              <a:spLocks noChangeArrowheads="1"/>
            </p:cNvSpPr>
            <p:nvPr/>
          </p:nvSpPr>
          <p:spPr bwMode="auto">
            <a:xfrm>
              <a:off x="82" y="0"/>
              <a:ext cx="920" cy="90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875F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单击此处</a:t>
              </a: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添加文字</a:t>
              </a:r>
            </a:p>
          </p:txBody>
        </p:sp>
        <p:pic>
          <p:nvPicPr>
            <p:cNvPr id="152" name="Picture 45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" y="14"/>
              <a:ext cx="732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3" name="Group 443"/>
            <p:cNvGrpSpPr>
              <a:grpSpLocks/>
            </p:cNvGrpSpPr>
            <p:nvPr/>
          </p:nvGrpSpPr>
          <p:grpSpPr bwMode="auto">
            <a:xfrm rot="-1297425" flipH="1" flipV="1">
              <a:off x="148" y="679"/>
              <a:ext cx="793" cy="190"/>
              <a:chOff x="0" y="0"/>
              <a:chExt cx="893" cy="246"/>
            </a:xfrm>
          </p:grpSpPr>
          <p:grpSp>
            <p:nvGrpSpPr>
              <p:cNvPr id="154" name="Group 444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60" name="AutoShape 48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2"/>
                  <a:ext cx="228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1" name="AutoShape 49"/>
                <p:cNvSpPr>
                  <a:spLocks noChangeArrowheads="1"/>
                </p:cNvSpPr>
                <p:nvPr/>
              </p:nvSpPr>
              <p:spPr bwMode="auto">
                <a:xfrm rot="6078281">
                  <a:off x="429" y="-291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2" name="AutoShape 50"/>
                <p:cNvSpPr>
                  <a:spLocks noChangeArrowheads="1"/>
                </p:cNvSpPr>
                <p:nvPr/>
              </p:nvSpPr>
              <p:spPr bwMode="auto">
                <a:xfrm rot="6373927">
                  <a:off x="506" y="-269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3" name="AutoShape 51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0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  <p:grpSp>
            <p:nvGrpSpPr>
              <p:cNvPr id="155" name="Group 449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56" name="AutoShape 53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4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7" name="AutoShape 54"/>
                <p:cNvSpPr>
                  <a:spLocks noChangeArrowheads="1"/>
                </p:cNvSpPr>
                <p:nvPr/>
              </p:nvSpPr>
              <p:spPr bwMode="auto">
                <a:xfrm rot="6078281">
                  <a:off x="431" y="-294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8" name="AutoShape 55"/>
                <p:cNvSpPr>
                  <a:spLocks noChangeArrowheads="1"/>
                </p:cNvSpPr>
                <p:nvPr/>
              </p:nvSpPr>
              <p:spPr bwMode="auto">
                <a:xfrm rot="6373927">
                  <a:off x="509" y="-271"/>
                  <a:ext cx="227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9" name="AutoShape 56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1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</p:grpSp>
      </p:grpSp>
      <p:sp>
        <p:nvSpPr>
          <p:cNvPr id="164" name="Rectangle 64"/>
          <p:cNvSpPr>
            <a:spLocks noChangeArrowheads="1"/>
          </p:cNvSpPr>
          <p:nvPr/>
        </p:nvSpPr>
        <p:spPr bwMode="auto">
          <a:xfrm>
            <a:off x="1795889" y="201464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5" name="Rectangle 64"/>
          <p:cNvSpPr>
            <a:spLocks noChangeArrowheads="1"/>
          </p:cNvSpPr>
          <p:nvPr/>
        </p:nvSpPr>
        <p:spPr bwMode="auto">
          <a:xfrm>
            <a:off x="3304649" y="1467439"/>
            <a:ext cx="1233012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6" name="Rectangle 64"/>
          <p:cNvSpPr>
            <a:spLocks noChangeArrowheads="1"/>
          </p:cNvSpPr>
          <p:nvPr/>
        </p:nvSpPr>
        <p:spPr bwMode="auto">
          <a:xfrm>
            <a:off x="4811980" y="15360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7" name="Rectangle 64"/>
          <p:cNvSpPr>
            <a:spLocks noChangeArrowheads="1"/>
          </p:cNvSpPr>
          <p:nvPr/>
        </p:nvSpPr>
        <p:spPr bwMode="auto">
          <a:xfrm>
            <a:off x="6937960" y="263329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8" name="任意多边形 167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1172454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50"/>
                            </p:stCondLst>
                            <p:childTnLst>
                              <p:par>
                                <p:cTn id="7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/>
      <p:bldP spid="148" grpId="0"/>
      <p:bldP spid="164" grpId="0"/>
      <p:bldP spid="165" grpId="0"/>
      <p:bldP spid="166" grpId="0"/>
      <p:bldP spid="167" grpId="0"/>
      <p:bldP spid="168" grpId="0" animBg="1"/>
      <p:bldP spid="16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7" name="Line 26"/>
          <p:cNvSpPr>
            <a:spLocks noChangeShapeType="1"/>
          </p:cNvSpPr>
          <p:nvPr/>
        </p:nvSpPr>
        <p:spPr bwMode="auto">
          <a:xfrm flipH="1">
            <a:off x="1299825" y="1887380"/>
            <a:ext cx="450199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8" name="Line 28"/>
          <p:cNvSpPr>
            <a:spLocks noChangeShapeType="1"/>
          </p:cNvSpPr>
          <p:nvPr/>
        </p:nvSpPr>
        <p:spPr bwMode="auto">
          <a:xfrm flipH="1">
            <a:off x="1299825" y="2301717"/>
            <a:ext cx="4243388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9" name="Line 30"/>
          <p:cNvSpPr>
            <a:spLocks noChangeShapeType="1"/>
          </p:cNvSpPr>
          <p:nvPr/>
        </p:nvSpPr>
        <p:spPr bwMode="auto">
          <a:xfrm flipH="1">
            <a:off x="1299826" y="2811780"/>
            <a:ext cx="3950493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 flipH="1">
            <a:off x="1299826" y="3441860"/>
            <a:ext cx="3691890" cy="0"/>
          </a:xfrm>
          <a:prstGeom prst="line">
            <a:avLst/>
          </a:prstGeom>
          <a:noFill/>
          <a:ln w="9525">
            <a:solidFill>
              <a:srgbClr val="C050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81" name="Line 34"/>
          <p:cNvSpPr>
            <a:spLocks noChangeShapeType="1"/>
          </p:cNvSpPr>
          <p:nvPr/>
        </p:nvSpPr>
        <p:spPr bwMode="auto">
          <a:xfrm flipH="1">
            <a:off x="1299826" y="4244817"/>
            <a:ext cx="3497580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2" name="AutoShape 4"/>
          <p:cNvSpPr>
            <a:spLocks/>
          </p:cNvSpPr>
          <p:nvPr/>
        </p:nvSpPr>
        <p:spPr bwMode="auto">
          <a:xfrm rot="10800000">
            <a:off x="4430216" y="4390550"/>
            <a:ext cx="3371850" cy="108585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120613 h 21600"/>
              <a:gd name="T4" fmla="*/ 3446831 w 21600"/>
              <a:gd name="T5" fmla="*/ 120613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3" name="AutoShape 5"/>
          <p:cNvSpPr>
            <a:spLocks/>
          </p:cNvSpPr>
          <p:nvPr/>
        </p:nvSpPr>
        <p:spPr bwMode="auto">
          <a:xfrm>
            <a:off x="4430216" y="3849053"/>
            <a:ext cx="3371850" cy="541497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601476 h 21600"/>
              <a:gd name="T4" fmla="*/ 3446831 w 21600"/>
              <a:gd name="T5" fmla="*/ 601476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4" name="WordArt 6"/>
          <p:cNvSpPr>
            <a:spLocks noChangeArrowheads="1" noChangeShapeType="1" noTextEdit="1"/>
          </p:cNvSpPr>
          <p:nvPr/>
        </p:nvSpPr>
        <p:spPr bwMode="auto">
          <a:xfrm>
            <a:off x="5900401" y="4021932"/>
            <a:ext cx="761523" cy="2357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32%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5" name="AutoShape 7"/>
          <p:cNvSpPr>
            <a:spLocks/>
          </p:cNvSpPr>
          <p:nvPr/>
        </p:nvSpPr>
        <p:spPr bwMode="auto">
          <a:xfrm rot="10800000">
            <a:off x="4430216" y="3420428"/>
            <a:ext cx="3371850" cy="417195"/>
          </a:xfrm>
          <a:custGeom>
            <a:avLst/>
            <a:gdLst>
              <a:gd name="T0" fmla="*/ 0 w 21600"/>
              <a:gd name="T1" fmla="*/ 0 h 21600"/>
              <a:gd name="T2" fmla="*/ 1012019 w 21600"/>
              <a:gd name="T3" fmla="*/ 463407 h 21600"/>
              <a:gd name="T4" fmla="*/ 2734913 w 21600"/>
              <a:gd name="T5" fmla="*/ 463407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6" name="AutoShape 8"/>
          <p:cNvSpPr>
            <a:spLocks/>
          </p:cNvSpPr>
          <p:nvPr/>
        </p:nvSpPr>
        <p:spPr bwMode="auto">
          <a:xfrm>
            <a:off x="4798834" y="3154680"/>
            <a:ext cx="2717483" cy="434340"/>
          </a:xfrm>
          <a:custGeom>
            <a:avLst/>
            <a:gdLst>
              <a:gd name="T0" fmla="*/ 0 w 21600"/>
              <a:gd name="T1" fmla="*/ 0 h 21600"/>
              <a:gd name="T2" fmla="*/ 263558 w 21600"/>
              <a:gd name="T3" fmla="*/ 484039 h 21600"/>
              <a:gd name="T4" fmla="*/ 2756523 w 21600"/>
              <a:gd name="T5" fmla="*/ 484039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743 w 21600"/>
              <a:gd name="T16" fmla="*/ 2743 h 21600"/>
              <a:gd name="T17" fmla="*/ 18857 w 21600"/>
              <a:gd name="T18" fmla="*/ 1885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885" y="21600"/>
                </a:lnTo>
                <a:lnTo>
                  <a:pt x="19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7" name="WordArt 9"/>
          <p:cNvSpPr>
            <a:spLocks noChangeArrowheads="1" noChangeShapeType="1" noTextEdit="1"/>
          </p:cNvSpPr>
          <p:nvPr/>
        </p:nvSpPr>
        <p:spPr bwMode="auto">
          <a:xfrm>
            <a:off x="5941834" y="3257551"/>
            <a:ext cx="688658" cy="2314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0504D"/>
                </a:solidFill>
                <a:cs typeface="Arial" panose="020B0604020202020204" pitchFamily="34" charset="0"/>
              </a:rPr>
              <a:t>28%</a:t>
            </a:r>
            <a:endParaRPr lang="zh-CN" altLang="en-US" sz="2159" b="1" kern="1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8" name="AutoShape 10"/>
          <p:cNvSpPr>
            <a:spLocks/>
          </p:cNvSpPr>
          <p:nvPr/>
        </p:nvSpPr>
        <p:spPr bwMode="auto">
          <a:xfrm rot="10800000">
            <a:off x="4798834" y="2821782"/>
            <a:ext cx="2717483" cy="335756"/>
          </a:xfrm>
          <a:custGeom>
            <a:avLst/>
            <a:gdLst>
              <a:gd name="T0" fmla="*/ 0 w 21600"/>
              <a:gd name="T1" fmla="*/ 0 h 21600"/>
              <a:gd name="T2" fmla="*/ 815702 w 21600"/>
              <a:gd name="T3" fmla="*/ 372947 h 21600"/>
              <a:gd name="T4" fmla="*/ 2204379 w 21600"/>
              <a:gd name="T5" fmla="*/ 372947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504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9" name="AutoShape 12"/>
          <p:cNvSpPr>
            <a:spLocks/>
          </p:cNvSpPr>
          <p:nvPr/>
        </p:nvSpPr>
        <p:spPr bwMode="auto">
          <a:xfrm>
            <a:off x="5088871" y="2610327"/>
            <a:ext cx="2201703" cy="352901"/>
          </a:xfrm>
          <a:custGeom>
            <a:avLst/>
            <a:gdLst>
              <a:gd name="T0" fmla="*/ 0 w 21600"/>
              <a:gd name="T1" fmla="*/ 0 h 21600"/>
              <a:gd name="T2" fmla="*/ 263524 w 21600"/>
              <a:gd name="T3" fmla="*/ 391991 h 21600"/>
              <a:gd name="T4" fmla="*/ 2183646 w 21600"/>
              <a:gd name="T5" fmla="*/ 391991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0" name="WordArt 13"/>
          <p:cNvSpPr>
            <a:spLocks noChangeArrowheads="1" noChangeShapeType="1" noTextEdit="1"/>
          </p:cNvSpPr>
          <p:nvPr/>
        </p:nvSpPr>
        <p:spPr bwMode="auto">
          <a:xfrm>
            <a:off x="6071851" y="2696052"/>
            <a:ext cx="457200" cy="155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25%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1" name="AutoShape 14"/>
          <p:cNvSpPr>
            <a:spLocks/>
          </p:cNvSpPr>
          <p:nvPr/>
        </p:nvSpPr>
        <p:spPr bwMode="auto">
          <a:xfrm rot="10800000">
            <a:off x="5088871" y="2336007"/>
            <a:ext cx="2201703" cy="271463"/>
          </a:xfrm>
          <a:custGeom>
            <a:avLst/>
            <a:gdLst>
              <a:gd name="T0" fmla="*/ 0 w 21600"/>
              <a:gd name="T1" fmla="*/ 0 h 21600"/>
              <a:gd name="T2" fmla="*/ 660962 w 21600"/>
              <a:gd name="T3" fmla="*/ 301532 h 21600"/>
              <a:gd name="T4" fmla="*/ 1786208 w 21600"/>
              <a:gd name="T5" fmla="*/ 301532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grpSp>
        <p:nvGrpSpPr>
          <p:cNvPr id="92" name="Group 439"/>
          <p:cNvGrpSpPr>
            <a:grpSpLocks/>
          </p:cNvGrpSpPr>
          <p:nvPr/>
        </p:nvGrpSpPr>
        <p:grpSpPr bwMode="auto">
          <a:xfrm>
            <a:off x="7669193" y="3296127"/>
            <a:ext cx="647223" cy="1565910"/>
            <a:chOff x="0" y="0"/>
            <a:chExt cx="510" cy="1462"/>
          </a:xfrm>
        </p:grpSpPr>
        <p:sp>
          <p:nvSpPr>
            <p:cNvPr id="93" name="AutoShape 16"/>
            <p:cNvSpPr>
              <a:spLocks noChangeArrowheads="1"/>
            </p:cNvSpPr>
            <p:nvPr/>
          </p:nvSpPr>
          <p:spPr bwMode="auto">
            <a:xfrm flipH="1" flipV="1">
              <a:off x="126" y="1199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4" name="AutoShape 17"/>
            <p:cNvSpPr>
              <a:spLocks noChangeArrowheads="1"/>
            </p:cNvSpPr>
            <p:nvPr/>
          </p:nvSpPr>
          <p:spPr bwMode="auto">
            <a:xfrm flipH="1" flipV="1">
              <a:off x="310" y="1157"/>
              <a:ext cx="78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pic>
          <p:nvPicPr>
            <p:cNvPr id="95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" name="AutoShape 20"/>
          <p:cNvSpPr>
            <a:spLocks/>
          </p:cNvSpPr>
          <p:nvPr/>
        </p:nvSpPr>
        <p:spPr bwMode="auto">
          <a:xfrm>
            <a:off x="5384621" y="2155984"/>
            <a:ext cx="1675925" cy="265748"/>
          </a:xfrm>
          <a:custGeom>
            <a:avLst/>
            <a:gdLst>
              <a:gd name="T0" fmla="*/ 0 w 21600"/>
              <a:gd name="T1" fmla="*/ 0 h 21600"/>
              <a:gd name="T2" fmla="*/ 200634 w 21600"/>
              <a:gd name="T3" fmla="*/ 295184 h 21600"/>
              <a:gd name="T4" fmla="*/ 1662516 w 21600"/>
              <a:gd name="T5" fmla="*/ 295184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7" name="WordArt 21"/>
          <p:cNvSpPr>
            <a:spLocks noChangeArrowheads="1" noChangeShapeType="1" noTextEdit="1"/>
          </p:cNvSpPr>
          <p:nvPr/>
        </p:nvSpPr>
        <p:spPr bwMode="auto">
          <a:xfrm>
            <a:off x="6118998" y="2220278"/>
            <a:ext cx="372905" cy="118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10%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8" name="AutoShape 22"/>
          <p:cNvSpPr>
            <a:spLocks/>
          </p:cNvSpPr>
          <p:nvPr/>
        </p:nvSpPr>
        <p:spPr bwMode="auto">
          <a:xfrm rot="10800000">
            <a:off x="5384621" y="1950245"/>
            <a:ext cx="1675925" cy="207168"/>
          </a:xfrm>
          <a:custGeom>
            <a:avLst/>
            <a:gdLst>
              <a:gd name="T0" fmla="*/ 0 w 21600"/>
              <a:gd name="T1" fmla="*/ 0 h 21600"/>
              <a:gd name="T2" fmla="*/ 503223 w 21600"/>
              <a:gd name="T3" fmla="*/ 230116 h 21600"/>
              <a:gd name="T4" fmla="*/ 1359927 w 21600"/>
              <a:gd name="T5" fmla="*/ 230116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zh-CN" altLang="en-US" sz="1620"/>
          </a:p>
        </p:txBody>
      </p:sp>
      <p:sp>
        <p:nvSpPr>
          <p:cNvPr id="99" name="AutoShape 23"/>
          <p:cNvSpPr>
            <a:spLocks/>
          </p:cNvSpPr>
          <p:nvPr/>
        </p:nvSpPr>
        <p:spPr bwMode="auto">
          <a:xfrm>
            <a:off x="5603221" y="1765935"/>
            <a:ext cx="1287303" cy="267177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WordArt 24"/>
          <p:cNvSpPr>
            <a:spLocks noChangeArrowheads="1" noChangeShapeType="1" noTextEdit="1"/>
          </p:cNvSpPr>
          <p:nvPr/>
        </p:nvSpPr>
        <p:spPr bwMode="auto">
          <a:xfrm>
            <a:off x="6184721" y="1843088"/>
            <a:ext cx="255747" cy="11715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101" name="AutoShape 25"/>
          <p:cNvSpPr>
            <a:spLocks/>
          </p:cNvSpPr>
          <p:nvPr/>
        </p:nvSpPr>
        <p:spPr bwMode="auto">
          <a:xfrm rot="10800000">
            <a:off x="5603221" y="1561625"/>
            <a:ext cx="1287303" cy="20716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21600 h 21600"/>
              <a:gd name="T4" fmla="*/ 21600 w 21600"/>
              <a:gd name="T5" fmla="*/ 0 h 21600"/>
              <a:gd name="T6" fmla="*/ 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" name="Rectangle 27"/>
          <p:cNvSpPr>
            <a:spLocks noChangeArrowheads="1"/>
          </p:cNvSpPr>
          <p:nvPr/>
        </p:nvSpPr>
        <p:spPr bwMode="auto">
          <a:xfrm>
            <a:off x="1484134" y="15959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3" name="Rectangle 29"/>
          <p:cNvSpPr>
            <a:spLocks noChangeArrowheads="1"/>
          </p:cNvSpPr>
          <p:nvPr/>
        </p:nvSpPr>
        <p:spPr bwMode="auto">
          <a:xfrm>
            <a:off x="1484134" y="198453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4" name="Rectangle 31"/>
          <p:cNvSpPr>
            <a:spLocks noChangeArrowheads="1"/>
          </p:cNvSpPr>
          <p:nvPr/>
        </p:nvSpPr>
        <p:spPr bwMode="auto">
          <a:xfrm>
            <a:off x="1484134" y="25203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5" name="Rectangle 33"/>
          <p:cNvSpPr>
            <a:spLocks noChangeArrowheads="1"/>
          </p:cNvSpPr>
          <p:nvPr/>
        </p:nvSpPr>
        <p:spPr bwMode="auto">
          <a:xfrm>
            <a:off x="1484134" y="3151823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6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6" name="Rectangle 35"/>
          <p:cNvSpPr>
            <a:spLocks noChangeArrowheads="1"/>
          </p:cNvSpPr>
          <p:nvPr/>
        </p:nvSpPr>
        <p:spPr bwMode="auto">
          <a:xfrm>
            <a:off x="1484134" y="3953352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7" name="任意多边形 10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31348934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50"/>
                            </p:stCondLst>
                            <p:childTnLst>
                              <p:par>
                                <p:cTn id="1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50"/>
                            </p:stCondLst>
                            <p:childTnLst>
                              <p:par>
                                <p:cTn id="1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5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80" grpId="0" animBg="1"/>
      <p:bldP spid="82" grpId="0" animBg="1"/>
      <p:bldP spid="83" grpId="0" animBg="1"/>
      <p:bldP spid="84" grpId="0"/>
      <p:bldP spid="85" grpId="0" animBg="1"/>
      <p:bldP spid="86" grpId="0" animBg="1"/>
      <p:bldP spid="87" grpId="0"/>
      <p:bldP spid="88" grpId="0" animBg="1"/>
      <p:bldP spid="89" grpId="0" animBg="1"/>
      <p:bldP spid="90" grpId="0"/>
      <p:bldP spid="91" grpId="0" animBg="1"/>
      <p:bldP spid="96" grpId="0" animBg="1"/>
      <p:bldP spid="97" grpId="0"/>
      <p:bldP spid="98" grpId="0" animBg="1"/>
      <p:bldP spid="100" grpId="0"/>
      <p:bldP spid="102" grpId="0"/>
      <p:bldP spid="103" grpId="0"/>
      <p:bldP spid="104" grpId="0"/>
      <p:bldP spid="105" grpId="0"/>
      <p:bldP spid="106" grpId="0"/>
      <p:bldP spid="107" grpId="0" animBg="1"/>
      <p:bldP spid="10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1368743" y="2223136"/>
            <a:ext cx="1151573" cy="1060133"/>
            <a:chOff x="944563" y="2652713"/>
            <a:chExt cx="1279494" cy="1177925"/>
          </a:xfrm>
        </p:grpSpPr>
        <p:grpSp>
          <p:nvGrpSpPr>
            <p:cNvPr id="20" name="Group 5"/>
            <p:cNvGrpSpPr>
              <a:grpSpLocks/>
            </p:cNvGrpSpPr>
            <p:nvPr/>
          </p:nvGrpSpPr>
          <p:grpSpPr bwMode="auto">
            <a:xfrm>
              <a:off x="944563" y="2652713"/>
              <a:ext cx="1181100" cy="1177925"/>
              <a:chOff x="0" y="0"/>
              <a:chExt cx="1288" cy="1286"/>
            </a:xfrm>
          </p:grpSpPr>
          <p:grpSp>
            <p:nvGrpSpPr>
              <p:cNvPr id="22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25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Oval 8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1052510" y="2855913"/>
              <a:ext cx="1171547" cy="7699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3971926" y="2041685"/>
            <a:ext cx="1425893" cy="1423035"/>
            <a:chOff x="3838575" y="2451100"/>
            <a:chExt cx="1584325" cy="1581150"/>
          </a:xfrm>
        </p:grpSpPr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3838575" y="2451100"/>
              <a:ext cx="1584325" cy="1581150"/>
              <a:chOff x="0" y="0"/>
              <a:chExt cx="1288" cy="1286"/>
            </a:xfrm>
          </p:grpSpPr>
          <p:grpSp>
            <p:nvGrpSpPr>
              <p:cNvPr id="30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33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1"/>
                  <a:ext cx="1009" cy="1011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未知"/>
              <p:cNvSpPr>
                <a:spLocks/>
              </p:cNvSpPr>
              <p:nvPr/>
            </p:nvSpPr>
            <p:spPr bwMode="auto">
              <a:xfrm rot="-5400000">
                <a:off x="314" y="394"/>
                <a:ext cx="491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 rot="5400000">
                <a:off x="474" y="-92"/>
                <a:ext cx="492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4187825" y="2862262"/>
              <a:ext cx="1171575" cy="7699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35" name="Group 76"/>
          <p:cNvGrpSpPr>
            <a:grpSpLocks/>
          </p:cNvGrpSpPr>
          <p:nvPr/>
        </p:nvGrpSpPr>
        <p:grpSpPr bwMode="auto">
          <a:xfrm>
            <a:off x="6939440" y="2223136"/>
            <a:ext cx="1177290" cy="1060133"/>
            <a:chOff x="4495" y="1364"/>
            <a:chExt cx="824" cy="742"/>
          </a:xfrm>
        </p:grpSpPr>
        <p:grpSp>
          <p:nvGrpSpPr>
            <p:cNvPr id="36" name="Group 17"/>
            <p:cNvGrpSpPr>
              <a:grpSpLocks/>
            </p:cNvGrpSpPr>
            <p:nvPr/>
          </p:nvGrpSpPr>
          <p:grpSpPr bwMode="auto">
            <a:xfrm>
              <a:off x="4495" y="1364"/>
              <a:ext cx="744" cy="742"/>
              <a:chOff x="0" y="0"/>
              <a:chExt cx="1288" cy="1286"/>
            </a:xfrm>
          </p:grpSpPr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41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Oval 20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未知"/>
              <p:cNvSpPr>
                <a:spLocks/>
              </p:cNvSpPr>
              <p:nvPr/>
            </p:nvSpPr>
            <p:spPr bwMode="auto">
              <a:xfrm rot="-54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4581" y="1492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43" name="Rectangle 28"/>
          <p:cNvSpPr>
            <a:spLocks noChangeArrowheads="1"/>
          </p:cNvSpPr>
          <p:nvPr/>
        </p:nvSpPr>
        <p:spPr bwMode="auto">
          <a:xfrm>
            <a:off x="2558892" y="2004537"/>
            <a:ext cx="1363028" cy="69294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4" name="Rectangle 29"/>
          <p:cNvSpPr>
            <a:spLocks noChangeArrowheads="1"/>
          </p:cNvSpPr>
          <p:nvPr/>
        </p:nvSpPr>
        <p:spPr bwMode="auto">
          <a:xfrm>
            <a:off x="2577466" y="2808922"/>
            <a:ext cx="1363028" cy="6929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5560695" y="2013110"/>
            <a:ext cx="1394460" cy="6915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5557838" y="2816067"/>
            <a:ext cx="1370172" cy="680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7" name="Oval 32"/>
          <p:cNvSpPr>
            <a:spLocks noChangeArrowheads="1"/>
          </p:cNvSpPr>
          <p:nvPr/>
        </p:nvSpPr>
        <p:spPr bwMode="auto">
          <a:xfrm>
            <a:off x="1137285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49" name="Oval 33"/>
          <p:cNvSpPr>
            <a:spLocks noChangeArrowheads="1"/>
          </p:cNvSpPr>
          <p:nvPr/>
        </p:nvSpPr>
        <p:spPr bwMode="auto">
          <a:xfrm>
            <a:off x="3563303" y="3734752"/>
            <a:ext cx="2267427" cy="224315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0" name="Oval 32"/>
          <p:cNvSpPr>
            <a:spLocks noChangeArrowheads="1"/>
          </p:cNvSpPr>
          <p:nvPr/>
        </p:nvSpPr>
        <p:spPr bwMode="auto">
          <a:xfrm>
            <a:off x="6766560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1" name="Line 23"/>
          <p:cNvSpPr>
            <a:spLocks noChangeShapeType="1"/>
          </p:cNvSpPr>
          <p:nvPr/>
        </p:nvSpPr>
        <p:spPr bwMode="auto">
          <a:xfrm>
            <a:off x="2416017" y="2753202"/>
            <a:ext cx="1540193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4" name="Line 24"/>
          <p:cNvSpPr>
            <a:spLocks noChangeShapeType="1"/>
          </p:cNvSpPr>
          <p:nvPr/>
        </p:nvSpPr>
        <p:spPr bwMode="auto">
          <a:xfrm>
            <a:off x="5404962" y="2753202"/>
            <a:ext cx="1541621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5" name="任意多边形 54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497761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5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5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43" grpId="0"/>
      <p:bldP spid="44" grpId="0"/>
      <p:bldP spid="45" grpId="0"/>
      <p:bldP spid="46" grpId="0"/>
      <p:bldP spid="47" grpId="0" animBg="1"/>
      <p:bldP spid="49" grpId="0" animBg="1"/>
      <p:bldP spid="50" grpId="0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3065947" cy="5715000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5" name="文本框 54"/>
          <p:cNvSpPr txBox="1"/>
          <p:nvPr/>
        </p:nvSpPr>
        <p:spPr>
          <a:xfrm>
            <a:off x="770221" y="2281436"/>
            <a:ext cx="174278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9069" y="291474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gency FB" panose="020B0503020202020204" pitchFamily="34" charset="0"/>
              </a:rPr>
              <a:t>THE TRANSITION PAGE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80803" y="1264826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0" name="圆角矩形 5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1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年度工作概述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580803" y="1987568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8" name="圆角矩形 67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9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工作完成情况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580803" y="2710310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2" name="圆角矩形 71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3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成功项目展示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80803" y="3433052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6" name="圆角矩形 75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698714" y="1145512"/>
              <a:ext cx="684439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工作存在不足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80803" y="4155794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80" name="圆角矩形 7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明年工作计划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2606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83" grpId="1" animBg="1"/>
      <p:bldP spid="83" grpId="3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FIVE</a:t>
            </a:r>
          </a:p>
        </p:txBody>
      </p:sp>
    </p:spTree>
    <p:extLst>
      <p:ext uri="{BB962C8B-B14F-4D97-AF65-F5344CB8AC3E}">
        <p14:creationId xmlns:p14="http://schemas.microsoft.com/office/powerpoint/2010/main" val="113335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47211" y="4153258"/>
            <a:ext cx="1060847" cy="1156097"/>
            <a:chOff x="2143126" y="4930775"/>
            <a:chExt cx="1414463" cy="1541463"/>
          </a:xfrm>
          <a:solidFill>
            <a:srgbClr val="E44B46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0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3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4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5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6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1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2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7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8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9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0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1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2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3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404410" y="3713918"/>
            <a:ext cx="138113" cy="483394"/>
            <a:chOff x="2752726" y="4344988"/>
            <a:chExt cx="184150" cy="644525"/>
          </a:xfrm>
          <a:noFill/>
        </p:grpSpPr>
        <p:sp>
          <p:nvSpPr>
            <p:cNvPr id="135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6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7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8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6773" y="3710346"/>
            <a:ext cx="152400" cy="451247"/>
            <a:chOff x="2555876" y="4340225"/>
            <a:chExt cx="203200" cy="601663"/>
          </a:xfrm>
          <a:noFill/>
        </p:grpSpPr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3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806121" y="2572451"/>
            <a:ext cx="303610" cy="458391"/>
            <a:chOff x="1201738" y="2052638"/>
            <a:chExt cx="404813" cy="611188"/>
          </a:xfrm>
          <a:noFill/>
        </p:grpSpPr>
        <p:sp>
          <p:nvSpPr>
            <p:cNvPr id="145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6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7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374253" y="1193513"/>
            <a:ext cx="507206" cy="416719"/>
            <a:chOff x="3190876" y="1230313"/>
            <a:chExt cx="676275" cy="555625"/>
          </a:xfrm>
          <a:noFill/>
        </p:grpSpPr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5283092" y="2531627"/>
            <a:ext cx="410766" cy="446485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618598" y="2147056"/>
            <a:ext cx="464344" cy="488156"/>
            <a:chOff x="1704976" y="2255838"/>
            <a:chExt cx="619125" cy="650875"/>
          </a:xfrm>
          <a:noFill/>
        </p:grpSpPr>
        <p:sp>
          <p:nvSpPr>
            <p:cNvPr id="155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0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4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5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6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8" name="Freeform 171"/>
          <p:cNvSpPr>
            <a:spLocks noEditPoints="1"/>
          </p:cNvSpPr>
          <p:nvPr/>
        </p:nvSpPr>
        <p:spPr bwMode="auto">
          <a:xfrm>
            <a:off x="4182955" y="2220874"/>
            <a:ext cx="421481" cy="423863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9" name="Freeform 181"/>
          <p:cNvSpPr>
            <a:spLocks noEditPoints="1"/>
          </p:cNvSpPr>
          <p:nvPr/>
        </p:nvSpPr>
        <p:spPr bwMode="auto">
          <a:xfrm>
            <a:off x="4706830" y="2600683"/>
            <a:ext cx="327422" cy="116681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089020" y="2780468"/>
            <a:ext cx="198835" cy="251222"/>
            <a:chOff x="3665538" y="3100388"/>
            <a:chExt cx="265113" cy="334963"/>
          </a:xfrm>
          <a:noFill/>
        </p:grpSpPr>
        <p:sp>
          <p:nvSpPr>
            <p:cNvPr id="171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2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3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4" name="Freeform 189"/>
          <p:cNvSpPr>
            <a:spLocks noEditPoints="1"/>
          </p:cNvSpPr>
          <p:nvPr/>
        </p:nvSpPr>
        <p:spPr bwMode="auto">
          <a:xfrm>
            <a:off x="4115088" y="3992524"/>
            <a:ext cx="163116" cy="175022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4349642" y="2648308"/>
            <a:ext cx="120253" cy="191691"/>
            <a:chOff x="2679701" y="2924175"/>
            <a:chExt cx="160337" cy="255588"/>
          </a:xfrm>
          <a:noFill/>
        </p:grpSpPr>
        <p:sp>
          <p:nvSpPr>
            <p:cNvPr id="176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3153182" y="2439286"/>
            <a:ext cx="254794" cy="513160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5186056" y="1254682"/>
            <a:ext cx="428625" cy="431006"/>
            <a:chOff x="2157413" y="3054350"/>
            <a:chExt cx="571500" cy="574675"/>
          </a:xfrm>
          <a:noFill/>
        </p:grpSpPr>
        <p:sp>
          <p:nvSpPr>
            <p:cNvPr id="18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4" name="Freeform 151"/>
          <p:cNvSpPr>
            <a:spLocks noEditPoints="1"/>
          </p:cNvSpPr>
          <p:nvPr/>
        </p:nvSpPr>
        <p:spPr bwMode="auto">
          <a:xfrm>
            <a:off x="5522034" y="2974246"/>
            <a:ext cx="285750" cy="4953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5" name="Freeform 169"/>
          <p:cNvSpPr>
            <a:spLocks noEditPoints="1"/>
          </p:cNvSpPr>
          <p:nvPr/>
        </p:nvSpPr>
        <p:spPr bwMode="auto">
          <a:xfrm>
            <a:off x="5738132" y="1596391"/>
            <a:ext cx="139304" cy="240506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645263" y="2270775"/>
            <a:ext cx="185738" cy="234553"/>
            <a:chOff x="1516063" y="3252788"/>
            <a:chExt cx="247651" cy="312737"/>
          </a:xfrm>
          <a:noFill/>
        </p:grpSpPr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8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9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2987970" y="2386370"/>
            <a:ext cx="120253" cy="191691"/>
            <a:chOff x="2679701" y="2924175"/>
            <a:chExt cx="160337" cy="255588"/>
          </a:xfrm>
          <a:noFill/>
        </p:grpSpPr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592805" y="1563243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196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7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98" name="文本框 7"/>
          <p:cNvSpPr txBox="1"/>
          <p:nvPr/>
        </p:nvSpPr>
        <p:spPr>
          <a:xfrm>
            <a:off x="4965025" y="1845472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3199545" y="1124090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0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1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2" name="文本框 7"/>
          <p:cNvSpPr txBox="1"/>
          <p:nvPr/>
        </p:nvSpPr>
        <p:spPr>
          <a:xfrm>
            <a:off x="3571765" y="1406318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4494898" y="3007877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4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5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6" name="文本框 7"/>
          <p:cNvSpPr txBox="1"/>
          <p:nvPr/>
        </p:nvSpPr>
        <p:spPr>
          <a:xfrm>
            <a:off x="4867118" y="3290105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3246051" y="3043274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8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9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10" name="文本框 7"/>
          <p:cNvSpPr txBox="1"/>
          <p:nvPr/>
        </p:nvSpPr>
        <p:spPr>
          <a:xfrm>
            <a:off x="3618271" y="3325503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1" name="直接箭头连接符 210"/>
          <p:cNvCxnSpPr/>
          <p:nvPr/>
        </p:nvCxnSpPr>
        <p:spPr>
          <a:xfrm>
            <a:off x="5693858" y="2098958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箭头连接符 211"/>
          <p:cNvCxnSpPr/>
          <p:nvPr/>
        </p:nvCxnSpPr>
        <p:spPr>
          <a:xfrm>
            <a:off x="5488475" y="3590960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箭头连接符 212"/>
          <p:cNvCxnSpPr/>
          <p:nvPr/>
        </p:nvCxnSpPr>
        <p:spPr>
          <a:xfrm flipH="1">
            <a:off x="1000496" y="3590960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箭头连接符 213"/>
          <p:cNvCxnSpPr/>
          <p:nvPr/>
        </p:nvCxnSpPr>
        <p:spPr>
          <a:xfrm flipH="1">
            <a:off x="1000495" y="1655787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" name="组合 214"/>
          <p:cNvGrpSpPr/>
          <p:nvPr/>
        </p:nvGrpSpPr>
        <p:grpSpPr>
          <a:xfrm>
            <a:off x="6075918" y="1388900"/>
            <a:ext cx="2101699" cy="711059"/>
            <a:chOff x="8626301" y="2552130"/>
            <a:chExt cx="2267226" cy="948079"/>
          </a:xfrm>
        </p:grpSpPr>
        <p:sp>
          <p:nvSpPr>
            <p:cNvPr id="216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7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238832" y="946690"/>
            <a:ext cx="2101699" cy="711059"/>
            <a:chOff x="8626301" y="2552130"/>
            <a:chExt cx="2267226" cy="948079"/>
          </a:xfrm>
        </p:grpSpPr>
        <p:sp>
          <p:nvSpPr>
            <p:cNvPr id="219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0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1199529" y="2863323"/>
            <a:ext cx="2101699" cy="711059"/>
            <a:chOff x="8626301" y="2552130"/>
            <a:chExt cx="2267226" cy="948079"/>
          </a:xfrm>
        </p:grpSpPr>
        <p:sp>
          <p:nvSpPr>
            <p:cNvPr id="222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3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5778607" y="2864102"/>
            <a:ext cx="2101699" cy="711059"/>
            <a:chOff x="8626301" y="2552130"/>
            <a:chExt cx="2267226" cy="948079"/>
          </a:xfrm>
        </p:grpSpPr>
        <p:sp>
          <p:nvSpPr>
            <p:cNvPr id="225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6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227" name="任意多边形 22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8887639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4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4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4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4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7" grpId="0" animBg="1"/>
      <p:bldP spid="22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7" name="中国 52"/>
          <p:cNvGrpSpPr>
            <a:grpSpLocks/>
          </p:cNvGrpSpPr>
          <p:nvPr/>
        </p:nvGrpSpPr>
        <p:grpSpPr bwMode="auto">
          <a:xfrm>
            <a:off x="1221958" y="1392514"/>
            <a:ext cx="3200423" cy="2914253"/>
            <a:chOff x="0" y="0"/>
            <a:chExt cx="5832647" cy="4819363"/>
          </a:xfrm>
          <a:solidFill>
            <a:srgbClr val="E44B46"/>
          </a:solidFill>
        </p:grpSpPr>
        <p:sp>
          <p:nvSpPr>
            <p:cNvPr id="228" name="Freeform 9"/>
            <p:cNvSpPr>
              <a:spLocks/>
            </p:cNvSpPr>
            <p:nvPr/>
          </p:nvSpPr>
          <p:spPr bwMode="auto">
            <a:xfrm>
              <a:off x="2449068" y="53707"/>
              <a:ext cx="2556482" cy="2180531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9" name="Freeform 10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0" name="Freeform 11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1" name="Freeform 12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2" name="Freeform 13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3" name="Freeform 14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4" name="Freeform 15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5" name="Freeform 16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6" name="Freeform 17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7" name="Freeform 18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8" name="Freeform 19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9" name="Freeform 20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0" name="Freeform 21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1" name="Freeform 22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2" name="Freeform 23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3" name="Freeform 24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4" name="Freeform 25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5" name="Freeform 26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6" name="Freeform 27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7" name="Freeform 28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8" name="Freeform 29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9" name="Freeform 30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0" name="Freeform 31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1" name="Freeform 32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2" name="Freeform 33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3" name="Freeform 34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4" name="Freeform 35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5" name="Freeform 36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6" name="Freeform 37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7" name="Freeform 38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8" name="Freeform 39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9" name="Freeform 40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461162" y="2767822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1" name="椭圆 260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2" name="文本框 2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417055" y="3743489"/>
            <a:ext cx="344240" cy="331264"/>
            <a:chOff x="3934709" y="3458120"/>
            <a:chExt cx="458986" cy="441685"/>
          </a:xfrm>
          <a:solidFill>
            <a:schemeClr val="bg1">
              <a:alpha val="50000"/>
            </a:schemeClr>
          </a:solidFill>
        </p:grpSpPr>
        <p:sp>
          <p:nvSpPr>
            <p:cNvPr id="264" name="椭圆 263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5" name="文本框 73"/>
            <p:cNvSpPr txBox="1"/>
            <p:nvPr/>
          </p:nvSpPr>
          <p:spPr>
            <a:xfrm>
              <a:off x="3939724" y="3494320"/>
              <a:ext cx="453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041688" y="1815170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7" name="椭圆 266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8" name="文本框 76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5451573" y="2628522"/>
            <a:ext cx="348309" cy="331264"/>
            <a:chOff x="3934709" y="3458120"/>
            <a:chExt cx="464412" cy="441685"/>
          </a:xfrm>
          <a:solidFill>
            <a:schemeClr val="bg1">
              <a:lumMod val="95000"/>
            </a:schemeClr>
          </a:solidFill>
        </p:grpSpPr>
        <p:sp>
          <p:nvSpPr>
            <p:cNvPr id="270" name="椭圆 269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1" name="文本框 79"/>
            <p:cNvSpPr txBox="1"/>
            <p:nvPr/>
          </p:nvSpPr>
          <p:spPr>
            <a:xfrm>
              <a:off x="3957356" y="3494320"/>
              <a:ext cx="441765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5453455" y="3732291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3" name="椭圆 272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4" name="文本框 8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5451575" y="1564422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6" name="椭圆 275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7" name="文本框 85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946560" y="1386383"/>
            <a:ext cx="1886354" cy="924178"/>
            <a:chOff x="8608198" y="2526505"/>
            <a:chExt cx="2515139" cy="1232237"/>
          </a:xfrm>
        </p:grpSpPr>
        <p:sp>
          <p:nvSpPr>
            <p:cNvPr id="279" name="文本框 87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0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5946560" y="2453748"/>
            <a:ext cx="1886354" cy="924178"/>
            <a:chOff x="8608198" y="2526505"/>
            <a:chExt cx="2515139" cy="1232237"/>
          </a:xfrm>
        </p:grpSpPr>
        <p:sp>
          <p:nvSpPr>
            <p:cNvPr id="282" name="文本框 90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3" name="文本框 91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6022760" y="3581402"/>
            <a:ext cx="1886354" cy="924178"/>
            <a:chOff x="8608198" y="2526505"/>
            <a:chExt cx="2515139" cy="1232237"/>
          </a:xfrm>
        </p:grpSpPr>
        <p:sp>
          <p:nvSpPr>
            <p:cNvPr id="285" name="文本框 93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6" name="文本框 94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79" name="任意多边形 7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0951074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5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79" grpId="0" animBg="1"/>
      <p:bldP spid="79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0" name="Group 297"/>
          <p:cNvGrpSpPr>
            <a:grpSpLocks/>
          </p:cNvGrpSpPr>
          <p:nvPr/>
        </p:nvGrpSpPr>
        <p:grpSpPr bwMode="auto">
          <a:xfrm>
            <a:off x="3959713" y="1705372"/>
            <a:ext cx="3821907" cy="1344453"/>
            <a:chOff x="0" y="0"/>
            <a:chExt cx="3203" cy="1196"/>
          </a:xfrm>
        </p:grpSpPr>
        <p:sp>
          <p:nvSpPr>
            <p:cNvPr id="121" name="Oval 3"/>
            <p:cNvSpPr>
              <a:spLocks noChangeArrowheads="1"/>
            </p:cNvSpPr>
            <p:nvPr/>
          </p:nvSpPr>
          <p:spPr bwMode="auto">
            <a:xfrm>
              <a:off x="1084" y="763"/>
              <a:ext cx="1048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2" name="Oval 4"/>
            <p:cNvSpPr>
              <a:spLocks noChangeArrowheads="1"/>
            </p:cNvSpPr>
            <p:nvPr/>
          </p:nvSpPr>
          <p:spPr bwMode="auto">
            <a:xfrm>
              <a:off x="1093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3" name="Oval 5"/>
            <p:cNvSpPr>
              <a:spLocks noChangeArrowheads="1"/>
            </p:cNvSpPr>
            <p:nvPr/>
          </p:nvSpPr>
          <p:spPr bwMode="auto">
            <a:xfrm>
              <a:off x="1293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1162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5" name="Oval 7"/>
            <p:cNvSpPr>
              <a:spLocks noChangeArrowheads="1"/>
            </p:cNvSpPr>
            <p:nvPr/>
          </p:nvSpPr>
          <p:spPr bwMode="auto">
            <a:xfrm>
              <a:off x="0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6" name="Oval 8"/>
            <p:cNvSpPr>
              <a:spLocks noChangeArrowheads="1"/>
            </p:cNvSpPr>
            <p:nvPr/>
          </p:nvSpPr>
          <p:spPr bwMode="auto">
            <a:xfrm>
              <a:off x="10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7" name="Oval 9"/>
            <p:cNvSpPr>
              <a:spLocks noChangeArrowheads="1"/>
            </p:cNvSpPr>
            <p:nvPr/>
          </p:nvSpPr>
          <p:spPr bwMode="auto">
            <a:xfrm>
              <a:off x="210" y="126"/>
              <a:ext cx="170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8" name="Freeform 10"/>
            <p:cNvSpPr>
              <a:spLocks/>
            </p:cNvSpPr>
            <p:nvPr/>
          </p:nvSpPr>
          <p:spPr bwMode="auto">
            <a:xfrm>
              <a:off x="78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9" name="Oval 11"/>
            <p:cNvSpPr>
              <a:spLocks noChangeArrowheads="1"/>
            </p:cNvSpPr>
            <p:nvPr/>
          </p:nvSpPr>
          <p:spPr bwMode="auto">
            <a:xfrm>
              <a:off x="2156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0" name="Oval 12"/>
            <p:cNvSpPr>
              <a:spLocks noChangeArrowheads="1"/>
            </p:cNvSpPr>
            <p:nvPr/>
          </p:nvSpPr>
          <p:spPr bwMode="auto">
            <a:xfrm>
              <a:off x="2166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1" name="Oval 13"/>
            <p:cNvSpPr>
              <a:spLocks noChangeArrowheads="1"/>
            </p:cNvSpPr>
            <p:nvPr/>
          </p:nvSpPr>
          <p:spPr bwMode="auto">
            <a:xfrm>
              <a:off x="2366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35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3" name="Group 310"/>
          <p:cNvGrpSpPr>
            <a:grpSpLocks/>
          </p:cNvGrpSpPr>
          <p:nvPr/>
        </p:nvGrpSpPr>
        <p:grpSpPr bwMode="auto">
          <a:xfrm>
            <a:off x="5885668" y="2148284"/>
            <a:ext cx="1444467" cy="1558766"/>
            <a:chOff x="0" y="0"/>
            <a:chExt cx="1212" cy="1387"/>
          </a:xfrm>
        </p:grpSpPr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35" name="Group 312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37" name="Oval 18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38" name="Oval 19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36" name="Freeform 20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9" name="Group 316"/>
          <p:cNvGrpSpPr>
            <a:grpSpLocks/>
          </p:cNvGrpSpPr>
          <p:nvPr/>
        </p:nvGrpSpPr>
        <p:grpSpPr bwMode="auto">
          <a:xfrm>
            <a:off x="4395482" y="2148284"/>
            <a:ext cx="1447323" cy="1558766"/>
            <a:chOff x="0" y="0"/>
            <a:chExt cx="1212" cy="1387"/>
          </a:xfrm>
        </p:grpSpPr>
        <p:sp>
          <p:nvSpPr>
            <p:cNvPr id="140" name="Oval 22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41" name="Group 318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43" name="Oval 2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44" name="Oval 25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7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2" name="Freeform 26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45" name="Oval 27"/>
          <p:cNvSpPr>
            <a:spLocks noChangeArrowheads="1"/>
          </p:cNvSpPr>
          <p:nvPr/>
        </p:nvSpPr>
        <p:spPr bwMode="auto">
          <a:xfrm>
            <a:off x="4964124" y="3538457"/>
            <a:ext cx="1763078" cy="68723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>
              <a:latin typeface="Arial" charset="0"/>
            </a:endParaRPr>
          </a:p>
        </p:txBody>
      </p:sp>
      <p:grpSp>
        <p:nvGrpSpPr>
          <p:cNvPr id="146" name="Group 323"/>
          <p:cNvGrpSpPr>
            <a:grpSpLocks/>
          </p:cNvGrpSpPr>
          <p:nvPr/>
        </p:nvGrpSpPr>
        <p:grpSpPr bwMode="auto">
          <a:xfrm>
            <a:off x="4978412" y="2572623"/>
            <a:ext cx="1701641" cy="1597343"/>
            <a:chOff x="0" y="0"/>
            <a:chExt cx="1192" cy="1187"/>
          </a:xfrm>
        </p:grpSpPr>
        <p:grpSp>
          <p:nvGrpSpPr>
            <p:cNvPr id="147" name="Group 324"/>
            <p:cNvGrpSpPr>
              <a:grpSpLocks/>
            </p:cNvGrpSpPr>
            <p:nvPr/>
          </p:nvGrpSpPr>
          <p:grpSpPr bwMode="auto">
            <a:xfrm>
              <a:off x="0" y="0"/>
              <a:ext cx="1192" cy="1187"/>
              <a:chOff x="0" y="0"/>
              <a:chExt cx="1406" cy="1402"/>
            </a:xfrm>
          </p:grpSpPr>
          <p:sp>
            <p:nvSpPr>
              <p:cNvPr id="150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6" cy="1402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51" name="Oval 31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6" cy="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8" name="Text Box 32"/>
            <p:cNvSpPr txBox="1">
              <a:spLocks noChangeArrowheads="1"/>
            </p:cNvSpPr>
            <p:nvPr/>
          </p:nvSpPr>
          <p:spPr bwMode="auto">
            <a:xfrm>
              <a:off x="207" y="369"/>
              <a:ext cx="77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</a:p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sp>
          <p:nvSpPr>
            <p:cNvPr id="149" name="Freeform 33"/>
            <p:cNvSpPr>
              <a:spLocks/>
            </p:cNvSpPr>
            <p:nvPr/>
          </p:nvSpPr>
          <p:spPr bwMode="auto">
            <a:xfrm>
              <a:off x="82" y="20"/>
              <a:ext cx="1017" cy="337"/>
            </a:xfrm>
            <a:custGeom>
              <a:avLst/>
              <a:gdLst>
                <a:gd name="T0" fmla="*/ 0 w 4756"/>
                <a:gd name="T1" fmla="*/ 72 h 1576"/>
                <a:gd name="T2" fmla="*/ 2 w 4756"/>
                <a:gd name="T3" fmla="*/ 67 h 1576"/>
                <a:gd name="T4" fmla="*/ 5 w 4756"/>
                <a:gd name="T5" fmla="*/ 62 h 1576"/>
                <a:gd name="T6" fmla="*/ 8 w 4756"/>
                <a:gd name="T7" fmla="*/ 57 h 1576"/>
                <a:gd name="T8" fmla="*/ 11 w 4756"/>
                <a:gd name="T9" fmla="*/ 52 h 1576"/>
                <a:gd name="T10" fmla="*/ 14 w 4756"/>
                <a:gd name="T11" fmla="*/ 47 h 1576"/>
                <a:gd name="T12" fmla="*/ 18 w 4756"/>
                <a:gd name="T13" fmla="*/ 43 h 1576"/>
                <a:gd name="T14" fmla="*/ 21 w 4756"/>
                <a:gd name="T15" fmla="*/ 39 h 1576"/>
                <a:gd name="T16" fmla="*/ 25 w 4756"/>
                <a:gd name="T17" fmla="*/ 35 h 1576"/>
                <a:gd name="T18" fmla="*/ 29 w 4756"/>
                <a:gd name="T19" fmla="*/ 31 h 1576"/>
                <a:gd name="T20" fmla="*/ 34 w 4756"/>
                <a:gd name="T21" fmla="*/ 27 h 1576"/>
                <a:gd name="T22" fmla="*/ 38 w 4756"/>
                <a:gd name="T23" fmla="*/ 23 h 1576"/>
                <a:gd name="T24" fmla="*/ 43 w 4756"/>
                <a:gd name="T25" fmla="*/ 20 h 1576"/>
                <a:gd name="T26" fmla="*/ 47 w 4756"/>
                <a:gd name="T27" fmla="*/ 17 h 1576"/>
                <a:gd name="T28" fmla="*/ 52 w 4756"/>
                <a:gd name="T29" fmla="*/ 14 h 1576"/>
                <a:gd name="T30" fmla="*/ 58 w 4756"/>
                <a:gd name="T31" fmla="*/ 12 h 1576"/>
                <a:gd name="T32" fmla="*/ 63 w 4756"/>
                <a:gd name="T33" fmla="*/ 9 h 1576"/>
                <a:gd name="T34" fmla="*/ 68 w 4756"/>
                <a:gd name="T35" fmla="*/ 7 h 1576"/>
                <a:gd name="T36" fmla="*/ 74 w 4756"/>
                <a:gd name="T37" fmla="*/ 5 h 1576"/>
                <a:gd name="T38" fmla="*/ 79 w 4756"/>
                <a:gd name="T39" fmla="*/ 4 h 1576"/>
                <a:gd name="T40" fmla="*/ 85 w 4756"/>
                <a:gd name="T41" fmla="*/ 2 h 1576"/>
                <a:gd name="T42" fmla="*/ 91 w 4756"/>
                <a:gd name="T43" fmla="*/ 1 h 1576"/>
                <a:gd name="T44" fmla="*/ 97 w 4756"/>
                <a:gd name="T45" fmla="*/ 1 h 1576"/>
                <a:gd name="T46" fmla="*/ 103 w 4756"/>
                <a:gd name="T47" fmla="*/ 0 h 1576"/>
                <a:gd name="T48" fmla="*/ 109 w 4756"/>
                <a:gd name="T49" fmla="*/ 0 h 1576"/>
                <a:gd name="T50" fmla="*/ 115 w 4756"/>
                <a:gd name="T51" fmla="*/ 0 h 1576"/>
                <a:gd name="T52" fmla="*/ 121 w 4756"/>
                <a:gd name="T53" fmla="*/ 1 h 1576"/>
                <a:gd name="T54" fmla="*/ 127 w 4756"/>
                <a:gd name="T55" fmla="*/ 1 h 1576"/>
                <a:gd name="T56" fmla="*/ 133 w 4756"/>
                <a:gd name="T57" fmla="*/ 2 h 1576"/>
                <a:gd name="T58" fmla="*/ 138 w 4756"/>
                <a:gd name="T59" fmla="*/ 4 h 1576"/>
                <a:gd name="T60" fmla="*/ 144 w 4756"/>
                <a:gd name="T61" fmla="*/ 5 h 1576"/>
                <a:gd name="T62" fmla="*/ 149 w 4756"/>
                <a:gd name="T63" fmla="*/ 7 h 1576"/>
                <a:gd name="T64" fmla="*/ 155 w 4756"/>
                <a:gd name="T65" fmla="*/ 9 h 1576"/>
                <a:gd name="T66" fmla="*/ 160 w 4756"/>
                <a:gd name="T67" fmla="*/ 12 h 1576"/>
                <a:gd name="T68" fmla="*/ 165 w 4756"/>
                <a:gd name="T69" fmla="*/ 14 h 1576"/>
                <a:gd name="T70" fmla="*/ 170 w 4756"/>
                <a:gd name="T71" fmla="*/ 17 h 1576"/>
                <a:gd name="T72" fmla="*/ 175 w 4756"/>
                <a:gd name="T73" fmla="*/ 20 h 1576"/>
                <a:gd name="T74" fmla="*/ 179 w 4756"/>
                <a:gd name="T75" fmla="*/ 23 h 1576"/>
                <a:gd name="T76" fmla="*/ 184 w 4756"/>
                <a:gd name="T77" fmla="*/ 27 h 1576"/>
                <a:gd name="T78" fmla="*/ 188 w 4756"/>
                <a:gd name="T79" fmla="*/ 31 h 1576"/>
                <a:gd name="T80" fmla="*/ 192 w 4756"/>
                <a:gd name="T81" fmla="*/ 35 h 1576"/>
                <a:gd name="T82" fmla="*/ 196 w 4756"/>
                <a:gd name="T83" fmla="*/ 39 h 1576"/>
                <a:gd name="T84" fmla="*/ 200 w 4756"/>
                <a:gd name="T85" fmla="*/ 43 h 1576"/>
                <a:gd name="T86" fmla="*/ 203 w 4756"/>
                <a:gd name="T87" fmla="*/ 47 h 1576"/>
                <a:gd name="T88" fmla="*/ 207 w 4756"/>
                <a:gd name="T89" fmla="*/ 52 h 1576"/>
                <a:gd name="T90" fmla="*/ 210 w 4756"/>
                <a:gd name="T91" fmla="*/ 57 h 1576"/>
                <a:gd name="T92" fmla="*/ 213 w 4756"/>
                <a:gd name="T93" fmla="*/ 62 h 1576"/>
                <a:gd name="T94" fmla="*/ 215 w 4756"/>
                <a:gd name="T95" fmla="*/ 67 h 1576"/>
                <a:gd name="T96" fmla="*/ 217 w 4756"/>
                <a:gd name="T97" fmla="*/ 7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52" name="Text Box 34"/>
          <p:cNvSpPr txBox="1">
            <a:spLocks noChangeArrowheads="1"/>
          </p:cNvSpPr>
          <p:nvPr/>
        </p:nvSpPr>
        <p:spPr bwMode="auto">
          <a:xfrm>
            <a:off x="4509782" y="2378312"/>
            <a:ext cx="11672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3" name="Text Box 35"/>
          <p:cNvSpPr txBox="1">
            <a:spLocks noChangeArrowheads="1"/>
          </p:cNvSpPr>
          <p:nvPr/>
        </p:nvSpPr>
        <p:spPr bwMode="auto">
          <a:xfrm>
            <a:off x="5932817" y="2378312"/>
            <a:ext cx="129730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4" name="Text Box 36"/>
          <p:cNvSpPr txBox="1">
            <a:spLocks noChangeArrowheads="1"/>
          </p:cNvSpPr>
          <p:nvPr/>
        </p:nvSpPr>
        <p:spPr bwMode="auto">
          <a:xfrm>
            <a:off x="4024007" y="1945402"/>
            <a:ext cx="1101566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Text Box 37"/>
          <p:cNvSpPr txBox="1">
            <a:spLocks noChangeArrowheads="1"/>
          </p:cNvSpPr>
          <p:nvPr/>
        </p:nvSpPr>
        <p:spPr bwMode="auto">
          <a:xfrm>
            <a:off x="5319883" y="1945402"/>
            <a:ext cx="110013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6" name="Text Box 38"/>
          <p:cNvSpPr txBox="1">
            <a:spLocks noChangeArrowheads="1"/>
          </p:cNvSpPr>
          <p:nvPr/>
        </p:nvSpPr>
        <p:spPr bwMode="auto">
          <a:xfrm>
            <a:off x="6582898" y="1945402"/>
            <a:ext cx="110156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Rectangle 39"/>
          <p:cNvSpPr>
            <a:spLocks noChangeArrowheads="1"/>
          </p:cNvSpPr>
          <p:nvPr/>
        </p:nvSpPr>
        <p:spPr bwMode="auto">
          <a:xfrm>
            <a:off x="1559412" y="1946830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40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58" name="Rectangle 40"/>
          <p:cNvSpPr>
            <a:spLocks noChangeArrowheads="1"/>
          </p:cNvSpPr>
          <p:nvPr/>
        </p:nvSpPr>
        <p:spPr bwMode="auto">
          <a:xfrm>
            <a:off x="1559413" y="2191147"/>
            <a:ext cx="197453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159" name="Rectangle 41"/>
          <p:cNvSpPr>
            <a:spLocks noChangeArrowheads="1"/>
          </p:cNvSpPr>
          <p:nvPr/>
        </p:nvSpPr>
        <p:spPr bwMode="auto">
          <a:xfrm>
            <a:off x="1559412" y="3006962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4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60" name="Rectangle 42"/>
          <p:cNvSpPr>
            <a:spLocks noChangeArrowheads="1"/>
          </p:cNvSpPr>
          <p:nvPr/>
        </p:nvSpPr>
        <p:spPr bwMode="auto">
          <a:xfrm>
            <a:off x="1559413" y="3249850"/>
            <a:ext cx="211169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60" name="任意多边形 59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5347476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45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60" grpId="0" animBg="1"/>
      <p:bldP spid="6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0417" y="2117977"/>
            <a:ext cx="2041593" cy="1833374"/>
            <a:chOff x="7856251" y="1996655"/>
            <a:chExt cx="2722124" cy="2444498"/>
          </a:xfrm>
          <a:solidFill>
            <a:srgbClr val="E44B46"/>
          </a:solidFill>
        </p:grpSpPr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39437" y="2117977"/>
            <a:ext cx="2041593" cy="1833374"/>
            <a:chOff x="5814945" y="1996655"/>
            <a:chExt cx="2722124" cy="2444498"/>
          </a:xfrm>
          <a:solidFill>
            <a:srgbClr val="E44B46"/>
          </a:solidFill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07595" y="2117977"/>
            <a:ext cx="2039866" cy="1833374"/>
            <a:chOff x="3772488" y="1996655"/>
            <a:chExt cx="2719821" cy="2444498"/>
          </a:xfrm>
          <a:solidFill>
            <a:srgbClr val="E44B46"/>
          </a:solidFill>
        </p:grpSpPr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74888" y="2117977"/>
            <a:ext cx="2041593" cy="1833374"/>
            <a:chOff x="1728879" y="1996655"/>
            <a:chExt cx="2722124" cy="2444498"/>
          </a:xfrm>
          <a:solidFill>
            <a:srgbClr val="E44B46"/>
          </a:solidFill>
        </p:grpSpPr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9" name="Freeform 48"/>
          <p:cNvSpPr>
            <a:spLocks noEditPoints="1"/>
          </p:cNvSpPr>
          <p:nvPr/>
        </p:nvSpPr>
        <p:spPr bwMode="auto">
          <a:xfrm>
            <a:off x="3528876" y="2500972"/>
            <a:ext cx="472889" cy="472889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Freeform 49"/>
          <p:cNvSpPr>
            <a:spLocks noEditPoints="1"/>
          </p:cNvSpPr>
          <p:nvPr/>
        </p:nvSpPr>
        <p:spPr bwMode="auto">
          <a:xfrm>
            <a:off x="5062762" y="2526106"/>
            <a:ext cx="447204" cy="395835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Freeform 50"/>
          <p:cNvSpPr>
            <a:spLocks/>
          </p:cNvSpPr>
          <p:nvPr/>
        </p:nvSpPr>
        <p:spPr bwMode="auto">
          <a:xfrm>
            <a:off x="6619415" y="2520829"/>
            <a:ext cx="371664" cy="436628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Freeform 51"/>
          <p:cNvSpPr>
            <a:spLocks/>
          </p:cNvSpPr>
          <p:nvPr/>
        </p:nvSpPr>
        <p:spPr bwMode="auto">
          <a:xfrm>
            <a:off x="1765965" y="2529570"/>
            <a:ext cx="882323" cy="420009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7" name="文本框 39"/>
          <p:cNvSpPr txBox="1"/>
          <p:nvPr/>
        </p:nvSpPr>
        <p:spPr>
          <a:xfrm>
            <a:off x="1674408" y="2983149"/>
            <a:ext cx="1111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1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8" name="文本框 40"/>
          <p:cNvSpPr txBox="1"/>
          <p:nvPr/>
        </p:nvSpPr>
        <p:spPr>
          <a:xfrm>
            <a:off x="3235770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2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9" name="文本框 41"/>
          <p:cNvSpPr txBox="1"/>
          <p:nvPr/>
        </p:nvSpPr>
        <p:spPr>
          <a:xfrm>
            <a:off x="4797132" y="2983149"/>
            <a:ext cx="11689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3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80" name="文本框 42"/>
          <p:cNvSpPr txBox="1"/>
          <p:nvPr/>
        </p:nvSpPr>
        <p:spPr>
          <a:xfrm>
            <a:off x="6358495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4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2124234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2"/>
          <p:cNvSpPr txBox="1"/>
          <p:nvPr/>
        </p:nvSpPr>
        <p:spPr>
          <a:xfrm>
            <a:off x="825584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765320" y="1535427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4"/>
          <p:cNvSpPr txBox="1"/>
          <p:nvPr/>
        </p:nvSpPr>
        <p:spPr>
          <a:xfrm>
            <a:off x="2486014" y="875710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5228772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9"/>
          <p:cNvSpPr txBox="1"/>
          <p:nvPr/>
        </p:nvSpPr>
        <p:spPr>
          <a:xfrm>
            <a:off x="3930122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6730472" y="1500993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101"/>
          <p:cNvSpPr txBox="1"/>
          <p:nvPr/>
        </p:nvSpPr>
        <p:spPr>
          <a:xfrm>
            <a:off x="5451166" y="841276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任意多边形 8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96560218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3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5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5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30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5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3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55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0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59" grpId="0" animBg="1"/>
      <p:bldP spid="60" grpId="0" animBg="1"/>
      <p:bldP spid="61" grpId="0" animBg="1"/>
      <p:bldP spid="76" grpId="0" animBg="1"/>
      <p:bldP spid="77" grpId="0"/>
      <p:bldP spid="78" grpId="0"/>
      <p:bldP spid="79" grpId="0"/>
      <p:bldP spid="80" grpId="0"/>
      <p:bldP spid="82" grpId="0"/>
      <p:bldP spid="84" grpId="0"/>
      <p:bldP spid="86" grpId="0"/>
      <p:bldP spid="88" grpId="0"/>
      <p:bldP spid="89" grpId="0" animBg="1"/>
      <p:bldP spid="8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Freeform 131"/>
          <p:cNvSpPr>
            <a:spLocks/>
          </p:cNvSpPr>
          <p:nvPr/>
        </p:nvSpPr>
        <p:spPr bwMode="auto">
          <a:xfrm>
            <a:off x="2805635" y="1502201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33"/>
          <p:cNvSpPr>
            <a:spLocks/>
          </p:cNvSpPr>
          <p:nvPr/>
        </p:nvSpPr>
        <p:spPr bwMode="auto">
          <a:xfrm>
            <a:off x="4627292" y="1502200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1" name="Freeform 141"/>
          <p:cNvSpPr>
            <a:spLocks/>
          </p:cNvSpPr>
          <p:nvPr/>
        </p:nvSpPr>
        <p:spPr bwMode="auto">
          <a:xfrm>
            <a:off x="2805636" y="1502200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2" name="Freeform 143"/>
          <p:cNvSpPr>
            <a:spLocks/>
          </p:cNvSpPr>
          <p:nvPr/>
        </p:nvSpPr>
        <p:spPr bwMode="auto">
          <a:xfrm>
            <a:off x="3715273" y="1502201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1857106" y="1366066"/>
            <a:ext cx="2958703" cy="3395663"/>
            <a:chOff x="6013699" y="968734"/>
            <a:chExt cx="3944937" cy="4527551"/>
          </a:xfrm>
        </p:grpSpPr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6064499" y="2970572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6064499" y="3386497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6064499" y="3321409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6064499" y="2481622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6064499" y="1235434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6064499" y="1624372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0" name="Oval 93"/>
            <p:cNvSpPr>
              <a:spLocks noChangeArrowheads="1"/>
            </p:cNvSpPr>
            <p:nvPr/>
          </p:nvSpPr>
          <p:spPr bwMode="auto">
            <a:xfrm>
              <a:off x="9161711" y="2430822"/>
              <a:ext cx="573088" cy="57308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 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94"/>
            <p:cNvSpPr>
              <a:spLocks noChangeArrowheads="1"/>
            </p:cNvSpPr>
            <p:nvPr/>
          </p:nvSpPr>
          <p:spPr bwMode="auto">
            <a:xfrm>
              <a:off x="8941049" y="968734"/>
              <a:ext cx="760413" cy="758825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95"/>
            <p:cNvSpPr>
              <a:spLocks noChangeArrowheads="1"/>
            </p:cNvSpPr>
            <p:nvPr/>
          </p:nvSpPr>
          <p:spPr bwMode="auto">
            <a:xfrm>
              <a:off x="8990261" y="3402372"/>
              <a:ext cx="669925" cy="66833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96"/>
            <p:cNvSpPr>
              <a:spLocks noChangeArrowheads="1"/>
            </p:cNvSpPr>
            <p:nvPr/>
          </p:nvSpPr>
          <p:spPr bwMode="auto">
            <a:xfrm>
              <a:off x="9266486" y="4216759"/>
              <a:ext cx="638175" cy="6381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6013699" y="3435709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5" name="Oval 98"/>
            <p:cNvSpPr>
              <a:spLocks noChangeArrowheads="1"/>
            </p:cNvSpPr>
            <p:nvPr/>
          </p:nvSpPr>
          <p:spPr bwMode="auto">
            <a:xfrm>
              <a:off x="8906124" y="4754922"/>
              <a:ext cx="741363" cy="741363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 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99"/>
            <p:cNvSpPr>
              <a:spLocks noChangeArrowheads="1"/>
            </p:cNvSpPr>
            <p:nvPr/>
          </p:nvSpPr>
          <p:spPr bwMode="auto">
            <a:xfrm>
              <a:off x="9304586" y="1646597"/>
              <a:ext cx="654050" cy="6508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Oval 100"/>
            <p:cNvSpPr>
              <a:spLocks noChangeArrowheads="1"/>
            </p:cNvSpPr>
            <p:nvPr/>
          </p:nvSpPr>
          <p:spPr bwMode="auto">
            <a:xfrm>
              <a:off x="9274424" y="2995972"/>
              <a:ext cx="433388" cy="4349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03455" y="2629383"/>
            <a:ext cx="1784747" cy="670322"/>
            <a:chOff x="2612957" y="2937966"/>
            <a:chExt cx="2379663" cy="893763"/>
          </a:xfrm>
        </p:grpSpPr>
        <p:sp>
          <p:nvSpPr>
            <p:cNvPr id="39" name="Freeform 101"/>
            <p:cNvSpPr>
              <a:spLocks noEditPoints="1"/>
            </p:cNvSpPr>
            <p:nvPr/>
          </p:nvSpPr>
          <p:spPr bwMode="auto">
            <a:xfrm>
              <a:off x="2612957" y="2937966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4391207" y="3503031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4359457" y="3503031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45" name="直接连接符 44"/>
          <p:cNvCxnSpPr/>
          <p:nvPr/>
        </p:nvCxnSpPr>
        <p:spPr>
          <a:xfrm flipH="1">
            <a:off x="4622929" y="1588930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094467" y="10535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4662219" y="2675924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133758" y="2140544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4623850" y="342543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095388" y="289006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4591797" y="452052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063336" y="39851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56" name="任意多边形 55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87797413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77383 0.03148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98" y="15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00"/>
                            </p:stCondLst>
                            <p:childTnLst>
                              <p:par>
                                <p:cTn id="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5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8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46" grpId="0"/>
      <p:bldP spid="49" grpId="0"/>
      <p:bldP spid="51" grpId="0"/>
      <p:bldP spid="55" grpId="0"/>
      <p:bldP spid="56" grpId="0" animBg="1"/>
      <p:bldP spid="5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6" name="Freeform 8"/>
          <p:cNvSpPr>
            <a:spLocks/>
          </p:cNvSpPr>
          <p:nvPr/>
        </p:nvSpPr>
        <p:spPr bwMode="auto">
          <a:xfrm>
            <a:off x="3910190" y="4035083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910190" y="3753727"/>
            <a:ext cx="1313957" cy="968791"/>
            <a:chOff x="4988448" y="4346385"/>
            <a:chExt cx="1751943" cy="1291721"/>
          </a:xfrm>
        </p:grpSpPr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10190" y="2957521"/>
            <a:ext cx="1313957" cy="967340"/>
            <a:chOff x="4988448" y="3284778"/>
            <a:chExt cx="1751943" cy="1289786"/>
          </a:xfrm>
        </p:grpSpPr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9" name="Freeform 15"/>
          <p:cNvSpPr>
            <a:spLocks/>
          </p:cNvSpPr>
          <p:nvPr/>
        </p:nvSpPr>
        <p:spPr bwMode="auto">
          <a:xfrm>
            <a:off x="3910190" y="2441220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10190" y="2159865"/>
            <a:ext cx="1313957" cy="968790"/>
            <a:chOff x="4988448" y="2221236"/>
            <a:chExt cx="1751943" cy="1291720"/>
          </a:xfrm>
        </p:grpSpPr>
        <p:sp>
          <p:nvSpPr>
            <p:cNvPr id="81" name="Freeform 13"/>
            <p:cNvSpPr>
              <a:spLocks/>
            </p:cNvSpPr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4" name="Freeform 19"/>
          <p:cNvSpPr>
            <a:spLocks/>
          </p:cNvSpPr>
          <p:nvPr/>
        </p:nvSpPr>
        <p:spPr bwMode="auto">
          <a:xfrm>
            <a:off x="3910190" y="1645014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910190" y="1363659"/>
            <a:ext cx="1313957" cy="968790"/>
            <a:chOff x="4988448" y="1159628"/>
            <a:chExt cx="1751943" cy="1291720"/>
          </a:xfrm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405491" y="2581897"/>
            <a:ext cx="436535" cy="140678"/>
            <a:chOff x="4315516" y="2783946"/>
            <a:chExt cx="582047" cy="187570"/>
          </a:xfrm>
          <a:solidFill>
            <a:srgbClr val="E44B46"/>
          </a:solidFill>
        </p:grpSpPr>
        <p:sp>
          <p:nvSpPr>
            <p:cNvPr id="90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3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4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05491" y="4142403"/>
            <a:ext cx="436535" cy="140678"/>
            <a:chOff x="4315516" y="4864620"/>
            <a:chExt cx="582047" cy="187570"/>
          </a:xfrm>
          <a:solidFill>
            <a:srgbClr val="E44B46"/>
          </a:solidFill>
        </p:grpSpPr>
        <p:sp>
          <p:nvSpPr>
            <p:cNvPr id="96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321317" y="1792944"/>
            <a:ext cx="436535" cy="136327"/>
            <a:chOff x="6869950" y="1732007"/>
            <a:chExt cx="582047" cy="181769"/>
          </a:xfrm>
          <a:solidFill>
            <a:srgbClr val="E44B46"/>
          </a:solidFill>
        </p:grpSpPr>
        <p:sp>
          <p:nvSpPr>
            <p:cNvPr id="102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321317" y="3351998"/>
            <a:ext cx="436535" cy="140678"/>
            <a:chOff x="6869950" y="3810747"/>
            <a:chExt cx="582047" cy="187570"/>
          </a:xfrm>
          <a:solidFill>
            <a:srgbClr val="E44B46"/>
          </a:solidFill>
        </p:grpSpPr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2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3" name="Freeform 41"/>
          <p:cNvSpPr>
            <a:spLocks noEditPoints="1"/>
          </p:cNvSpPr>
          <p:nvPr/>
        </p:nvSpPr>
        <p:spPr bwMode="auto">
          <a:xfrm>
            <a:off x="4075522" y="4210567"/>
            <a:ext cx="265402" cy="333566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4" name="Freeform 42"/>
          <p:cNvSpPr>
            <a:spLocks noEditPoints="1"/>
          </p:cNvSpPr>
          <p:nvPr/>
        </p:nvSpPr>
        <p:spPr bwMode="auto">
          <a:xfrm>
            <a:off x="4137885" y="2578997"/>
            <a:ext cx="195788" cy="401729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5" name="Freeform 43"/>
          <p:cNvSpPr>
            <a:spLocks noEditPoints="1"/>
          </p:cNvSpPr>
          <p:nvPr/>
        </p:nvSpPr>
        <p:spPr bwMode="auto">
          <a:xfrm>
            <a:off x="4120481" y="3392606"/>
            <a:ext cx="240747" cy="36402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Freeform 44"/>
          <p:cNvSpPr>
            <a:spLocks noEditPoints="1"/>
          </p:cNvSpPr>
          <p:nvPr/>
        </p:nvSpPr>
        <p:spPr bwMode="auto">
          <a:xfrm>
            <a:off x="4092926" y="1813247"/>
            <a:ext cx="316162" cy="353870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271595" y="2130492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053815" y="2689218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第三项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5406883" y="1342846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5422651" y="192672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第四项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260614" y="3700423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026074" y="425781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第一项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5406883" y="2878743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22651" y="3462622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第二项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184892" y="3842246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6031299" y="2878743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264936" y="227924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982238" y="132438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9" name="任意多边形 12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4896571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50"/>
                            </p:stCondLst>
                            <p:childTnLst>
                              <p:par>
                                <p:cTn id="1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50"/>
                            </p:stCondLst>
                            <p:childTnLst>
                              <p:par>
                                <p:cTn id="1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300"/>
                            </p:stCondLst>
                            <p:childTnLst>
                              <p:par>
                                <p:cTn id="1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550"/>
                            </p:stCondLst>
                            <p:childTnLst>
                              <p:par>
                                <p:cTn id="15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800"/>
                            </p:stCondLst>
                            <p:childTnLst>
                              <p:par>
                                <p:cTn id="1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5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 animBg="1"/>
      <p:bldP spid="12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977" y="798379"/>
            <a:ext cx="1259681" cy="1247775"/>
            <a:chOff x="3152564" y="557212"/>
            <a:chExt cx="1679575" cy="1663700"/>
          </a:xfrm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3436726" y="839787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3152564" y="557212"/>
              <a:ext cx="1679575" cy="1663700"/>
            </a:xfrm>
            <a:custGeom>
              <a:avLst/>
              <a:gdLst>
                <a:gd name="T0" fmla="*/ 107 w 165"/>
                <a:gd name="T1" fmla="*/ 4 h 165"/>
                <a:gd name="T2" fmla="*/ 113 w 165"/>
                <a:gd name="T3" fmla="*/ 29 h 165"/>
                <a:gd name="T4" fmla="*/ 135 w 165"/>
                <a:gd name="T5" fmla="*/ 19 h 165"/>
                <a:gd name="T6" fmla="*/ 131 w 165"/>
                <a:gd name="T7" fmla="*/ 45 h 165"/>
                <a:gd name="T8" fmla="*/ 156 w 165"/>
                <a:gd name="T9" fmla="*/ 44 h 165"/>
                <a:gd name="T10" fmla="*/ 142 w 165"/>
                <a:gd name="T11" fmla="*/ 66 h 165"/>
                <a:gd name="T12" fmla="*/ 165 w 165"/>
                <a:gd name="T13" fmla="*/ 75 h 165"/>
                <a:gd name="T14" fmla="*/ 144 w 165"/>
                <a:gd name="T15" fmla="*/ 90 h 165"/>
                <a:gd name="T16" fmla="*/ 161 w 165"/>
                <a:gd name="T17" fmla="*/ 107 h 165"/>
                <a:gd name="T18" fmla="*/ 136 w 165"/>
                <a:gd name="T19" fmla="*/ 113 h 165"/>
                <a:gd name="T20" fmla="*/ 146 w 165"/>
                <a:gd name="T21" fmla="*/ 135 h 165"/>
                <a:gd name="T22" fmla="*/ 120 w 165"/>
                <a:gd name="T23" fmla="*/ 131 h 165"/>
                <a:gd name="T24" fmla="*/ 120 w 165"/>
                <a:gd name="T25" fmla="*/ 156 h 165"/>
                <a:gd name="T26" fmla="*/ 99 w 165"/>
                <a:gd name="T27" fmla="*/ 142 h 165"/>
                <a:gd name="T28" fmla="*/ 90 w 165"/>
                <a:gd name="T29" fmla="*/ 165 h 165"/>
                <a:gd name="T30" fmla="*/ 75 w 165"/>
                <a:gd name="T31" fmla="*/ 144 h 165"/>
                <a:gd name="T32" fmla="*/ 58 w 165"/>
                <a:gd name="T33" fmla="*/ 161 h 165"/>
                <a:gd name="T34" fmla="*/ 52 w 165"/>
                <a:gd name="T35" fmla="*/ 136 h 165"/>
                <a:gd name="T36" fmla="*/ 29 w 165"/>
                <a:gd name="T37" fmla="*/ 146 h 165"/>
                <a:gd name="T38" fmla="*/ 33 w 165"/>
                <a:gd name="T39" fmla="*/ 120 h 165"/>
                <a:gd name="T40" fmla="*/ 9 w 165"/>
                <a:gd name="T41" fmla="*/ 120 h 165"/>
                <a:gd name="T42" fmla="*/ 23 w 165"/>
                <a:gd name="T43" fmla="*/ 99 h 165"/>
                <a:gd name="T44" fmla="*/ 0 w 165"/>
                <a:gd name="T45" fmla="*/ 90 h 165"/>
                <a:gd name="T46" fmla="*/ 21 w 165"/>
                <a:gd name="T47" fmla="*/ 74 h 165"/>
                <a:gd name="T48" fmla="*/ 4 w 165"/>
                <a:gd name="T49" fmla="*/ 58 h 165"/>
                <a:gd name="T50" fmla="*/ 29 w 165"/>
                <a:gd name="T51" fmla="*/ 52 h 165"/>
                <a:gd name="T52" fmla="*/ 19 w 165"/>
                <a:gd name="T53" fmla="*/ 29 h 165"/>
                <a:gd name="T54" fmla="*/ 45 w 165"/>
                <a:gd name="T55" fmla="*/ 33 h 165"/>
                <a:gd name="T56" fmla="*/ 44 w 165"/>
                <a:gd name="T57" fmla="*/ 9 h 165"/>
                <a:gd name="T58" fmla="*/ 66 w 165"/>
                <a:gd name="T59" fmla="*/ 23 h 165"/>
                <a:gd name="T60" fmla="*/ 75 w 165"/>
                <a:gd name="T61" fmla="*/ 0 h 165"/>
                <a:gd name="T62" fmla="*/ 90 w 165"/>
                <a:gd name="T63" fmla="*/ 21 h 165"/>
                <a:gd name="T64" fmla="*/ 95 w 165"/>
                <a:gd name="T65" fmla="*/ 35 h 165"/>
                <a:gd name="T66" fmla="*/ 70 w 165"/>
                <a:gd name="T67" fmla="*/ 130 h 165"/>
                <a:gd name="T68" fmla="*/ 95 w 165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5">
                  <a:moveTo>
                    <a:pt x="100" y="2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9" y="26"/>
                    <a:pt x="111" y="27"/>
                    <a:pt x="113" y="2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1"/>
                    <a:pt x="130" y="43"/>
                    <a:pt x="131" y="4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1" y="61"/>
                    <a:pt x="142" y="64"/>
                    <a:pt x="142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5"/>
                    <a:pt x="144" y="88"/>
                    <a:pt x="144" y="9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9"/>
                    <a:pt x="138" y="111"/>
                    <a:pt x="136" y="113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4" y="128"/>
                    <a:pt x="122" y="130"/>
                    <a:pt x="120" y="13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4" y="141"/>
                    <a:pt x="101" y="142"/>
                    <a:pt x="99" y="142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0" y="144"/>
                    <a:pt x="77" y="144"/>
                    <a:pt x="75" y="144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6" y="139"/>
                    <a:pt x="54" y="137"/>
                    <a:pt x="52" y="136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7" y="124"/>
                    <a:pt x="35" y="122"/>
                    <a:pt x="33" y="120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4"/>
                    <a:pt x="23" y="101"/>
                    <a:pt x="23" y="99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0"/>
                    <a:pt x="21" y="77"/>
                    <a:pt x="21" y="7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6"/>
                    <a:pt x="27" y="54"/>
                    <a:pt x="29" y="5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3" y="35"/>
                    <a:pt x="45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1" y="24"/>
                    <a:pt x="64" y="23"/>
                    <a:pt x="66" y="2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5" y="20"/>
                    <a:pt x="88" y="21"/>
                    <a:pt x="90" y="21"/>
                  </a:cubicBezTo>
                  <a:cubicBezTo>
                    <a:pt x="100" y="2"/>
                    <a:pt x="100" y="2"/>
                    <a:pt x="100" y="2"/>
                  </a:cubicBezTo>
                  <a:close/>
                  <a:moveTo>
                    <a:pt x="95" y="35"/>
                  </a:moveTo>
                  <a:cubicBezTo>
                    <a:pt x="121" y="42"/>
                    <a:pt x="137" y="69"/>
                    <a:pt x="130" y="95"/>
                  </a:cubicBezTo>
                  <a:cubicBezTo>
                    <a:pt x="123" y="121"/>
                    <a:pt x="96" y="137"/>
                    <a:pt x="70" y="130"/>
                  </a:cubicBezTo>
                  <a:cubicBezTo>
                    <a:pt x="44" y="123"/>
                    <a:pt x="28" y="96"/>
                    <a:pt x="35" y="69"/>
                  </a:cubicBezTo>
                  <a:cubicBezTo>
                    <a:pt x="42" y="43"/>
                    <a:pt x="69" y="28"/>
                    <a:pt x="95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2502157" y="1925305"/>
            <a:ext cx="1259681" cy="1239441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2779120" y="3043280"/>
            <a:ext cx="1252538" cy="1247775"/>
            <a:chOff x="3162089" y="3641725"/>
            <a:chExt cx="1670050" cy="1663700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3436726" y="39243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3162089" y="3641725"/>
              <a:ext cx="1670050" cy="1663700"/>
            </a:xfrm>
            <a:custGeom>
              <a:avLst/>
              <a:gdLst>
                <a:gd name="T0" fmla="*/ 57 w 164"/>
                <a:gd name="T1" fmla="*/ 4 h 165"/>
                <a:gd name="T2" fmla="*/ 51 w 164"/>
                <a:gd name="T3" fmla="*/ 29 h 165"/>
                <a:gd name="T4" fmla="*/ 29 w 164"/>
                <a:gd name="T5" fmla="*/ 19 h 165"/>
                <a:gd name="T6" fmla="*/ 33 w 164"/>
                <a:gd name="T7" fmla="*/ 45 h 165"/>
                <a:gd name="T8" fmla="*/ 9 w 164"/>
                <a:gd name="T9" fmla="*/ 45 h 165"/>
                <a:gd name="T10" fmla="*/ 22 w 164"/>
                <a:gd name="T11" fmla="*/ 66 h 165"/>
                <a:gd name="T12" fmla="*/ 0 w 164"/>
                <a:gd name="T13" fmla="*/ 75 h 165"/>
                <a:gd name="T14" fmla="*/ 21 w 164"/>
                <a:gd name="T15" fmla="*/ 91 h 165"/>
                <a:gd name="T16" fmla="*/ 3 w 164"/>
                <a:gd name="T17" fmla="*/ 107 h 165"/>
                <a:gd name="T18" fmla="*/ 28 w 164"/>
                <a:gd name="T19" fmla="*/ 113 h 165"/>
                <a:gd name="T20" fmla="*/ 19 w 164"/>
                <a:gd name="T21" fmla="*/ 136 h 165"/>
                <a:gd name="T22" fmla="*/ 44 w 164"/>
                <a:gd name="T23" fmla="*/ 132 h 165"/>
                <a:gd name="T24" fmla="*/ 44 w 164"/>
                <a:gd name="T25" fmla="*/ 156 h 165"/>
                <a:gd name="T26" fmla="*/ 66 w 164"/>
                <a:gd name="T27" fmla="*/ 142 h 165"/>
                <a:gd name="T28" fmla="*/ 75 w 164"/>
                <a:gd name="T29" fmla="*/ 165 h 165"/>
                <a:gd name="T30" fmla="*/ 90 w 164"/>
                <a:gd name="T31" fmla="*/ 144 h 165"/>
                <a:gd name="T32" fmla="*/ 107 w 164"/>
                <a:gd name="T33" fmla="*/ 161 h 165"/>
                <a:gd name="T34" fmla="*/ 113 w 164"/>
                <a:gd name="T35" fmla="*/ 136 h 165"/>
                <a:gd name="T36" fmla="*/ 135 w 164"/>
                <a:gd name="T37" fmla="*/ 146 h 165"/>
                <a:gd name="T38" fmla="*/ 131 w 164"/>
                <a:gd name="T39" fmla="*/ 120 h 165"/>
                <a:gd name="T40" fmla="*/ 155 w 164"/>
                <a:gd name="T41" fmla="*/ 121 h 165"/>
                <a:gd name="T42" fmla="*/ 142 w 164"/>
                <a:gd name="T43" fmla="*/ 99 h 165"/>
                <a:gd name="T44" fmla="*/ 164 w 164"/>
                <a:gd name="T45" fmla="*/ 90 h 165"/>
                <a:gd name="T46" fmla="*/ 143 w 164"/>
                <a:gd name="T47" fmla="*/ 75 h 165"/>
                <a:gd name="T48" fmla="*/ 161 w 164"/>
                <a:gd name="T49" fmla="*/ 58 h 165"/>
                <a:gd name="T50" fmla="*/ 136 w 164"/>
                <a:gd name="T51" fmla="*/ 52 h 165"/>
                <a:gd name="T52" fmla="*/ 145 w 164"/>
                <a:gd name="T53" fmla="*/ 30 h 165"/>
                <a:gd name="T54" fmla="*/ 120 w 164"/>
                <a:gd name="T55" fmla="*/ 34 h 165"/>
                <a:gd name="T56" fmla="*/ 120 w 164"/>
                <a:gd name="T57" fmla="*/ 9 h 165"/>
                <a:gd name="T58" fmla="*/ 98 w 164"/>
                <a:gd name="T59" fmla="*/ 23 h 165"/>
                <a:gd name="T60" fmla="*/ 89 w 164"/>
                <a:gd name="T61" fmla="*/ 0 h 165"/>
                <a:gd name="T62" fmla="*/ 74 w 164"/>
                <a:gd name="T63" fmla="*/ 21 h 165"/>
                <a:gd name="T64" fmla="*/ 69 w 164"/>
                <a:gd name="T65" fmla="*/ 35 h 165"/>
                <a:gd name="T66" fmla="*/ 95 w 164"/>
                <a:gd name="T67" fmla="*/ 130 h 165"/>
                <a:gd name="T68" fmla="*/ 69 w 164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5">
                  <a:moveTo>
                    <a:pt x="64" y="2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3" y="28"/>
                    <a:pt x="5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41"/>
                    <a:pt x="34" y="43"/>
                    <a:pt x="33" y="4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61"/>
                    <a:pt x="23" y="64"/>
                    <a:pt x="22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5"/>
                    <a:pt x="20" y="88"/>
                    <a:pt x="21" y="91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7" y="111"/>
                    <a:pt x="28" y="113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0" y="128"/>
                    <a:pt x="42" y="130"/>
                    <a:pt x="44" y="13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1" y="141"/>
                    <a:pt x="63" y="142"/>
                    <a:pt x="66" y="142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5"/>
                    <a:pt x="87" y="144"/>
                    <a:pt x="90" y="144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8" y="139"/>
                    <a:pt x="111" y="138"/>
                    <a:pt x="113" y="136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4"/>
                    <a:pt x="129" y="123"/>
                    <a:pt x="131" y="120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0" y="104"/>
                    <a:pt x="141" y="101"/>
                    <a:pt x="142" y="99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0"/>
                    <a:pt x="144" y="77"/>
                    <a:pt x="143" y="7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6"/>
                    <a:pt x="137" y="54"/>
                    <a:pt x="136" y="52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4" y="37"/>
                    <a:pt x="122" y="35"/>
                    <a:pt x="120" y="3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9" y="21"/>
                    <a:pt x="77" y="21"/>
                    <a:pt x="74" y="21"/>
                  </a:cubicBezTo>
                  <a:cubicBezTo>
                    <a:pt x="64" y="2"/>
                    <a:pt x="64" y="2"/>
                    <a:pt x="64" y="2"/>
                  </a:cubicBezTo>
                  <a:close/>
                  <a:moveTo>
                    <a:pt x="69" y="35"/>
                  </a:moveTo>
                  <a:cubicBezTo>
                    <a:pt x="43" y="42"/>
                    <a:pt x="27" y="69"/>
                    <a:pt x="34" y="95"/>
                  </a:cubicBezTo>
                  <a:cubicBezTo>
                    <a:pt x="41" y="121"/>
                    <a:pt x="68" y="137"/>
                    <a:pt x="95" y="130"/>
                  </a:cubicBezTo>
                  <a:cubicBezTo>
                    <a:pt x="121" y="123"/>
                    <a:pt x="137" y="96"/>
                    <a:pt x="130" y="70"/>
                  </a:cubicBezTo>
                  <a:cubicBezTo>
                    <a:pt x="122" y="43"/>
                    <a:pt x="95" y="28"/>
                    <a:pt x="69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02157" y="4161873"/>
            <a:ext cx="1259681" cy="1240631"/>
            <a:chOff x="2785851" y="5203825"/>
            <a:chExt cx="1679575" cy="1654175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070014" y="54864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785851" y="5203825"/>
              <a:ext cx="1679575" cy="1654175"/>
            </a:xfrm>
            <a:custGeom>
              <a:avLst/>
              <a:gdLst>
                <a:gd name="T0" fmla="*/ 65 w 165"/>
                <a:gd name="T1" fmla="*/ 2 h 164"/>
                <a:gd name="T2" fmla="*/ 82 w 165"/>
                <a:gd name="T3" fmla="*/ 20 h 164"/>
                <a:gd name="T4" fmla="*/ 97 w 165"/>
                <a:gd name="T5" fmla="*/ 1 h 164"/>
                <a:gd name="T6" fmla="*/ 106 w 165"/>
                <a:gd name="T7" fmla="*/ 25 h 164"/>
                <a:gd name="T8" fmla="*/ 127 w 165"/>
                <a:gd name="T9" fmla="*/ 13 h 164"/>
                <a:gd name="T10" fmla="*/ 126 w 165"/>
                <a:gd name="T11" fmla="*/ 38 h 164"/>
                <a:gd name="T12" fmla="*/ 150 w 165"/>
                <a:gd name="T13" fmla="*/ 35 h 164"/>
                <a:gd name="T14" fmla="*/ 140 w 165"/>
                <a:gd name="T15" fmla="*/ 58 h 164"/>
                <a:gd name="T16" fmla="*/ 163 w 165"/>
                <a:gd name="T17" fmla="*/ 64 h 164"/>
                <a:gd name="T18" fmla="*/ 144 w 165"/>
                <a:gd name="T19" fmla="*/ 82 h 164"/>
                <a:gd name="T20" fmla="*/ 164 w 165"/>
                <a:gd name="T21" fmla="*/ 97 h 164"/>
                <a:gd name="T22" fmla="*/ 140 w 165"/>
                <a:gd name="T23" fmla="*/ 106 h 164"/>
                <a:gd name="T24" fmla="*/ 152 w 165"/>
                <a:gd name="T25" fmla="*/ 126 h 164"/>
                <a:gd name="T26" fmla="*/ 126 w 165"/>
                <a:gd name="T27" fmla="*/ 126 h 164"/>
                <a:gd name="T28" fmla="*/ 130 w 165"/>
                <a:gd name="T29" fmla="*/ 150 h 164"/>
                <a:gd name="T30" fmla="*/ 106 w 165"/>
                <a:gd name="T31" fmla="*/ 139 h 164"/>
                <a:gd name="T32" fmla="*/ 100 w 165"/>
                <a:gd name="T33" fmla="*/ 163 h 164"/>
                <a:gd name="T34" fmla="*/ 83 w 165"/>
                <a:gd name="T35" fmla="*/ 144 h 164"/>
                <a:gd name="T36" fmla="*/ 68 w 165"/>
                <a:gd name="T37" fmla="*/ 163 h 164"/>
                <a:gd name="T38" fmla="*/ 59 w 165"/>
                <a:gd name="T39" fmla="*/ 139 h 164"/>
                <a:gd name="T40" fmla="*/ 38 w 165"/>
                <a:gd name="T41" fmla="*/ 152 h 164"/>
                <a:gd name="T42" fmla="*/ 39 w 165"/>
                <a:gd name="T43" fmla="*/ 126 h 164"/>
                <a:gd name="T44" fmla="*/ 15 w 165"/>
                <a:gd name="T45" fmla="*/ 129 h 164"/>
                <a:gd name="T46" fmla="*/ 25 w 165"/>
                <a:gd name="T47" fmla="*/ 106 h 164"/>
                <a:gd name="T48" fmla="*/ 2 w 165"/>
                <a:gd name="T49" fmla="*/ 100 h 164"/>
                <a:gd name="T50" fmla="*/ 21 w 165"/>
                <a:gd name="T51" fmla="*/ 82 h 164"/>
                <a:gd name="T52" fmla="*/ 1 w 165"/>
                <a:gd name="T53" fmla="*/ 68 h 164"/>
                <a:gd name="T54" fmla="*/ 25 w 165"/>
                <a:gd name="T55" fmla="*/ 59 h 164"/>
                <a:gd name="T56" fmla="*/ 13 w 165"/>
                <a:gd name="T57" fmla="*/ 38 h 164"/>
                <a:gd name="T58" fmla="*/ 39 w 165"/>
                <a:gd name="T59" fmla="*/ 38 h 164"/>
                <a:gd name="T60" fmla="*/ 35 w 165"/>
                <a:gd name="T61" fmla="*/ 15 h 164"/>
                <a:gd name="T62" fmla="*/ 59 w 165"/>
                <a:gd name="T63" fmla="*/ 25 h 164"/>
                <a:gd name="T64" fmla="*/ 70 w 165"/>
                <a:gd name="T65" fmla="*/ 34 h 164"/>
                <a:gd name="T66" fmla="*/ 95 w 165"/>
                <a:gd name="T67" fmla="*/ 130 h 164"/>
                <a:gd name="T68" fmla="*/ 70 w 165"/>
                <a:gd name="T69" fmla="*/ 3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4">
                  <a:moveTo>
                    <a:pt x="58" y="4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7" y="20"/>
                    <a:pt x="80" y="20"/>
                    <a:pt x="82" y="2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1" y="23"/>
                    <a:pt x="104" y="24"/>
                    <a:pt x="106" y="25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2" y="35"/>
                    <a:pt x="124" y="36"/>
                    <a:pt x="126" y="38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8" y="54"/>
                    <a:pt x="139" y="56"/>
                    <a:pt x="140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7"/>
                    <a:pt x="145" y="79"/>
                    <a:pt x="144" y="82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101"/>
                    <a:pt x="141" y="103"/>
                    <a:pt x="140" y="106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0" y="122"/>
                    <a:pt x="128" y="124"/>
                    <a:pt x="126" y="126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111" y="137"/>
                    <a:pt x="109" y="138"/>
                    <a:pt x="106" y="139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88" y="144"/>
                    <a:pt x="85" y="144"/>
                    <a:pt x="83" y="14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4" y="141"/>
                    <a:pt x="61" y="140"/>
                    <a:pt x="59" y="139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0"/>
                    <a:pt x="41" y="128"/>
                    <a:pt x="39" y="126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1"/>
                    <a:pt x="26" y="108"/>
                    <a:pt x="25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7"/>
                    <a:pt x="21" y="85"/>
                    <a:pt x="21" y="8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3"/>
                    <a:pt x="24" y="61"/>
                    <a:pt x="25" y="5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2"/>
                    <a:pt x="37" y="40"/>
                    <a:pt x="39" y="3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4" y="27"/>
                    <a:pt x="56" y="26"/>
                    <a:pt x="59" y="25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70" y="34"/>
                  </a:moveTo>
                  <a:cubicBezTo>
                    <a:pt x="96" y="27"/>
                    <a:pt x="123" y="43"/>
                    <a:pt x="130" y="69"/>
                  </a:cubicBezTo>
                  <a:cubicBezTo>
                    <a:pt x="137" y="95"/>
                    <a:pt x="121" y="122"/>
                    <a:pt x="95" y="130"/>
                  </a:cubicBezTo>
                  <a:cubicBezTo>
                    <a:pt x="69" y="137"/>
                    <a:pt x="42" y="121"/>
                    <a:pt x="35" y="95"/>
                  </a:cubicBezTo>
                  <a:cubicBezTo>
                    <a:pt x="28" y="68"/>
                    <a:pt x="43" y="41"/>
                    <a:pt x="70" y="34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26187" y="124973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第一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126187" y="348760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56368" y="238256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第二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56368" y="459780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第四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118743" y="1482559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590281" y="94717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118743" y="255332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90281" y="201794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118743" y="3787722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590281" y="325234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100040" y="501800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571578" y="4482621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1" name="任意多边形 4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7406969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5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3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5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5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" grpId="0" animBg="1"/>
      <p:bldP spid="22" grpId="1" animBg="1"/>
      <p:bldP spid="29" grpId="0"/>
      <p:bldP spid="30" grpId="0"/>
      <p:bldP spid="31" grpId="0"/>
      <p:bldP spid="32" grpId="0"/>
      <p:bldP spid="34" grpId="0"/>
      <p:bldP spid="36" grpId="0"/>
      <p:bldP spid="38" grpId="0"/>
      <p:bldP spid="40" grpId="0"/>
      <p:bldP spid="41" grpId="0" animBg="1"/>
      <p:bldP spid="4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2793011" y="1869692"/>
            <a:ext cx="34547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250" dirty="0">
                <a:solidFill>
                  <a:schemeClr val="bg1"/>
                </a:solidFill>
                <a:ea typeface="微软雅黑" pitchFamily="34" charset="-122"/>
              </a:rPr>
              <a:t>谢谢您的观看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33975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75796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287000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402" y="1518524"/>
            <a:ext cx="1109020" cy="788924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021718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06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5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/>
          <p:cNvGrpSpPr/>
          <p:nvPr/>
        </p:nvGrpSpPr>
        <p:grpSpPr>
          <a:xfrm>
            <a:off x="545816" y="789569"/>
            <a:ext cx="209550" cy="285750"/>
            <a:chOff x="2017713" y="434975"/>
            <a:chExt cx="279400" cy="381000"/>
          </a:xfrm>
        </p:grpSpPr>
        <p:sp>
          <p:nvSpPr>
            <p:cNvPr id="130" name="Rectangle 6"/>
            <p:cNvSpPr>
              <a:spLocks noChangeArrowheads="1"/>
            </p:cNvSpPr>
            <p:nvPr/>
          </p:nvSpPr>
          <p:spPr bwMode="auto">
            <a:xfrm>
              <a:off x="2017713" y="600075"/>
              <a:ext cx="279400" cy="2159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" name="Freeform 7"/>
            <p:cNvSpPr>
              <a:spLocks/>
            </p:cNvSpPr>
            <p:nvPr/>
          </p:nvSpPr>
          <p:spPr bwMode="auto">
            <a:xfrm>
              <a:off x="2125663" y="654050"/>
              <a:ext cx="63500" cy="107950"/>
            </a:xfrm>
            <a:custGeom>
              <a:avLst/>
              <a:gdLst>
                <a:gd name="T0" fmla="*/ 20 w 20"/>
                <a:gd name="T1" fmla="*/ 10 h 34"/>
                <a:gd name="T2" fmla="*/ 10 w 20"/>
                <a:gd name="T3" fmla="*/ 0 h 34"/>
                <a:gd name="T4" fmla="*/ 0 w 20"/>
                <a:gd name="T5" fmla="*/ 10 h 34"/>
                <a:gd name="T6" fmla="*/ 5 w 20"/>
                <a:gd name="T7" fmla="*/ 19 h 34"/>
                <a:gd name="T8" fmla="*/ 5 w 20"/>
                <a:gd name="T9" fmla="*/ 34 h 34"/>
                <a:gd name="T10" fmla="*/ 15 w 20"/>
                <a:gd name="T11" fmla="*/ 34 h 34"/>
                <a:gd name="T12" fmla="*/ 15 w 20"/>
                <a:gd name="T13" fmla="*/ 19 h 34"/>
                <a:gd name="T14" fmla="*/ 20 w 20"/>
                <a:gd name="T15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4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8" y="17"/>
                    <a:pt x="20" y="14"/>
                    <a:pt x="20" y="10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" name="Freeform 8"/>
            <p:cNvSpPr>
              <a:spLocks/>
            </p:cNvSpPr>
            <p:nvPr/>
          </p:nvSpPr>
          <p:spPr bwMode="auto">
            <a:xfrm>
              <a:off x="2036763" y="434975"/>
              <a:ext cx="241300" cy="165100"/>
            </a:xfrm>
            <a:custGeom>
              <a:avLst/>
              <a:gdLst>
                <a:gd name="T0" fmla="*/ 76 w 76"/>
                <a:gd name="T1" fmla="*/ 52 h 52"/>
                <a:gd name="T2" fmla="*/ 76 w 76"/>
                <a:gd name="T3" fmla="*/ 38 h 52"/>
                <a:gd name="T4" fmla="*/ 38 w 76"/>
                <a:gd name="T5" fmla="*/ 0 h 52"/>
                <a:gd name="T6" fmla="*/ 0 w 76"/>
                <a:gd name="T7" fmla="*/ 38 h 52"/>
                <a:gd name="T8" fmla="*/ 0 w 7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76" y="52"/>
                    <a:pt x="76" y="38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38"/>
                    <a:pt x="0" y="52"/>
                    <a:pt x="0" y="52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124412" y="784806"/>
            <a:ext cx="207169" cy="295275"/>
            <a:chOff x="3141663" y="419100"/>
            <a:chExt cx="276225" cy="393700"/>
          </a:xfrm>
        </p:grpSpPr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3144838" y="596900"/>
              <a:ext cx="273050" cy="2159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3249613" y="654050"/>
              <a:ext cx="63500" cy="104775"/>
            </a:xfrm>
            <a:custGeom>
              <a:avLst/>
              <a:gdLst>
                <a:gd name="T0" fmla="*/ 20 w 20"/>
                <a:gd name="T1" fmla="*/ 9 h 33"/>
                <a:gd name="T2" fmla="*/ 10 w 20"/>
                <a:gd name="T3" fmla="*/ 0 h 33"/>
                <a:gd name="T4" fmla="*/ 0 w 20"/>
                <a:gd name="T5" fmla="*/ 9 h 33"/>
                <a:gd name="T6" fmla="*/ 5 w 20"/>
                <a:gd name="T7" fmla="*/ 18 h 33"/>
                <a:gd name="T8" fmla="*/ 5 w 20"/>
                <a:gd name="T9" fmla="*/ 33 h 33"/>
                <a:gd name="T10" fmla="*/ 15 w 20"/>
                <a:gd name="T11" fmla="*/ 33 h 33"/>
                <a:gd name="T12" fmla="*/ 15 w 20"/>
                <a:gd name="T13" fmla="*/ 18 h 33"/>
                <a:gd name="T14" fmla="*/ 20 w 20"/>
                <a:gd name="T15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3">
                  <a:moveTo>
                    <a:pt x="20" y="9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2" y="16"/>
                    <a:pt x="5" y="1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6"/>
                    <a:pt x="20" y="13"/>
                    <a:pt x="20" y="9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3141663" y="419100"/>
              <a:ext cx="244475" cy="177800"/>
            </a:xfrm>
            <a:custGeom>
              <a:avLst/>
              <a:gdLst>
                <a:gd name="T0" fmla="*/ 77 w 77"/>
                <a:gd name="T1" fmla="*/ 25 h 56"/>
                <a:gd name="T2" fmla="*/ 67 w 77"/>
                <a:gd name="T3" fmla="*/ 15 h 56"/>
                <a:gd name="T4" fmla="*/ 14 w 77"/>
                <a:gd name="T5" fmla="*/ 15 h 56"/>
                <a:gd name="T6" fmla="*/ 6 w 77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56">
                  <a:moveTo>
                    <a:pt x="77" y="25"/>
                  </a:moveTo>
                  <a:cubicBezTo>
                    <a:pt x="77" y="25"/>
                    <a:pt x="67" y="15"/>
                    <a:pt x="67" y="15"/>
                  </a:cubicBezTo>
                  <a:cubicBezTo>
                    <a:pt x="52" y="0"/>
                    <a:pt x="29" y="1"/>
                    <a:pt x="14" y="15"/>
                  </a:cubicBezTo>
                  <a:cubicBezTo>
                    <a:pt x="3" y="26"/>
                    <a:pt x="0" y="42"/>
                    <a:pt x="6" y="56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700627" y="789569"/>
            <a:ext cx="200025" cy="285750"/>
            <a:chOff x="4273550" y="434975"/>
            <a:chExt cx="266700" cy="381000"/>
          </a:xfrm>
        </p:grpSpPr>
        <p:sp>
          <p:nvSpPr>
            <p:cNvPr id="138" name="Freeform 12"/>
            <p:cNvSpPr>
              <a:spLocks/>
            </p:cNvSpPr>
            <p:nvPr/>
          </p:nvSpPr>
          <p:spPr bwMode="auto">
            <a:xfrm>
              <a:off x="4273550" y="434975"/>
              <a:ext cx="266700" cy="381000"/>
            </a:xfrm>
            <a:custGeom>
              <a:avLst/>
              <a:gdLst>
                <a:gd name="T0" fmla="*/ 84 w 84"/>
                <a:gd name="T1" fmla="*/ 42 h 120"/>
                <a:gd name="T2" fmla="*/ 42 w 84"/>
                <a:gd name="T3" fmla="*/ 0 h 120"/>
                <a:gd name="T4" fmla="*/ 0 w 84"/>
                <a:gd name="T5" fmla="*/ 42 h 120"/>
                <a:gd name="T6" fmla="*/ 6 w 84"/>
                <a:gd name="T7" fmla="*/ 64 h 120"/>
                <a:gd name="T8" fmla="*/ 42 w 84"/>
                <a:gd name="T9" fmla="*/ 120 h 120"/>
                <a:gd name="T10" fmla="*/ 78 w 84"/>
                <a:gd name="T11" fmla="*/ 64 h 120"/>
                <a:gd name="T12" fmla="*/ 84 w 84"/>
                <a:gd name="T13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0"/>
                    <a:pt x="2" y="58"/>
                    <a:pt x="6" y="64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2" y="58"/>
                    <a:pt x="84" y="50"/>
                    <a:pt x="84" y="42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9" name="Oval 13"/>
            <p:cNvSpPr>
              <a:spLocks noChangeArrowheads="1"/>
            </p:cNvSpPr>
            <p:nvPr/>
          </p:nvSpPr>
          <p:spPr bwMode="auto">
            <a:xfrm>
              <a:off x="4349750" y="511175"/>
              <a:ext cx="114300" cy="1143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40" name="Freeform 14"/>
          <p:cNvSpPr>
            <a:spLocks/>
          </p:cNvSpPr>
          <p:nvPr/>
        </p:nvSpPr>
        <p:spPr bwMode="auto">
          <a:xfrm>
            <a:off x="3598339" y="789569"/>
            <a:ext cx="200025" cy="285750"/>
          </a:xfrm>
          <a:custGeom>
            <a:avLst/>
            <a:gdLst>
              <a:gd name="T0" fmla="*/ 0 w 84"/>
              <a:gd name="T1" fmla="*/ 78 h 120"/>
              <a:gd name="T2" fmla="*/ 42 w 84"/>
              <a:gd name="T3" fmla="*/ 120 h 120"/>
              <a:gd name="T4" fmla="*/ 84 w 84"/>
              <a:gd name="T5" fmla="*/ 78 h 120"/>
              <a:gd name="T6" fmla="*/ 78 w 84"/>
              <a:gd name="T7" fmla="*/ 56 h 120"/>
              <a:gd name="T8" fmla="*/ 42 w 84"/>
              <a:gd name="T9" fmla="*/ 0 h 120"/>
              <a:gd name="T10" fmla="*/ 6 w 84"/>
              <a:gd name="T11" fmla="*/ 56 h 120"/>
              <a:gd name="T12" fmla="*/ 0 w 84"/>
              <a:gd name="T1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20">
                <a:moveTo>
                  <a:pt x="0" y="78"/>
                </a:moveTo>
                <a:cubicBezTo>
                  <a:pt x="0" y="101"/>
                  <a:pt x="19" y="120"/>
                  <a:pt x="42" y="120"/>
                </a:cubicBezTo>
                <a:cubicBezTo>
                  <a:pt x="65" y="120"/>
                  <a:pt x="84" y="101"/>
                  <a:pt x="84" y="78"/>
                </a:cubicBezTo>
                <a:cubicBezTo>
                  <a:pt x="84" y="70"/>
                  <a:pt x="82" y="62"/>
                  <a:pt x="78" y="56"/>
                </a:cubicBezTo>
                <a:cubicBezTo>
                  <a:pt x="42" y="0"/>
                  <a:pt x="42" y="0"/>
                  <a:pt x="42" y="0"/>
                </a:cubicBezTo>
                <a:cubicBezTo>
                  <a:pt x="6" y="56"/>
                  <a:pt x="6" y="56"/>
                  <a:pt x="6" y="56"/>
                </a:cubicBezTo>
                <a:cubicBezTo>
                  <a:pt x="2" y="62"/>
                  <a:pt x="0" y="70"/>
                  <a:pt x="0" y="78"/>
                </a:cubicBez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41" name="组合 140"/>
          <p:cNvGrpSpPr/>
          <p:nvPr/>
        </p:nvGrpSpPr>
        <p:grpSpPr>
          <a:xfrm>
            <a:off x="2269697" y="784806"/>
            <a:ext cx="295275" cy="295275"/>
            <a:chOff x="5329238" y="422275"/>
            <a:chExt cx="393700" cy="393700"/>
          </a:xfrm>
        </p:grpSpPr>
        <p:sp>
          <p:nvSpPr>
            <p:cNvPr id="142" name="Freeform 15"/>
            <p:cNvSpPr>
              <a:spLocks/>
            </p:cNvSpPr>
            <p:nvPr/>
          </p:nvSpPr>
          <p:spPr bwMode="auto">
            <a:xfrm>
              <a:off x="5329238" y="422275"/>
              <a:ext cx="304800" cy="304800"/>
            </a:xfrm>
            <a:custGeom>
              <a:avLst/>
              <a:gdLst>
                <a:gd name="T0" fmla="*/ 79 w 96"/>
                <a:gd name="T1" fmla="*/ 17 h 96"/>
                <a:gd name="T2" fmla="*/ 79 w 96"/>
                <a:gd name="T3" fmla="*/ 79 h 96"/>
                <a:gd name="T4" fmla="*/ 17 w 96"/>
                <a:gd name="T5" fmla="*/ 79 h 96"/>
                <a:gd name="T6" fmla="*/ 17 w 96"/>
                <a:gd name="T7" fmla="*/ 17 h 96"/>
                <a:gd name="T8" fmla="*/ 79 w 96"/>
                <a:gd name="T9" fmla="*/ 1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17"/>
                  </a:moveTo>
                  <a:cubicBezTo>
                    <a:pt x="96" y="34"/>
                    <a:pt x="96" y="62"/>
                    <a:pt x="79" y="79"/>
                  </a:cubicBez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3" name="Line 16"/>
            <p:cNvSpPr>
              <a:spLocks noChangeShapeType="1"/>
            </p:cNvSpPr>
            <p:nvPr/>
          </p:nvSpPr>
          <p:spPr bwMode="auto">
            <a:xfrm>
              <a:off x="5583238" y="676275"/>
              <a:ext cx="139700" cy="1397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934018" y="784806"/>
            <a:ext cx="295275" cy="295275"/>
            <a:chOff x="6453188" y="422275"/>
            <a:chExt cx="393700" cy="393700"/>
          </a:xfrm>
        </p:grpSpPr>
        <p:sp>
          <p:nvSpPr>
            <p:cNvPr id="145" name="Freeform 17"/>
            <p:cNvSpPr>
              <a:spLocks/>
            </p:cNvSpPr>
            <p:nvPr/>
          </p:nvSpPr>
          <p:spPr bwMode="auto">
            <a:xfrm>
              <a:off x="6453188" y="422275"/>
              <a:ext cx="295275" cy="295275"/>
            </a:xfrm>
            <a:custGeom>
              <a:avLst/>
              <a:gdLst>
                <a:gd name="T0" fmla="*/ 77 w 93"/>
                <a:gd name="T1" fmla="*/ 17 h 93"/>
                <a:gd name="T2" fmla="*/ 77 w 93"/>
                <a:gd name="T3" fmla="*/ 77 h 93"/>
                <a:gd name="T4" fmla="*/ 17 w 93"/>
                <a:gd name="T5" fmla="*/ 77 h 93"/>
                <a:gd name="T6" fmla="*/ 17 w 93"/>
                <a:gd name="T7" fmla="*/ 17 h 93"/>
                <a:gd name="T8" fmla="*/ 77 w 93"/>
                <a:gd name="T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77" y="17"/>
                  </a:moveTo>
                  <a:cubicBezTo>
                    <a:pt x="93" y="33"/>
                    <a:pt x="93" y="60"/>
                    <a:pt x="77" y="77"/>
                  </a:cubicBezTo>
                  <a:cubicBezTo>
                    <a:pt x="60" y="93"/>
                    <a:pt x="33" y="93"/>
                    <a:pt x="17" y="77"/>
                  </a:cubicBezTo>
                  <a:cubicBezTo>
                    <a:pt x="0" y="60"/>
                    <a:pt x="0" y="33"/>
                    <a:pt x="17" y="17"/>
                  </a:cubicBezTo>
                  <a:cubicBezTo>
                    <a:pt x="33" y="0"/>
                    <a:pt x="60" y="0"/>
                    <a:pt x="77" y="17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6" name="Line 18"/>
            <p:cNvSpPr>
              <a:spLocks noChangeShapeType="1"/>
            </p:cNvSpPr>
            <p:nvPr/>
          </p:nvSpPr>
          <p:spPr bwMode="auto">
            <a:xfrm>
              <a:off x="6697663" y="669925"/>
              <a:ext cx="28575" cy="254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6713538" y="682625"/>
              <a:ext cx="133350" cy="133350"/>
            </a:xfrm>
            <a:custGeom>
              <a:avLst/>
              <a:gdLst>
                <a:gd name="T0" fmla="*/ 84 w 84"/>
                <a:gd name="T1" fmla="*/ 66 h 84"/>
                <a:gd name="T2" fmla="*/ 66 w 84"/>
                <a:gd name="T3" fmla="*/ 84 h 84"/>
                <a:gd name="T4" fmla="*/ 0 w 84"/>
                <a:gd name="T5" fmla="*/ 18 h 84"/>
                <a:gd name="T6" fmla="*/ 18 w 84"/>
                <a:gd name="T7" fmla="*/ 0 h 84"/>
                <a:gd name="T8" fmla="*/ 84 w 84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4" y="66"/>
                  </a:moveTo>
                  <a:lnTo>
                    <a:pt x="66" y="84"/>
                  </a:lnTo>
                  <a:lnTo>
                    <a:pt x="0" y="18"/>
                  </a:lnTo>
                  <a:lnTo>
                    <a:pt x="18" y="0"/>
                  </a:lnTo>
                  <a:lnTo>
                    <a:pt x="84" y="66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167410" y="789569"/>
            <a:ext cx="276225" cy="285750"/>
            <a:chOff x="8723313" y="434975"/>
            <a:chExt cx="368300" cy="381000"/>
          </a:xfrm>
        </p:grpSpPr>
        <p:sp>
          <p:nvSpPr>
            <p:cNvPr id="149" name="Freeform 20"/>
            <p:cNvSpPr>
              <a:spLocks/>
            </p:cNvSpPr>
            <p:nvPr/>
          </p:nvSpPr>
          <p:spPr bwMode="auto">
            <a:xfrm>
              <a:off x="8774113" y="482600"/>
              <a:ext cx="266700" cy="333375"/>
            </a:xfrm>
            <a:custGeom>
              <a:avLst/>
              <a:gdLst>
                <a:gd name="T0" fmla="*/ 158 w 168"/>
                <a:gd name="T1" fmla="*/ 210 h 210"/>
                <a:gd name="T2" fmla="*/ 12 w 168"/>
                <a:gd name="T3" fmla="*/ 210 h 210"/>
                <a:gd name="T4" fmla="*/ 0 w 168"/>
                <a:gd name="T5" fmla="*/ 0 h 210"/>
                <a:gd name="T6" fmla="*/ 168 w 168"/>
                <a:gd name="T7" fmla="*/ 0 h 210"/>
                <a:gd name="T8" fmla="*/ 158 w 16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10">
                  <a:moveTo>
                    <a:pt x="158" y="210"/>
                  </a:moveTo>
                  <a:lnTo>
                    <a:pt x="12" y="210"/>
                  </a:lnTo>
                  <a:lnTo>
                    <a:pt x="0" y="0"/>
                  </a:lnTo>
                  <a:lnTo>
                    <a:pt x="168" y="0"/>
                  </a:lnTo>
                  <a:lnTo>
                    <a:pt x="158" y="21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0" name="Line 21"/>
            <p:cNvSpPr>
              <a:spLocks noChangeShapeType="1"/>
            </p:cNvSpPr>
            <p:nvPr/>
          </p:nvSpPr>
          <p:spPr bwMode="auto">
            <a:xfrm>
              <a:off x="9043988" y="482600"/>
              <a:ext cx="4762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1" name="Line 22"/>
            <p:cNvSpPr>
              <a:spLocks noChangeShapeType="1"/>
            </p:cNvSpPr>
            <p:nvPr/>
          </p:nvSpPr>
          <p:spPr bwMode="auto">
            <a:xfrm flipH="1">
              <a:off x="8723313" y="482600"/>
              <a:ext cx="4762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2" name="Freeform 23"/>
            <p:cNvSpPr>
              <a:spLocks/>
            </p:cNvSpPr>
            <p:nvPr/>
          </p:nvSpPr>
          <p:spPr bwMode="auto">
            <a:xfrm>
              <a:off x="8850313" y="434975"/>
              <a:ext cx="114300" cy="44450"/>
            </a:xfrm>
            <a:custGeom>
              <a:avLst/>
              <a:gdLst>
                <a:gd name="T0" fmla="*/ 0 w 72"/>
                <a:gd name="T1" fmla="*/ 28 h 28"/>
                <a:gd name="T2" fmla="*/ 0 w 72"/>
                <a:gd name="T3" fmla="*/ 0 h 28"/>
                <a:gd name="T4" fmla="*/ 72 w 72"/>
                <a:gd name="T5" fmla="*/ 0 h 28"/>
                <a:gd name="T6" fmla="*/ 72 w 72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8">
                  <a:moveTo>
                    <a:pt x="0" y="28"/>
                  </a:moveTo>
                  <a:lnTo>
                    <a:pt x="0" y="0"/>
                  </a:lnTo>
                  <a:lnTo>
                    <a:pt x="72" y="0"/>
                  </a:lnTo>
                  <a:lnTo>
                    <a:pt x="72" y="2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3" name="Line 24"/>
            <p:cNvSpPr>
              <a:spLocks noChangeShapeType="1"/>
            </p:cNvSpPr>
            <p:nvPr/>
          </p:nvSpPr>
          <p:spPr bwMode="auto">
            <a:xfrm>
              <a:off x="8834438" y="530225"/>
              <a:ext cx="1270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4" name="Line 25"/>
            <p:cNvSpPr>
              <a:spLocks noChangeShapeType="1"/>
            </p:cNvSpPr>
            <p:nvPr/>
          </p:nvSpPr>
          <p:spPr bwMode="auto">
            <a:xfrm flipH="1">
              <a:off x="8967788" y="530225"/>
              <a:ext cx="1270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5" name="Line 26"/>
            <p:cNvSpPr>
              <a:spLocks noChangeShapeType="1"/>
            </p:cNvSpPr>
            <p:nvPr/>
          </p:nvSpPr>
          <p:spPr bwMode="auto">
            <a:xfrm>
              <a:off x="8907463" y="530225"/>
              <a:ext cx="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812678" y="789569"/>
            <a:ext cx="285750" cy="285750"/>
            <a:chOff x="9840913" y="434975"/>
            <a:chExt cx="381000" cy="381000"/>
          </a:xfrm>
        </p:grpSpPr>
        <p:sp>
          <p:nvSpPr>
            <p:cNvPr id="157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8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59" name="Freeform 29"/>
          <p:cNvSpPr>
            <a:spLocks/>
          </p:cNvSpPr>
          <p:nvPr/>
        </p:nvSpPr>
        <p:spPr bwMode="auto">
          <a:xfrm>
            <a:off x="1171940" y="1753493"/>
            <a:ext cx="142875" cy="285750"/>
          </a:xfrm>
          <a:custGeom>
            <a:avLst/>
            <a:gdLst>
              <a:gd name="T0" fmla="*/ 0 w 120"/>
              <a:gd name="T1" fmla="*/ 240 h 240"/>
              <a:gd name="T2" fmla="*/ 120 w 120"/>
              <a:gd name="T3" fmla="*/ 120 h 240"/>
              <a:gd name="T4" fmla="*/ 0 w 120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240">
                <a:moveTo>
                  <a:pt x="0" y="240"/>
                </a:moveTo>
                <a:lnTo>
                  <a:pt x="120" y="12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60" name="组合 159"/>
          <p:cNvGrpSpPr/>
          <p:nvPr/>
        </p:nvGrpSpPr>
        <p:grpSpPr>
          <a:xfrm>
            <a:off x="507716" y="1753493"/>
            <a:ext cx="285750" cy="285750"/>
            <a:chOff x="1966913" y="1839912"/>
            <a:chExt cx="381000" cy="381000"/>
          </a:xfrm>
        </p:grpSpPr>
        <p:sp>
          <p:nvSpPr>
            <p:cNvPr id="161" name="Freeform 30"/>
            <p:cNvSpPr>
              <a:spLocks/>
            </p:cNvSpPr>
            <p:nvPr/>
          </p:nvSpPr>
          <p:spPr bwMode="auto">
            <a:xfrm>
              <a:off x="1966913" y="1839912"/>
              <a:ext cx="190500" cy="381000"/>
            </a:xfrm>
            <a:custGeom>
              <a:avLst/>
              <a:gdLst>
                <a:gd name="T0" fmla="*/ 0 w 120"/>
                <a:gd name="T1" fmla="*/ 240 h 240"/>
                <a:gd name="T2" fmla="*/ 120 w 120"/>
                <a:gd name="T3" fmla="*/ 120 h 240"/>
                <a:gd name="T4" fmla="*/ 0 w 120"/>
                <a:gd name="T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40">
                  <a:moveTo>
                    <a:pt x="0" y="240"/>
                  </a:moveTo>
                  <a:lnTo>
                    <a:pt x="120" y="1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2" name="Freeform 31"/>
            <p:cNvSpPr>
              <a:spLocks/>
            </p:cNvSpPr>
            <p:nvPr/>
          </p:nvSpPr>
          <p:spPr bwMode="auto">
            <a:xfrm>
              <a:off x="2157413" y="1839912"/>
              <a:ext cx="190500" cy="381000"/>
            </a:xfrm>
            <a:custGeom>
              <a:avLst/>
              <a:gdLst>
                <a:gd name="T0" fmla="*/ 120 w 120"/>
                <a:gd name="T1" fmla="*/ 0 h 240"/>
                <a:gd name="T2" fmla="*/ 0 w 120"/>
                <a:gd name="T3" fmla="*/ 120 h 240"/>
                <a:gd name="T4" fmla="*/ 120 w 120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40">
                  <a:moveTo>
                    <a:pt x="120" y="0"/>
                  </a:moveTo>
                  <a:lnTo>
                    <a:pt x="0" y="120"/>
                  </a:lnTo>
                  <a:lnTo>
                    <a:pt x="120" y="24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693288" y="1740396"/>
            <a:ext cx="190500" cy="311944"/>
            <a:chOff x="4279900" y="1804987"/>
            <a:chExt cx="254000" cy="415925"/>
          </a:xfrm>
        </p:grpSpPr>
        <p:sp>
          <p:nvSpPr>
            <p:cNvPr id="164" name="Freeform 32"/>
            <p:cNvSpPr>
              <a:spLocks/>
            </p:cNvSpPr>
            <p:nvPr/>
          </p:nvSpPr>
          <p:spPr bwMode="auto">
            <a:xfrm>
              <a:off x="4279900" y="1804987"/>
              <a:ext cx="254000" cy="241300"/>
            </a:xfrm>
            <a:custGeom>
              <a:avLst/>
              <a:gdLst>
                <a:gd name="T0" fmla="*/ 80 w 80"/>
                <a:gd name="T1" fmla="*/ 65 h 76"/>
                <a:gd name="T2" fmla="*/ 0 w 80"/>
                <a:gd name="T3" fmla="*/ 65 h 76"/>
                <a:gd name="T4" fmla="*/ 0 w 80"/>
                <a:gd name="T5" fmla="*/ 11 h 76"/>
                <a:gd name="T6" fmla="*/ 80 w 80"/>
                <a:gd name="T7" fmla="*/ 11 h 76"/>
                <a:gd name="T8" fmla="*/ 80 w 80"/>
                <a:gd name="T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6">
                  <a:moveTo>
                    <a:pt x="80" y="65"/>
                  </a:moveTo>
                  <a:cubicBezTo>
                    <a:pt x="53" y="55"/>
                    <a:pt x="27" y="76"/>
                    <a:pt x="0" y="6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7" y="22"/>
                    <a:pt x="53" y="0"/>
                    <a:pt x="80" y="11"/>
                  </a:cubicBezTo>
                  <a:lnTo>
                    <a:pt x="80" y="65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5" name="Line 33"/>
            <p:cNvSpPr>
              <a:spLocks noChangeShapeType="1"/>
            </p:cNvSpPr>
            <p:nvPr/>
          </p:nvSpPr>
          <p:spPr bwMode="auto">
            <a:xfrm>
              <a:off x="4279900" y="1839912"/>
              <a:ext cx="0" cy="3810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66" name="Freeform 34"/>
          <p:cNvSpPr>
            <a:spLocks/>
          </p:cNvSpPr>
          <p:nvPr/>
        </p:nvSpPr>
        <p:spPr bwMode="auto">
          <a:xfrm>
            <a:off x="2262261" y="1760636"/>
            <a:ext cx="285750" cy="271463"/>
          </a:xfrm>
          <a:custGeom>
            <a:avLst/>
            <a:gdLst>
              <a:gd name="T0" fmla="*/ 120 w 120"/>
              <a:gd name="T1" fmla="*/ 33 h 114"/>
              <a:gd name="T2" fmla="*/ 87 w 120"/>
              <a:gd name="T3" fmla="*/ 0 h 114"/>
              <a:gd name="T4" fmla="*/ 60 w 120"/>
              <a:gd name="T5" fmla="*/ 13 h 114"/>
              <a:gd name="T6" fmla="*/ 33 w 120"/>
              <a:gd name="T7" fmla="*/ 0 h 114"/>
              <a:gd name="T8" fmla="*/ 0 w 120"/>
              <a:gd name="T9" fmla="*/ 33 h 114"/>
              <a:gd name="T10" fmla="*/ 7 w 120"/>
              <a:gd name="T11" fmla="*/ 54 h 114"/>
              <a:gd name="T12" fmla="*/ 8 w 120"/>
              <a:gd name="T13" fmla="*/ 54 h 114"/>
              <a:gd name="T14" fmla="*/ 60 w 120"/>
              <a:gd name="T15" fmla="*/ 114 h 114"/>
              <a:gd name="T16" fmla="*/ 113 w 120"/>
              <a:gd name="T17" fmla="*/ 54 h 114"/>
              <a:gd name="T18" fmla="*/ 120 w 120"/>
              <a:gd name="T19" fmla="*/ 3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14">
                <a:moveTo>
                  <a:pt x="120" y="33"/>
                </a:moveTo>
                <a:cubicBezTo>
                  <a:pt x="120" y="15"/>
                  <a:pt x="105" y="0"/>
                  <a:pt x="87" y="0"/>
                </a:cubicBezTo>
                <a:cubicBezTo>
                  <a:pt x="76" y="0"/>
                  <a:pt x="66" y="5"/>
                  <a:pt x="60" y="13"/>
                </a:cubicBezTo>
                <a:cubicBezTo>
                  <a:pt x="54" y="5"/>
                  <a:pt x="44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41"/>
                  <a:pt x="3" y="48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60" y="114"/>
                  <a:pt x="60" y="11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48"/>
                  <a:pt x="120" y="41"/>
                  <a:pt x="120" y="33"/>
                </a:cubicBez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67" name="组合 166"/>
          <p:cNvGrpSpPr/>
          <p:nvPr/>
        </p:nvGrpSpPr>
        <p:grpSpPr>
          <a:xfrm>
            <a:off x="2926484" y="1753493"/>
            <a:ext cx="238125" cy="285750"/>
            <a:chOff x="6497638" y="1839912"/>
            <a:chExt cx="317500" cy="381000"/>
          </a:xfrm>
        </p:grpSpPr>
        <p:sp>
          <p:nvSpPr>
            <p:cNvPr id="168" name="Freeform 35"/>
            <p:cNvSpPr>
              <a:spLocks/>
            </p:cNvSpPr>
            <p:nvPr/>
          </p:nvSpPr>
          <p:spPr bwMode="auto">
            <a:xfrm>
              <a:off x="6497638" y="1909762"/>
              <a:ext cx="317500" cy="311150"/>
            </a:xfrm>
            <a:custGeom>
              <a:avLst/>
              <a:gdLst>
                <a:gd name="T0" fmla="*/ 63 w 100"/>
                <a:gd name="T1" fmla="*/ 0 h 98"/>
                <a:gd name="T2" fmla="*/ 100 w 100"/>
                <a:gd name="T3" fmla="*/ 48 h 98"/>
                <a:gd name="T4" fmla="*/ 50 w 100"/>
                <a:gd name="T5" fmla="*/ 98 h 98"/>
                <a:gd name="T6" fmla="*/ 0 w 100"/>
                <a:gd name="T7" fmla="*/ 48 h 98"/>
                <a:gd name="T8" fmla="*/ 37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63" y="0"/>
                  </a:moveTo>
                  <a:cubicBezTo>
                    <a:pt x="84" y="6"/>
                    <a:pt x="100" y="25"/>
                    <a:pt x="100" y="48"/>
                  </a:cubicBezTo>
                  <a:cubicBezTo>
                    <a:pt x="100" y="76"/>
                    <a:pt x="78" y="98"/>
                    <a:pt x="50" y="98"/>
                  </a:cubicBezTo>
                  <a:cubicBezTo>
                    <a:pt x="23" y="98"/>
                    <a:pt x="0" y="76"/>
                    <a:pt x="0" y="48"/>
                  </a:cubicBezTo>
                  <a:cubicBezTo>
                    <a:pt x="0" y="25"/>
                    <a:pt x="16" y="6"/>
                    <a:pt x="37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9" name="Line 36"/>
            <p:cNvSpPr>
              <a:spLocks noChangeShapeType="1"/>
            </p:cNvSpPr>
            <p:nvPr/>
          </p:nvSpPr>
          <p:spPr bwMode="auto">
            <a:xfrm>
              <a:off x="6656388" y="1839912"/>
              <a:ext cx="0" cy="184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543083" y="1753493"/>
            <a:ext cx="285750" cy="285750"/>
            <a:chOff x="7591425" y="1839912"/>
            <a:chExt cx="381000" cy="381000"/>
          </a:xfrm>
        </p:grpSpPr>
        <p:sp>
          <p:nvSpPr>
            <p:cNvPr id="171" name="Oval 37"/>
            <p:cNvSpPr>
              <a:spLocks noChangeArrowheads="1"/>
            </p:cNvSpPr>
            <p:nvPr/>
          </p:nvSpPr>
          <p:spPr bwMode="auto">
            <a:xfrm>
              <a:off x="7591425" y="1839912"/>
              <a:ext cx="381000" cy="3810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2" name="Freeform 38"/>
            <p:cNvSpPr>
              <a:spLocks/>
            </p:cNvSpPr>
            <p:nvPr/>
          </p:nvSpPr>
          <p:spPr bwMode="auto">
            <a:xfrm>
              <a:off x="7781925" y="1887537"/>
              <a:ext cx="79375" cy="222250"/>
            </a:xfrm>
            <a:custGeom>
              <a:avLst/>
              <a:gdLst>
                <a:gd name="T0" fmla="*/ 0 w 50"/>
                <a:gd name="T1" fmla="*/ 0 h 140"/>
                <a:gd name="T2" fmla="*/ 0 w 50"/>
                <a:gd name="T3" fmla="*/ 90 h 140"/>
                <a:gd name="T4" fmla="*/ 50 w 50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140">
                  <a:moveTo>
                    <a:pt x="0" y="0"/>
                  </a:moveTo>
                  <a:lnTo>
                    <a:pt x="0" y="90"/>
                  </a:lnTo>
                  <a:lnTo>
                    <a:pt x="50" y="14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4207306" y="1753493"/>
            <a:ext cx="257175" cy="285750"/>
            <a:chOff x="8736013" y="1839912"/>
            <a:chExt cx="342900" cy="381000"/>
          </a:xfrm>
        </p:grpSpPr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8736013" y="2144712"/>
              <a:ext cx="342900" cy="76200"/>
            </a:xfrm>
            <a:custGeom>
              <a:avLst/>
              <a:gdLst>
                <a:gd name="T0" fmla="*/ 216 w 216"/>
                <a:gd name="T1" fmla="*/ 0 h 48"/>
                <a:gd name="T2" fmla="*/ 216 w 216"/>
                <a:gd name="T3" fmla="*/ 48 h 48"/>
                <a:gd name="T4" fmla="*/ 0 w 216"/>
                <a:gd name="T5" fmla="*/ 48 h 48"/>
                <a:gd name="T6" fmla="*/ 0 w 2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48">
                  <a:moveTo>
                    <a:pt x="216" y="0"/>
                  </a:moveTo>
                  <a:lnTo>
                    <a:pt x="216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8809038" y="1839912"/>
              <a:ext cx="196850" cy="98425"/>
            </a:xfrm>
            <a:custGeom>
              <a:avLst/>
              <a:gdLst>
                <a:gd name="T0" fmla="*/ 124 w 124"/>
                <a:gd name="T1" fmla="*/ 62 h 62"/>
                <a:gd name="T2" fmla="*/ 62 w 124"/>
                <a:gd name="T3" fmla="*/ 0 h 62"/>
                <a:gd name="T4" fmla="*/ 0 w 124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2">
                  <a:moveTo>
                    <a:pt x="124" y="62"/>
                  </a:moveTo>
                  <a:lnTo>
                    <a:pt x="62" y="0"/>
                  </a:lnTo>
                  <a:lnTo>
                    <a:pt x="0" y="6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6" name="Line 41"/>
            <p:cNvSpPr>
              <a:spLocks noChangeShapeType="1"/>
            </p:cNvSpPr>
            <p:nvPr/>
          </p:nvSpPr>
          <p:spPr bwMode="auto">
            <a:xfrm flipV="1">
              <a:off x="8907463" y="1839912"/>
              <a:ext cx="0" cy="3048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4842953" y="1753493"/>
            <a:ext cx="257175" cy="285750"/>
            <a:chOff x="9859963" y="1839912"/>
            <a:chExt cx="342900" cy="381000"/>
          </a:xfrm>
        </p:grpSpPr>
        <p:sp>
          <p:nvSpPr>
            <p:cNvPr id="178" name="Freeform 42"/>
            <p:cNvSpPr>
              <a:spLocks/>
            </p:cNvSpPr>
            <p:nvPr/>
          </p:nvSpPr>
          <p:spPr bwMode="auto">
            <a:xfrm>
              <a:off x="9859963" y="2144712"/>
              <a:ext cx="342900" cy="76200"/>
            </a:xfrm>
            <a:custGeom>
              <a:avLst/>
              <a:gdLst>
                <a:gd name="T0" fmla="*/ 216 w 216"/>
                <a:gd name="T1" fmla="*/ 0 h 48"/>
                <a:gd name="T2" fmla="*/ 216 w 216"/>
                <a:gd name="T3" fmla="*/ 48 h 48"/>
                <a:gd name="T4" fmla="*/ 0 w 216"/>
                <a:gd name="T5" fmla="*/ 48 h 48"/>
                <a:gd name="T6" fmla="*/ 0 w 2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48">
                  <a:moveTo>
                    <a:pt x="216" y="0"/>
                  </a:moveTo>
                  <a:lnTo>
                    <a:pt x="216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9" name="Freeform 43"/>
            <p:cNvSpPr>
              <a:spLocks/>
            </p:cNvSpPr>
            <p:nvPr/>
          </p:nvSpPr>
          <p:spPr bwMode="auto">
            <a:xfrm>
              <a:off x="9932988" y="2046287"/>
              <a:ext cx="196850" cy="98425"/>
            </a:xfrm>
            <a:custGeom>
              <a:avLst/>
              <a:gdLst>
                <a:gd name="T0" fmla="*/ 0 w 124"/>
                <a:gd name="T1" fmla="*/ 0 h 62"/>
                <a:gd name="T2" fmla="*/ 62 w 124"/>
                <a:gd name="T3" fmla="*/ 62 h 62"/>
                <a:gd name="T4" fmla="*/ 124 w 124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2">
                  <a:moveTo>
                    <a:pt x="0" y="0"/>
                  </a:moveTo>
                  <a:lnTo>
                    <a:pt x="62" y="62"/>
                  </a:lnTo>
                  <a:lnTo>
                    <a:pt x="124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0" name="Line 44"/>
            <p:cNvSpPr>
              <a:spLocks noChangeShapeType="1"/>
            </p:cNvSpPr>
            <p:nvPr/>
          </p:nvSpPr>
          <p:spPr bwMode="auto">
            <a:xfrm>
              <a:off x="10031413" y="1839912"/>
              <a:ext cx="0" cy="3048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81" name="Freeform 45"/>
          <p:cNvSpPr>
            <a:spLocks/>
          </p:cNvSpPr>
          <p:nvPr/>
        </p:nvSpPr>
        <p:spPr bwMode="auto">
          <a:xfrm>
            <a:off x="543435" y="2721769"/>
            <a:ext cx="235744" cy="285750"/>
          </a:xfrm>
          <a:custGeom>
            <a:avLst/>
            <a:gdLst>
              <a:gd name="T0" fmla="*/ 0 w 198"/>
              <a:gd name="T1" fmla="*/ 240 h 240"/>
              <a:gd name="T2" fmla="*/ 198 w 198"/>
              <a:gd name="T3" fmla="*/ 120 h 240"/>
              <a:gd name="T4" fmla="*/ 0 w 198"/>
              <a:gd name="T5" fmla="*/ 0 h 240"/>
              <a:gd name="T6" fmla="*/ 0 w 198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240">
                <a:moveTo>
                  <a:pt x="0" y="240"/>
                </a:moveTo>
                <a:lnTo>
                  <a:pt x="198" y="120"/>
                </a:lnTo>
                <a:lnTo>
                  <a:pt x="0" y="0"/>
                </a:lnTo>
                <a:lnTo>
                  <a:pt x="0" y="240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82" name="组合 181"/>
          <p:cNvGrpSpPr/>
          <p:nvPr/>
        </p:nvGrpSpPr>
        <p:grpSpPr>
          <a:xfrm>
            <a:off x="1129077" y="2777729"/>
            <a:ext cx="285750" cy="173831"/>
            <a:chOff x="3097213" y="3317875"/>
            <a:chExt cx="381000" cy="231775"/>
          </a:xfrm>
        </p:grpSpPr>
        <p:sp>
          <p:nvSpPr>
            <p:cNvPr id="183" name="Freeform 46"/>
            <p:cNvSpPr>
              <a:spLocks/>
            </p:cNvSpPr>
            <p:nvPr/>
          </p:nvSpPr>
          <p:spPr bwMode="auto">
            <a:xfrm>
              <a:off x="3097213" y="3317875"/>
              <a:ext cx="187325" cy="228600"/>
            </a:xfrm>
            <a:custGeom>
              <a:avLst/>
              <a:gdLst>
                <a:gd name="T0" fmla="*/ 0 w 118"/>
                <a:gd name="T1" fmla="*/ 144 h 144"/>
                <a:gd name="T2" fmla="*/ 118 w 118"/>
                <a:gd name="T3" fmla="*/ 72 h 144"/>
                <a:gd name="T4" fmla="*/ 0 w 118"/>
                <a:gd name="T5" fmla="*/ 0 h 144"/>
                <a:gd name="T6" fmla="*/ 0 w 118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44">
                  <a:moveTo>
                    <a:pt x="0" y="144"/>
                  </a:moveTo>
                  <a:lnTo>
                    <a:pt x="118" y="72"/>
                  </a:lnTo>
                  <a:lnTo>
                    <a:pt x="0" y="0"/>
                  </a:lnTo>
                  <a:lnTo>
                    <a:pt x="0" y="1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4" name="Freeform 47"/>
            <p:cNvSpPr>
              <a:spLocks/>
            </p:cNvSpPr>
            <p:nvPr/>
          </p:nvSpPr>
          <p:spPr bwMode="auto">
            <a:xfrm>
              <a:off x="3287713" y="3321050"/>
              <a:ext cx="190500" cy="228600"/>
            </a:xfrm>
            <a:custGeom>
              <a:avLst/>
              <a:gdLst>
                <a:gd name="T0" fmla="*/ 0 w 120"/>
                <a:gd name="T1" fmla="*/ 144 h 144"/>
                <a:gd name="T2" fmla="*/ 120 w 120"/>
                <a:gd name="T3" fmla="*/ 72 h 144"/>
                <a:gd name="T4" fmla="*/ 0 w 120"/>
                <a:gd name="T5" fmla="*/ 0 h 144"/>
                <a:gd name="T6" fmla="*/ 0 w 120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44">
                  <a:moveTo>
                    <a:pt x="0" y="144"/>
                  </a:moveTo>
                  <a:lnTo>
                    <a:pt x="120" y="72"/>
                  </a:lnTo>
                  <a:lnTo>
                    <a:pt x="0" y="0"/>
                  </a:lnTo>
                  <a:lnTo>
                    <a:pt x="0" y="1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1764725" y="2721769"/>
            <a:ext cx="238125" cy="285750"/>
            <a:chOff x="4248150" y="3241675"/>
            <a:chExt cx="317500" cy="381000"/>
          </a:xfrm>
        </p:grpSpPr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248150" y="3244850"/>
              <a:ext cx="311150" cy="374650"/>
            </a:xfrm>
            <a:custGeom>
              <a:avLst/>
              <a:gdLst>
                <a:gd name="T0" fmla="*/ 0 w 196"/>
                <a:gd name="T1" fmla="*/ 236 h 236"/>
                <a:gd name="T2" fmla="*/ 196 w 196"/>
                <a:gd name="T3" fmla="*/ 118 h 236"/>
                <a:gd name="T4" fmla="*/ 0 w 196"/>
                <a:gd name="T5" fmla="*/ 0 h 236"/>
                <a:gd name="T6" fmla="*/ 0 w 196"/>
                <a:gd name="T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36">
                  <a:moveTo>
                    <a:pt x="0" y="236"/>
                  </a:moveTo>
                  <a:lnTo>
                    <a:pt x="196" y="118"/>
                  </a:lnTo>
                  <a:lnTo>
                    <a:pt x="0" y="0"/>
                  </a:lnTo>
                  <a:lnTo>
                    <a:pt x="0" y="236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7" name="Line 49"/>
            <p:cNvSpPr>
              <a:spLocks noChangeShapeType="1"/>
            </p:cNvSpPr>
            <p:nvPr/>
          </p:nvSpPr>
          <p:spPr bwMode="auto">
            <a:xfrm flipV="1">
              <a:off x="4565650" y="3241675"/>
              <a:ext cx="0" cy="3810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88" name="Rectangle 50"/>
          <p:cNvSpPr>
            <a:spLocks noChangeArrowheads="1"/>
          </p:cNvSpPr>
          <p:nvPr/>
        </p:nvSpPr>
        <p:spPr bwMode="auto">
          <a:xfrm>
            <a:off x="2921722" y="2721769"/>
            <a:ext cx="285750" cy="285750"/>
          </a:xfrm>
          <a:prstGeom prst="rect">
            <a:avLst/>
          </a:pr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9" name="Freeform 51"/>
          <p:cNvSpPr>
            <a:spLocks/>
          </p:cNvSpPr>
          <p:nvPr/>
        </p:nvSpPr>
        <p:spPr bwMode="auto">
          <a:xfrm>
            <a:off x="3557370" y="2728912"/>
            <a:ext cx="285750" cy="271463"/>
          </a:xfrm>
          <a:custGeom>
            <a:avLst/>
            <a:gdLst>
              <a:gd name="T0" fmla="*/ 154 w 240"/>
              <a:gd name="T1" fmla="*/ 78 h 228"/>
              <a:gd name="T2" fmla="*/ 120 w 240"/>
              <a:gd name="T3" fmla="*/ 0 h 228"/>
              <a:gd name="T4" fmla="*/ 86 w 240"/>
              <a:gd name="T5" fmla="*/ 78 h 228"/>
              <a:gd name="T6" fmla="*/ 0 w 240"/>
              <a:gd name="T7" fmla="*/ 86 h 228"/>
              <a:gd name="T8" fmla="*/ 66 w 240"/>
              <a:gd name="T9" fmla="*/ 142 h 228"/>
              <a:gd name="T10" fmla="*/ 46 w 240"/>
              <a:gd name="T11" fmla="*/ 228 h 228"/>
              <a:gd name="T12" fmla="*/ 120 w 240"/>
              <a:gd name="T13" fmla="*/ 182 h 228"/>
              <a:gd name="T14" fmla="*/ 194 w 240"/>
              <a:gd name="T15" fmla="*/ 228 h 228"/>
              <a:gd name="T16" fmla="*/ 174 w 240"/>
              <a:gd name="T17" fmla="*/ 142 h 228"/>
              <a:gd name="T18" fmla="*/ 240 w 240"/>
              <a:gd name="T19" fmla="*/ 86 h 228"/>
              <a:gd name="T20" fmla="*/ 154 w 240"/>
              <a:gd name="T21" fmla="*/ 7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0" h="228">
                <a:moveTo>
                  <a:pt x="154" y="78"/>
                </a:moveTo>
                <a:lnTo>
                  <a:pt x="120" y="0"/>
                </a:lnTo>
                <a:lnTo>
                  <a:pt x="86" y="78"/>
                </a:lnTo>
                <a:lnTo>
                  <a:pt x="0" y="86"/>
                </a:lnTo>
                <a:lnTo>
                  <a:pt x="66" y="142"/>
                </a:lnTo>
                <a:lnTo>
                  <a:pt x="46" y="228"/>
                </a:lnTo>
                <a:lnTo>
                  <a:pt x="120" y="182"/>
                </a:lnTo>
                <a:lnTo>
                  <a:pt x="194" y="228"/>
                </a:lnTo>
                <a:lnTo>
                  <a:pt x="174" y="142"/>
                </a:lnTo>
                <a:lnTo>
                  <a:pt x="240" y="86"/>
                </a:lnTo>
                <a:lnTo>
                  <a:pt x="154" y="78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90" name="组合 189"/>
          <p:cNvGrpSpPr/>
          <p:nvPr/>
        </p:nvGrpSpPr>
        <p:grpSpPr>
          <a:xfrm>
            <a:off x="4193018" y="2721769"/>
            <a:ext cx="285750" cy="285750"/>
            <a:chOff x="8716963" y="3241675"/>
            <a:chExt cx="381000" cy="381000"/>
          </a:xfrm>
        </p:grpSpPr>
        <p:sp>
          <p:nvSpPr>
            <p:cNvPr id="191" name="Oval 52"/>
            <p:cNvSpPr>
              <a:spLocks noChangeArrowheads="1"/>
            </p:cNvSpPr>
            <p:nvPr/>
          </p:nvSpPr>
          <p:spPr bwMode="auto">
            <a:xfrm>
              <a:off x="8831263" y="3355975"/>
              <a:ext cx="152400" cy="1524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2" name="Line 53"/>
            <p:cNvSpPr>
              <a:spLocks noChangeShapeType="1"/>
            </p:cNvSpPr>
            <p:nvPr/>
          </p:nvSpPr>
          <p:spPr bwMode="auto">
            <a:xfrm>
              <a:off x="8907463" y="3543300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3" name="Line 54"/>
            <p:cNvSpPr>
              <a:spLocks noChangeShapeType="1"/>
            </p:cNvSpPr>
            <p:nvPr/>
          </p:nvSpPr>
          <p:spPr bwMode="auto">
            <a:xfrm>
              <a:off x="8907463" y="3241675"/>
              <a:ext cx="0" cy="762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4" name="Line 55"/>
            <p:cNvSpPr>
              <a:spLocks noChangeShapeType="1"/>
            </p:cNvSpPr>
            <p:nvPr/>
          </p:nvSpPr>
          <p:spPr bwMode="auto">
            <a:xfrm>
              <a:off x="8986838" y="3511550"/>
              <a:ext cx="57150" cy="539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5" name="Line 56"/>
            <p:cNvSpPr>
              <a:spLocks noChangeShapeType="1"/>
            </p:cNvSpPr>
            <p:nvPr/>
          </p:nvSpPr>
          <p:spPr bwMode="auto">
            <a:xfrm>
              <a:off x="8774113" y="3295650"/>
              <a:ext cx="53975" cy="57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6" name="Line 57"/>
            <p:cNvSpPr>
              <a:spLocks noChangeShapeType="1"/>
            </p:cNvSpPr>
            <p:nvPr/>
          </p:nvSpPr>
          <p:spPr bwMode="auto">
            <a:xfrm>
              <a:off x="9021763" y="3432175"/>
              <a:ext cx="762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7" name="Line 58"/>
            <p:cNvSpPr>
              <a:spLocks noChangeShapeType="1"/>
            </p:cNvSpPr>
            <p:nvPr/>
          </p:nvSpPr>
          <p:spPr bwMode="auto">
            <a:xfrm>
              <a:off x="8716963" y="3432175"/>
              <a:ext cx="7937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" name="Line 59"/>
            <p:cNvSpPr>
              <a:spLocks noChangeShapeType="1"/>
            </p:cNvSpPr>
            <p:nvPr/>
          </p:nvSpPr>
          <p:spPr bwMode="auto">
            <a:xfrm flipV="1">
              <a:off x="8986838" y="3295650"/>
              <a:ext cx="57150" cy="57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9" name="Line 60"/>
            <p:cNvSpPr>
              <a:spLocks noChangeShapeType="1"/>
            </p:cNvSpPr>
            <p:nvPr/>
          </p:nvSpPr>
          <p:spPr bwMode="auto">
            <a:xfrm flipV="1">
              <a:off x="8774113" y="3511550"/>
              <a:ext cx="53975" cy="539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00" name="Freeform 61"/>
          <p:cNvSpPr>
            <a:spLocks/>
          </p:cNvSpPr>
          <p:nvPr/>
        </p:nvSpPr>
        <p:spPr bwMode="auto">
          <a:xfrm>
            <a:off x="4828666" y="2769394"/>
            <a:ext cx="285750" cy="190500"/>
          </a:xfrm>
          <a:custGeom>
            <a:avLst/>
            <a:gdLst>
              <a:gd name="T0" fmla="*/ 0 w 240"/>
              <a:gd name="T1" fmla="*/ 80 h 160"/>
              <a:gd name="T2" fmla="*/ 80 w 240"/>
              <a:gd name="T3" fmla="*/ 160 h 160"/>
              <a:gd name="T4" fmla="*/ 240 w 240"/>
              <a:gd name="T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60">
                <a:moveTo>
                  <a:pt x="0" y="80"/>
                </a:moveTo>
                <a:lnTo>
                  <a:pt x="80" y="160"/>
                </a:lnTo>
                <a:lnTo>
                  <a:pt x="240" y="0"/>
                </a:lnTo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01" name="组合 200"/>
          <p:cNvGrpSpPr/>
          <p:nvPr/>
        </p:nvGrpSpPr>
        <p:grpSpPr>
          <a:xfrm>
            <a:off x="2352749" y="2721769"/>
            <a:ext cx="219075" cy="285750"/>
            <a:chOff x="5383213" y="3238500"/>
            <a:chExt cx="292100" cy="381000"/>
          </a:xfrm>
        </p:grpSpPr>
        <p:sp>
          <p:nvSpPr>
            <p:cNvPr id="202" name="Rectangle 62"/>
            <p:cNvSpPr>
              <a:spLocks noChangeArrowheads="1"/>
            </p:cNvSpPr>
            <p:nvPr/>
          </p:nvSpPr>
          <p:spPr bwMode="auto">
            <a:xfrm>
              <a:off x="5383213" y="3238500"/>
              <a:ext cx="101600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3" name="Rectangle 63"/>
            <p:cNvSpPr>
              <a:spLocks noChangeArrowheads="1"/>
            </p:cNvSpPr>
            <p:nvPr/>
          </p:nvSpPr>
          <p:spPr bwMode="auto">
            <a:xfrm>
              <a:off x="5573713" y="3238500"/>
              <a:ext cx="101600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3675896" y="4526756"/>
            <a:ext cx="285750" cy="285750"/>
            <a:chOff x="7591425" y="6042025"/>
            <a:chExt cx="381000" cy="381000"/>
          </a:xfrm>
        </p:grpSpPr>
        <p:sp>
          <p:nvSpPr>
            <p:cNvPr id="205" name="Rectangle 64"/>
            <p:cNvSpPr>
              <a:spLocks noChangeArrowheads="1"/>
            </p:cNvSpPr>
            <p:nvPr/>
          </p:nvSpPr>
          <p:spPr bwMode="auto">
            <a:xfrm>
              <a:off x="7591425" y="60420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6" name="Rectangle 65"/>
            <p:cNvSpPr>
              <a:spLocks noChangeArrowheads="1"/>
            </p:cNvSpPr>
            <p:nvPr/>
          </p:nvSpPr>
          <p:spPr bwMode="auto">
            <a:xfrm>
              <a:off x="7807325" y="60420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7" name="Rectangle 66"/>
            <p:cNvSpPr>
              <a:spLocks noChangeArrowheads="1"/>
            </p:cNvSpPr>
            <p:nvPr/>
          </p:nvSpPr>
          <p:spPr bwMode="auto">
            <a:xfrm>
              <a:off x="7591425" y="62579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" name="Rectangle 67"/>
            <p:cNvSpPr>
              <a:spLocks noChangeArrowheads="1"/>
            </p:cNvSpPr>
            <p:nvPr/>
          </p:nvSpPr>
          <p:spPr bwMode="auto">
            <a:xfrm>
              <a:off x="7807325" y="62579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488666" y="4593431"/>
            <a:ext cx="285750" cy="152400"/>
            <a:chOff x="1966913" y="6140450"/>
            <a:chExt cx="381000" cy="203200"/>
          </a:xfrm>
        </p:grpSpPr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2316163" y="6140450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2316163" y="6280150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2173288" y="6261100"/>
              <a:ext cx="171450" cy="50800"/>
            </a:xfrm>
            <a:custGeom>
              <a:avLst/>
              <a:gdLst>
                <a:gd name="T0" fmla="*/ 0 w 108"/>
                <a:gd name="T1" fmla="*/ 0 h 32"/>
                <a:gd name="T2" fmla="*/ 32 w 108"/>
                <a:gd name="T3" fmla="*/ 32 h 32"/>
                <a:gd name="T4" fmla="*/ 108 w 108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32">
                  <a:moveTo>
                    <a:pt x="0" y="0"/>
                  </a:moveTo>
                  <a:lnTo>
                    <a:pt x="32" y="32"/>
                  </a:lnTo>
                  <a:lnTo>
                    <a:pt x="108" y="3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966913" y="6172200"/>
              <a:ext cx="171450" cy="50800"/>
            </a:xfrm>
            <a:custGeom>
              <a:avLst/>
              <a:gdLst>
                <a:gd name="T0" fmla="*/ 0 w 108"/>
                <a:gd name="T1" fmla="*/ 0 h 32"/>
                <a:gd name="T2" fmla="*/ 74 w 108"/>
                <a:gd name="T3" fmla="*/ 0 h 32"/>
                <a:gd name="T4" fmla="*/ 108 w 108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32">
                  <a:moveTo>
                    <a:pt x="0" y="0"/>
                  </a:moveTo>
                  <a:lnTo>
                    <a:pt x="74" y="0"/>
                  </a:lnTo>
                  <a:lnTo>
                    <a:pt x="108" y="3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966913" y="6172200"/>
              <a:ext cx="377825" cy="139700"/>
            </a:xfrm>
            <a:custGeom>
              <a:avLst/>
              <a:gdLst>
                <a:gd name="T0" fmla="*/ 238 w 238"/>
                <a:gd name="T1" fmla="*/ 0 h 88"/>
                <a:gd name="T2" fmla="*/ 164 w 238"/>
                <a:gd name="T3" fmla="*/ 0 h 88"/>
                <a:gd name="T4" fmla="*/ 76 w 238"/>
                <a:gd name="T5" fmla="*/ 88 h 88"/>
                <a:gd name="T6" fmla="*/ 0 w 23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88">
                  <a:moveTo>
                    <a:pt x="238" y="0"/>
                  </a:moveTo>
                  <a:lnTo>
                    <a:pt x="164" y="0"/>
                  </a:lnTo>
                  <a:lnTo>
                    <a:pt x="76" y="88"/>
                  </a:lnTo>
                  <a:lnTo>
                    <a:pt x="0" y="8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166593" y="4526756"/>
            <a:ext cx="204788" cy="285750"/>
            <a:chOff x="3135313" y="6051550"/>
            <a:chExt cx="273050" cy="381000"/>
          </a:xfrm>
        </p:grpSpPr>
        <p:sp>
          <p:nvSpPr>
            <p:cNvPr id="216" name="Freeform 73"/>
            <p:cNvSpPr>
              <a:spLocks/>
            </p:cNvSpPr>
            <p:nvPr/>
          </p:nvSpPr>
          <p:spPr bwMode="auto">
            <a:xfrm>
              <a:off x="3135313" y="6051550"/>
              <a:ext cx="273050" cy="381000"/>
            </a:xfrm>
            <a:custGeom>
              <a:avLst/>
              <a:gdLst>
                <a:gd name="T0" fmla="*/ 172 w 172"/>
                <a:gd name="T1" fmla="*/ 44 h 240"/>
                <a:gd name="T2" fmla="*/ 172 w 172"/>
                <a:gd name="T3" fmla="*/ 240 h 240"/>
                <a:gd name="T4" fmla="*/ 0 w 172"/>
                <a:gd name="T5" fmla="*/ 240 h 240"/>
                <a:gd name="T6" fmla="*/ 0 w 172"/>
                <a:gd name="T7" fmla="*/ 0 h 240"/>
                <a:gd name="T8" fmla="*/ 130 w 172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40">
                  <a:moveTo>
                    <a:pt x="172" y="44"/>
                  </a:moveTo>
                  <a:lnTo>
                    <a:pt x="17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3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" name="Freeform 74"/>
            <p:cNvSpPr>
              <a:spLocks/>
            </p:cNvSpPr>
            <p:nvPr/>
          </p:nvSpPr>
          <p:spPr bwMode="auto">
            <a:xfrm>
              <a:off x="3341688" y="6051550"/>
              <a:ext cx="66675" cy="69850"/>
            </a:xfrm>
            <a:custGeom>
              <a:avLst/>
              <a:gdLst>
                <a:gd name="T0" fmla="*/ 42 w 42"/>
                <a:gd name="T1" fmla="*/ 44 h 44"/>
                <a:gd name="T2" fmla="*/ 0 w 42"/>
                <a:gd name="T3" fmla="*/ 0 h 44"/>
                <a:gd name="T4" fmla="*/ 0 w 42"/>
                <a:gd name="T5" fmla="*/ 44 h 44"/>
                <a:gd name="T6" fmla="*/ 42 w 42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42" y="44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2" y="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763558" y="4526756"/>
            <a:ext cx="204788" cy="285750"/>
            <a:chOff x="4270375" y="6051550"/>
            <a:chExt cx="273050" cy="381000"/>
          </a:xfrm>
        </p:grpSpPr>
        <p:sp>
          <p:nvSpPr>
            <p:cNvPr id="219" name="Freeform 75"/>
            <p:cNvSpPr>
              <a:spLocks/>
            </p:cNvSpPr>
            <p:nvPr/>
          </p:nvSpPr>
          <p:spPr bwMode="auto">
            <a:xfrm>
              <a:off x="4270375" y="6051550"/>
              <a:ext cx="273050" cy="381000"/>
            </a:xfrm>
            <a:custGeom>
              <a:avLst/>
              <a:gdLst>
                <a:gd name="T0" fmla="*/ 172 w 172"/>
                <a:gd name="T1" fmla="*/ 44 h 240"/>
                <a:gd name="T2" fmla="*/ 172 w 172"/>
                <a:gd name="T3" fmla="*/ 240 h 240"/>
                <a:gd name="T4" fmla="*/ 0 w 172"/>
                <a:gd name="T5" fmla="*/ 240 h 240"/>
                <a:gd name="T6" fmla="*/ 0 w 172"/>
                <a:gd name="T7" fmla="*/ 0 h 240"/>
                <a:gd name="T8" fmla="*/ 130 w 172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40">
                  <a:moveTo>
                    <a:pt x="172" y="44"/>
                  </a:moveTo>
                  <a:lnTo>
                    <a:pt x="17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3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" name="Freeform 76"/>
            <p:cNvSpPr>
              <a:spLocks/>
            </p:cNvSpPr>
            <p:nvPr/>
          </p:nvSpPr>
          <p:spPr bwMode="auto">
            <a:xfrm>
              <a:off x="4476750" y="6051550"/>
              <a:ext cx="66675" cy="69850"/>
            </a:xfrm>
            <a:custGeom>
              <a:avLst/>
              <a:gdLst>
                <a:gd name="T0" fmla="*/ 42 w 42"/>
                <a:gd name="T1" fmla="*/ 44 h 44"/>
                <a:gd name="T2" fmla="*/ 0 w 42"/>
                <a:gd name="T3" fmla="*/ 0 h 44"/>
                <a:gd name="T4" fmla="*/ 0 w 42"/>
                <a:gd name="T5" fmla="*/ 44 h 44"/>
                <a:gd name="T6" fmla="*/ 42 w 42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42" y="44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2" y="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1" name="Line 77"/>
            <p:cNvSpPr>
              <a:spLocks noChangeShapeType="1"/>
            </p:cNvSpPr>
            <p:nvPr/>
          </p:nvSpPr>
          <p:spPr bwMode="auto">
            <a:xfrm>
              <a:off x="4324350" y="6257925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2" name="Line 78"/>
            <p:cNvSpPr>
              <a:spLocks noChangeShapeType="1"/>
            </p:cNvSpPr>
            <p:nvPr/>
          </p:nvSpPr>
          <p:spPr bwMode="auto">
            <a:xfrm>
              <a:off x="4324350" y="6203950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" name="Line 79"/>
            <p:cNvSpPr>
              <a:spLocks noChangeShapeType="1"/>
            </p:cNvSpPr>
            <p:nvPr/>
          </p:nvSpPr>
          <p:spPr bwMode="auto">
            <a:xfrm>
              <a:off x="4324350" y="6308725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4" name="Line 80"/>
            <p:cNvSpPr>
              <a:spLocks noChangeShapeType="1"/>
            </p:cNvSpPr>
            <p:nvPr/>
          </p:nvSpPr>
          <p:spPr bwMode="auto">
            <a:xfrm>
              <a:off x="4324350" y="6362700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360523" y="4555331"/>
            <a:ext cx="285750" cy="228600"/>
            <a:chOff x="5341938" y="6076950"/>
            <a:chExt cx="381000" cy="304800"/>
          </a:xfrm>
        </p:grpSpPr>
        <p:sp>
          <p:nvSpPr>
            <p:cNvPr id="226" name="Freeform 81"/>
            <p:cNvSpPr>
              <a:spLocks/>
            </p:cNvSpPr>
            <p:nvPr/>
          </p:nvSpPr>
          <p:spPr bwMode="auto">
            <a:xfrm>
              <a:off x="5341938" y="6076950"/>
              <a:ext cx="381000" cy="139700"/>
            </a:xfrm>
            <a:custGeom>
              <a:avLst/>
              <a:gdLst>
                <a:gd name="T0" fmla="*/ 240 w 240"/>
                <a:gd name="T1" fmla="*/ 88 h 88"/>
                <a:gd name="T2" fmla="*/ 120 w 240"/>
                <a:gd name="T3" fmla="*/ 0 h 88"/>
                <a:gd name="T4" fmla="*/ 0 w 240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8">
                  <a:moveTo>
                    <a:pt x="240" y="88"/>
                  </a:moveTo>
                  <a:lnTo>
                    <a:pt x="120" y="0"/>
                  </a:lnTo>
                  <a:lnTo>
                    <a:pt x="0" y="8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auto">
            <a:xfrm>
              <a:off x="5386388" y="6181725"/>
              <a:ext cx="292100" cy="200025"/>
            </a:xfrm>
            <a:custGeom>
              <a:avLst/>
              <a:gdLst>
                <a:gd name="T0" fmla="*/ 184 w 184"/>
                <a:gd name="T1" fmla="*/ 0 h 126"/>
                <a:gd name="T2" fmla="*/ 184 w 184"/>
                <a:gd name="T3" fmla="*/ 126 h 126"/>
                <a:gd name="T4" fmla="*/ 118 w 184"/>
                <a:gd name="T5" fmla="*/ 126 h 126"/>
                <a:gd name="T6" fmla="*/ 118 w 184"/>
                <a:gd name="T7" fmla="*/ 42 h 126"/>
                <a:gd name="T8" fmla="*/ 66 w 184"/>
                <a:gd name="T9" fmla="*/ 42 h 126"/>
                <a:gd name="T10" fmla="*/ 66 w 184"/>
                <a:gd name="T11" fmla="*/ 126 h 126"/>
                <a:gd name="T12" fmla="*/ 0 w 184"/>
                <a:gd name="T13" fmla="*/ 126 h 126"/>
                <a:gd name="T14" fmla="*/ 0 w 184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26">
                  <a:moveTo>
                    <a:pt x="184" y="0"/>
                  </a:moveTo>
                  <a:lnTo>
                    <a:pt x="184" y="126"/>
                  </a:lnTo>
                  <a:lnTo>
                    <a:pt x="118" y="126"/>
                  </a:lnTo>
                  <a:lnTo>
                    <a:pt x="118" y="42"/>
                  </a:lnTo>
                  <a:lnTo>
                    <a:pt x="66" y="42"/>
                  </a:lnTo>
                  <a:lnTo>
                    <a:pt x="66" y="126"/>
                  </a:lnTo>
                  <a:lnTo>
                    <a:pt x="0" y="12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3038451" y="4526756"/>
            <a:ext cx="245269" cy="285750"/>
            <a:chOff x="6491288" y="6051550"/>
            <a:chExt cx="327025" cy="381000"/>
          </a:xfrm>
        </p:grpSpPr>
        <p:sp>
          <p:nvSpPr>
            <p:cNvPr id="229" name="Oval 83"/>
            <p:cNvSpPr>
              <a:spLocks noChangeArrowheads="1"/>
            </p:cNvSpPr>
            <p:nvPr/>
          </p:nvSpPr>
          <p:spPr bwMode="auto">
            <a:xfrm>
              <a:off x="6719888" y="6051550"/>
              <a:ext cx="98425" cy="98425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0" name="Oval 84"/>
            <p:cNvSpPr>
              <a:spLocks noChangeArrowheads="1"/>
            </p:cNvSpPr>
            <p:nvPr/>
          </p:nvSpPr>
          <p:spPr bwMode="auto">
            <a:xfrm>
              <a:off x="6491288" y="6191250"/>
              <a:ext cx="101600" cy="98425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" name="Oval 85"/>
            <p:cNvSpPr>
              <a:spLocks noChangeArrowheads="1"/>
            </p:cNvSpPr>
            <p:nvPr/>
          </p:nvSpPr>
          <p:spPr bwMode="auto">
            <a:xfrm>
              <a:off x="6719888" y="6330950"/>
              <a:ext cx="98425" cy="1016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2" name="Line 86"/>
            <p:cNvSpPr>
              <a:spLocks noChangeShapeType="1"/>
            </p:cNvSpPr>
            <p:nvPr/>
          </p:nvSpPr>
          <p:spPr bwMode="auto">
            <a:xfrm>
              <a:off x="6583363" y="6267450"/>
              <a:ext cx="142875" cy="889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" name="Line 87"/>
            <p:cNvSpPr>
              <a:spLocks noChangeShapeType="1"/>
            </p:cNvSpPr>
            <p:nvPr/>
          </p:nvSpPr>
          <p:spPr bwMode="auto">
            <a:xfrm flipV="1">
              <a:off x="6583363" y="6130925"/>
              <a:ext cx="142875" cy="825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34" name="Freeform 88"/>
          <p:cNvSpPr>
            <a:spLocks noEditPoints="1"/>
          </p:cNvSpPr>
          <p:nvPr/>
        </p:nvSpPr>
        <p:spPr bwMode="auto">
          <a:xfrm>
            <a:off x="4353824" y="4526756"/>
            <a:ext cx="171450" cy="285750"/>
          </a:xfrm>
          <a:custGeom>
            <a:avLst/>
            <a:gdLst>
              <a:gd name="T0" fmla="*/ 36 w 72"/>
              <a:gd name="T1" fmla="*/ 0 h 120"/>
              <a:gd name="T2" fmla="*/ 0 w 72"/>
              <a:gd name="T3" fmla="*/ 36 h 120"/>
              <a:gd name="T4" fmla="*/ 0 w 72"/>
              <a:gd name="T5" fmla="*/ 84 h 120"/>
              <a:gd name="T6" fmla="*/ 36 w 72"/>
              <a:gd name="T7" fmla="*/ 120 h 120"/>
              <a:gd name="T8" fmla="*/ 72 w 72"/>
              <a:gd name="T9" fmla="*/ 84 h 120"/>
              <a:gd name="T10" fmla="*/ 72 w 72"/>
              <a:gd name="T11" fmla="*/ 36 h 120"/>
              <a:gd name="T12" fmla="*/ 36 w 72"/>
              <a:gd name="T13" fmla="*/ 0 h 120"/>
              <a:gd name="T14" fmla="*/ 43 w 72"/>
              <a:gd name="T15" fmla="*/ 41 h 120"/>
              <a:gd name="T16" fmla="*/ 37 w 72"/>
              <a:gd name="T17" fmla="*/ 47 h 120"/>
              <a:gd name="T18" fmla="*/ 31 w 72"/>
              <a:gd name="T19" fmla="*/ 41 h 120"/>
              <a:gd name="T20" fmla="*/ 31 w 72"/>
              <a:gd name="T21" fmla="*/ 29 h 120"/>
              <a:gd name="T22" fmla="*/ 37 w 72"/>
              <a:gd name="T23" fmla="*/ 23 h 120"/>
              <a:gd name="T24" fmla="*/ 43 w 72"/>
              <a:gd name="T25" fmla="*/ 29 h 120"/>
              <a:gd name="T26" fmla="*/ 43 w 72"/>
              <a:gd name="T27" fmla="*/ 4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" h="120"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4"/>
                  <a:pt x="17" y="120"/>
                  <a:pt x="36" y="120"/>
                </a:cubicBezTo>
                <a:cubicBezTo>
                  <a:pt x="56" y="120"/>
                  <a:pt x="72" y="104"/>
                  <a:pt x="72" y="84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43" y="41"/>
                </a:moveTo>
                <a:cubicBezTo>
                  <a:pt x="43" y="44"/>
                  <a:pt x="40" y="47"/>
                  <a:pt x="37" y="47"/>
                </a:cubicBezTo>
                <a:cubicBezTo>
                  <a:pt x="34" y="47"/>
                  <a:pt x="31" y="44"/>
                  <a:pt x="31" y="41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5"/>
                  <a:pt x="34" y="23"/>
                  <a:pt x="37" y="23"/>
                </a:cubicBezTo>
                <a:cubicBezTo>
                  <a:pt x="40" y="23"/>
                  <a:pt x="43" y="25"/>
                  <a:pt x="43" y="29"/>
                </a:cubicBezTo>
                <a:lnTo>
                  <a:pt x="43" y="41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5" name="组合 234"/>
          <p:cNvGrpSpPr/>
          <p:nvPr/>
        </p:nvGrpSpPr>
        <p:grpSpPr>
          <a:xfrm>
            <a:off x="4917453" y="4526756"/>
            <a:ext cx="204788" cy="285750"/>
            <a:chOff x="9901238" y="6035675"/>
            <a:chExt cx="273050" cy="381000"/>
          </a:xfrm>
        </p:grpSpPr>
        <p:sp>
          <p:nvSpPr>
            <p:cNvPr id="236" name="Freeform 89"/>
            <p:cNvSpPr>
              <a:spLocks/>
            </p:cNvSpPr>
            <p:nvPr/>
          </p:nvSpPr>
          <p:spPr bwMode="auto">
            <a:xfrm>
              <a:off x="9920288" y="6130925"/>
              <a:ext cx="254000" cy="285750"/>
            </a:xfrm>
            <a:custGeom>
              <a:avLst/>
              <a:gdLst>
                <a:gd name="T0" fmla="*/ 80 w 80"/>
                <a:gd name="T1" fmla="*/ 50 h 90"/>
                <a:gd name="T2" fmla="*/ 73 w 80"/>
                <a:gd name="T3" fmla="*/ 43 h 90"/>
                <a:gd name="T4" fmla="*/ 72 w 80"/>
                <a:gd name="T5" fmla="*/ 43 h 90"/>
                <a:gd name="T6" fmla="*/ 66 w 80"/>
                <a:gd name="T7" fmla="*/ 49 h 90"/>
                <a:gd name="T8" fmla="*/ 66 w 80"/>
                <a:gd name="T9" fmla="*/ 43 h 90"/>
                <a:gd name="T10" fmla="*/ 59 w 80"/>
                <a:gd name="T11" fmla="*/ 36 h 90"/>
                <a:gd name="T12" fmla="*/ 58 w 80"/>
                <a:gd name="T13" fmla="*/ 36 h 90"/>
                <a:gd name="T14" fmla="*/ 52 w 80"/>
                <a:gd name="T15" fmla="*/ 42 h 90"/>
                <a:gd name="T16" fmla="*/ 52 w 80"/>
                <a:gd name="T17" fmla="*/ 35 h 90"/>
                <a:gd name="T18" fmla="*/ 45 w 80"/>
                <a:gd name="T19" fmla="*/ 29 h 90"/>
                <a:gd name="T20" fmla="*/ 44 w 80"/>
                <a:gd name="T21" fmla="*/ 29 h 90"/>
                <a:gd name="T22" fmla="*/ 38 w 80"/>
                <a:gd name="T23" fmla="*/ 34 h 90"/>
                <a:gd name="T24" fmla="*/ 38 w 80"/>
                <a:gd name="T25" fmla="*/ 7 h 90"/>
                <a:gd name="T26" fmla="*/ 31 w 80"/>
                <a:gd name="T27" fmla="*/ 0 h 90"/>
                <a:gd name="T28" fmla="*/ 30 w 80"/>
                <a:gd name="T29" fmla="*/ 0 h 90"/>
                <a:gd name="T30" fmla="*/ 24 w 80"/>
                <a:gd name="T31" fmla="*/ 7 h 90"/>
                <a:gd name="T32" fmla="*/ 24 w 80"/>
                <a:gd name="T33" fmla="*/ 66 h 90"/>
                <a:gd name="T34" fmla="*/ 13 w 80"/>
                <a:gd name="T35" fmla="*/ 55 h 90"/>
                <a:gd name="T36" fmla="*/ 3 w 80"/>
                <a:gd name="T37" fmla="*/ 55 h 90"/>
                <a:gd name="T38" fmla="*/ 3 w 80"/>
                <a:gd name="T39" fmla="*/ 56 h 90"/>
                <a:gd name="T40" fmla="*/ 3 w 80"/>
                <a:gd name="T41" fmla="*/ 65 h 90"/>
                <a:gd name="T42" fmla="*/ 23 w 80"/>
                <a:gd name="T43" fmla="*/ 88 h 90"/>
                <a:gd name="T44" fmla="*/ 27 w 80"/>
                <a:gd name="T45" fmla="*/ 90 h 90"/>
                <a:gd name="T46" fmla="*/ 74 w 80"/>
                <a:gd name="T47" fmla="*/ 90 h 90"/>
                <a:gd name="T48" fmla="*/ 79 w 80"/>
                <a:gd name="T49" fmla="*/ 85 h 90"/>
                <a:gd name="T50" fmla="*/ 79 w 80"/>
                <a:gd name="T51" fmla="*/ 85 h 90"/>
                <a:gd name="T52" fmla="*/ 80 w 80"/>
                <a:gd name="T53" fmla="*/ 85 h 90"/>
                <a:gd name="T54" fmla="*/ 80 w 80"/>
                <a:gd name="T55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90">
                  <a:moveTo>
                    <a:pt x="80" y="50"/>
                  </a:moveTo>
                  <a:cubicBezTo>
                    <a:pt x="80" y="46"/>
                    <a:pt x="77" y="43"/>
                    <a:pt x="73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9" y="43"/>
                    <a:pt x="66" y="45"/>
                    <a:pt x="66" y="4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39"/>
                    <a:pt x="63" y="36"/>
                    <a:pt x="59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2" y="38"/>
                    <a:pt x="52" y="4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2"/>
                    <a:pt x="49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1" y="29"/>
                    <a:pt x="38" y="31"/>
                    <a:pt x="38" y="3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0" y="52"/>
                    <a:pt x="6" y="52"/>
                    <a:pt x="3" y="55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0" y="58"/>
                    <a:pt x="0" y="62"/>
                    <a:pt x="3" y="65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9"/>
                    <a:pt x="26" y="90"/>
                    <a:pt x="27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7" y="90"/>
                    <a:pt x="79" y="88"/>
                    <a:pt x="79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5"/>
                    <a:pt x="80" y="85"/>
                  </a:cubicBezTo>
                  <a:lnTo>
                    <a:pt x="80" y="5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7" name="Freeform 90"/>
            <p:cNvSpPr>
              <a:spLocks/>
            </p:cNvSpPr>
            <p:nvPr/>
          </p:nvSpPr>
          <p:spPr bwMode="auto">
            <a:xfrm>
              <a:off x="9901238" y="6140450"/>
              <a:ext cx="41275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8" name="Freeform 91"/>
            <p:cNvSpPr>
              <a:spLocks/>
            </p:cNvSpPr>
            <p:nvPr/>
          </p:nvSpPr>
          <p:spPr bwMode="auto">
            <a:xfrm>
              <a:off x="10018713" y="6035675"/>
              <a:ext cx="0" cy="41275"/>
            </a:xfrm>
            <a:custGeom>
              <a:avLst/>
              <a:gdLst>
                <a:gd name="T0" fmla="*/ 0 h 26"/>
                <a:gd name="T1" fmla="*/ 0 h 26"/>
                <a:gd name="T2" fmla="*/ 26 h 26"/>
                <a:gd name="T3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" name="Freeform 92"/>
            <p:cNvSpPr>
              <a:spLocks/>
            </p:cNvSpPr>
            <p:nvPr/>
          </p:nvSpPr>
          <p:spPr bwMode="auto">
            <a:xfrm>
              <a:off x="9942513" y="6070600"/>
              <a:ext cx="28575" cy="2857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9 h 9"/>
                <a:gd name="T4" fmla="*/ 0 w 9"/>
                <a:gd name="T5" fmla="*/ 0 h 9"/>
                <a:gd name="T6" fmla="*/ 9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7"/>
                    <a:pt x="2" y="1"/>
                    <a:pt x="0" y="0"/>
                  </a:cubicBezTo>
                  <a:lnTo>
                    <a:pt x="9" y="9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0" name="Freeform 93"/>
            <p:cNvSpPr>
              <a:spLocks/>
            </p:cNvSpPr>
            <p:nvPr/>
          </p:nvSpPr>
          <p:spPr bwMode="auto">
            <a:xfrm>
              <a:off x="10091738" y="6140450"/>
              <a:ext cx="41275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" name="Freeform 94"/>
            <p:cNvSpPr>
              <a:spLocks/>
            </p:cNvSpPr>
            <p:nvPr/>
          </p:nvSpPr>
          <p:spPr bwMode="auto">
            <a:xfrm>
              <a:off x="10063163" y="6070600"/>
              <a:ext cx="28575" cy="28575"/>
            </a:xfrm>
            <a:custGeom>
              <a:avLst/>
              <a:gdLst>
                <a:gd name="T0" fmla="*/ 9 w 9"/>
                <a:gd name="T1" fmla="*/ 0 h 9"/>
                <a:gd name="T2" fmla="*/ 9 w 9"/>
                <a:gd name="T3" fmla="*/ 0 h 9"/>
                <a:gd name="T4" fmla="*/ 0 w 9"/>
                <a:gd name="T5" fmla="*/ 9 h 9"/>
                <a:gd name="T6" fmla="*/ 9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1" y="7"/>
                    <a:pt x="0" y="9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42" name="Freeform 95"/>
          <p:cNvSpPr>
            <a:spLocks/>
          </p:cNvSpPr>
          <p:nvPr/>
        </p:nvSpPr>
        <p:spPr bwMode="auto">
          <a:xfrm>
            <a:off x="4228198" y="3607296"/>
            <a:ext cx="285750" cy="285750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43" name="组合 242"/>
          <p:cNvGrpSpPr/>
          <p:nvPr/>
        </p:nvGrpSpPr>
        <p:grpSpPr>
          <a:xfrm>
            <a:off x="4844311" y="3663256"/>
            <a:ext cx="285750" cy="173831"/>
            <a:chOff x="9840913" y="4719638"/>
            <a:chExt cx="381000" cy="231775"/>
          </a:xfrm>
        </p:grpSpPr>
        <p:sp>
          <p:nvSpPr>
            <p:cNvPr id="244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5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1754227" y="3607296"/>
            <a:ext cx="285750" cy="285750"/>
            <a:chOff x="4213225" y="4646613"/>
            <a:chExt cx="381000" cy="381000"/>
          </a:xfrm>
        </p:grpSpPr>
        <p:sp>
          <p:nvSpPr>
            <p:cNvPr id="247" name="Rectangle 98"/>
            <p:cNvSpPr>
              <a:spLocks noChangeArrowheads="1"/>
            </p:cNvSpPr>
            <p:nvPr/>
          </p:nvSpPr>
          <p:spPr bwMode="auto">
            <a:xfrm>
              <a:off x="4213225" y="4932363"/>
              <a:ext cx="53975" cy="9525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8" name="Rectangle 99"/>
            <p:cNvSpPr>
              <a:spLocks noChangeArrowheads="1"/>
            </p:cNvSpPr>
            <p:nvPr/>
          </p:nvSpPr>
          <p:spPr bwMode="auto">
            <a:xfrm>
              <a:off x="4321175" y="4764088"/>
              <a:ext cx="57150" cy="2635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" name="Rectangle 100"/>
            <p:cNvSpPr>
              <a:spLocks noChangeArrowheads="1"/>
            </p:cNvSpPr>
            <p:nvPr/>
          </p:nvSpPr>
          <p:spPr bwMode="auto">
            <a:xfrm>
              <a:off x="4432300" y="4852988"/>
              <a:ext cx="53975" cy="1746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" name="Rectangle 101"/>
            <p:cNvSpPr>
              <a:spLocks noChangeArrowheads="1"/>
            </p:cNvSpPr>
            <p:nvPr/>
          </p:nvSpPr>
          <p:spPr bwMode="auto">
            <a:xfrm>
              <a:off x="4540250" y="4646613"/>
              <a:ext cx="53975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370338" y="3602534"/>
            <a:ext cx="295275" cy="295275"/>
            <a:chOff x="5335588" y="4640263"/>
            <a:chExt cx="393700" cy="393700"/>
          </a:xfrm>
        </p:grpSpPr>
        <p:sp>
          <p:nvSpPr>
            <p:cNvPr id="252" name="Freeform 102"/>
            <p:cNvSpPr>
              <a:spLocks/>
            </p:cNvSpPr>
            <p:nvPr/>
          </p:nvSpPr>
          <p:spPr bwMode="auto">
            <a:xfrm>
              <a:off x="5335588" y="4859338"/>
              <a:ext cx="174625" cy="174625"/>
            </a:xfrm>
            <a:custGeom>
              <a:avLst/>
              <a:gdLst>
                <a:gd name="T0" fmla="*/ 25 w 55"/>
                <a:gd name="T1" fmla="*/ 0 h 55"/>
                <a:gd name="T2" fmla="*/ 8 w 55"/>
                <a:gd name="T3" fmla="*/ 17 h 55"/>
                <a:gd name="T4" fmla="*/ 8 w 55"/>
                <a:gd name="T5" fmla="*/ 47 h 55"/>
                <a:gd name="T6" fmla="*/ 38 w 55"/>
                <a:gd name="T7" fmla="*/ 47 h 55"/>
                <a:gd name="T8" fmla="*/ 55 w 55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5" y="0"/>
                  </a:moveTo>
                  <a:cubicBezTo>
                    <a:pt x="25" y="0"/>
                    <a:pt x="8" y="17"/>
                    <a:pt x="8" y="17"/>
                  </a:cubicBezTo>
                  <a:cubicBezTo>
                    <a:pt x="0" y="25"/>
                    <a:pt x="0" y="38"/>
                    <a:pt x="8" y="47"/>
                  </a:cubicBezTo>
                  <a:cubicBezTo>
                    <a:pt x="17" y="55"/>
                    <a:pt x="30" y="55"/>
                    <a:pt x="38" y="47"/>
                  </a:cubicBezTo>
                  <a:cubicBezTo>
                    <a:pt x="38" y="47"/>
                    <a:pt x="55" y="30"/>
                    <a:pt x="55" y="3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3" name="Freeform 103"/>
            <p:cNvSpPr>
              <a:spLocks/>
            </p:cNvSpPr>
            <p:nvPr/>
          </p:nvSpPr>
          <p:spPr bwMode="auto">
            <a:xfrm>
              <a:off x="5408613" y="4818063"/>
              <a:ext cx="92075" cy="47625"/>
            </a:xfrm>
            <a:custGeom>
              <a:avLst/>
              <a:gdLst>
                <a:gd name="T0" fmla="*/ 29 w 29"/>
                <a:gd name="T1" fmla="*/ 3 h 15"/>
                <a:gd name="T2" fmla="*/ 7 w 29"/>
                <a:gd name="T3" fmla="*/ 7 h 15"/>
                <a:gd name="T4" fmla="*/ 0 w 2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29" y="3"/>
                  </a:moveTo>
                  <a:cubicBezTo>
                    <a:pt x="22" y="0"/>
                    <a:pt x="13" y="2"/>
                    <a:pt x="7" y="7"/>
                  </a:cubicBezTo>
                  <a:cubicBezTo>
                    <a:pt x="7" y="8"/>
                    <a:pt x="0" y="15"/>
                    <a:pt x="0" y="15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4" name="Freeform 104"/>
            <p:cNvSpPr>
              <a:spLocks/>
            </p:cNvSpPr>
            <p:nvPr/>
          </p:nvSpPr>
          <p:spPr bwMode="auto">
            <a:xfrm>
              <a:off x="5503863" y="4868863"/>
              <a:ext cx="47625" cy="92075"/>
            </a:xfrm>
            <a:custGeom>
              <a:avLst/>
              <a:gdLst>
                <a:gd name="T0" fmla="*/ 0 w 15"/>
                <a:gd name="T1" fmla="*/ 29 h 29"/>
                <a:gd name="T2" fmla="*/ 7 w 15"/>
                <a:gd name="T3" fmla="*/ 22 h 29"/>
                <a:gd name="T4" fmla="*/ 12 w 15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9">
                  <a:moveTo>
                    <a:pt x="0" y="29"/>
                  </a:moveTo>
                  <a:cubicBezTo>
                    <a:pt x="0" y="29"/>
                    <a:pt x="7" y="22"/>
                    <a:pt x="7" y="22"/>
                  </a:cubicBezTo>
                  <a:cubicBezTo>
                    <a:pt x="13" y="16"/>
                    <a:pt x="15" y="7"/>
                    <a:pt x="12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5" name="Freeform 105"/>
            <p:cNvSpPr>
              <a:spLocks/>
            </p:cNvSpPr>
            <p:nvPr/>
          </p:nvSpPr>
          <p:spPr bwMode="auto">
            <a:xfrm>
              <a:off x="5554663" y="4640263"/>
              <a:ext cx="174625" cy="174625"/>
            </a:xfrm>
            <a:custGeom>
              <a:avLst/>
              <a:gdLst>
                <a:gd name="T0" fmla="*/ 30 w 55"/>
                <a:gd name="T1" fmla="*/ 55 h 55"/>
                <a:gd name="T2" fmla="*/ 47 w 55"/>
                <a:gd name="T3" fmla="*/ 38 h 55"/>
                <a:gd name="T4" fmla="*/ 47 w 55"/>
                <a:gd name="T5" fmla="*/ 8 h 55"/>
                <a:gd name="T6" fmla="*/ 17 w 55"/>
                <a:gd name="T7" fmla="*/ 8 h 55"/>
                <a:gd name="T8" fmla="*/ 0 w 55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0" y="55"/>
                  </a:moveTo>
                  <a:cubicBezTo>
                    <a:pt x="30" y="55"/>
                    <a:pt x="47" y="38"/>
                    <a:pt x="47" y="38"/>
                  </a:cubicBezTo>
                  <a:cubicBezTo>
                    <a:pt x="55" y="30"/>
                    <a:pt x="55" y="16"/>
                    <a:pt x="47" y="8"/>
                  </a:cubicBezTo>
                  <a:cubicBezTo>
                    <a:pt x="38" y="0"/>
                    <a:pt x="25" y="0"/>
                    <a:pt x="17" y="8"/>
                  </a:cubicBezTo>
                  <a:cubicBezTo>
                    <a:pt x="17" y="8"/>
                    <a:pt x="0" y="25"/>
                    <a:pt x="0" y="25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6" name="Freeform 106"/>
            <p:cNvSpPr>
              <a:spLocks/>
            </p:cNvSpPr>
            <p:nvPr/>
          </p:nvSpPr>
          <p:spPr bwMode="auto">
            <a:xfrm>
              <a:off x="5564188" y="4808538"/>
              <a:ext cx="92075" cy="47625"/>
            </a:xfrm>
            <a:custGeom>
              <a:avLst/>
              <a:gdLst>
                <a:gd name="T0" fmla="*/ 0 w 29"/>
                <a:gd name="T1" fmla="*/ 12 h 15"/>
                <a:gd name="T2" fmla="*/ 22 w 29"/>
                <a:gd name="T3" fmla="*/ 7 h 15"/>
                <a:gd name="T4" fmla="*/ 29 w 2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0" y="12"/>
                  </a:moveTo>
                  <a:cubicBezTo>
                    <a:pt x="7" y="15"/>
                    <a:pt x="16" y="13"/>
                    <a:pt x="22" y="7"/>
                  </a:cubicBezTo>
                  <a:cubicBezTo>
                    <a:pt x="22" y="7"/>
                    <a:pt x="29" y="0"/>
                    <a:pt x="29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7" name="Freeform 107"/>
            <p:cNvSpPr>
              <a:spLocks/>
            </p:cNvSpPr>
            <p:nvPr/>
          </p:nvSpPr>
          <p:spPr bwMode="auto">
            <a:xfrm>
              <a:off x="5513388" y="4713288"/>
              <a:ext cx="47625" cy="92075"/>
            </a:xfrm>
            <a:custGeom>
              <a:avLst/>
              <a:gdLst>
                <a:gd name="T0" fmla="*/ 15 w 15"/>
                <a:gd name="T1" fmla="*/ 0 h 29"/>
                <a:gd name="T2" fmla="*/ 8 w 15"/>
                <a:gd name="T3" fmla="*/ 7 h 29"/>
                <a:gd name="T4" fmla="*/ 3 w 15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9">
                  <a:moveTo>
                    <a:pt x="15" y="0"/>
                  </a:moveTo>
                  <a:cubicBezTo>
                    <a:pt x="15" y="0"/>
                    <a:pt x="8" y="7"/>
                    <a:pt x="8" y="7"/>
                  </a:cubicBezTo>
                  <a:cubicBezTo>
                    <a:pt x="2" y="13"/>
                    <a:pt x="0" y="22"/>
                    <a:pt x="3" y="29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8" name="Line 108"/>
            <p:cNvSpPr>
              <a:spLocks noChangeShapeType="1"/>
            </p:cNvSpPr>
            <p:nvPr/>
          </p:nvSpPr>
          <p:spPr bwMode="auto">
            <a:xfrm flipV="1">
              <a:off x="5465763" y="4770438"/>
              <a:ext cx="133350" cy="1301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995975" y="3651350"/>
            <a:ext cx="285750" cy="197644"/>
            <a:chOff x="6465888" y="4700588"/>
            <a:chExt cx="381000" cy="263525"/>
          </a:xfrm>
        </p:grpSpPr>
        <p:sp>
          <p:nvSpPr>
            <p:cNvPr id="260" name="Freeform 109"/>
            <p:cNvSpPr>
              <a:spLocks/>
            </p:cNvSpPr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1" name="Freeform 110"/>
            <p:cNvSpPr>
              <a:spLocks/>
            </p:cNvSpPr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2" name="Freeform 111"/>
            <p:cNvSpPr>
              <a:spLocks/>
            </p:cNvSpPr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3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rgbClr val="C9916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612086" y="3637062"/>
            <a:ext cx="285750" cy="226219"/>
            <a:chOff x="7591425" y="4687888"/>
            <a:chExt cx="381000" cy="301625"/>
          </a:xfrm>
        </p:grpSpPr>
        <p:sp>
          <p:nvSpPr>
            <p:cNvPr id="265" name="Freeform 113"/>
            <p:cNvSpPr>
              <a:spLocks/>
            </p:cNvSpPr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6" name="Freeform 114"/>
            <p:cNvSpPr>
              <a:spLocks/>
            </p:cNvSpPr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522004" y="3689450"/>
            <a:ext cx="285750" cy="121444"/>
            <a:chOff x="1985963" y="4754563"/>
            <a:chExt cx="381000" cy="161925"/>
          </a:xfrm>
        </p:grpSpPr>
        <p:sp>
          <p:nvSpPr>
            <p:cNvPr id="268" name="Rectangle 115"/>
            <p:cNvSpPr>
              <a:spLocks noChangeArrowheads="1"/>
            </p:cNvSpPr>
            <p:nvPr/>
          </p:nvSpPr>
          <p:spPr bwMode="auto">
            <a:xfrm>
              <a:off x="1985963" y="4754563"/>
              <a:ext cx="358775" cy="1619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9" name="Line 116"/>
            <p:cNvSpPr>
              <a:spLocks noChangeShapeType="1"/>
            </p:cNvSpPr>
            <p:nvPr/>
          </p:nvSpPr>
          <p:spPr bwMode="auto">
            <a:xfrm>
              <a:off x="20367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0" name="Line 117"/>
            <p:cNvSpPr>
              <a:spLocks noChangeShapeType="1"/>
            </p:cNvSpPr>
            <p:nvPr/>
          </p:nvSpPr>
          <p:spPr bwMode="auto">
            <a:xfrm>
              <a:off x="20875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1" name="Line 118"/>
            <p:cNvSpPr>
              <a:spLocks noChangeShapeType="1"/>
            </p:cNvSpPr>
            <p:nvPr/>
          </p:nvSpPr>
          <p:spPr bwMode="auto">
            <a:xfrm>
              <a:off x="21383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2" name="Line 119"/>
            <p:cNvSpPr>
              <a:spLocks noChangeShapeType="1"/>
            </p:cNvSpPr>
            <p:nvPr/>
          </p:nvSpPr>
          <p:spPr bwMode="auto">
            <a:xfrm>
              <a:off x="21891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3" name="Rectangle 120"/>
            <p:cNvSpPr>
              <a:spLocks noChangeArrowheads="1"/>
            </p:cNvSpPr>
            <p:nvPr/>
          </p:nvSpPr>
          <p:spPr bwMode="auto">
            <a:xfrm>
              <a:off x="2351088" y="4802188"/>
              <a:ext cx="15875" cy="730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1138115" y="3641825"/>
            <a:ext cx="285750" cy="216694"/>
            <a:chOff x="3065463" y="4694238"/>
            <a:chExt cx="381000" cy="288925"/>
          </a:xfrm>
        </p:grpSpPr>
        <p:sp>
          <p:nvSpPr>
            <p:cNvPr id="275" name="Line 121"/>
            <p:cNvSpPr>
              <a:spLocks noChangeShapeType="1"/>
            </p:cNvSpPr>
            <p:nvPr/>
          </p:nvSpPr>
          <p:spPr bwMode="auto">
            <a:xfrm>
              <a:off x="3065463" y="469423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6" name="Line 122"/>
            <p:cNvSpPr>
              <a:spLocks noChangeShapeType="1"/>
            </p:cNvSpPr>
            <p:nvPr/>
          </p:nvSpPr>
          <p:spPr bwMode="auto">
            <a:xfrm>
              <a:off x="3065463" y="484028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7" name="Line 123"/>
            <p:cNvSpPr>
              <a:spLocks noChangeShapeType="1"/>
            </p:cNvSpPr>
            <p:nvPr/>
          </p:nvSpPr>
          <p:spPr bwMode="auto">
            <a:xfrm>
              <a:off x="3065463" y="4983163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8" name="Line 124"/>
            <p:cNvSpPr>
              <a:spLocks noChangeShapeType="1"/>
            </p:cNvSpPr>
            <p:nvPr/>
          </p:nvSpPr>
          <p:spPr bwMode="auto">
            <a:xfrm>
              <a:off x="3065463" y="484028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79" name="组合 278"/>
          <p:cNvGrpSpPr>
            <a:grpSpLocks noChangeAspect="1"/>
          </p:cNvGrpSpPr>
          <p:nvPr/>
        </p:nvGrpSpPr>
        <p:grpSpPr>
          <a:xfrm>
            <a:off x="5654776" y="846719"/>
            <a:ext cx="3198770" cy="3950588"/>
            <a:chOff x="3230563" y="-112713"/>
            <a:chExt cx="5727701" cy="7073901"/>
          </a:xfrm>
        </p:grpSpPr>
        <p:sp>
          <p:nvSpPr>
            <p:cNvPr id="280" name="Freeform 1021"/>
            <p:cNvSpPr>
              <a:spLocks/>
            </p:cNvSpPr>
            <p:nvPr/>
          </p:nvSpPr>
          <p:spPr bwMode="auto">
            <a:xfrm>
              <a:off x="3230563" y="-77788"/>
              <a:ext cx="769938" cy="595313"/>
            </a:xfrm>
            <a:custGeom>
              <a:avLst/>
              <a:gdLst>
                <a:gd name="T0" fmla="*/ 127 w 242"/>
                <a:gd name="T1" fmla="*/ 3 h 187"/>
                <a:gd name="T2" fmla="*/ 115 w 242"/>
                <a:gd name="T3" fmla="*/ 3 h 187"/>
                <a:gd name="T4" fmla="*/ 3 w 242"/>
                <a:gd name="T5" fmla="*/ 93 h 187"/>
                <a:gd name="T6" fmla="*/ 5 w 242"/>
                <a:gd name="T7" fmla="*/ 98 h 187"/>
                <a:gd name="T8" fmla="*/ 20 w 242"/>
                <a:gd name="T9" fmla="*/ 98 h 187"/>
                <a:gd name="T10" fmla="*/ 28 w 242"/>
                <a:gd name="T11" fmla="*/ 106 h 187"/>
                <a:gd name="T12" fmla="*/ 28 w 242"/>
                <a:gd name="T13" fmla="*/ 179 h 187"/>
                <a:gd name="T14" fmla="*/ 36 w 242"/>
                <a:gd name="T15" fmla="*/ 187 h 187"/>
                <a:gd name="T16" fmla="*/ 207 w 242"/>
                <a:gd name="T17" fmla="*/ 187 h 187"/>
                <a:gd name="T18" fmla="*/ 215 w 242"/>
                <a:gd name="T19" fmla="*/ 179 h 187"/>
                <a:gd name="T20" fmla="*/ 215 w 242"/>
                <a:gd name="T21" fmla="*/ 106 h 187"/>
                <a:gd name="T22" fmla="*/ 223 w 242"/>
                <a:gd name="T23" fmla="*/ 98 h 187"/>
                <a:gd name="T24" fmla="*/ 237 w 242"/>
                <a:gd name="T25" fmla="*/ 98 h 187"/>
                <a:gd name="T26" fmla="*/ 239 w 242"/>
                <a:gd name="T27" fmla="*/ 93 h 187"/>
                <a:gd name="T28" fmla="*/ 127 w 242"/>
                <a:gd name="T29" fmla="*/ 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2" h="187">
                  <a:moveTo>
                    <a:pt x="127" y="3"/>
                  </a:moveTo>
                  <a:cubicBezTo>
                    <a:pt x="124" y="0"/>
                    <a:pt x="118" y="0"/>
                    <a:pt x="115" y="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0" y="95"/>
                    <a:pt x="1" y="98"/>
                    <a:pt x="5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4" y="98"/>
                    <a:pt x="28" y="101"/>
                    <a:pt x="28" y="106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4"/>
                    <a:pt x="31" y="187"/>
                    <a:pt x="3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11" y="187"/>
                    <a:pt x="215" y="184"/>
                    <a:pt x="215" y="179"/>
                  </a:cubicBezTo>
                  <a:cubicBezTo>
                    <a:pt x="215" y="106"/>
                    <a:pt x="215" y="106"/>
                    <a:pt x="215" y="106"/>
                  </a:cubicBezTo>
                  <a:cubicBezTo>
                    <a:pt x="215" y="101"/>
                    <a:pt x="218" y="98"/>
                    <a:pt x="223" y="98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42" y="98"/>
                    <a:pt x="242" y="95"/>
                    <a:pt x="239" y="93"/>
                  </a:cubicBezTo>
                  <a:lnTo>
                    <a:pt x="127" y="3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1" name="Freeform 1022"/>
            <p:cNvSpPr>
              <a:spLocks/>
            </p:cNvSpPr>
            <p:nvPr/>
          </p:nvSpPr>
          <p:spPr bwMode="auto">
            <a:xfrm>
              <a:off x="4483101" y="-112713"/>
              <a:ext cx="703263" cy="668338"/>
            </a:xfrm>
            <a:custGeom>
              <a:avLst/>
              <a:gdLst>
                <a:gd name="T0" fmla="*/ 107 w 221"/>
                <a:gd name="T1" fmla="*/ 4 h 210"/>
                <a:gd name="T2" fmla="*/ 114 w 221"/>
                <a:gd name="T3" fmla="*/ 4 h 210"/>
                <a:gd name="T4" fmla="*/ 142 w 221"/>
                <a:gd name="T5" fmla="*/ 61 h 210"/>
                <a:gd name="T6" fmla="*/ 153 w 221"/>
                <a:gd name="T7" fmla="*/ 69 h 210"/>
                <a:gd name="T8" fmla="*/ 215 w 221"/>
                <a:gd name="T9" fmla="*/ 78 h 210"/>
                <a:gd name="T10" fmla="*/ 217 w 221"/>
                <a:gd name="T11" fmla="*/ 85 h 210"/>
                <a:gd name="T12" fmla="*/ 173 w 221"/>
                <a:gd name="T13" fmla="*/ 128 h 210"/>
                <a:gd name="T14" fmla="*/ 168 w 221"/>
                <a:gd name="T15" fmla="*/ 142 h 210"/>
                <a:gd name="T16" fmla="*/ 179 w 221"/>
                <a:gd name="T17" fmla="*/ 204 h 210"/>
                <a:gd name="T18" fmla="*/ 173 w 221"/>
                <a:gd name="T19" fmla="*/ 208 h 210"/>
                <a:gd name="T20" fmla="*/ 118 w 221"/>
                <a:gd name="T21" fmla="*/ 179 h 210"/>
                <a:gd name="T22" fmla="*/ 103 w 221"/>
                <a:gd name="T23" fmla="*/ 179 h 210"/>
                <a:gd name="T24" fmla="*/ 48 w 221"/>
                <a:gd name="T25" fmla="*/ 208 h 210"/>
                <a:gd name="T26" fmla="*/ 42 w 221"/>
                <a:gd name="T27" fmla="*/ 204 h 210"/>
                <a:gd name="T28" fmla="*/ 53 w 221"/>
                <a:gd name="T29" fmla="*/ 142 h 210"/>
                <a:gd name="T30" fmla="*/ 48 w 221"/>
                <a:gd name="T31" fmla="*/ 128 h 210"/>
                <a:gd name="T32" fmla="*/ 3 w 221"/>
                <a:gd name="T33" fmla="*/ 85 h 210"/>
                <a:gd name="T34" fmla="*/ 6 w 221"/>
                <a:gd name="T35" fmla="*/ 78 h 210"/>
                <a:gd name="T36" fmla="*/ 68 w 221"/>
                <a:gd name="T37" fmla="*/ 69 h 210"/>
                <a:gd name="T38" fmla="*/ 79 w 221"/>
                <a:gd name="T39" fmla="*/ 61 h 210"/>
                <a:gd name="T40" fmla="*/ 107 w 221"/>
                <a:gd name="T41" fmla="*/ 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" h="210">
                  <a:moveTo>
                    <a:pt x="107" y="4"/>
                  </a:moveTo>
                  <a:cubicBezTo>
                    <a:pt x="109" y="0"/>
                    <a:pt x="112" y="0"/>
                    <a:pt x="114" y="4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4" y="64"/>
                    <a:pt x="149" y="68"/>
                    <a:pt x="153" y="6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220" y="78"/>
                    <a:pt x="221" y="82"/>
                    <a:pt x="217" y="85"/>
                  </a:cubicBezTo>
                  <a:cubicBezTo>
                    <a:pt x="173" y="128"/>
                    <a:pt x="173" y="128"/>
                    <a:pt x="173" y="128"/>
                  </a:cubicBezTo>
                  <a:cubicBezTo>
                    <a:pt x="169" y="131"/>
                    <a:pt x="167" y="137"/>
                    <a:pt x="168" y="142"/>
                  </a:cubicBezTo>
                  <a:cubicBezTo>
                    <a:pt x="179" y="204"/>
                    <a:pt x="179" y="204"/>
                    <a:pt x="179" y="204"/>
                  </a:cubicBezTo>
                  <a:cubicBezTo>
                    <a:pt x="180" y="208"/>
                    <a:pt x="177" y="210"/>
                    <a:pt x="173" y="208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14" y="177"/>
                    <a:pt x="107" y="177"/>
                    <a:pt x="103" y="179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4" y="210"/>
                    <a:pt x="41" y="208"/>
                    <a:pt x="42" y="204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53" y="137"/>
                    <a:pt x="51" y="131"/>
                    <a:pt x="48" y="128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2"/>
                    <a:pt x="1" y="78"/>
                    <a:pt x="6" y="78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2" y="68"/>
                    <a:pt x="77" y="64"/>
                    <a:pt x="79" y="61"/>
                  </a:cubicBezTo>
                  <a:lnTo>
                    <a:pt x="107" y="4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2" name="Oval 1023"/>
            <p:cNvSpPr>
              <a:spLocks noChangeArrowheads="1"/>
            </p:cNvSpPr>
            <p:nvPr/>
          </p:nvSpPr>
          <p:spPr bwMode="auto">
            <a:xfrm>
              <a:off x="5746750" y="-84138"/>
              <a:ext cx="612000" cy="611188"/>
            </a:xfrm>
            <a:prstGeom prst="ellipse">
              <a:avLst/>
            </a:pr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3" name="Freeform 1024"/>
            <p:cNvSpPr>
              <a:spLocks/>
            </p:cNvSpPr>
            <p:nvPr/>
          </p:nvSpPr>
          <p:spPr bwMode="auto">
            <a:xfrm>
              <a:off x="6799263" y="-30163"/>
              <a:ext cx="887413" cy="503238"/>
            </a:xfrm>
            <a:custGeom>
              <a:avLst/>
              <a:gdLst>
                <a:gd name="T0" fmla="*/ 230 w 279"/>
                <a:gd name="T1" fmla="*/ 60 h 158"/>
                <a:gd name="T2" fmla="*/ 230 w 279"/>
                <a:gd name="T3" fmla="*/ 60 h 158"/>
                <a:gd name="T4" fmla="*/ 209 w 279"/>
                <a:gd name="T5" fmla="*/ 51 h 158"/>
                <a:gd name="T6" fmla="*/ 199 w 279"/>
                <a:gd name="T7" fmla="*/ 53 h 158"/>
                <a:gd name="T8" fmla="*/ 125 w 279"/>
                <a:gd name="T9" fmla="*/ 0 h 158"/>
                <a:gd name="T10" fmla="*/ 55 w 279"/>
                <a:gd name="T11" fmla="*/ 43 h 158"/>
                <a:gd name="T12" fmla="*/ 0 w 279"/>
                <a:gd name="T13" fmla="*/ 100 h 158"/>
                <a:gd name="T14" fmla="*/ 57 w 279"/>
                <a:gd name="T15" fmla="*/ 158 h 158"/>
                <a:gd name="T16" fmla="*/ 230 w 279"/>
                <a:gd name="T17" fmla="*/ 158 h 158"/>
                <a:gd name="T18" fmla="*/ 279 w 279"/>
                <a:gd name="T19" fmla="*/ 109 h 158"/>
                <a:gd name="T20" fmla="*/ 230 w 279"/>
                <a:gd name="T21" fmla="*/ 6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9" h="158">
                  <a:moveTo>
                    <a:pt x="230" y="60"/>
                  </a:moveTo>
                  <a:cubicBezTo>
                    <a:pt x="230" y="60"/>
                    <a:pt x="230" y="60"/>
                    <a:pt x="230" y="60"/>
                  </a:cubicBezTo>
                  <a:cubicBezTo>
                    <a:pt x="224" y="54"/>
                    <a:pt x="217" y="51"/>
                    <a:pt x="209" y="51"/>
                  </a:cubicBezTo>
                  <a:cubicBezTo>
                    <a:pt x="205" y="51"/>
                    <a:pt x="202" y="52"/>
                    <a:pt x="199" y="53"/>
                  </a:cubicBezTo>
                  <a:cubicBezTo>
                    <a:pt x="188" y="22"/>
                    <a:pt x="159" y="0"/>
                    <a:pt x="125" y="0"/>
                  </a:cubicBezTo>
                  <a:cubicBezTo>
                    <a:pt x="94" y="0"/>
                    <a:pt x="68" y="18"/>
                    <a:pt x="55" y="43"/>
                  </a:cubicBezTo>
                  <a:cubicBezTo>
                    <a:pt x="24" y="44"/>
                    <a:pt x="0" y="69"/>
                    <a:pt x="0" y="100"/>
                  </a:cubicBezTo>
                  <a:cubicBezTo>
                    <a:pt x="0" y="132"/>
                    <a:pt x="25" y="158"/>
                    <a:pt x="57" y="158"/>
                  </a:cubicBezTo>
                  <a:cubicBezTo>
                    <a:pt x="230" y="158"/>
                    <a:pt x="230" y="158"/>
                    <a:pt x="230" y="158"/>
                  </a:cubicBezTo>
                  <a:cubicBezTo>
                    <a:pt x="257" y="158"/>
                    <a:pt x="279" y="136"/>
                    <a:pt x="279" y="109"/>
                  </a:cubicBezTo>
                  <a:cubicBezTo>
                    <a:pt x="279" y="82"/>
                    <a:pt x="257" y="60"/>
                    <a:pt x="230" y="60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4" name="Freeform 1025"/>
            <p:cNvSpPr>
              <a:spLocks/>
            </p:cNvSpPr>
            <p:nvPr/>
          </p:nvSpPr>
          <p:spPr bwMode="auto">
            <a:xfrm>
              <a:off x="8099426" y="-103188"/>
              <a:ext cx="649288" cy="649288"/>
            </a:xfrm>
            <a:custGeom>
              <a:avLst/>
              <a:gdLst>
                <a:gd name="T0" fmla="*/ 158 w 204"/>
                <a:gd name="T1" fmla="*/ 0 h 204"/>
                <a:gd name="T2" fmla="*/ 174 w 204"/>
                <a:gd name="T3" fmla="*/ 58 h 204"/>
                <a:gd name="T4" fmla="*/ 59 w 204"/>
                <a:gd name="T5" fmla="*/ 174 h 204"/>
                <a:gd name="T6" fmla="*/ 0 w 204"/>
                <a:gd name="T7" fmla="*/ 158 h 204"/>
                <a:gd name="T8" fmla="*/ 91 w 204"/>
                <a:gd name="T9" fmla="*/ 204 h 204"/>
                <a:gd name="T10" fmla="*/ 204 w 204"/>
                <a:gd name="T11" fmla="*/ 91 h 204"/>
                <a:gd name="T12" fmla="*/ 158 w 204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58" y="0"/>
                  </a:moveTo>
                  <a:cubicBezTo>
                    <a:pt x="169" y="17"/>
                    <a:pt x="174" y="37"/>
                    <a:pt x="174" y="58"/>
                  </a:cubicBezTo>
                  <a:cubicBezTo>
                    <a:pt x="174" y="123"/>
                    <a:pt x="123" y="174"/>
                    <a:pt x="59" y="174"/>
                  </a:cubicBezTo>
                  <a:cubicBezTo>
                    <a:pt x="37" y="174"/>
                    <a:pt x="17" y="169"/>
                    <a:pt x="0" y="158"/>
                  </a:cubicBezTo>
                  <a:cubicBezTo>
                    <a:pt x="20" y="186"/>
                    <a:pt x="54" y="204"/>
                    <a:pt x="91" y="204"/>
                  </a:cubicBezTo>
                  <a:cubicBezTo>
                    <a:pt x="153" y="204"/>
                    <a:pt x="204" y="153"/>
                    <a:pt x="204" y="91"/>
                  </a:cubicBezTo>
                  <a:cubicBezTo>
                    <a:pt x="204" y="53"/>
                    <a:pt x="186" y="20"/>
                    <a:pt x="158" y="0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3427413" y="1138237"/>
              <a:ext cx="374650" cy="611188"/>
              <a:chOff x="3427413" y="1138237"/>
              <a:chExt cx="374650" cy="611188"/>
            </a:xfrm>
          </p:grpSpPr>
          <p:sp>
            <p:nvSpPr>
              <p:cNvPr id="389" name="Freeform 1026"/>
              <p:cNvSpPr>
                <a:spLocks/>
              </p:cNvSpPr>
              <p:nvPr/>
            </p:nvSpPr>
            <p:spPr bwMode="auto">
              <a:xfrm>
                <a:off x="3427413" y="1138237"/>
                <a:ext cx="374650" cy="611188"/>
              </a:xfrm>
              <a:custGeom>
                <a:avLst/>
                <a:gdLst>
                  <a:gd name="T0" fmla="*/ 0 w 118"/>
                  <a:gd name="T1" fmla="*/ 133 h 192"/>
                  <a:gd name="T2" fmla="*/ 59 w 118"/>
                  <a:gd name="T3" fmla="*/ 192 h 192"/>
                  <a:gd name="T4" fmla="*/ 118 w 118"/>
                  <a:gd name="T5" fmla="*/ 133 h 192"/>
                  <a:gd name="T6" fmla="*/ 59 w 118"/>
                  <a:gd name="T7" fmla="*/ 0 h 192"/>
                  <a:gd name="T8" fmla="*/ 0 w 118"/>
                  <a:gd name="T9" fmla="*/ 13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2">
                    <a:moveTo>
                      <a:pt x="0" y="133"/>
                    </a:moveTo>
                    <a:cubicBezTo>
                      <a:pt x="0" y="166"/>
                      <a:pt x="26" y="192"/>
                      <a:pt x="59" y="192"/>
                    </a:cubicBezTo>
                    <a:cubicBezTo>
                      <a:pt x="92" y="192"/>
                      <a:pt x="118" y="166"/>
                      <a:pt x="118" y="133"/>
                    </a:cubicBezTo>
                    <a:cubicBezTo>
                      <a:pt x="118" y="100"/>
                      <a:pt x="59" y="0"/>
                      <a:pt x="59" y="0"/>
                    </a:cubicBezTo>
                    <a:cubicBezTo>
                      <a:pt x="59" y="0"/>
                      <a:pt x="0" y="100"/>
                      <a:pt x="0" y="13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0" name="Freeform 1027"/>
              <p:cNvSpPr>
                <a:spLocks/>
              </p:cNvSpPr>
              <p:nvPr/>
            </p:nvSpPr>
            <p:spPr bwMode="auto">
              <a:xfrm>
                <a:off x="3427413" y="1138237"/>
                <a:ext cx="374650" cy="611188"/>
              </a:xfrm>
              <a:custGeom>
                <a:avLst/>
                <a:gdLst>
                  <a:gd name="T0" fmla="*/ 59 w 118"/>
                  <a:gd name="T1" fmla="*/ 0 h 192"/>
                  <a:gd name="T2" fmla="*/ 0 w 118"/>
                  <a:gd name="T3" fmla="*/ 133 h 192"/>
                  <a:gd name="T4" fmla="*/ 59 w 118"/>
                  <a:gd name="T5" fmla="*/ 192 h 192"/>
                  <a:gd name="T6" fmla="*/ 118 w 118"/>
                  <a:gd name="T7" fmla="*/ 133 h 192"/>
                  <a:gd name="T8" fmla="*/ 59 w 118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2">
                    <a:moveTo>
                      <a:pt x="59" y="0"/>
                    </a:moveTo>
                    <a:cubicBezTo>
                      <a:pt x="59" y="0"/>
                      <a:pt x="0" y="100"/>
                      <a:pt x="0" y="133"/>
                    </a:cubicBezTo>
                    <a:cubicBezTo>
                      <a:pt x="0" y="166"/>
                      <a:pt x="26" y="192"/>
                      <a:pt x="59" y="192"/>
                    </a:cubicBezTo>
                    <a:cubicBezTo>
                      <a:pt x="92" y="192"/>
                      <a:pt x="118" y="166"/>
                      <a:pt x="118" y="133"/>
                    </a:cubicBezTo>
                    <a:cubicBezTo>
                      <a:pt x="118" y="100"/>
                      <a:pt x="59" y="0"/>
                      <a:pt x="59" y="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1" name="Freeform 1028"/>
              <p:cNvSpPr>
                <a:spLocks/>
              </p:cNvSpPr>
              <p:nvPr/>
            </p:nvSpPr>
            <p:spPr bwMode="auto">
              <a:xfrm>
                <a:off x="3490913" y="1470025"/>
                <a:ext cx="28575" cy="168275"/>
              </a:xfrm>
              <a:custGeom>
                <a:avLst/>
                <a:gdLst>
                  <a:gd name="T0" fmla="*/ 8 w 9"/>
                  <a:gd name="T1" fmla="*/ 0 h 53"/>
                  <a:gd name="T2" fmla="*/ 0 w 9"/>
                  <a:gd name="T3" fmla="*/ 30 h 53"/>
                  <a:gd name="T4" fmla="*/ 9 w 9"/>
                  <a:gd name="T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3">
                    <a:moveTo>
                      <a:pt x="8" y="0"/>
                    </a:moveTo>
                    <a:cubicBezTo>
                      <a:pt x="8" y="0"/>
                      <a:pt x="0" y="17"/>
                      <a:pt x="0" y="30"/>
                    </a:cubicBezTo>
                    <a:cubicBezTo>
                      <a:pt x="0" y="39"/>
                      <a:pt x="5" y="49"/>
                      <a:pt x="9" y="53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4552951" y="1227137"/>
              <a:ext cx="560388" cy="430213"/>
              <a:chOff x="4552951" y="1227137"/>
              <a:chExt cx="560388" cy="430213"/>
            </a:xfrm>
          </p:grpSpPr>
          <p:sp>
            <p:nvSpPr>
              <p:cNvPr id="386" name="Freeform 1029"/>
              <p:cNvSpPr>
                <a:spLocks/>
              </p:cNvSpPr>
              <p:nvPr/>
            </p:nvSpPr>
            <p:spPr bwMode="auto">
              <a:xfrm>
                <a:off x="4552951" y="1349375"/>
                <a:ext cx="560388" cy="307975"/>
              </a:xfrm>
              <a:custGeom>
                <a:avLst/>
                <a:gdLst>
                  <a:gd name="T0" fmla="*/ 176 w 176"/>
                  <a:gd name="T1" fmla="*/ 0 h 97"/>
                  <a:gd name="T2" fmla="*/ 176 w 176"/>
                  <a:gd name="T3" fmla="*/ 89 h 97"/>
                  <a:gd name="T4" fmla="*/ 168 w 176"/>
                  <a:gd name="T5" fmla="*/ 97 h 97"/>
                  <a:gd name="T6" fmla="*/ 8 w 176"/>
                  <a:gd name="T7" fmla="*/ 97 h 97"/>
                  <a:gd name="T8" fmla="*/ 0 w 176"/>
                  <a:gd name="T9" fmla="*/ 89 h 97"/>
                  <a:gd name="T10" fmla="*/ 0 w 176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97">
                    <a:moveTo>
                      <a:pt x="176" y="0"/>
                    </a:moveTo>
                    <a:cubicBezTo>
                      <a:pt x="176" y="89"/>
                      <a:pt x="176" y="89"/>
                      <a:pt x="176" y="89"/>
                    </a:cubicBezTo>
                    <a:cubicBezTo>
                      <a:pt x="176" y="93"/>
                      <a:pt x="173" y="97"/>
                      <a:pt x="16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4" y="97"/>
                      <a:pt x="0" y="93"/>
                      <a:pt x="0" y="8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7" name="Line 1030"/>
              <p:cNvSpPr>
                <a:spLocks noChangeShapeType="1"/>
              </p:cNvSpPr>
              <p:nvPr/>
            </p:nvSpPr>
            <p:spPr bwMode="auto">
              <a:xfrm flipV="1">
                <a:off x="4833938" y="1246187"/>
                <a:ext cx="0" cy="217488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8" name="Freeform 1031"/>
              <p:cNvSpPr>
                <a:spLocks/>
              </p:cNvSpPr>
              <p:nvPr/>
            </p:nvSpPr>
            <p:spPr bwMode="auto">
              <a:xfrm>
                <a:off x="4727576" y="1227137"/>
                <a:ext cx="214313" cy="98425"/>
              </a:xfrm>
              <a:custGeom>
                <a:avLst/>
                <a:gdLst>
                  <a:gd name="T0" fmla="*/ 0 w 67"/>
                  <a:gd name="T1" fmla="*/ 31 h 31"/>
                  <a:gd name="T2" fmla="*/ 28 w 67"/>
                  <a:gd name="T3" fmla="*/ 3 h 31"/>
                  <a:gd name="T4" fmla="*/ 39 w 67"/>
                  <a:gd name="T5" fmla="*/ 3 h 31"/>
                  <a:gd name="T6" fmla="*/ 67 w 67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0" y="31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31" y="0"/>
                      <a:pt x="36" y="0"/>
                      <a:pt x="39" y="3"/>
                    </a:cubicBezTo>
                    <a:cubicBezTo>
                      <a:pt x="67" y="31"/>
                      <a:pt x="67" y="31"/>
                      <a:pt x="67" y="31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5756276" y="1147762"/>
              <a:ext cx="587375" cy="592138"/>
              <a:chOff x="5756276" y="1147762"/>
              <a:chExt cx="587375" cy="592138"/>
            </a:xfrm>
          </p:grpSpPr>
          <p:sp>
            <p:nvSpPr>
              <p:cNvPr id="378" name="Line 1032"/>
              <p:cNvSpPr>
                <a:spLocks noChangeShapeType="1"/>
              </p:cNvSpPr>
              <p:nvPr/>
            </p:nvSpPr>
            <p:spPr bwMode="auto">
              <a:xfrm flipV="1">
                <a:off x="6048376" y="1166812"/>
                <a:ext cx="0" cy="217488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9" name="Freeform 1033"/>
              <p:cNvSpPr>
                <a:spLocks/>
              </p:cNvSpPr>
              <p:nvPr/>
            </p:nvSpPr>
            <p:spPr bwMode="auto">
              <a:xfrm>
                <a:off x="5943601" y="1147762"/>
                <a:ext cx="212725" cy="98425"/>
              </a:xfrm>
              <a:custGeom>
                <a:avLst/>
                <a:gdLst>
                  <a:gd name="T0" fmla="*/ 0 w 67"/>
                  <a:gd name="T1" fmla="*/ 31 h 31"/>
                  <a:gd name="T2" fmla="*/ 28 w 67"/>
                  <a:gd name="T3" fmla="*/ 3 h 31"/>
                  <a:gd name="T4" fmla="*/ 39 w 67"/>
                  <a:gd name="T5" fmla="*/ 3 h 31"/>
                  <a:gd name="T6" fmla="*/ 67 w 67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0" y="31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31" y="0"/>
                      <a:pt x="36" y="0"/>
                      <a:pt x="39" y="3"/>
                    </a:cubicBezTo>
                    <a:cubicBezTo>
                      <a:pt x="67" y="31"/>
                      <a:pt x="67" y="31"/>
                      <a:pt x="67" y="31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0" name="Line 1034"/>
              <p:cNvSpPr>
                <a:spLocks noChangeShapeType="1"/>
              </p:cNvSpPr>
              <p:nvPr/>
            </p:nvSpPr>
            <p:spPr bwMode="auto">
              <a:xfrm>
                <a:off x="6048376" y="1504950"/>
                <a:ext cx="0" cy="21590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1" name="Freeform 1035"/>
              <p:cNvSpPr>
                <a:spLocks/>
              </p:cNvSpPr>
              <p:nvPr/>
            </p:nvSpPr>
            <p:spPr bwMode="auto">
              <a:xfrm>
                <a:off x="5943601" y="1641475"/>
                <a:ext cx="212725" cy="98425"/>
              </a:xfrm>
              <a:custGeom>
                <a:avLst/>
                <a:gdLst>
                  <a:gd name="T0" fmla="*/ 67 w 67"/>
                  <a:gd name="T1" fmla="*/ 0 h 31"/>
                  <a:gd name="T2" fmla="*/ 39 w 67"/>
                  <a:gd name="T3" fmla="*/ 28 h 31"/>
                  <a:gd name="T4" fmla="*/ 28 w 67"/>
                  <a:gd name="T5" fmla="*/ 28 h 31"/>
                  <a:gd name="T6" fmla="*/ 0 w 67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67" y="0"/>
                    </a:moveTo>
                    <a:cubicBezTo>
                      <a:pt x="39" y="28"/>
                      <a:pt x="39" y="28"/>
                      <a:pt x="39" y="28"/>
                    </a:cubicBezTo>
                    <a:cubicBezTo>
                      <a:pt x="36" y="31"/>
                      <a:pt x="31" y="31"/>
                      <a:pt x="28" y="2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2" name="Line 1036"/>
              <p:cNvSpPr>
                <a:spLocks noChangeShapeType="1"/>
              </p:cNvSpPr>
              <p:nvPr/>
            </p:nvSpPr>
            <p:spPr bwMode="auto">
              <a:xfrm flipH="1">
                <a:off x="5772151" y="1444625"/>
                <a:ext cx="219075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3" name="Freeform 1037"/>
              <p:cNvSpPr>
                <a:spLocks/>
              </p:cNvSpPr>
              <p:nvPr/>
            </p:nvSpPr>
            <p:spPr bwMode="auto">
              <a:xfrm>
                <a:off x="5756276" y="1339850"/>
                <a:ext cx="98425" cy="209550"/>
              </a:xfrm>
              <a:custGeom>
                <a:avLst/>
                <a:gdLst>
                  <a:gd name="T0" fmla="*/ 31 w 31"/>
                  <a:gd name="T1" fmla="*/ 66 h 66"/>
                  <a:gd name="T2" fmla="*/ 3 w 31"/>
                  <a:gd name="T3" fmla="*/ 39 h 66"/>
                  <a:gd name="T4" fmla="*/ 3 w 31"/>
                  <a:gd name="T5" fmla="*/ 27 h 66"/>
                  <a:gd name="T6" fmla="*/ 31 w 31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6">
                    <a:moveTo>
                      <a:pt x="31" y="66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0" y="36"/>
                      <a:pt x="0" y="30"/>
                      <a:pt x="3" y="27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4" name="Line 1038"/>
              <p:cNvSpPr>
                <a:spLocks noChangeShapeType="1"/>
              </p:cNvSpPr>
              <p:nvPr/>
            </p:nvSpPr>
            <p:spPr bwMode="auto">
              <a:xfrm>
                <a:off x="6108701" y="1444625"/>
                <a:ext cx="219075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5" name="Freeform 1039"/>
              <p:cNvSpPr>
                <a:spLocks/>
              </p:cNvSpPr>
              <p:nvPr/>
            </p:nvSpPr>
            <p:spPr bwMode="auto">
              <a:xfrm>
                <a:off x="6245226" y="1339850"/>
                <a:ext cx="98425" cy="209550"/>
              </a:xfrm>
              <a:custGeom>
                <a:avLst/>
                <a:gdLst>
                  <a:gd name="T0" fmla="*/ 0 w 31"/>
                  <a:gd name="T1" fmla="*/ 0 h 66"/>
                  <a:gd name="T2" fmla="*/ 28 w 31"/>
                  <a:gd name="T3" fmla="*/ 27 h 66"/>
                  <a:gd name="T4" fmla="*/ 28 w 31"/>
                  <a:gd name="T5" fmla="*/ 39 h 66"/>
                  <a:gd name="T6" fmla="*/ 0 w 3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6">
                    <a:moveTo>
                      <a:pt x="0" y="0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31" y="30"/>
                      <a:pt x="31" y="36"/>
                      <a:pt x="28" y="39"/>
                    </a:cubicBezTo>
                    <a:cubicBezTo>
                      <a:pt x="0" y="66"/>
                      <a:pt x="0" y="66"/>
                      <a:pt x="0" y="66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88" name="Freeform 1040"/>
            <p:cNvSpPr>
              <a:spLocks/>
            </p:cNvSpPr>
            <p:nvPr/>
          </p:nvSpPr>
          <p:spPr bwMode="auto">
            <a:xfrm>
              <a:off x="6923088" y="1125537"/>
              <a:ext cx="635000" cy="636588"/>
            </a:xfrm>
            <a:custGeom>
              <a:avLst/>
              <a:gdLst>
                <a:gd name="T0" fmla="*/ 35 w 200"/>
                <a:gd name="T1" fmla="*/ 197 h 200"/>
                <a:gd name="T2" fmla="*/ 46 w 200"/>
                <a:gd name="T3" fmla="*/ 196 h 200"/>
                <a:gd name="T4" fmla="*/ 121 w 200"/>
                <a:gd name="T5" fmla="*/ 104 h 200"/>
                <a:gd name="T6" fmla="*/ 134 w 200"/>
                <a:gd name="T7" fmla="*/ 100 h 200"/>
                <a:gd name="T8" fmla="*/ 185 w 200"/>
                <a:gd name="T9" fmla="*/ 94 h 200"/>
                <a:gd name="T10" fmla="*/ 199 w 200"/>
                <a:gd name="T11" fmla="*/ 46 h 200"/>
                <a:gd name="T12" fmla="*/ 193 w 200"/>
                <a:gd name="T13" fmla="*/ 44 h 200"/>
                <a:gd name="T14" fmla="*/ 174 w 200"/>
                <a:gd name="T15" fmla="*/ 63 h 200"/>
                <a:gd name="T16" fmla="*/ 163 w 200"/>
                <a:gd name="T17" fmla="*/ 63 h 200"/>
                <a:gd name="T18" fmla="*/ 137 w 200"/>
                <a:gd name="T19" fmla="*/ 37 h 200"/>
                <a:gd name="T20" fmla="*/ 137 w 200"/>
                <a:gd name="T21" fmla="*/ 26 h 200"/>
                <a:gd name="T22" fmla="*/ 157 w 200"/>
                <a:gd name="T23" fmla="*/ 7 h 200"/>
                <a:gd name="T24" fmla="*/ 154 w 200"/>
                <a:gd name="T25" fmla="*/ 1 h 200"/>
                <a:gd name="T26" fmla="*/ 107 w 200"/>
                <a:gd name="T27" fmla="*/ 15 h 200"/>
                <a:gd name="T28" fmla="*/ 100 w 200"/>
                <a:gd name="T29" fmla="*/ 66 h 200"/>
                <a:gd name="T30" fmla="*/ 96 w 200"/>
                <a:gd name="T31" fmla="*/ 79 h 200"/>
                <a:gd name="T32" fmla="*/ 4 w 200"/>
                <a:gd name="T33" fmla="*/ 154 h 200"/>
                <a:gd name="T34" fmla="*/ 3 w 200"/>
                <a:gd name="T35" fmla="*/ 165 h 200"/>
                <a:gd name="T36" fmla="*/ 35 w 200"/>
                <a:gd name="T37" fmla="*/ 19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200">
                  <a:moveTo>
                    <a:pt x="35" y="197"/>
                  </a:moveTo>
                  <a:cubicBezTo>
                    <a:pt x="38" y="200"/>
                    <a:pt x="43" y="200"/>
                    <a:pt x="46" y="19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4" y="101"/>
                    <a:pt x="130" y="99"/>
                    <a:pt x="134" y="100"/>
                  </a:cubicBezTo>
                  <a:cubicBezTo>
                    <a:pt x="134" y="100"/>
                    <a:pt x="170" y="109"/>
                    <a:pt x="185" y="94"/>
                  </a:cubicBezTo>
                  <a:cubicBezTo>
                    <a:pt x="200" y="79"/>
                    <a:pt x="199" y="46"/>
                    <a:pt x="199" y="46"/>
                  </a:cubicBezTo>
                  <a:cubicBezTo>
                    <a:pt x="199" y="42"/>
                    <a:pt x="197" y="41"/>
                    <a:pt x="193" y="44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1" y="66"/>
                    <a:pt x="166" y="66"/>
                    <a:pt x="163" y="63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4" y="34"/>
                    <a:pt x="134" y="29"/>
                    <a:pt x="137" y="26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60" y="4"/>
                    <a:pt x="159" y="1"/>
                    <a:pt x="154" y="1"/>
                  </a:cubicBezTo>
                  <a:cubicBezTo>
                    <a:pt x="154" y="1"/>
                    <a:pt x="122" y="0"/>
                    <a:pt x="107" y="15"/>
                  </a:cubicBezTo>
                  <a:cubicBezTo>
                    <a:pt x="92" y="30"/>
                    <a:pt x="100" y="66"/>
                    <a:pt x="100" y="66"/>
                  </a:cubicBezTo>
                  <a:cubicBezTo>
                    <a:pt x="102" y="70"/>
                    <a:pt x="100" y="76"/>
                    <a:pt x="96" y="79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0" y="157"/>
                    <a:pt x="0" y="162"/>
                    <a:pt x="3" y="165"/>
                  </a:cubicBezTo>
                  <a:lnTo>
                    <a:pt x="35" y="197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8058151" y="1192212"/>
              <a:ext cx="731838" cy="503238"/>
              <a:chOff x="8058151" y="1192212"/>
              <a:chExt cx="731838" cy="503238"/>
            </a:xfrm>
          </p:grpSpPr>
          <p:sp>
            <p:nvSpPr>
              <p:cNvPr id="374" name="Freeform 1041"/>
              <p:cNvSpPr>
                <a:spLocks/>
              </p:cNvSpPr>
              <p:nvPr/>
            </p:nvSpPr>
            <p:spPr bwMode="auto">
              <a:xfrm>
                <a:off x="8061326" y="1192212"/>
                <a:ext cx="725488" cy="503238"/>
              </a:xfrm>
              <a:custGeom>
                <a:avLst/>
                <a:gdLst>
                  <a:gd name="T0" fmla="*/ 228 w 228"/>
                  <a:gd name="T1" fmla="*/ 150 h 158"/>
                  <a:gd name="T2" fmla="*/ 220 w 228"/>
                  <a:gd name="T3" fmla="*/ 158 h 158"/>
                  <a:gd name="T4" fmla="*/ 8 w 228"/>
                  <a:gd name="T5" fmla="*/ 158 h 158"/>
                  <a:gd name="T6" fmla="*/ 0 w 228"/>
                  <a:gd name="T7" fmla="*/ 150 h 158"/>
                  <a:gd name="T8" fmla="*/ 0 w 228"/>
                  <a:gd name="T9" fmla="*/ 8 h 158"/>
                  <a:gd name="T10" fmla="*/ 8 w 228"/>
                  <a:gd name="T11" fmla="*/ 0 h 158"/>
                  <a:gd name="T12" fmla="*/ 220 w 228"/>
                  <a:gd name="T13" fmla="*/ 0 h 158"/>
                  <a:gd name="T14" fmla="*/ 228 w 228"/>
                  <a:gd name="T15" fmla="*/ 8 h 158"/>
                  <a:gd name="T16" fmla="*/ 228 w 228"/>
                  <a:gd name="T17" fmla="*/ 15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158">
                    <a:moveTo>
                      <a:pt x="228" y="150"/>
                    </a:moveTo>
                    <a:cubicBezTo>
                      <a:pt x="228" y="154"/>
                      <a:pt x="224" y="158"/>
                      <a:pt x="220" y="158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4" y="158"/>
                      <a:pt x="0" y="154"/>
                      <a:pt x="0" y="15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4" y="0"/>
                      <a:pt x="228" y="4"/>
                      <a:pt x="228" y="8"/>
                    </a:cubicBezTo>
                    <a:lnTo>
                      <a:pt x="228" y="15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5" name="Freeform 1042"/>
              <p:cNvSpPr>
                <a:spLocks/>
              </p:cNvSpPr>
              <p:nvPr/>
            </p:nvSpPr>
            <p:spPr bwMode="auto">
              <a:xfrm>
                <a:off x="8058151" y="1255712"/>
                <a:ext cx="731838" cy="357188"/>
              </a:xfrm>
              <a:custGeom>
                <a:avLst/>
                <a:gdLst>
                  <a:gd name="T0" fmla="*/ 0 w 461"/>
                  <a:gd name="T1" fmla="*/ 0 h 225"/>
                  <a:gd name="T2" fmla="*/ 230 w 461"/>
                  <a:gd name="T3" fmla="*/ 225 h 225"/>
                  <a:gd name="T4" fmla="*/ 461 w 461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1" h="225">
                    <a:moveTo>
                      <a:pt x="0" y="0"/>
                    </a:moveTo>
                    <a:lnTo>
                      <a:pt x="230" y="225"/>
                    </a:lnTo>
                    <a:lnTo>
                      <a:pt x="461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6" name="Line 1043"/>
              <p:cNvSpPr>
                <a:spLocks noChangeShapeType="1"/>
              </p:cNvSpPr>
              <p:nvPr/>
            </p:nvSpPr>
            <p:spPr bwMode="auto">
              <a:xfrm flipH="1">
                <a:off x="8067676" y="1485900"/>
                <a:ext cx="206375" cy="2000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7" name="Line 1044"/>
              <p:cNvSpPr>
                <a:spLocks noChangeShapeType="1"/>
              </p:cNvSpPr>
              <p:nvPr/>
            </p:nvSpPr>
            <p:spPr bwMode="auto">
              <a:xfrm flipH="1" flipV="1">
                <a:off x="8567738" y="1479550"/>
                <a:ext cx="212725" cy="20637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3398838" y="2268537"/>
              <a:ext cx="433388" cy="611188"/>
              <a:chOff x="3398838" y="2268537"/>
              <a:chExt cx="433388" cy="611188"/>
            </a:xfrm>
          </p:grpSpPr>
          <p:sp>
            <p:nvSpPr>
              <p:cNvPr id="372" name="Freeform 1045"/>
              <p:cNvSpPr>
                <a:spLocks/>
              </p:cNvSpPr>
              <p:nvPr/>
            </p:nvSpPr>
            <p:spPr bwMode="auto">
              <a:xfrm>
                <a:off x="3398838" y="2543175"/>
                <a:ext cx="433388" cy="336550"/>
              </a:xfrm>
              <a:custGeom>
                <a:avLst/>
                <a:gdLst>
                  <a:gd name="T0" fmla="*/ 136 w 136"/>
                  <a:gd name="T1" fmla="*/ 69 h 106"/>
                  <a:gd name="T2" fmla="*/ 0 w 136"/>
                  <a:gd name="T3" fmla="*/ 69 h 106"/>
                  <a:gd name="T4" fmla="*/ 68 w 136"/>
                  <a:gd name="T5" fmla="*/ 0 h 106"/>
                  <a:gd name="T6" fmla="*/ 136 w 136"/>
                  <a:gd name="T7" fmla="*/ 6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06">
                    <a:moveTo>
                      <a:pt x="136" y="69"/>
                    </a:moveTo>
                    <a:cubicBezTo>
                      <a:pt x="136" y="106"/>
                      <a:pt x="0" y="106"/>
                      <a:pt x="0" y="69"/>
                    </a:cubicBezTo>
                    <a:cubicBezTo>
                      <a:pt x="0" y="31"/>
                      <a:pt x="30" y="0"/>
                      <a:pt x="68" y="0"/>
                    </a:cubicBezTo>
                    <a:cubicBezTo>
                      <a:pt x="106" y="0"/>
                      <a:pt x="136" y="31"/>
                      <a:pt x="136" y="6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3" name="Oval 1046"/>
              <p:cNvSpPr>
                <a:spLocks noChangeArrowheads="1"/>
              </p:cNvSpPr>
              <p:nvPr/>
            </p:nvSpPr>
            <p:spPr bwMode="auto">
              <a:xfrm>
                <a:off x="3497263" y="2268537"/>
                <a:ext cx="234950" cy="234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1" name="Freeform 1047"/>
            <p:cNvSpPr>
              <a:spLocks/>
            </p:cNvSpPr>
            <p:nvPr/>
          </p:nvSpPr>
          <p:spPr bwMode="auto">
            <a:xfrm>
              <a:off x="4552951" y="2303462"/>
              <a:ext cx="560388" cy="515938"/>
            </a:xfrm>
            <a:custGeom>
              <a:avLst/>
              <a:gdLst>
                <a:gd name="T0" fmla="*/ 176 w 176"/>
                <a:gd name="T1" fmla="*/ 8 h 162"/>
                <a:gd name="T2" fmla="*/ 168 w 176"/>
                <a:gd name="T3" fmla="*/ 0 h 162"/>
                <a:gd name="T4" fmla="*/ 8 w 176"/>
                <a:gd name="T5" fmla="*/ 0 h 162"/>
                <a:gd name="T6" fmla="*/ 0 w 176"/>
                <a:gd name="T7" fmla="*/ 8 h 162"/>
                <a:gd name="T8" fmla="*/ 0 w 176"/>
                <a:gd name="T9" fmla="*/ 111 h 162"/>
                <a:gd name="T10" fmla="*/ 8 w 176"/>
                <a:gd name="T11" fmla="*/ 119 h 162"/>
                <a:gd name="T12" fmla="*/ 99 w 176"/>
                <a:gd name="T13" fmla="*/ 119 h 162"/>
                <a:gd name="T14" fmla="*/ 112 w 176"/>
                <a:gd name="T15" fmla="*/ 125 h 162"/>
                <a:gd name="T16" fmla="*/ 140 w 176"/>
                <a:gd name="T17" fmla="*/ 159 h 162"/>
                <a:gd name="T18" fmla="*/ 145 w 176"/>
                <a:gd name="T19" fmla="*/ 157 h 162"/>
                <a:gd name="T20" fmla="*/ 145 w 176"/>
                <a:gd name="T21" fmla="*/ 127 h 162"/>
                <a:gd name="T22" fmla="*/ 153 w 176"/>
                <a:gd name="T23" fmla="*/ 119 h 162"/>
                <a:gd name="T24" fmla="*/ 168 w 176"/>
                <a:gd name="T25" fmla="*/ 119 h 162"/>
                <a:gd name="T26" fmla="*/ 176 w 176"/>
                <a:gd name="T27" fmla="*/ 111 h 162"/>
                <a:gd name="T28" fmla="*/ 176 w 176"/>
                <a:gd name="T29" fmla="*/ 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2">
                  <a:moveTo>
                    <a:pt x="176" y="8"/>
                  </a:moveTo>
                  <a:cubicBezTo>
                    <a:pt x="176" y="4"/>
                    <a:pt x="173" y="0"/>
                    <a:pt x="16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4" y="119"/>
                    <a:pt x="8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3" y="119"/>
                    <a:pt x="109" y="121"/>
                    <a:pt x="112" y="125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43" y="162"/>
                    <a:pt x="145" y="161"/>
                    <a:pt x="145" y="15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2"/>
                    <a:pt x="149" y="119"/>
                    <a:pt x="153" y="119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73" y="119"/>
                    <a:pt x="176" y="115"/>
                    <a:pt x="176" y="111"/>
                  </a:cubicBezTo>
                  <a:lnTo>
                    <a:pt x="176" y="8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92" name="组合 291"/>
            <p:cNvGrpSpPr/>
            <p:nvPr/>
          </p:nvGrpSpPr>
          <p:grpSpPr>
            <a:xfrm>
              <a:off x="5813426" y="2309812"/>
              <a:ext cx="473075" cy="496888"/>
              <a:chOff x="5813426" y="2309812"/>
              <a:chExt cx="473075" cy="496888"/>
            </a:xfrm>
          </p:grpSpPr>
          <p:sp>
            <p:nvSpPr>
              <p:cNvPr id="368" name="Freeform 1048"/>
              <p:cNvSpPr>
                <a:spLocks/>
              </p:cNvSpPr>
              <p:nvPr/>
            </p:nvSpPr>
            <p:spPr bwMode="auto">
              <a:xfrm>
                <a:off x="5813426" y="2468562"/>
                <a:ext cx="473075" cy="338138"/>
              </a:xfrm>
              <a:custGeom>
                <a:avLst/>
                <a:gdLst>
                  <a:gd name="T0" fmla="*/ 149 w 149"/>
                  <a:gd name="T1" fmla="*/ 98 h 106"/>
                  <a:gd name="T2" fmla="*/ 141 w 149"/>
                  <a:gd name="T3" fmla="*/ 106 h 106"/>
                  <a:gd name="T4" fmla="*/ 8 w 149"/>
                  <a:gd name="T5" fmla="*/ 106 h 106"/>
                  <a:gd name="T6" fmla="*/ 0 w 149"/>
                  <a:gd name="T7" fmla="*/ 98 h 106"/>
                  <a:gd name="T8" fmla="*/ 0 w 149"/>
                  <a:gd name="T9" fmla="*/ 8 h 106"/>
                  <a:gd name="T10" fmla="*/ 8 w 149"/>
                  <a:gd name="T11" fmla="*/ 0 h 106"/>
                  <a:gd name="T12" fmla="*/ 141 w 149"/>
                  <a:gd name="T13" fmla="*/ 0 h 106"/>
                  <a:gd name="T14" fmla="*/ 149 w 149"/>
                  <a:gd name="T15" fmla="*/ 8 h 106"/>
                  <a:gd name="T16" fmla="*/ 149 w 149"/>
                  <a:gd name="T17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6">
                    <a:moveTo>
                      <a:pt x="149" y="98"/>
                    </a:moveTo>
                    <a:cubicBezTo>
                      <a:pt x="149" y="103"/>
                      <a:pt x="145" y="106"/>
                      <a:pt x="141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4" y="106"/>
                      <a:pt x="0" y="103"/>
                      <a:pt x="0" y="9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5" y="0"/>
                      <a:pt x="149" y="4"/>
                      <a:pt x="149" y="8"/>
                    </a:cubicBezTo>
                    <a:lnTo>
                      <a:pt x="149" y="9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9" name="Freeform 1049"/>
              <p:cNvSpPr>
                <a:spLocks/>
              </p:cNvSpPr>
              <p:nvPr/>
            </p:nvSpPr>
            <p:spPr bwMode="auto">
              <a:xfrm>
                <a:off x="5908676" y="2309812"/>
                <a:ext cx="273050" cy="158750"/>
              </a:xfrm>
              <a:custGeom>
                <a:avLst/>
                <a:gdLst>
                  <a:gd name="T0" fmla="*/ 0 w 86"/>
                  <a:gd name="T1" fmla="*/ 50 h 50"/>
                  <a:gd name="T2" fmla="*/ 0 w 86"/>
                  <a:gd name="T3" fmla="*/ 8 h 50"/>
                  <a:gd name="T4" fmla="*/ 8 w 86"/>
                  <a:gd name="T5" fmla="*/ 0 h 50"/>
                  <a:gd name="T6" fmla="*/ 78 w 86"/>
                  <a:gd name="T7" fmla="*/ 0 h 50"/>
                  <a:gd name="T8" fmla="*/ 86 w 86"/>
                  <a:gd name="T9" fmla="*/ 8 h 50"/>
                  <a:gd name="T10" fmla="*/ 86 w 86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50">
                    <a:moveTo>
                      <a:pt x="0" y="5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3" y="0"/>
                      <a:pt x="86" y="4"/>
                      <a:pt x="86" y="8"/>
                    </a:cubicBezTo>
                    <a:cubicBezTo>
                      <a:pt x="86" y="50"/>
                      <a:pt x="86" y="50"/>
                      <a:pt x="86" y="5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0" name="Oval 1050"/>
              <p:cNvSpPr>
                <a:spLocks noChangeArrowheads="1"/>
              </p:cNvSpPr>
              <p:nvPr/>
            </p:nvSpPr>
            <p:spPr bwMode="auto">
              <a:xfrm>
                <a:off x="6010276" y="2559050"/>
                <a:ext cx="69850" cy="698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1" name="Line 1051"/>
              <p:cNvSpPr>
                <a:spLocks noChangeShapeType="1"/>
              </p:cNvSpPr>
              <p:nvPr/>
            </p:nvSpPr>
            <p:spPr bwMode="auto">
              <a:xfrm>
                <a:off x="6045201" y="2628900"/>
                <a:ext cx="0" cy="1079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8194676" y="2328862"/>
              <a:ext cx="458788" cy="461963"/>
              <a:chOff x="8194676" y="2328862"/>
              <a:chExt cx="458788" cy="461963"/>
            </a:xfrm>
          </p:grpSpPr>
          <p:sp>
            <p:nvSpPr>
              <p:cNvPr id="366" name="Line 1052"/>
              <p:cNvSpPr>
                <a:spLocks noChangeShapeType="1"/>
              </p:cNvSpPr>
              <p:nvPr/>
            </p:nvSpPr>
            <p:spPr bwMode="auto">
              <a:xfrm>
                <a:off x="8194676" y="2328862"/>
                <a:ext cx="458788" cy="4619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7" name="Line 1053"/>
              <p:cNvSpPr>
                <a:spLocks noChangeShapeType="1"/>
              </p:cNvSpPr>
              <p:nvPr/>
            </p:nvSpPr>
            <p:spPr bwMode="auto">
              <a:xfrm flipV="1">
                <a:off x="8194676" y="2328862"/>
                <a:ext cx="458788" cy="4619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6916738" y="4098925"/>
              <a:ext cx="650875" cy="652463"/>
              <a:chOff x="6916738" y="4098925"/>
              <a:chExt cx="650875" cy="652463"/>
            </a:xfrm>
          </p:grpSpPr>
          <p:sp>
            <p:nvSpPr>
              <p:cNvPr id="364" name="Line 1054"/>
              <p:cNvSpPr>
                <a:spLocks noChangeShapeType="1"/>
              </p:cNvSpPr>
              <p:nvPr/>
            </p:nvSpPr>
            <p:spPr bwMode="auto">
              <a:xfrm>
                <a:off x="6916738" y="4427538"/>
                <a:ext cx="650875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5" name="Line 1055"/>
              <p:cNvSpPr>
                <a:spLocks noChangeShapeType="1"/>
              </p:cNvSpPr>
              <p:nvPr/>
            </p:nvSpPr>
            <p:spPr bwMode="auto">
              <a:xfrm flipV="1">
                <a:off x="7240588" y="4098925"/>
                <a:ext cx="0" cy="6524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5" name="Freeform 1056"/>
            <p:cNvSpPr>
              <a:spLocks/>
            </p:cNvSpPr>
            <p:nvPr/>
          </p:nvSpPr>
          <p:spPr bwMode="auto">
            <a:xfrm>
              <a:off x="3354388" y="3192462"/>
              <a:ext cx="525463" cy="431800"/>
            </a:xfrm>
            <a:custGeom>
              <a:avLst/>
              <a:gdLst>
                <a:gd name="T0" fmla="*/ 0 w 165"/>
                <a:gd name="T1" fmla="*/ 68 h 136"/>
                <a:gd name="T2" fmla="*/ 44 w 165"/>
                <a:gd name="T3" fmla="*/ 132 h 136"/>
                <a:gd name="T4" fmla="*/ 53 w 165"/>
                <a:gd name="T5" fmla="*/ 132 h 136"/>
                <a:gd name="T6" fmla="*/ 165 w 165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36">
                  <a:moveTo>
                    <a:pt x="0" y="68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6" y="135"/>
                    <a:pt x="51" y="136"/>
                    <a:pt x="53" y="132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4610101" y="3173412"/>
              <a:ext cx="458788" cy="457201"/>
              <a:chOff x="4610101" y="3173412"/>
              <a:chExt cx="458788" cy="457201"/>
            </a:xfrm>
          </p:grpSpPr>
          <p:sp>
            <p:nvSpPr>
              <p:cNvPr id="360" name="Freeform 1057"/>
              <p:cNvSpPr>
                <a:spLocks/>
              </p:cNvSpPr>
              <p:nvPr/>
            </p:nvSpPr>
            <p:spPr bwMode="auto">
              <a:xfrm>
                <a:off x="4737101" y="3173412"/>
                <a:ext cx="331788" cy="330200"/>
              </a:xfrm>
              <a:custGeom>
                <a:avLst/>
                <a:gdLst>
                  <a:gd name="T0" fmla="*/ 86 w 104"/>
                  <a:gd name="T1" fmla="*/ 86 h 104"/>
                  <a:gd name="T2" fmla="*/ 19 w 104"/>
                  <a:gd name="T3" fmla="*/ 86 h 104"/>
                  <a:gd name="T4" fmla="*/ 19 w 104"/>
                  <a:gd name="T5" fmla="*/ 19 h 104"/>
                  <a:gd name="T6" fmla="*/ 86 w 104"/>
                  <a:gd name="T7" fmla="*/ 19 h 104"/>
                  <a:gd name="T8" fmla="*/ 86 w 104"/>
                  <a:gd name="T9" fmla="*/ 8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86" y="86"/>
                    </a:moveTo>
                    <a:cubicBezTo>
                      <a:pt x="67" y="104"/>
                      <a:pt x="37" y="104"/>
                      <a:pt x="19" y="86"/>
                    </a:cubicBezTo>
                    <a:cubicBezTo>
                      <a:pt x="0" y="67"/>
                      <a:pt x="0" y="37"/>
                      <a:pt x="19" y="19"/>
                    </a:cubicBezTo>
                    <a:cubicBezTo>
                      <a:pt x="37" y="0"/>
                      <a:pt x="67" y="0"/>
                      <a:pt x="86" y="19"/>
                    </a:cubicBezTo>
                    <a:cubicBezTo>
                      <a:pt x="104" y="37"/>
                      <a:pt x="104" y="67"/>
                      <a:pt x="8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1" name="Line 1058"/>
              <p:cNvSpPr>
                <a:spLocks noChangeShapeType="1"/>
              </p:cNvSpPr>
              <p:nvPr/>
            </p:nvSpPr>
            <p:spPr bwMode="auto">
              <a:xfrm flipV="1">
                <a:off x="4610101" y="3446463"/>
                <a:ext cx="188913" cy="1841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2" name="Line 1059"/>
              <p:cNvSpPr>
                <a:spLocks noChangeShapeType="1"/>
              </p:cNvSpPr>
              <p:nvPr/>
            </p:nvSpPr>
            <p:spPr bwMode="auto">
              <a:xfrm>
                <a:off x="4852988" y="3338512"/>
                <a:ext cx="1143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3" name="Line 1060"/>
              <p:cNvSpPr>
                <a:spLocks noChangeShapeType="1"/>
              </p:cNvSpPr>
              <p:nvPr/>
            </p:nvSpPr>
            <p:spPr bwMode="auto">
              <a:xfrm flipV="1">
                <a:off x="4910138" y="3284537"/>
                <a:ext cx="0" cy="1111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7" name="组合 296"/>
            <p:cNvGrpSpPr/>
            <p:nvPr/>
          </p:nvGrpSpPr>
          <p:grpSpPr>
            <a:xfrm>
              <a:off x="5826126" y="3173412"/>
              <a:ext cx="457200" cy="457201"/>
              <a:chOff x="5826126" y="3173412"/>
              <a:chExt cx="457200" cy="457201"/>
            </a:xfrm>
          </p:grpSpPr>
          <p:sp>
            <p:nvSpPr>
              <p:cNvPr id="357" name="Freeform 1061"/>
              <p:cNvSpPr>
                <a:spLocks/>
              </p:cNvSpPr>
              <p:nvPr/>
            </p:nvSpPr>
            <p:spPr bwMode="auto">
              <a:xfrm>
                <a:off x="5953126" y="3173412"/>
                <a:ext cx="330200" cy="330200"/>
              </a:xfrm>
              <a:custGeom>
                <a:avLst/>
                <a:gdLst>
                  <a:gd name="T0" fmla="*/ 85 w 104"/>
                  <a:gd name="T1" fmla="*/ 86 h 104"/>
                  <a:gd name="T2" fmla="*/ 18 w 104"/>
                  <a:gd name="T3" fmla="*/ 86 h 104"/>
                  <a:gd name="T4" fmla="*/ 18 w 104"/>
                  <a:gd name="T5" fmla="*/ 19 h 104"/>
                  <a:gd name="T6" fmla="*/ 85 w 104"/>
                  <a:gd name="T7" fmla="*/ 19 h 104"/>
                  <a:gd name="T8" fmla="*/ 85 w 104"/>
                  <a:gd name="T9" fmla="*/ 8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85" y="86"/>
                    </a:moveTo>
                    <a:cubicBezTo>
                      <a:pt x="67" y="104"/>
                      <a:pt x="37" y="104"/>
                      <a:pt x="18" y="86"/>
                    </a:cubicBezTo>
                    <a:cubicBezTo>
                      <a:pt x="0" y="67"/>
                      <a:pt x="0" y="37"/>
                      <a:pt x="18" y="19"/>
                    </a:cubicBezTo>
                    <a:cubicBezTo>
                      <a:pt x="37" y="0"/>
                      <a:pt x="67" y="0"/>
                      <a:pt x="85" y="19"/>
                    </a:cubicBezTo>
                    <a:cubicBezTo>
                      <a:pt x="104" y="37"/>
                      <a:pt x="104" y="67"/>
                      <a:pt x="85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8" name="Line 1062"/>
              <p:cNvSpPr>
                <a:spLocks noChangeShapeType="1"/>
              </p:cNvSpPr>
              <p:nvPr/>
            </p:nvSpPr>
            <p:spPr bwMode="auto">
              <a:xfrm flipV="1">
                <a:off x="5826126" y="3446463"/>
                <a:ext cx="184150" cy="1841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9" name="Line 1063"/>
              <p:cNvSpPr>
                <a:spLocks noChangeShapeType="1"/>
              </p:cNvSpPr>
              <p:nvPr/>
            </p:nvSpPr>
            <p:spPr bwMode="auto">
              <a:xfrm>
                <a:off x="6067426" y="3338512"/>
                <a:ext cx="1143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6942138" y="3176587"/>
              <a:ext cx="600075" cy="463550"/>
              <a:chOff x="6942138" y="3176587"/>
              <a:chExt cx="600075" cy="463550"/>
            </a:xfrm>
          </p:grpSpPr>
          <p:sp>
            <p:nvSpPr>
              <p:cNvPr id="355" name="Freeform 1064"/>
              <p:cNvSpPr>
                <a:spLocks/>
              </p:cNvSpPr>
              <p:nvPr/>
            </p:nvSpPr>
            <p:spPr bwMode="auto">
              <a:xfrm>
                <a:off x="6945313" y="3176587"/>
                <a:ext cx="584200" cy="111125"/>
              </a:xfrm>
              <a:custGeom>
                <a:avLst/>
                <a:gdLst>
                  <a:gd name="T0" fmla="*/ 184 w 184"/>
                  <a:gd name="T1" fmla="*/ 35 h 35"/>
                  <a:gd name="T2" fmla="*/ 184 w 184"/>
                  <a:gd name="T3" fmla="*/ 8 h 35"/>
                  <a:gd name="T4" fmla="*/ 176 w 184"/>
                  <a:gd name="T5" fmla="*/ 0 h 35"/>
                  <a:gd name="T6" fmla="*/ 8 w 184"/>
                  <a:gd name="T7" fmla="*/ 0 h 35"/>
                  <a:gd name="T8" fmla="*/ 0 w 184"/>
                  <a:gd name="T9" fmla="*/ 4 h 35"/>
                  <a:gd name="T10" fmla="*/ 0 w 184"/>
                  <a:gd name="T11" fmla="*/ 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35">
                    <a:moveTo>
                      <a:pt x="184" y="35"/>
                    </a:move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4"/>
                      <a:pt x="181" y="0"/>
                      <a:pt x="17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2"/>
                      <a:pt x="0" y="4"/>
                    </a:cubicBezTo>
                    <a:cubicBezTo>
                      <a:pt x="0" y="7"/>
                      <a:pt x="0" y="8"/>
                      <a:pt x="0" y="8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6" name="Freeform 1065"/>
              <p:cNvSpPr>
                <a:spLocks/>
              </p:cNvSpPr>
              <p:nvPr/>
            </p:nvSpPr>
            <p:spPr bwMode="auto">
              <a:xfrm>
                <a:off x="6942138" y="3243262"/>
                <a:ext cx="600075" cy="396875"/>
              </a:xfrm>
              <a:custGeom>
                <a:avLst/>
                <a:gdLst>
                  <a:gd name="T0" fmla="*/ 189 w 189"/>
                  <a:gd name="T1" fmla="*/ 117 h 125"/>
                  <a:gd name="T2" fmla="*/ 181 w 189"/>
                  <a:gd name="T3" fmla="*/ 125 h 125"/>
                  <a:gd name="T4" fmla="*/ 8 w 189"/>
                  <a:gd name="T5" fmla="*/ 125 h 125"/>
                  <a:gd name="T6" fmla="*/ 0 w 189"/>
                  <a:gd name="T7" fmla="*/ 117 h 125"/>
                  <a:gd name="T8" fmla="*/ 0 w 189"/>
                  <a:gd name="T9" fmla="*/ 8 h 125"/>
                  <a:gd name="T10" fmla="*/ 8 w 189"/>
                  <a:gd name="T11" fmla="*/ 0 h 125"/>
                  <a:gd name="T12" fmla="*/ 106 w 189"/>
                  <a:gd name="T13" fmla="*/ 0 h 125"/>
                  <a:gd name="T14" fmla="*/ 119 w 189"/>
                  <a:gd name="T15" fmla="*/ 6 h 125"/>
                  <a:gd name="T16" fmla="*/ 130 w 189"/>
                  <a:gd name="T17" fmla="*/ 22 h 125"/>
                  <a:gd name="T18" fmla="*/ 143 w 189"/>
                  <a:gd name="T19" fmla="*/ 28 h 125"/>
                  <a:gd name="T20" fmla="*/ 181 w 189"/>
                  <a:gd name="T21" fmla="*/ 28 h 125"/>
                  <a:gd name="T22" fmla="*/ 189 w 189"/>
                  <a:gd name="T23" fmla="*/ 36 h 125"/>
                  <a:gd name="T24" fmla="*/ 189 w 189"/>
                  <a:gd name="T25" fmla="*/ 1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25">
                    <a:moveTo>
                      <a:pt x="189" y="117"/>
                    </a:moveTo>
                    <a:cubicBezTo>
                      <a:pt x="189" y="121"/>
                      <a:pt x="185" y="125"/>
                      <a:pt x="181" y="125"/>
                    </a:cubicBezTo>
                    <a:cubicBezTo>
                      <a:pt x="8" y="125"/>
                      <a:pt x="8" y="125"/>
                      <a:pt x="8" y="125"/>
                    </a:cubicBezTo>
                    <a:cubicBezTo>
                      <a:pt x="3" y="125"/>
                      <a:pt x="0" y="121"/>
                      <a:pt x="0" y="11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0" y="0"/>
                      <a:pt x="116" y="3"/>
                      <a:pt x="119" y="6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3" y="25"/>
                      <a:pt x="139" y="28"/>
                      <a:pt x="143" y="28"/>
                    </a:cubicBezTo>
                    <a:cubicBezTo>
                      <a:pt x="181" y="28"/>
                      <a:pt x="181" y="28"/>
                      <a:pt x="181" y="28"/>
                    </a:cubicBezTo>
                    <a:cubicBezTo>
                      <a:pt x="185" y="28"/>
                      <a:pt x="189" y="32"/>
                      <a:pt x="189" y="36"/>
                    </a:cubicBezTo>
                    <a:lnTo>
                      <a:pt x="189" y="11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9" name="Freeform 1066"/>
            <p:cNvSpPr>
              <a:spLocks/>
            </p:cNvSpPr>
            <p:nvPr/>
          </p:nvSpPr>
          <p:spPr bwMode="auto">
            <a:xfrm>
              <a:off x="8093076" y="3211512"/>
              <a:ext cx="661988" cy="393700"/>
            </a:xfrm>
            <a:custGeom>
              <a:avLst/>
              <a:gdLst>
                <a:gd name="T0" fmla="*/ 208 w 208"/>
                <a:gd name="T1" fmla="*/ 48 h 124"/>
                <a:gd name="T2" fmla="*/ 200 w 208"/>
                <a:gd name="T3" fmla="*/ 40 h 124"/>
                <a:gd name="T4" fmla="*/ 193 w 208"/>
                <a:gd name="T5" fmla="*/ 40 h 124"/>
                <a:gd name="T6" fmla="*/ 185 w 208"/>
                <a:gd name="T7" fmla="*/ 32 h 124"/>
                <a:gd name="T8" fmla="*/ 185 w 208"/>
                <a:gd name="T9" fmla="*/ 8 h 124"/>
                <a:gd name="T10" fmla="*/ 177 w 208"/>
                <a:gd name="T11" fmla="*/ 0 h 124"/>
                <a:gd name="T12" fmla="*/ 8 w 208"/>
                <a:gd name="T13" fmla="*/ 0 h 124"/>
                <a:gd name="T14" fmla="*/ 0 w 208"/>
                <a:gd name="T15" fmla="*/ 8 h 124"/>
                <a:gd name="T16" fmla="*/ 0 w 208"/>
                <a:gd name="T17" fmla="*/ 116 h 124"/>
                <a:gd name="T18" fmla="*/ 8 w 208"/>
                <a:gd name="T19" fmla="*/ 124 h 124"/>
                <a:gd name="T20" fmla="*/ 177 w 208"/>
                <a:gd name="T21" fmla="*/ 124 h 124"/>
                <a:gd name="T22" fmla="*/ 185 w 208"/>
                <a:gd name="T23" fmla="*/ 116 h 124"/>
                <a:gd name="T24" fmla="*/ 185 w 208"/>
                <a:gd name="T25" fmla="*/ 92 h 124"/>
                <a:gd name="T26" fmla="*/ 193 w 208"/>
                <a:gd name="T27" fmla="*/ 84 h 124"/>
                <a:gd name="T28" fmla="*/ 200 w 208"/>
                <a:gd name="T29" fmla="*/ 84 h 124"/>
                <a:gd name="T30" fmla="*/ 208 w 208"/>
                <a:gd name="T31" fmla="*/ 76 h 124"/>
                <a:gd name="T32" fmla="*/ 208 w 208"/>
                <a:gd name="T33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124">
                  <a:moveTo>
                    <a:pt x="208" y="48"/>
                  </a:moveTo>
                  <a:cubicBezTo>
                    <a:pt x="208" y="44"/>
                    <a:pt x="205" y="40"/>
                    <a:pt x="200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89" y="40"/>
                    <a:pt x="185" y="36"/>
                    <a:pt x="185" y="3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5" y="3"/>
                    <a:pt x="182" y="0"/>
                    <a:pt x="17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3" y="124"/>
                    <a:pt x="8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82" y="124"/>
                    <a:pt x="185" y="121"/>
                    <a:pt x="185" y="116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8"/>
                    <a:pt x="189" y="84"/>
                    <a:pt x="193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5" y="84"/>
                    <a:pt x="208" y="81"/>
                    <a:pt x="208" y="76"/>
                  </a:cubicBezTo>
                  <a:lnTo>
                    <a:pt x="208" y="48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3252788" y="4181475"/>
              <a:ext cx="715963" cy="487363"/>
              <a:chOff x="3252788" y="4181475"/>
              <a:chExt cx="715963" cy="487363"/>
            </a:xfrm>
          </p:grpSpPr>
          <p:sp>
            <p:nvSpPr>
              <p:cNvPr id="350" name="Freeform 1067"/>
              <p:cNvSpPr>
                <a:spLocks/>
              </p:cNvSpPr>
              <p:nvPr/>
            </p:nvSpPr>
            <p:spPr bwMode="auto">
              <a:xfrm>
                <a:off x="3252788" y="4181475"/>
                <a:ext cx="715963" cy="331788"/>
              </a:xfrm>
              <a:custGeom>
                <a:avLst/>
                <a:gdLst>
                  <a:gd name="T0" fmla="*/ 0 w 225"/>
                  <a:gd name="T1" fmla="*/ 0 h 104"/>
                  <a:gd name="T2" fmla="*/ 19 w 225"/>
                  <a:gd name="T3" fmla="*/ 0 h 104"/>
                  <a:gd name="T4" fmla="*/ 28 w 225"/>
                  <a:gd name="T5" fmla="*/ 8 h 104"/>
                  <a:gd name="T6" fmla="*/ 39 w 225"/>
                  <a:gd name="T7" fmla="*/ 96 h 104"/>
                  <a:gd name="T8" fmla="*/ 47 w 225"/>
                  <a:gd name="T9" fmla="*/ 104 h 104"/>
                  <a:gd name="T10" fmla="*/ 156 w 225"/>
                  <a:gd name="T11" fmla="*/ 104 h 104"/>
                  <a:gd name="T12" fmla="*/ 168 w 225"/>
                  <a:gd name="T13" fmla="*/ 98 h 104"/>
                  <a:gd name="T14" fmla="*/ 225 w 225"/>
                  <a:gd name="T1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104">
                    <a:moveTo>
                      <a:pt x="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4" y="0"/>
                      <a:pt x="28" y="4"/>
                      <a:pt x="28" y="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101"/>
                      <a:pt x="43" y="104"/>
                      <a:pt x="47" y="104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60" y="104"/>
                      <a:pt x="165" y="101"/>
                      <a:pt x="168" y="98"/>
                    </a:cubicBezTo>
                    <a:cubicBezTo>
                      <a:pt x="225" y="0"/>
                      <a:pt x="225" y="0"/>
                      <a:pt x="225" y="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1" name="Oval 1068"/>
              <p:cNvSpPr>
                <a:spLocks noChangeArrowheads="1"/>
              </p:cNvSpPr>
              <p:nvPr/>
            </p:nvSpPr>
            <p:spPr bwMode="auto">
              <a:xfrm>
                <a:off x="3414713" y="4560888"/>
                <a:ext cx="107950" cy="107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2" name="Oval 1069"/>
              <p:cNvSpPr>
                <a:spLocks noChangeArrowheads="1"/>
              </p:cNvSpPr>
              <p:nvPr/>
            </p:nvSpPr>
            <p:spPr bwMode="auto">
              <a:xfrm>
                <a:off x="3640138" y="4560888"/>
                <a:ext cx="107950" cy="107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3" name="Line 1070"/>
              <p:cNvSpPr>
                <a:spLocks noChangeShapeType="1"/>
              </p:cNvSpPr>
              <p:nvPr/>
            </p:nvSpPr>
            <p:spPr bwMode="auto">
              <a:xfrm>
                <a:off x="3367088" y="4405313"/>
                <a:ext cx="458788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4" name="Line 1071"/>
              <p:cNvSpPr>
                <a:spLocks noChangeShapeType="1"/>
              </p:cNvSpPr>
              <p:nvPr/>
            </p:nvSpPr>
            <p:spPr bwMode="auto">
              <a:xfrm>
                <a:off x="3367088" y="4289425"/>
                <a:ext cx="538163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4546601" y="4140200"/>
              <a:ext cx="576262" cy="573088"/>
              <a:chOff x="4546601" y="4140200"/>
              <a:chExt cx="576262" cy="573088"/>
            </a:xfrm>
          </p:grpSpPr>
          <p:sp>
            <p:nvSpPr>
              <p:cNvPr id="347" name="Freeform 1072"/>
              <p:cNvSpPr>
                <a:spLocks/>
              </p:cNvSpPr>
              <p:nvPr/>
            </p:nvSpPr>
            <p:spPr bwMode="auto">
              <a:xfrm>
                <a:off x="4852988" y="4140200"/>
                <a:ext cx="269875" cy="268288"/>
              </a:xfrm>
              <a:custGeom>
                <a:avLst/>
                <a:gdLst>
                  <a:gd name="T0" fmla="*/ 0 w 85"/>
                  <a:gd name="T1" fmla="*/ 54 h 84"/>
                  <a:gd name="T2" fmla="*/ 51 w 85"/>
                  <a:gd name="T3" fmla="*/ 3 h 84"/>
                  <a:gd name="T4" fmla="*/ 62 w 85"/>
                  <a:gd name="T5" fmla="*/ 3 h 84"/>
                  <a:gd name="T6" fmla="*/ 81 w 85"/>
                  <a:gd name="T7" fmla="*/ 22 h 84"/>
                  <a:gd name="T8" fmla="*/ 81 w 85"/>
                  <a:gd name="T9" fmla="*/ 33 h 84"/>
                  <a:gd name="T10" fmla="*/ 30 w 8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4">
                    <a:moveTo>
                      <a:pt x="0" y="54"/>
                    </a:moveTo>
                    <a:cubicBezTo>
                      <a:pt x="51" y="3"/>
                      <a:pt x="51" y="3"/>
                      <a:pt x="51" y="3"/>
                    </a:cubicBezTo>
                    <a:cubicBezTo>
                      <a:pt x="54" y="0"/>
                      <a:pt x="59" y="0"/>
                      <a:pt x="62" y="3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5" y="25"/>
                      <a:pt x="85" y="30"/>
                      <a:pt x="81" y="33"/>
                    </a:cubicBezTo>
                    <a:cubicBezTo>
                      <a:pt x="30" y="84"/>
                      <a:pt x="30" y="84"/>
                      <a:pt x="30" y="8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8" name="Freeform 1073"/>
              <p:cNvSpPr>
                <a:spLocks/>
              </p:cNvSpPr>
              <p:nvPr/>
            </p:nvSpPr>
            <p:spPr bwMode="auto">
              <a:xfrm>
                <a:off x="4546601" y="4443413"/>
                <a:ext cx="271463" cy="269875"/>
              </a:xfrm>
              <a:custGeom>
                <a:avLst/>
                <a:gdLst>
                  <a:gd name="T0" fmla="*/ 85 w 85"/>
                  <a:gd name="T1" fmla="*/ 31 h 85"/>
                  <a:gd name="T2" fmla="*/ 34 w 85"/>
                  <a:gd name="T3" fmla="*/ 82 h 85"/>
                  <a:gd name="T4" fmla="*/ 23 w 85"/>
                  <a:gd name="T5" fmla="*/ 82 h 85"/>
                  <a:gd name="T6" fmla="*/ 3 w 85"/>
                  <a:gd name="T7" fmla="*/ 63 h 85"/>
                  <a:gd name="T8" fmla="*/ 3 w 85"/>
                  <a:gd name="T9" fmla="*/ 51 h 85"/>
                  <a:gd name="T10" fmla="*/ 54 w 85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5" y="31"/>
                    </a:moveTo>
                    <a:cubicBezTo>
                      <a:pt x="34" y="82"/>
                      <a:pt x="34" y="82"/>
                      <a:pt x="34" y="82"/>
                    </a:cubicBezTo>
                    <a:cubicBezTo>
                      <a:pt x="31" y="85"/>
                      <a:pt x="26" y="85"/>
                      <a:pt x="23" y="8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0" y="60"/>
                      <a:pt x="0" y="55"/>
                      <a:pt x="3" y="51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9" name="Line 1074"/>
              <p:cNvSpPr>
                <a:spLocks noChangeShapeType="1"/>
              </p:cNvSpPr>
              <p:nvPr/>
            </p:nvSpPr>
            <p:spPr bwMode="auto">
              <a:xfrm flipH="1">
                <a:off x="4727576" y="4319588"/>
                <a:ext cx="214313" cy="2127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5765801" y="4184650"/>
              <a:ext cx="565150" cy="484188"/>
              <a:chOff x="5765801" y="4184650"/>
              <a:chExt cx="565150" cy="484188"/>
            </a:xfrm>
          </p:grpSpPr>
          <p:sp>
            <p:nvSpPr>
              <p:cNvPr id="345" name="Freeform 1075"/>
              <p:cNvSpPr>
                <a:spLocks/>
              </p:cNvSpPr>
              <p:nvPr/>
            </p:nvSpPr>
            <p:spPr bwMode="auto">
              <a:xfrm>
                <a:off x="6169026" y="4402138"/>
                <a:ext cx="161925" cy="98425"/>
              </a:xfrm>
              <a:custGeom>
                <a:avLst/>
                <a:gdLst>
                  <a:gd name="T0" fmla="*/ 51 w 51"/>
                  <a:gd name="T1" fmla="*/ 0 h 31"/>
                  <a:gd name="T2" fmla="*/ 31 w 51"/>
                  <a:gd name="T3" fmla="*/ 27 h 31"/>
                  <a:gd name="T4" fmla="*/ 21 w 51"/>
                  <a:gd name="T5" fmla="*/ 27 h 31"/>
                  <a:gd name="T6" fmla="*/ 0 w 5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31">
                    <a:moveTo>
                      <a:pt x="51" y="0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28" y="31"/>
                      <a:pt x="24" y="31"/>
                      <a:pt x="21" y="2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6" name="Freeform 1076"/>
              <p:cNvSpPr>
                <a:spLocks/>
              </p:cNvSpPr>
              <p:nvPr/>
            </p:nvSpPr>
            <p:spPr bwMode="auto">
              <a:xfrm>
                <a:off x="5765801" y="4184650"/>
                <a:ext cx="485775" cy="484188"/>
              </a:xfrm>
              <a:custGeom>
                <a:avLst/>
                <a:gdLst>
                  <a:gd name="T0" fmla="*/ 77 w 153"/>
                  <a:gd name="T1" fmla="*/ 152 h 152"/>
                  <a:gd name="T2" fmla="*/ 0 w 153"/>
                  <a:gd name="T3" fmla="*/ 76 h 152"/>
                  <a:gd name="T4" fmla="*/ 77 w 153"/>
                  <a:gd name="T5" fmla="*/ 0 h 152"/>
                  <a:gd name="T6" fmla="*/ 153 w 153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152">
                    <a:moveTo>
                      <a:pt x="77" y="152"/>
                    </a:moveTo>
                    <a:cubicBezTo>
                      <a:pt x="35" y="152"/>
                      <a:pt x="0" y="118"/>
                      <a:pt x="0" y="76"/>
                    </a:cubicBezTo>
                    <a:cubicBezTo>
                      <a:pt x="0" y="34"/>
                      <a:pt x="35" y="0"/>
                      <a:pt x="77" y="0"/>
                    </a:cubicBezTo>
                    <a:cubicBezTo>
                      <a:pt x="119" y="0"/>
                      <a:pt x="153" y="34"/>
                      <a:pt x="153" y="76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3" name="组合 302"/>
            <p:cNvGrpSpPr/>
            <p:nvPr/>
          </p:nvGrpSpPr>
          <p:grpSpPr>
            <a:xfrm>
              <a:off x="8077201" y="4225925"/>
              <a:ext cx="722312" cy="401638"/>
              <a:chOff x="8077201" y="4225925"/>
              <a:chExt cx="722312" cy="401638"/>
            </a:xfrm>
          </p:grpSpPr>
          <p:sp>
            <p:nvSpPr>
              <p:cNvPr id="342" name="Freeform 1077"/>
              <p:cNvSpPr>
                <a:spLocks/>
              </p:cNvSpPr>
              <p:nvPr/>
            </p:nvSpPr>
            <p:spPr bwMode="auto">
              <a:xfrm>
                <a:off x="8181976" y="4225925"/>
                <a:ext cx="442913" cy="334963"/>
              </a:xfrm>
              <a:custGeom>
                <a:avLst/>
                <a:gdLst>
                  <a:gd name="T0" fmla="*/ 0 w 139"/>
                  <a:gd name="T1" fmla="*/ 105 h 105"/>
                  <a:gd name="T2" fmla="*/ 0 w 139"/>
                  <a:gd name="T3" fmla="*/ 8 h 105"/>
                  <a:gd name="T4" fmla="*/ 8 w 139"/>
                  <a:gd name="T5" fmla="*/ 0 h 105"/>
                  <a:gd name="T6" fmla="*/ 131 w 139"/>
                  <a:gd name="T7" fmla="*/ 0 h 105"/>
                  <a:gd name="T8" fmla="*/ 139 w 139"/>
                  <a:gd name="T9" fmla="*/ 8 h 105"/>
                  <a:gd name="T10" fmla="*/ 139 w 139"/>
                  <a:gd name="T1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05">
                    <a:moveTo>
                      <a:pt x="0" y="10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5" y="0"/>
                      <a:pt x="139" y="4"/>
                      <a:pt x="139" y="8"/>
                    </a:cubicBezTo>
                    <a:cubicBezTo>
                      <a:pt x="139" y="105"/>
                      <a:pt x="139" y="105"/>
                      <a:pt x="139" y="105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3" name="Freeform 1078"/>
              <p:cNvSpPr>
                <a:spLocks/>
              </p:cNvSpPr>
              <p:nvPr/>
            </p:nvSpPr>
            <p:spPr bwMode="auto">
              <a:xfrm>
                <a:off x="8628063" y="4244975"/>
                <a:ext cx="171450" cy="271463"/>
              </a:xfrm>
              <a:custGeom>
                <a:avLst/>
                <a:gdLst>
                  <a:gd name="T0" fmla="*/ 0 w 54"/>
                  <a:gd name="T1" fmla="*/ 30 h 85"/>
                  <a:gd name="T2" fmla="*/ 28 w 54"/>
                  <a:gd name="T3" fmla="*/ 3 h 85"/>
                  <a:gd name="T4" fmla="*/ 33 w 54"/>
                  <a:gd name="T5" fmla="*/ 43 h 85"/>
                  <a:gd name="T6" fmla="*/ 5 w 54"/>
                  <a:gd name="T7" fmla="*/ 73 h 85"/>
                  <a:gd name="T8" fmla="*/ 16 w 54"/>
                  <a:gd name="T9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5">
                    <a:moveTo>
                      <a:pt x="0" y="30"/>
                    </a:moveTo>
                    <a:cubicBezTo>
                      <a:pt x="0" y="30"/>
                      <a:pt x="0" y="0"/>
                      <a:pt x="28" y="3"/>
                    </a:cubicBezTo>
                    <a:cubicBezTo>
                      <a:pt x="45" y="5"/>
                      <a:pt x="54" y="26"/>
                      <a:pt x="33" y="43"/>
                    </a:cubicBezTo>
                    <a:cubicBezTo>
                      <a:pt x="12" y="61"/>
                      <a:pt x="5" y="60"/>
                      <a:pt x="5" y="73"/>
                    </a:cubicBezTo>
                    <a:cubicBezTo>
                      <a:pt x="5" y="85"/>
                      <a:pt x="16" y="82"/>
                      <a:pt x="16" y="82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4" name="Freeform 1079"/>
              <p:cNvSpPr>
                <a:spLocks/>
              </p:cNvSpPr>
              <p:nvPr/>
            </p:nvSpPr>
            <p:spPr bwMode="auto">
              <a:xfrm>
                <a:off x="8077201" y="4560888"/>
                <a:ext cx="658813" cy="66675"/>
              </a:xfrm>
              <a:custGeom>
                <a:avLst/>
                <a:gdLst>
                  <a:gd name="T0" fmla="*/ 15 w 207"/>
                  <a:gd name="T1" fmla="*/ 21 h 21"/>
                  <a:gd name="T2" fmla="*/ 0 w 207"/>
                  <a:gd name="T3" fmla="*/ 0 h 21"/>
                  <a:gd name="T4" fmla="*/ 207 w 207"/>
                  <a:gd name="T5" fmla="*/ 0 h 21"/>
                  <a:gd name="T6" fmla="*/ 191 w 207"/>
                  <a:gd name="T7" fmla="*/ 21 h 21"/>
                  <a:gd name="T8" fmla="*/ 15 w 20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1">
                    <a:moveTo>
                      <a:pt x="15" y="21"/>
                    </a:moveTo>
                    <a:cubicBezTo>
                      <a:pt x="4" y="21"/>
                      <a:pt x="0" y="0"/>
                      <a:pt x="0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0"/>
                      <a:pt x="202" y="21"/>
                      <a:pt x="191" y="21"/>
                    </a:cubicBezTo>
                    <a:lnTo>
                      <a:pt x="15" y="2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3284538" y="5184775"/>
              <a:ext cx="677863" cy="458788"/>
              <a:chOff x="3284538" y="5184775"/>
              <a:chExt cx="677863" cy="458788"/>
            </a:xfrm>
          </p:grpSpPr>
          <p:sp>
            <p:nvSpPr>
              <p:cNvPr id="339" name="Freeform 1080"/>
              <p:cNvSpPr>
                <a:spLocks/>
              </p:cNvSpPr>
              <p:nvPr/>
            </p:nvSpPr>
            <p:spPr bwMode="auto">
              <a:xfrm>
                <a:off x="3284538" y="5184775"/>
                <a:ext cx="677863" cy="458788"/>
              </a:xfrm>
              <a:custGeom>
                <a:avLst/>
                <a:gdLst>
                  <a:gd name="T0" fmla="*/ 0 w 213"/>
                  <a:gd name="T1" fmla="*/ 0 h 144"/>
                  <a:gd name="T2" fmla="*/ 0 w 213"/>
                  <a:gd name="T3" fmla="*/ 136 h 144"/>
                  <a:gd name="T4" fmla="*/ 8 w 213"/>
                  <a:gd name="T5" fmla="*/ 144 h 144"/>
                  <a:gd name="T6" fmla="*/ 213 w 213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144">
                    <a:moveTo>
                      <a:pt x="0" y="0"/>
                    </a:move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3" y="144"/>
                      <a:pt x="8" y="144"/>
                    </a:cubicBezTo>
                    <a:cubicBezTo>
                      <a:pt x="213" y="144"/>
                      <a:pt x="213" y="144"/>
                      <a:pt x="213" y="14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0" name="Freeform 1081"/>
              <p:cNvSpPr>
                <a:spLocks/>
              </p:cNvSpPr>
              <p:nvPr/>
            </p:nvSpPr>
            <p:spPr bwMode="auto">
              <a:xfrm>
                <a:off x="3328988" y="5270500"/>
                <a:ext cx="496888" cy="255588"/>
              </a:xfrm>
              <a:custGeom>
                <a:avLst/>
                <a:gdLst>
                  <a:gd name="T0" fmla="*/ 0 w 313"/>
                  <a:gd name="T1" fmla="*/ 161 h 161"/>
                  <a:gd name="T2" fmla="*/ 84 w 313"/>
                  <a:gd name="T3" fmla="*/ 76 h 161"/>
                  <a:gd name="T4" fmla="*/ 160 w 313"/>
                  <a:gd name="T5" fmla="*/ 153 h 161"/>
                  <a:gd name="T6" fmla="*/ 313 w 313"/>
                  <a:gd name="T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161">
                    <a:moveTo>
                      <a:pt x="0" y="161"/>
                    </a:moveTo>
                    <a:lnTo>
                      <a:pt x="84" y="76"/>
                    </a:lnTo>
                    <a:lnTo>
                      <a:pt x="160" y="153"/>
                    </a:lnTo>
                    <a:lnTo>
                      <a:pt x="313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1" name="Freeform 1082"/>
              <p:cNvSpPr>
                <a:spLocks/>
              </p:cNvSpPr>
              <p:nvPr/>
            </p:nvSpPr>
            <p:spPr bwMode="auto">
              <a:xfrm>
                <a:off x="3767138" y="5235575"/>
                <a:ext cx="93663" cy="95250"/>
              </a:xfrm>
              <a:custGeom>
                <a:avLst/>
                <a:gdLst>
                  <a:gd name="T0" fmla="*/ 0 w 59"/>
                  <a:gd name="T1" fmla="*/ 0 h 60"/>
                  <a:gd name="T2" fmla="*/ 59 w 59"/>
                  <a:gd name="T3" fmla="*/ 0 h 60"/>
                  <a:gd name="T4" fmla="*/ 59 w 59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0">
                    <a:moveTo>
                      <a:pt x="0" y="0"/>
                    </a:moveTo>
                    <a:lnTo>
                      <a:pt x="59" y="0"/>
                    </a:lnTo>
                    <a:lnTo>
                      <a:pt x="59" y="60"/>
                    </a:ln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6964363" y="2312987"/>
              <a:ext cx="552450" cy="493713"/>
              <a:chOff x="6964363" y="2312987"/>
              <a:chExt cx="552450" cy="493713"/>
            </a:xfrm>
          </p:grpSpPr>
          <p:sp>
            <p:nvSpPr>
              <p:cNvPr id="335" name="Line 1083"/>
              <p:cNvSpPr>
                <a:spLocks noChangeShapeType="1"/>
              </p:cNvSpPr>
              <p:nvPr/>
            </p:nvSpPr>
            <p:spPr bwMode="auto">
              <a:xfrm>
                <a:off x="7053263" y="2663825"/>
                <a:ext cx="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6" name="Freeform 1084"/>
              <p:cNvSpPr>
                <a:spLocks/>
              </p:cNvSpPr>
              <p:nvPr/>
            </p:nvSpPr>
            <p:spPr bwMode="auto">
              <a:xfrm>
                <a:off x="6964363" y="2376487"/>
                <a:ext cx="552450" cy="287338"/>
              </a:xfrm>
              <a:custGeom>
                <a:avLst/>
                <a:gdLst>
                  <a:gd name="T0" fmla="*/ 28 w 174"/>
                  <a:gd name="T1" fmla="*/ 90 h 90"/>
                  <a:gd name="T2" fmla="*/ 8 w 174"/>
                  <a:gd name="T3" fmla="*/ 90 h 90"/>
                  <a:gd name="T4" fmla="*/ 0 w 174"/>
                  <a:gd name="T5" fmla="*/ 82 h 90"/>
                  <a:gd name="T6" fmla="*/ 0 w 174"/>
                  <a:gd name="T7" fmla="*/ 8 h 90"/>
                  <a:gd name="T8" fmla="*/ 8 w 174"/>
                  <a:gd name="T9" fmla="*/ 0 h 90"/>
                  <a:gd name="T10" fmla="*/ 166 w 174"/>
                  <a:gd name="T11" fmla="*/ 0 h 90"/>
                  <a:gd name="T12" fmla="*/ 174 w 174"/>
                  <a:gd name="T13" fmla="*/ 8 h 90"/>
                  <a:gd name="T14" fmla="*/ 174 w 174"/>
                  <a:gd name="T15" fmla="*/ 82 h 90"/>
                  <a:gd name="T16" fmla="*/ 166 w 174"/>
                  <a:gd name="T17" fmla="*/ 90 h 90"/>
                  <a:gd name="T18" fmla="*/ 148 w 174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90">
                    <a:moveTo>
                      <a:pt x="28" y="90"/>
                    </a:moveTo>
                    <a:cubicBezTo>
                      <a:pt x="8" y="90"/>
                      <a:pt x="8" y="90"/>
                      <a:pt x="8" y="90"/>
                    </a:cubicBezTo>
                    <a:cubicBezTo>
                      <a:pt x="4" y="90"/>
                      <a:pt x="0" y="86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4" y="3"/>
                      <a:pt x="174" y="8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4" y="86"/>
                      <a:pt x="171" y="90"/>
                      <a:pt x="166" y="90"/>
                    </a:cubicBezTo>
                    <a:cubicBezTo>
                      <a:pt x="148" y="90"/>
                      <a:pt x="148" y="90"/>
                      <a:pt x="148" y="9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7" name="Freeform 1085"/>
              <p:cNvSpPr>
                <a:spLocks/>
              </p:cNvSpPr>
              <p:nvPr/>
            </p:nvSpPr>
            <p:spPr bwMode="auto">
              <a:xfrm>
                <a:off x="7053263" y="2520950"/>
                <a:ext cx="381000" cy="285750"/>
              </a:xfrm>
              <a:custGeom>
                <a:avLst/>
                <a:gdLst>
                  <a:gd name="T0" fmla="*/ 120 w 120"/>
                  <a:gd name="T1" fmla="*/ 82 h 90"/>
                  <a:gd name="T2" fmla="*/ 112 w 120"/>
                  <a:gd name="T3" fmla="*/ 90 h 90"/>
                  <a:gd name="T4" fmla="*/ 8 w 120"/>
                  <a:gd name="T5" fmla="*/ 90 h 90"/>
                  <a:gd name="T6" fmla="*/ 0 w 120"/>
                  <a:gd name="T7" fmla="*/ 82 h 90"/>
                  <a:gd name="T8" fmla="*/ 0 w 120"/>
                  <a:gd name="T9" fmla="*/ 8 h 90"/>
                  <a:gd name="T10" fmla="*/ 8 w 120"/>
                  <a:gd name="T11" fmla="*/ 0 h 90"/>
                  <a:gd name="T12" fmla="*/ 112 w 120"/>
                  <a:gd name="T13" fmla="*/ 0 h 90"/>
                  <a:gd name="T14" fmla="*/ 120 w 120"/>
                  <a:gd name="T15" fmla="*/ 8 h 90"/>
                  <a:gd name="T16" fmla="*/ 120 w 120"/>
                  <a:gd name="T17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0">
                    <a:moveTo>
                      <a:pt x="120" y="82"/>
                    </a:moveTo>
                    <a:cubicBezTo>
                      <a:pt x="120" y="86"/>
                      <a:pt x="116" y="90"/>
                      <a:pt x="112" y="90"/>
                    </a:cubicBezTo>
                    <a:cubicBezTo>
                      <a:pt x="8" y="90"/>
                      <a:pt x="8" y="90"/>
                      <a:pt x="8" y="90"/>
                    </a:cubicBezTo>
                    <a:cubicBezTo>
                      <a:pt x="4" y="90"/>
                      <a:pt x="0" y="86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lnTo>
                      <a:pt x="120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8" name="Line 1086"/>
              <p:cNvSpPr>
                <a:spLocks noChangeShapeType="1"/>
              </p:cNvSpPr>
              <p:nvPr/>
            </p:nvSpPr>
            <p:spPr bwMode="auto">
              <a:xfrm>
                <a:off x="7053263" y="2312987"/>
                <a:ext cx="381000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06" name="Freeform 1087"/>
            <p:cNvSpPr>
              <a:spLocks/>
            </p:cNvSpPr>
            <p:nvPr/>
          </p:nvSpPr>
          <p:spPr bwMode="auto">
            <a:xfrm>
              <a:off x="4718051" y="5114925"/>
              <a:ext cx="233363" cy="608013"/>
            </a:xfrm>
            <a:custGeom>
              <a:avLst/>
              <a:gdLst>
                <a:gd name="T0" fmla="*/ 73 w 73"/>
                <a:gd name="T1" fmla="*/ 8 h 191"/>
                <a:gd name="T2" fmla="*/ 65 w 73"/>
                <a:gd name="T3" fmla="*/ 0 h 191"/>
                <a:gd name="T4" fmla="*/ 8 w 73"/>
                <a:gd name="T5" fmla="*/ 0 h 191"/>
                <a:gd name="T6" fmla="*/ 0 w 73"/>
                <a:gd name="T7" fmla="*/ 8 h 191"/>
                <a:gd name="T8" fmla="*/ 0 w 73"/>
                <a:gd name="T9" fmla="*/ 50 h 191"/>
                <a:gd name="T10" fmla="*/ 5 w 73"/>
                <a:gd name="T11" fmla="*/ 64 h 191"/>
                <a:gd name="T12" fmla="*/ 26 w 73"/>
                <a:gd name="T13" fmla="*/ 89 h 191"/>
                <a:gd name="T14" fmla="*/ 26 w 73"/>
                <a:gd name="T15" fmla="*/ 102 h 191"/>
                <a:gd name="T16" fmla="*/ 5 w 73"/>
                <a:gd name="T17" fmla="*/ 127 h 191"/>
                <a:gd name="T18" fmla="*/ 0 w 73"/>
                <a:gd name="T19" fmla="*/ 141 h 191"/>
                <a:gd name="T20" fmla="*/ 0 w 73"/>
                <a:gd name="T21" fmla="*/ 183 h 191"/>
                <a:gd name="T22" fmla="*/ 8 w 73"/>
                <a:gd name="T23" fmla="*/ 191 h 191"/>
                <a:gd name="T24" fmla="*/ 65 w 73"/>
                <a:gd name="T25" fmla="*/ 191 h 191"/>
                <a:gd name="T26" fmla="*/ 73 w 73"/>
                <a:gd name="T27" fmla="*/ 183 h 191"/>
                <a:gd name="T28" fmla="*/ 73 w 73"/>
                <a:gd name="T29" fmla="*/ 141 h 191"/>
                <a:gd name="T30" fmla="*/ 68 w 73"/>
                <a:gd name="T31" fmla="*/ 127 h 191"/>
                <a:gd name="T32" fmla="*/ 47 w 73"/>
                <a:gd name="T33" fmla="*/ 102 h 191"/>
                <a:gd name="T34" fmla="*/ 47 w 73"/>
                <a:gd name="T35" fmla="*/ 89 h 191"/>
                <a:gd name="T36" fmla="*/ 68 w 73"/>
                <a:gd name="T37" fmla="*/ 64 h 191"/>
                <a:gd name="T38" fmla="*/ 73 w 73"/>
                <a:gd name="T39" fmla="*/ 50 h 191"/>
                <a:gd name="T40" fmla="*/ 73 w 73"/>
                <a:gd name="T41" fmla="*/ 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91">
                  <a:moveTo>
                    <a:pt x="73" y="8"/>
                  </a:moveTo>
                  <a:cubicBezTo>
                    <a:pt x="73" y="4"/>
                    <a:pt x="69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2" y="61"/>
                    <a:pt x="5" y="64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93"/>
                    <a:pt x="29" y="98"/>
                    <a:pt x="26" y="102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2" y="130"/>
                    <a:pt x="0" y="137"/>
                    <a:pt x="0" y="141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4" y="191"/>
                    <a:pt x="8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9" y="191"/>
                    <a:pt x="73" y="187"/>
                    <a:pt x="73" y="18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37"/>
                    <a:pt x="71" y="130"/>
                    <a:pt x="68" y="127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4" y="98"/>
                    <a:pt x="44" y="93"/>
                    <a:pt x="47" y="89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1" y="61"/>
                    <a:pt x="73" y="54"/>
                    <a:pt x="73" y="50"/>
                  </a:cubicBezTo>
                  <a:lnTo>
                    <a:pt x="73" y="8"/>
                  </a:lnTo>
                  <a:close/>
                </a:path>
              </a:pathLst>
            </a:custGeom>
            <a:noFill/>
            <a:ln w="25400" cap="rnd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730876" y="5165725"/>
              <a:ext cx="635000" cy="506413"/>
              <a:chOff x="5730876" y="5165725"/>
              <a:chExt cx="635000" cy="506413"/>
            </a:xfrm>
          </p:grpSpPr>
          <p:sp>
            <p:nvSpPr>
              <p:cNvPr id="331" name="Freeform 1088"/>
              <p:cNvSpPr>
                <a:spLocks/>
              </p:cNvSpPr>
              <p:nvPr/>
            </p:nvSpPr>
            <p:spPr bwMode="auto">
              <a:xfrm>
                <a:off x="5730876" y="5270500"/>
                <a:ext cx="635000" cy="401638"/>
              </a:xfrm>
              <a:custGeom>
                <a:avLst/>
                <a:gdLst>
                  <a:gd name="T0" fmla="*/ 200 w 200"/>
                  <a:gd name="T1" fmla="*/ 118 h 126"/>
                  <a:gd name="T2" fmla="*/ 192 w 200"/>
                  <a:gd name="T3" fmla="*/ 126 h 126"/>
                  <a:gd name="T4" fmla="*/ 8 w 200"/>
                  <a:gd name="T5" fmla="*/ 126 h 126"/>
                  <a:gd name="T6" fmla="*/ 0 w 200"/>
                  <a:gd name="T7" fmla="*/ 118 h 126"/>
                  <a:gd name="T8" fmla="*/ 0 w 200"/>
                  <a:gd name="T9" fmla="*/ 8 h 126"/>
                  <a:gd name="T10" fmla="*/ 8 w 200"/>
                  <a:gd name="T11" fmla="*/ 0 h 126"/>
                  <a:gd name="T12" fmla="*/ 192 w 200"/>
                  <a:gd name="T13" fmla="*/ 0 h 126"/>
                  <a:gd name="T14" fmla="*/ 200 w 200"/>
                  <a:gd name="T15" fmla="*/ 8 h 126"/>
                  <a:gd name="T16" fmla="*/ 200 w 200"/>
                  <a:gd name="T17" fmla="*/ 11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126">
                    <a:moveTo>
                      <a:pt x="200" y="118"/>
                    </a:moveTo>
                    <a:cubicBezTo>
                      <a:pt x="200" y="122"/>
                      <a:pt x="197" y="126"/>
                      <a:pt x="192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7" y="0"/>
                      <a:pt x="200" y="4"/>
                      <a:pt x="200" y="8"/>
                    </a:cubicBezTo>
                    <a:lnTo>
                      <a:pt x="200" y="11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2" name="Freeform 1089"/>
              <p:cNvSpPr>
                <a:spLocks/>
              </p:cNvSpPr>
              <p:nvPr/>
            </p:nvSpPr>
            <p:spPr bwMode="auto">
              <a:xfrm>
                <a:off x="5908676" y="5165725"/>
                <a:ext cx="282575" cy="95250"/>
              </a:xfrm>
              <a:custGeom>
                <a:avLst/>
                <a:gdLst>
                  <a:gd name="T0" fmla="*/ 0 w 89"/>
                  <a:gd name="T1" fmla="*/ 30 h 30"/>
                  <a:gd name="T2" fmla="*/ 0 w 89"/>
                  <a:gd name="T3" fmla="*/ 8 h 30"/>
                  <a:gd name="T4" fmla="*/ 8 w 89"/>
                  <a:gd name="T5" fmla="*/ 0 h 30"/>
                  <a:gd name="T6" fmla="*/ 81 w 89"/>
                  <a:gd name="T7" fmla="*/ 0 h 30"/>
                  <a:gd name="T8" fmla="*/ 89 w 89"/>
                  <a:gd name="T9" fmla="*/ 8 h 30"/>
                  <a:gd name="T10" fmla="*/ 89 w 89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30">
                    <a:moveTo>
                      <a:pt x="0" y="3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5" y="0"/>
                      <a:pt x="89" y="4"/>
                      <a:pt x="89" y="8"/>
                    </a:cubicBezTo>
                    <a:cubicBezTo>
                      <a:pt x="89" y="30"/>
                      <a:pt x="89" y="30"/>
                      <a:pt x="89" y="3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3" name="Line 1090"/>
              <p:cNvSpPr>
                <a:spLocks noChangeShapeType="1"/>
              </p:cNvSpPr>
              <p:nvPr/>
            </p:nvSpPr>
            <p:spPr bwMode="auto">
              <a:xfrm>
                <a:off x="5969001" y="5270500"/>
                <a:ext cx="0" cy="401638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4" name="Line 1091"/>
              <p:cNvSpPr>
                <a:spLocks noChangeShapeType="1"/>
              </p:cNvSpPr>
              <p:nvPr/>
            </p:nvSpPr>
            <p:spPr bwMode="auto">
              <a:xfrm>
                <a:off x="6127751" y="5270500"/>
                <a:ext cx="0" cy="401638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091363" y="5140325"/>
              <a:ext cx="298450" cy="557213"/>
              <a:chOff x="7091363" y="5140325"/>
              <a:chExt cx="298450" cy="557213"/>
            </a:xfrm>
          </p:grpSpPr>
          <p:sp>
            <p:nvSpPr>
              <p:cNvPr id="329" name="Freeform 1092"/>
              <p:cNvSpPr>
                <a:spLocks/>
              </p:cNvSpPr>
              <p:nvPr/>
            </p:nvSpPr>
            <p:spPr bwMode="auto">
              <a:xfrm>
                <a:off x="7091363" y="5140325"/>
                <a:ext cx="298450" cy="557213"/>
              </a:xfrm>
              <a:custGeom>
                <a:avLst/>
                <a:gdLst>
                  <a:gd name="T0" fmla="*/ 94 w 94"/>
                  <a:gd name="T1" fmla="*/ 167 h 175"/>
                  <a:gd name="T2" fmla="*/ 86 w 94"/>
                  <a:gd name="T3" fmla="*/ 175 h 175"/>
                  <a:gd name="T4" fmla="*/ 8 w 94"/>
                  <a:gd name="T5" fmla="*/ 175 h 175"/>
                  <a:gd name="T6" fmla="*/ 0 w 94"/>
                  <a:gd name="T7" fmla="*/ 167 h 175"/>
                  <a:gd name="T8" fmla="*/ 0 w 94"/>
                  <a:gd name="T9" fmla="*/ 8 h 175"/>
                  <a:gd name="T10" fmla="*/ 8 w 94"/>
                  <a:gd name="T11" fmla="*/ 0 h 175"/>
                  <a:gd name="T12" fmla="*/ 86 w 94"/>
                  <a:gd name="T13" fmla="*/ 0 h 175"/>
                  <a:gd name="T14" fmla="*/ 94 w 94"/>
                  <a:gd name="T15" fmla="*/ 8 h 175"/>
                  <a:gd name="T16" fmla="*/ 94 w 94"/>
                  <a:gd name="T17" fmla="*/ 16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75">
                    <a:moveTo>
                      <a:pt x="94" y="167"/>
                    </a:moveTo>
                    <a:cubicBezTo>
                      <a:pt x="94" y="171"/>
                      <a:pt x="90" y="175"/>
                      <a:pt x="86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4" y="175"/>
                      <a:pt x="0" y="171"/>
                      <a:pt x="0" y="16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0" y="0"/>
                      <a:pt x="94" y="4"/>
                      <a:pt x="94" y="8"/>
                    </a:cubicBezTo>
                    <a:lnTo>
                      <a:pt x="94" y="16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0" name="Oval 1093"/>
              <p:cNvSpPr>
                <a:spLocks noChangeArrowheads="1"/>
              </p:cNvSpPr>
              <p:nvPr/>
            </p:nvSpPr>
            <p:spPr bwMode="auto">
              <a:xfrm>
                <a:off x="7221538" y="5605463"/>
                <a:ext cx="38100" cy="3810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>
              <a:off x="7889876" y="6283325"/>
              <a:ext cx="1068388" cy="588963"/>
              <a:chOff x="7889876" y="6283325"/>
              <a:chExt cx="1068388" cy="588963"/>
            </a:xfrm>
          </p:grpSpPr>
          <p:sp>
            <p:nvSpPr>
              <p:cNvPr id="327" name="Freeform 1094"/>
              <p:cNvSpPr>
                <a:spLocks/>
              </p:cNvSpPr>
              <p:nvPr/>
            </p:nvSpPr>
            <p:spPr bwMode="auto">
              <a:xfrm>
                <a:off x="7889876" y="6802438"/>
                <a:ext cx="1068388" cy="69850"/>
              </a:xfrm>
              <a:custGeom>
                <a:avLst/>
                <a:gdLst>
                  <a:gd name="T0" fmla="*/ 200 w 336"/>
                  <a:gd name="T1" fmla="*/ 0 h 22"/>
                  <a:gd name="T2" fmla="*/ 193 w 336"/>
                  <a:gd name="T3" fmla="*/ 2 h 22"/>
                  <a:gd name="T4" fmla="*/ 143 w 336"/>
                  <a:gd name="T5" fmla="*/ 2 h 22"/>
                  <a:gd name="T6" fmla="*/ 136 w 336"/>
                  <a:gd name="T7" fmla="*/ 0 h 22"/>
                  <a:gd name="T8" fmla="*/ 0 w 336"/>
                  <a:gd name="T9" fmla="*/ 0 h 22"/>
                  <a:gd name="T10" fmla="*/ 21 w 336"/>
                  <a:gd name="T11" fmla="*/ 22 h 22"/>
                  <a:gd name="T12" fmla="*/ 315 w 336"/>
                  <a:gd name="T13" fmla="*/ 22 h 22"/>
                  <a:gd name="T14" fmla="*/ 336 w 336"/>
                  <a:gd name="T15" fmla="*/ 0 h 22"/>
                  <a:gd name="T16" fmla="*/ 200 w 336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22">
                    <a:moveTo>
                      <a:pt x="200" y="0"/>
                    </a:moveTo>
                    <a:cubicBezTo>
                      <a:pt x="198" y="1"/>
                      <a:pt x="196" y="2"/>
                      <a:pt x="193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0" y="2"/>
                      <a:pt x="138" y="1"/>
                      <a:pt x="1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2"/>
                      <a:pt x="21" y="22"/>
                    </a:cubicBezTo>
                    <a:cubicBezTo>
                      <a:pt x="315" y="22"/>
                      <a:pt x="315" y="22"/>
                      <a:pt x="315" y="22"/>
                    </a:cubicBezTo>
                    <a:cubicBezTo>
                      <a:pt x="336" y="22"/>
                      <a:pt x="336" y="0"/>
                      <a:pt x="336" y="0"/>
                    </a:cubicBezTo>
                    <a:lnTo>
                      <a:pt x="20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8" name="Freeform 1095"/>
              <p:cNvSpPr>
                <a:spLocks/>
              </p:cNvSpPr>
              <p:nvPr/>
            </p:nvSpPr>
            <p:spPr bwMode="auto">
              <a:xfrm>
                <a:off x="8007351" y="6283325"/>
                <a:ext cx="833438" cy="500063"/>
              </a:xfrm>
              <a:custGeom>
                <a:avLst/>
                <a:gdLst>
                  <a:gd name="T0" fmla="*/ 0 w 262"/>
                  <a:gd name="T1" fmla="*/ 157 h 157"/>
                  <a:gd name="T2" fmla="*/ 0 w 262"/>
                  <a:gd name="T3" fmla="*/ 8 h 157"/>
                  <a:gd name="T4" fmla="*/ 8 w 262"/>
                  <a:gd name="T5" fmla="*/ 0 h 157"/>
                  <a:gd name="T6" fmla="*/ 254 w 262"/>
                  <a:gd name="T7" fmla="*/ 0 h 157"/>
                  <a:gd name="T8" fmla="*/ 262 w 262"/>
                  <a:gd name="T9" fmla="*/ 8 h 157"/>
                  <a:gd name="T10" fmla="*/ 262 w 262"/>
                  <a:gd name="T11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157">
                    <a:moveTo>
                      <a:pt x="0" y="15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8" y="0"/>
                      <a:pt x="262" y="4"/>
                      <a:pt x="262" y="8"/>
                    </a:cubicBezTo>
                    <a:cubicBezTo>
                      <a:pt x="262" y="157"/>
                      <a:pt x="262" y="157"/>
                      <a:pt x="262" y="157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8147051" y="5076825"/>
              <a:ext cx="554038" cy="684213"/>
              <a:chOff x="8147051" y="5076825"/>
              <a:chExt cx="554038" cy="684213"/>
            </a:xfrm>
          </p:grpSpPr>
          <p:sp>
            <p:nvSpPr>
              <p:cNvPr id="325" name="Freeform 1096"/>
              <p:cNvSpPr>
                <a:spLocks/>
              </p:cNvSpPr>
              <p:nvPr/>
            </p:nvSpPr>
            <p:spPr bwMode="auto">
              <a:xfrm>
                <a:off x="8147051" y="5076825"/>
                <a:ext cx="554038" cy="684213"/>
              </a:xfrm>
              <a:custGeom>
                <a:avLst/>
                <a:gdLst>
                  <a:gd name="T0" fmla="*/ 174 w 174"/>
                  <a:gd name="T1" fmla="*/ 207 h 215"/>
                  <a:gd name="T2" fmla="*/ 166 w 174"/>
                  <a:gd name="T3" fmla="*/ 215 h 215"/>
                  <a:gd name="T4" fmla="*/ 8 w 174"/>
                  <a:gd name="T5" fmla="*/ 215 h 215"/>
                  <a:gd name="T6" fmla="*/ 0 w 174"/>
                  <a:gd name="T7" fmla="*/ 207 h 215"/>
                  <a:gd name="T8" fmla="*/ 0 w 174"/>
                  <a:gd name="T9" fmla="*/ 8 h 215"/>
                  <a:gd name="T10" fmla="*/ 8 w 174"/>
                  <a:gd name="T11" fmla="*/ 0 h 215"/>
                  <a:gd name="T12" fmla="*/ 166 w 174"/>
                  <a:gd name="T13" fmla="*/ 0 h 215"/>
                  <a:gd name="T14" fmla="*/ 174 w 174"/>
                  <a:gd name="T15" fmla="*/ 8 h 215"/>
                  <a:gd name="T16" fmla="*/ 174 w 174"/>
                  <a:gd name="T17" fmla="*/ 20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215">
                    <a:moveTo>
                      <a:pt x="174" y="207"/>
                    </a:moveTo>
                    <a:cubicBezTo>
                      <a:pt x="174" y="211"/>
                      <a:pt x="170" y="215"/>
                      <a:pt x="166" y="215"/>
                    </a:cubicBezTo>
                    <a:cubicBezTo>
                      <a:pt x="8" y="215"/>
                      <a:pt x="8" y="215"/>
                      <a:pt x="8" y="215"/>
                    </a:cubicBezTo>
                    <a:cubicBezTo>
                      <a:pt x="4" y="215"/>
                      <a:pt x="0" y="211"/>
                      <a:pt x="0" y="20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0" y="0"/>
                      <a:pt x="174" y="4"/>
                      <a:pt x="174" y="8"/>
                    </a:cubicBezTo>
                    <a:lnTo>
                      <a:pt x="174" y="20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6" name="Oval 1097"/>
              <p:cNvSpPr>
                <a:spLocks noChangeArrowheads="1"/>
              </p:cNvSpPr>
              <p:nvPr/>
            </p:nvSpPr>
            <p:spPr bwMode="auto">
              <a:xfrm>
                <a:off x="8404226" y="5668963"/>
                <a:ext cx="38100" cy="3810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11" name="Freeform 1098"/>
            <p:cNvSpPr>
              <a:spLocks/>
            </p:cNvSpPr>
            <p:nvPr/>
          </p:nvSpPr>
          <p:spPr bwMode="auto">
            <a:xfrm>
              <a:off x="3281363" y="6283325"/>
              <a:ext cx="668338" cy="592138"/>
            </a:xfrm>
            <a:custGeom>
              <a:avLst/>
              <a:gdLst>
                <a:gd name="T0" fmla="*/ 105 w 210"/>
                <a:gd name="T1" fmla="*/ 186 h 186"/>
                <a:gd name="T2" fmla="*/ 210 w 210"/>
                <a:gd name="T3" fmla="*/ 58 h 186"/>
                <a:gd name="T4" fmla="*/ 152 w 210"/>
                <a:gd name="T5" fmla="*/ 0 h 186"/>
                <a:gd name="T6" fmla="*/ 105 w 210"/>
                <a:gd name="T7" fmla="*/ 24 h 186"/>
                <a:gd name="T8" fmla="*/ 58 w 210"/>
                <a:gd name="T9" fmla="*/ 0 h 186"/>
                <a:gd name="T10" fmla="*/ 0 w 210"/>
                <a:gd name="T11" fmla="*/ 58 h 186"/>
                <a:gd name="T12" fmla="*/ 105 w 210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86">
                  <a:moveTo>
                    <a:pt x="105" y="186"/>
                  </a:moveTo>
                  <a:cubicBezTo>
                    <a:pt x="105" y="186"/>
                    <a:pt x="210" y="135"/>
                    <a:pt x="210" y="58"/>
                  </a:cubicBezTo>
                  <a:cubicBezTo>
                    <a:pt x="210" y="26"/>
                    <a:pt x="184" y="0"/>
                    <a:pt x="152" y="0"/>
                  </a:cubicBezTo>
                  <a:cubicBezTo>
                    <a:pt x="133" y="0"/>
                    <a:pt x="116" y="9"/>
                    <a:pt x="105" y="24"/>
                  </a:cubicBezTo>
                  <a:cubicBezTo>
                    <a:pt x="95" y="9"/>
                    <a:pt x="7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35"/>
                    <a:pt x="105" y="186"/>
                    <a:pt x="105" y="186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12" name="组合 311"/>
            <p:cNvGrpSpPr/>
            <p:nvPr/>
          </p:nvGrpSpPr>
          <p:grpSpPr>
            <a:xfrm>
              <a:off x="4572001" y="6223000"/>
              <a:ext cx="525463" cy="712788"/>
              <a:chOff x="4572001" y="6223000"/>
              <a:chExt cx="525463" cy="712788"/>
            </a:xfrm>
          </p:grpSpPr>
          <p:sp>
            <p:nvSpPr>
              <p:cNvPr id="323" name="Freeform 1099"/>
              <p:cNvSpPr>
                <a:spLocks/>
              </p:cNvSpPr>
              <p:nvPr/>
            </p:nvSpPr>
            <p:spPr bwMode="auto">
              <a:xfrm>
                <a:off x="4572001" y="6223000"/>
                <a:ext cx="525463" cy="712788"/>
              </a:xfrm>
              <a:custGeom>
                <a:avLst/>
                <a:gdLst>
                  <a:gd name="T0" fmla="*/ 132 w 165"/>
                  <a:gd name="T1" fmla="*/ 6 h 224"/>
                  <a:gd name="T2" fmla="*/ 118 w 165"/>
                  <a:gd name="T3" fmla="*/ 0 h 224"/>
                  <a:gd name="T4" fmla="*/ 8 w 165"/>
                  <a:gd name="T5" fmla="*/ 0 h 224"/>
                  <a:gd name="T6" fmla="*/ 0 w 165"/>
                  <a:gd name="T7" fmla="*/ 8 h 224"/>
                  <a:gd name="T8" fmla="*/ 0 w 165"/>
                  <a:gd name="T9" fmla="*/ 216 h 224"/>
                  <a:gd name="T10" fmla="*/ 8 w 165"/>
                  <a:gd name="T11" fmla="*/ 224 h 224"/>
                  <a:gd name="T12" fmla="*/ 157 w 165"/>
                  <a:gd name="T13" fmla="*/ 224 h 224"/>
                  <a:gd name="T14" fmla="*/ 165 w 165"/>
                  <a:gd name="T15" fmla="*/ 216 h 224"/>
                  <a:gd name="T16" fmla="*/ 165 w 165"/>
                  <a:gd name="T17" fmla="*/ 46 h 224"/>
                  <a:gd name="T18" fmla="*/ 159 w 165"/>
                  <a:gd name="T19" fmla="*/ 33 h 224"/>
                  <a:gd name="T20" fmla="*/ 132 w 165"/>
                  <a:gd name="T21" fmla="*/ 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224">
                    <a:moveTo>
                      <a:pt x="132" y="6"/>
                    </a:moveTo>
                    <a:cubicBezTo>
                      <a:pt x="129" y="2"/>
                      <a:pt x="123" y="0"/>
                      <a:pt x="1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157" y="224"/>
                      <a:pt x="157" y="224"/>
                      <a:pt x="157" y="224"/>
                    </a:cubicBezTo>
                    <a:cubicBezTo>
                      <a:pt x="161" y="224"/>
                      <a:pt x="165" y="220"/>
                      <a:pt x="165" y="216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5" y="42"/>
                      <a:pt x="162" y="36"/>
                      <a:pt x="159" y="33"/>
                    </a:cubicBezTo>
                    <a:lnTo>
                      <a:pt x="132" y="6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4" name="Freeform 1100"/>
              <p:cNvSpPr>
                <a:spLocks/>
              </p:cNvSpPr>
              <p:nvPr/>
            </p:nvSpPr>
            <p:spPr bwMode="auto">
              <a:xfrm>
                <a:off x="4954588" y="6223000"/>
                <a:ext cx="142875" cy="139700"/>
              </a:xfrm>
              <a:custGeom>
                <a:avLst/>
                <a:gdLst>
                  <a:gd name="T0" fmla="*/ 0 w 45"/>
                  <a:gd name="T1" fmla="*/ 0 h 44"/>
                  <a:gd name="T2" fmla="*/ 0 w 45"/>
                  <a:gd name="T3" fmla="*/ 36 h 44"/>
                  <a:gd name="T4" fmla="*/ 8 w 45"/>
                  <a:gd name="T5" fmla="*/ 44 h 44"/>
                  <a:gd name="T6" fmla="*/ 45 w 45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45" y="44"/>
                      <a:pt x="45" y="44"/>
                      <a:pt x="45" y="4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5746751" y="6273800"/>
              <a:ext cx="606425" cy="611188"/>
              <a:chOff x="5746751" y="6273800"/>
              <a:chExt cx="606425" cy="611188"/>
            </a:xfrm>
          </p:grpSpPr>
          <p:sp>
            <p:nvSpPr>
              <p:cNvPr id="317" name="Oval 1101"/>
              <p:cNvSpPr>
                <a:spLocks noChangeArrowheads="1"/>
              </p:cNvSpPr>
              <p:nvPr/>
            </p:nvSpPr>
            <p:spPr bwMode="auto">
              <a:xfrm>
                <a:off x="5746751" y="6273800"/>
                <a:ext cx="606425" cy="611188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8" name="Freeform 1102"/>
              <p:cNvSpPr>
                <a:spLocks/>
              </p:cNvSpPr>
              <p:nvPr/>
            </p:nvSpPr>
            <p:spPr bwMode="auto">
              <a:xfrm>
                <a:off x="5962651" y="6362700"/>
                <a:ext cx="85725" cy="388938"/>
              </a:xfrm>
              <a:custGeom>
                <a:avLst/>
                <a:gdLst>
                  <a:gd name="T0" fmla="*/ 0 w 54"/>
                  <a:gd name="T1" fmla="*/ 245 h 245"/>
                  <a:gd name="T2" fmla="*/ 54 w 54"/>
                  <a:gd name="T3" fmla="*/ 136 h 245"/>
                  <a:gd name="T4" fmla="*/ 54 w 54"/>
                  <a:gd name="T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245">
                    <a:moveTo>
                      <a:pt x="0" y="245"/>
                    </a:moveTo>
                    <a:lnTo>
                      <a:pt x="54" y="136"/>
                    </a:lnTo>
                    <a:lnTo>
                      <a:pt x="54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9" name="Line 1103"/>
              <p:cNvSpPr>
                <a:spLocks noChangeShapeType="1"/>
              </p:cNvSpPr>
              <p:nvPr/>
            </p:nvSpPr>
            <p:spPr bwMode="auto">
              <a:xfrm flipH="1">
                <a:off x="6302376" y="6578600"/>
                <a:ext cx="508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0" name="Line 1104"/>
              <p:cNvSpPr>
                <a:spLocks noChangeShapeType="1"/>
              </p:cNvSpPr>
              <p:nvPr/>
            </p:nvSpPr>
            <p:spPr bwMode="auto">
              <a:xfrm flipH="1">
                <a:off x="5746751" y="6578600"/>
                <a:ext cx="47625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1" name="Line 1105"/>
              <p:cNvSpPr>
                <a:spLocks noChangeShapeType="1"/>
              </p:cNvSpPr>
              <p:nvPr/>
            </p:nvSpPr>
            <p:spPr bwMode="auto">
              <a:xfrm>
                <a:off x="6048376" y="6273800"/>
                <a:ext cx="0" cy="5080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2" name="Line 1106"/>
              <p:cNvSpPr>
                <a:spLocks noChangeShapeType="1"/>
              </p:cNvSpPr>
              <p:nvPr/>
            </p:nvSpPr>
            <p:spPr bwMode="auto">
              <a:xfrm>
                <a:off x="6048376" y="6834188"/>
                <a:ext cx="0" cy="5080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4" name="组合 313"/>
            <p:cNvGrpSpPr/>
            <p:nvPr/>
          </p:nvGrpSpPr>
          <p:grpSpPr>
            <a:xfrm>
              <a:off x="6764338" y="6194425"/>
              <a:ext cx="954088" cy="766763"/>
              <a:chOff x="6764338" y="6194425"/>
              <a:chExt cx="954088" cy="766763"/>
            </a:xfrm>
          </p:grpSpPr>
          <p:sp>
            <p:nvSpPr>
              <p:cNvPr id="315" name="Freeform 1107"/>
              <p:cNvSpPr>
                <a:spLocks noEditPoints="1"/>
              </p:cNvSpPr>
              <p:nvPr/>
            </p:nvSpPr>
            <p:spPr bwMode="auto">
              <a:xfrm>
                <a:off x="6764338" y="6327775"/>
                <a:ext cx="631825" cy="633413"/>
              </a:xfrm>
              <a:custGeom>
                <a:avLst/>
                <a:gdLst>
                  <a:gd name="T0" fmla="*/ 199 w 199"/>
                  <a:gd name="T1" fmla="*/ 117 h 199"/>
                  <a:gd name="T2" fmla="*/ 199 w 199"/>
                  <a:gd name="T3" fmla="*/ 83 h 199"/>
                  <a:gd name="T4" fmla="*/ 181 w 199"/>
                  <a:gd name="T5" fmla="*/ 83 h 199"/>
                  <a:gd name="T6" fmla="*/ 169 w 199"/>
                  <a:gd name="T7" fmla="*/ 55 h 199"/>
                  <a:gd name="T8" fmla="*/ 182 w 199"/>
                  <a:gd name="T9" fmla="*/ 42 h 199"/>
                  <a:gd name="T10" fmla="*/ 158 w 199"/>
                  <a:gd name="T11" fmla="*/ 17 h 199"/>
                  <a:gd name="T12" fmla="*/ 145 w 199"/>
                  <a:gd name="T13" fmla="*/ 30 h 199"/>
                  <a:gd name="T14" fmla="*/ 117 w 199"/>
                  <a:gd name="T15" fmla="*/ 19 h 199"/>
                  <a:gd name="T16" fmla="*/ 117 w 199"/>
                  <a:gd name="T17" fmla="*/ 0 h 199"/>
                  <a:gd name="T18" fmla="*/ 83 w 199"/>
                  <a:gd name="T19" fmla="*/ 0 h 199"/>
                  <a:gd name="T20" fmla="*/ 83 w 199"/>
                  <a:gd name="T21" fmla="*/ 19 h 199"/>
                  <a:gd name="T22" fmla="*/ 54 w 199"/>
                  <a:gd name="T23" fmla="*/ 30 h 199"/>
                  <a:gd name="T24" fmla="*/ 42 w 199"/>
                  <a:gd name="T25" fmla="*/ 17 h 199"/>
                  <a:gd name="T26" fmla="*/ 17 w 199"/>
                  <a:gd name="T27" fmla="*/ 42 h 199"/>
                  <a:gd name="T28" fmla="*/ 30 w 199"/>
                  <a:gd name="T29" fmla="*/ 55 h 199"/>
                  <a:gd name="T30" fmla="*/ 19 w 199"/>
                  <a:gd name="T31" fmla="*/ 83 h 199"/>
                  <a:gd name="T32" fmla="*/ 0 w 199"/>
                  <a:gd name="T33" fmla="*/ 83 h 199"/>
                  <a:gd name="T34" fmla="*/ 0 w 199"/>
                  <a:gd name="T35" fmla="*/ 117 h 199"/>
                  <a:gd name="T36" fmla="*/ 19 w 199"/>
                  <a:gd name="T37" fmla="*/ 117 h 199"/>
                  <a:gd name="T38" fmla="*/ 30 w 199"/>
                  <a:gd name="T39" fmla="*/ 145 h 199"/>
                  <a:gd name="T40" fmla="*/ 17 w 199"/>
                  <a:gd name="T41" fmla="*/ 158 h 199"/>
                  <a:gd name="T42" fmla="*/ 42 w 199"/>
                  <a:gd name="T43" fmla="*/ 182 h 199"/>
                  <a:gd name="T44" fmla="*/ 54 w 199"/>
                  <a:gd name="T45" fmla="*/ 170 h 199"/>
                  <a:gd name="T46" fmla="*/ 83 w 199"/>
                  <a:gd name="T47" fmla="*/ 181 h 199"/>
                  <a:gd name="T48" fmla="*/ 83 w 199"/>
                  <a:gd name="T49" fmla="*/ 199 h 199"/>
                  <a:gd name="T50" fmla="*/ 117 w 199"/>
                  <a:gd name="T51" fmla="*/ 199 h 199"/>
                  <a:gd name="T52" fmla="*/ 117 w 199"/>
                  <a:gd name="T53" fmla="*/ 181 h 199"/>
                  <a:gd name="T54" fmla="*/ 145 w 199"/>
                  <a:gd name="T55" fmla="*/ 170 h 199"/>
                  <a:gd name="T56" fmla="*/ 158 w 199"/>
                  <a:gd name="T57" fmla="*/ 182 h 199"/>
                  <a:gd name="T58" fmla="*/ 182 w 199"/>
                  <a:gd name="T59" fmla="*/ 158 h 199"/>
                  <a:gd name="T60" fmla="*/ 169 w 199"/>
                  <a:gd name="T61" fmla="*/ 145 h 199"/>
                  <a:gd name="T62" fmla="*/ 181 w 199"/>
                  <a:gd name="T63" fmla="*/ 117 h 199"/>
                  <a:gd name="T64" fmla="*/ 199 w 199"/>
                  <a:gd name="T65" fmla="*/ 117 h 199"/>
                  <a:gd name="T66" fmla="*/ 100 w 199"/>
                  <a:gd name="T67" fmla="*/ 150 h 199"/>
                  <a:gd name="T68" fmla="*/ 50 w 199"/>
                  <a:gd name="T69" fmla="*/ 100 h 199"/>
                  <a:gd name="T70" fmla="*/ 100 w 199"/>
                  <a:gd name="T71" fmla="*/ 50 h 199"/>
                  <a:gd name="T72" fmla="*/ 150 w 199"/>
                  <a:gd name="T73" fmla="*/ 100 h 199"/>
                  <a:gd name="T74" fmla="*/ 100 w 199"/>
                  <a:gd name="T75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199">
                    <a:moveTo>
                      <a:pt x="199" y="117"/>
                    </a:moveTo>
                    <a:cubicBezTo>
                      <a:pt x="199" y="83"/>
                      <a:pt x="199" y="83"/>
                      <a:pt x="199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79" y="73"/>
                      <a:pt x="175" y="63"/>
                      <a:pt x="169" y="55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37" y="25"/>
                      <a:pt x="127" y="21"/>
                      <a:pt x="117" y="19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72" y="21"/>
                      <a:pt x="63" y="25"/>
                      <a:pt x="54" y="3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63"/>
                      <a:pt x="21" y="73"/>
                      <a:pt x="19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21" y="127"/>
                      <a:pt x="25" y="137"/>
                      <a:pt x="30" y="145"/>
                    </a:cubicBezTo>
                    <a:cubicBezTo>
                      <a:pt x="17" y="158"/>
                      <a:pt x="17" y="158"/>
                      <a:pt x="17" y="158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63" y="175"/>
                      <a:pt x="72" y="179"/>
                      <a:pt x="83" y="181"/>
                    </a:cubicBezTo>
                    <a:cubicBezTo>
                      <a:pt x="83" y="199"/>
                      <a:pt x="83" y="199"/>
                      <a:pt x="83" y="199"/>
                    </a:cubicBezTo>
                    <a:cubicBezTo>
                      <a:pt x="117" y="199"/>
                      <a:pt x="117" y="199"/>
                      <a:pt x="117" y="199"/>
                    </a:cubicBezTo>
                    <a:cubicBezTo>
                      <a:pt x="117" y="181"/>
                      <a:pt x="117" y="181"/>
                      <a:pt x="117" y="181"/>
                    </a:cubicBezTo>
                    <a:cubicBezTo>
                      <a:pt x="127" y="179"/>
                      <a:pt x="137" y="175"/>
                      <a:pt x="145" y="170"/>
                    </a:cubicBezTo>
                    <a:cubicBezTo>
                      <a:pt x="158" y="182"/>
                      <a:pt x="158" y="182"/>
                      <a:pt x="158" y="182"/>
                    </a:cubicBezTo>
                    <a:cubicBezTo>
                      <a:pt x="182" y="158"/>
                      <a:pt x="182" y="158"/>
                      <a:pt x="182" y="158"/>
                    </a:cubicBezTo>
                    <a:cubicBezTo>
                      <a:pt x="169" y="145"/>
                      <a:pt x="169" y="145"/>
                      <a:pt x="169" y="145"/>
                    </a:cubicBezTo>
                    <a:cubicBezTo>
                      <a:pt x="175" y="137"/>
                      <a:pt x="179" y="127"/>
                      <a:pt x="181" y="117"/>
                    </a:cubicBezTo>
                    <a:lnTo>
                      <a:pt x="199" y="117"/>
                    </a:lnTo>
                    <a:close/>
                    <a:moveTo>
                      <a:pt x="100" y="150"/>
                    </a:moveTo>
                    <a:cubicBezTo>
                      <a:pt x="72" y="150"/>
                      <a:pt x="50" y="127"/>
                      <a:pt x="50" y="100"/>
                    </a:cubicBezTo>
                    <a:cubicBezTo>
                      <a:pt x="50" y="72"/>
                      <a:pt x="72" y="50"/>
                      <a:pt x="100" y="50"/>
                    </a:cubicBezTo>
                    <a:cubicBezTo>
                      <a:pt x="127" y="50"/>
                      <a:pt x="150" y="72"/>
                      <a:pt x="150" y="100"/>
                    </a:cubicBezTo>
                    <a:cubicBezTo>
                      <a:pt x="150" y="127"/>
                      <a:pt x="127" y="150"/>
                      <a:pt x="100" y="15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6" name="Freeform 1108"/>
              <p:cNvSpPr>
                <a:spLocks noEditPoints="1"/>
              </p:cNvSpPr>
              <p:nvPr/>
            </p:nvSpPr>
            <p:spPr bwMode="auto">
              <a:xfrm>
                <a:off x="7361238" y="6194425"/>
                <a:ext cx="357188" cy="355600"/>
              </a:xfrm>
              <a:custGeom>
                <a:avLst/>
                <a:gdLst>
                  <a:gd name="T0" fmla="*/ 112 w 112"/>
                  <a:gd name="T1" fmla="*/ 66 h 112"/>
                  <a:gd name="T2" fmla="*/ 112 w 112"/>
                  <a:gd name="T3" fmla="*/ 47 h 112"/>
                  <a:gd name="T4" fmla="*/ 102 w 112"/>
                  <a:gd name="T5" fmla="*/ 47 h 112"/>
                  <a:gd name="T6" fmla="*/ 95 w 112"/>
                  <a:gd name="T7" fmla="*/ 31 h 112"/>
                  <a:gd name="T8" fmla="*/ 103 w 112"/>
                  <a:gd name="T9" fmla="*/ 23 h 112"/>
                  <a:gd name="T10" fmla="*/ 89 w 112"/>
                  <a:gd name="T11" fmla="*/ 10 h 112"/>
                  <a:gd name="T12" fmla="*/ 82 w 112"/>
                  <a:gd name="T13" fmla="*/ 17 h 112"/>
                  <a:gd name="T14" fmla="*/ 66 w 112"/>
                  <a:gd name="T15" fmla="*/ 11 h 112"/>
                  <a:gd name="T16" fmla="*/ 66 w 112"/>
                  <a:gd name="T17" fmla="*/ 0 h 112"/>
                  <a:gd name="T18" fmla="*/ 47 w 112"/>
                  <a:gd name="T19" fmla="*/ 0 h 112"/>
                  <a:gd name="T20" fmla="*/ 47 w 112"/>
                  <a:gd name="T21" fmla="*/ 11 h 112"/>
                  <a:gd name="T22" fmla="*/ 31 w 112"/>
                  <a:gd name="T23" fmla="*/ 17 h 112"/>
                  <a:gd name="T24" fmla="*/ 23 w 112"/>
                  <a:gd name="T25" fmla="*/ 10 h 112"/>
                  <a:gd name="T26" fmla="*/ 10 w 112"/>
                  <a:gd name="T27" fmla="*/ 23 h 112"/>
                  <a:gd name="T28" fmla="*/ 17 w 112"/>
                  <a:gd name="T29" fmla="*/ 31 h 112"/>
                  <a:gd name="T30" fmla="*/ 10 w 112"/>
                  <a:gd name="T31" fmla="*/ 47 h 112"/>
                  <a:gd name="T32" fmla="*/ 0 w 112"/>
                  <a:gd name="T33" fmla="*/ 47 h 112"/>
                  <a:gd name="T34" fmla="*/ 0 w 112"/>
                  <a:gd name="T35" fmla="*/ 66 h 112"/>
                  <a:gd name="T36" fmla="*/ 10 w 112"/>
                  <a:gd name="T37" fmla="*/ 66 h 112"/>
                  <a:gd name="T38" fmla="*/ 17 w 112"/>
                  <a:gd name="T39" fmla="*/ 82 h 112"/>
                  <a:gd name="T40" fmla="*/ 10 w 112"/>
                  <a:gd name="T41" fmla="*/ 89 h 112"/>
                  <a:gd name="T42" fmla="*/ 23 w 112"/>
                  <a:gd name="T43" fmla="*/ 103 h 112"/>
                  <a:gd name="T44" fmla="*/ 31 w 112"/>
                  <a:gd name="T45" fmla="*/ 95 h 112"/>
                  <a:gd name="T46" fmla="*/ 47 w 112"/>
                  <a:gd name="T47" fmla="*/ 102 h 112"/>
                  <a:gd name="T48" fmla="*/ 47 w 112"/>
                  <a:gd name="T49" fmla="*/ 112 h 112"/>
                  <a:gd name="T50" fmla="*/ 66 w 112"/>
                  <a:gd name="T51" fmla="*/ 112 h 112"/>
                  <a:gd name="T52" fmla="*/ 66 w 112"/>
                  <a:gd name="T53" fmla="*/ 102 h 112"/>
                  <a:gd name="T54" fmla="*/ 82 w 112"/>
                  <a:gd name="T55" fmla="*/ 95 h 112"/>
                  <a:gd name="T56" fmla="*/ 89 w 112"/>
                  <a:gd name="T57" fmla="*/ 103 h 112"/>
                  <a:gd name="T58" fmla="*/ 103 w 112"/>
                  <a:gd name="T59" fmla="*/ 89 h 112"/>
                  <a:gd name="T60" fmla="*/ 95 w 112"/>
                  <a:gd name="T61" fmla="*/ 82 h 112"/>
                  <a:gd name="T62" fmla="*/ 102 w 112"/>
                  <a:gd name="T63" fmla="*/ 66 h 112"/>
                  <a:gd name="T64" fmla="*/ 112 w 112"/>
                  <a:gd name="T65" fmla="*/ 66 h 112"/>
                  <a:gd name="T66" fmla="*/ 56 w 112"/>
                  <a:gd name="T67" fmla="*/ 86 h 112"/>
                  <a:gd name="T68" fmla="*/ 26 w 112"/>
                  <a:gd name="T69" fmla="*/ 56 h 112"/>
                  <a:gd name="T70" fmla="*/ 56 w 112"/>
                  <a:gd name="T71" fmla="*/ 26 h 112"/>
                  <a:gd name="T72" fmla="*/ 86 w 112"/>
                  <a:gd name="T73" fmla="*/ 56 h 112"/>
                  <a:gd name="T74" fmla="*/ 56 w 112"/>
                  <a:gd name="T75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2" h="112">
                    <a:moveTo>
                      <a:pt x="112" y="66"/>
                    </a:moveTo>
                    <a:cubicBezTo>
                      <a:pt x="112" y="47"/>
                      <a:pt x="112" y="47"/>
                      <a:pt x="11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1"/>
                      <a:pt x="98" y="36"/>
                      <a:pt x="95" y="31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77" y="14"/>
                      <a:pt x="72" y="12"/>
                      <a:pt x="66" y="1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1" y="12"/>
                      <a:pt x="35" y="14"/>
                      <a:pt x="31" y="1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4" y="36"/>
                      <a:pt x="12" y="41"/>
                      <a:pt x="1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2" y="72"/>
                      <a:pt x="14" y="77"/>
                      <a:pt x="17" y="82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31" y="95"/>
                      <a:pt x="31" y="95"/>
                      <a:pt x="31" y="95"/>
                    </a:cubicBezTo>
                    <a:cubicBezTo>
                      <a:pt x="35" y="98"/>
                      <a:pt x="41" y="101"/>
                      <a:pt x="47" y="10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72" y="101"/>
                      <a:pt x="77" y="98"/>
                      <a:pt x="82" y="95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8" y="77"/>
                      <a:pt x="101" y="72"/>
                      <a:pt x="102" y="66"/>
                    </a:cubicBezTo>
                    <a:lnTo>
                      <a:pt x="112" y="66"/>
                    </a:lnTo>
                    <a:close/>
                    <a:moveTo>
                      <a:pt x="56" y="86"/>
                    </a:moveTo>
                    <a:cubicBezTo>
                      <a:pt x="40" y="86"/>
                      <a:pt x="26" y="73"/>
                      <a:pt x="26" y="56"/>
                    </a:cubicBezTo>
                    <a:cubicBezTo>
                      <a:pt x="26" y="40"/>
                      <a:pt x="40" y="26"/>
                      <a:pt x="56" y="26"/>
                    </a:cubicBezTo>
                    <a:cubicBezTo>
                      <a:pt x="73" y="26"/>
                      <a:pt x="86" y="40"/>
                      <a:pt x="86" y="56"/>
                    </a:cubicBezTo>
                    <a:cubicBezTo>
                      <a:pt x="86" y="73"/>
                      <a:pt x="73" y="86"/>
                      <a:pt x="5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162277"/>
      </p:ext>
    </p:extLst>
  </p:cSld>
  <p:clrMapOvr>
    <a:masterClrMapping/>
  </p:clrMapOvr>
  <p:transition spd="slow" advClick="0" advTm="0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val="361853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Freeform 6"/>
          <p:cNvSpPr>
            <a:spLocks/>
          </p:cNvSpPr>
          <p:nvPr/>
        </p:nvSpPr>
        <p:spPr bwMode="auto">
          <a:xfrm>
            <a:off x="1457326" y="3875485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3" name="Freeform 7"/>
          <p:cNvSpPr>
            <a:spLocks/>
          </p:cNvSpPr>
          <p:nvPr/>
        </p:nvSpPr>
        <p:spPr bwMode="auto">
          <a:xfrm>
            <a:off x="2471739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4" name="Freeform 8"/>
          <p:cNvSpPr>
            <a:spLocks/>
          </p:cNvSpPr>
          <p:nvPr/>
        </p:nvSpPr>
        <p:spPr bwMode="auto">
          <a:xfrm>
            <a:off x="3488533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5" name="Freeform 9"/>
          <p:cNvSpPr>
            <a:spLocks/>
          </p:cNvSpPr>
          <p:nvPr/>
        </p:nvSpPr>
        <p:spPr bwMode="auto">
          <a:xfrm>
            <a:off x="439342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6" name="Freeform 10"/>
          <p:cNvSpPr>
            <a:spLocks/>
          </p:cNvSpPr>
          <p:nvPr/>
        </p:nvSpPr>
        <p:spPr bwMode="auto">
          <a:xfrm>
            <a:off x="1457326" y="2863454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7" name="Freeform 11"/>
          <p:cNvSpPr>
            <a:spLocks/>
          </p:cNvSpPr>
          <p:nvPr/>
        </p:nvSpPr>
        <p:spPr bwMode="auto">
          <a:xfrm>
            <a:off x="2471739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8" name="Freeform 12"/>
          <p:cNvSpPr>
            <a:spLocks/>
          </p:cNvSpPr>
          <p:nvPr/>
        </p:nvSpPr>
        <p:spPr bwMode="auto">
          <a:xfrm>
            <a:off x="3488533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9" name="Freeform 13"/>
          <p:cNvSpPr>
            <a:spLocks/>
          </p:cNvSpPr>
          <p:nvPr/>
        </p:nvSpPr>
        <p:spPr bwMode="auto">
          <a:xfrm>
            <a:off x="439342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0" name="Freeform 14"/>
          <p:cNvSpPr>
            <a:spLocks/>
          </p:cNvSpPr>
          <p:nvPr/>
        </p:nvSpPr>
        <p:spPr bwMode="auto">
          <a:xfrm>
            <a:off x="1457326" y="1864520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1" name="Freeform 15"/>
          <p:cNvSpPr>
            <a:spLocks/>
          </p:cNvSpPr>
          <p:nvPr/>
        </p:nvSpPr>
        <p:spPr bwMode="auto">
          <a:xfrm>
            <a:off x="2471739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2" name="Freeform 16"/>
          <p:cNvSpPr>
            <a:spLocks/>
          </p:cNvSpPr>
          <p:nvPr/>
        </p:nvSpPr>
        <p:spPr bwMode="auto">
          <a:xfrm>
            <a:off x="3488533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3" name="Freeform 17"/>
          <p:cNvSpPr>
            <a:spLocks/>
          </p:cNvSpPr>
          <p:nvPr/>
        </p:nvSpPr>
        <p:spPr bwMode="auto">
          <a:xfrm>
            <a:off x="439342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4" name="Freeform 18"/>
          <p:cNvSpPr>
            <a:spLocks/>
          </p:cNvSpPr>
          <p:nvPr/>
        </p:nvSpPr>
        <p:spPr bwMode="auto">
          <a:xfrm>
            <a:off x="1457326" y="870348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5" name="Freeform 19"/>
          <p:cNvSpPr>
            <a:spLocks/>
          </p:cNvSpPr>
          <p:nvPr/>
        </p:nvSpPr>
        <p:spPr bwMode="auto">
          <a:xfrm>
            <a:off x="439342" y="870348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6" name="Freeform 20"/>
          <p:cNvSpPr>
            <a:spLocks/>
          </p:cNvSpPr>
          <p:nvPr/>
        </p:nvSpPr>
        <p:spPr bwMode="auto">
          <a:xfrm>
            <a:off x="3486151" y="870348"/>
            <a:ext cx="895350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7" name="Freeform 21"/>
          <p:cNvSpPr>
            <a:spLocks/>
          </p:cNvSpPr>
          <p:nvPr/>
        </p:nvSpPr>
        <p:spPr bwMode="auto">
          <a:xfrm>
            <a:off x="2466976" y="870348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8" name="Freeform 22"/>
          <p:cNvSpPr>
            <a:spLocks noEditPoints="1"/>
          </p:cNvSpPr>
          <p:nvPr/>
        </p:nvSpPr>
        <p:spPr bwMode="auto">
          <a:xfrm>
            <a:off x="465535" y="2019301"/>
            <a:ext cx="844154" cy="651272"/>
          </a:xfrm>
          <a:custGeom>
            <a:avLst/>
            <a:gdLst>
              <a:gd name="T0" fmla="*/ 211 w 392"/>
              <a:gd name="T1" fmla="*/ 267 h 302"/>
              <a:gd name="T2" fmla="*/ 367 w 392"/>
              <a:gd name="T3" fmla="*/ 213 h 302"/>
              <a:gd name="T4" fmla="*/ 353 w 392"/>
              <a:gd name="T5" fmla="*/ 262 h 302"/>
              <a:gd name="T6" fmla="*/ 206 w 392"/>
              <a:gd name="T7" fmla="*/ 299 h 302"/>
              <a:gd name="T8" fmla="*/ 206 w 392"/>
              <a:gd name="T9" fmla="*/ 300 h 302"/>
              <a:gd name="T10" fmla="*/ 205 w 392"/>
              <a:gd name="T11" fmla="*/ 300 h 302"/>
              <a:gd name="T12" fmla="*/ 205 w 392"/>
              <a:gd name="T13" fmla="*/ 300 h 302"/>
              <a:gd name="T14" fmla="*/ 204 w 392"/>
              <a:gd name="T15" fmla="*/ 300 h 302"/>
              <a:gd name="T16" fmla="*/ 204 w 392"/>
              <a:gd name="T17" fmla="*/ 300 h 302"/>
              <a:gd name="T18" fmla="*/ 204 w 392"/>
              <a:gd name="T19" fmla="*/ 301 h 302"/>
              <a:gd name="T20" fmla="*/ 203 w 392"/>
              <a:gd name="T21" fmla="*/ 301 h 302"/>
              <a:gd name="T22" fmla="*/ 203 w 392"/>
              <a:gd name="T23" fmla="*/ 301 h 302"/>
              <a:gd name="T24" fmla="*/ 203 w 392"/>
              <a:gd name="T25" fmla="*/ 301 h 302"/>
              <a:gd name="T26" fmla="*/ 202 w 392"/>
              <a:gd name="T27" fmla="*/ 301 h 302"/>
              <a:gd name="T28" fmla="*/ 202 w 392"/>
              <a:gd name="T29" fmla="*/ 301 h 302"/>
              <a:gd name="T30" fmla="*/ 202 w 392"/>
              <a:gd name="T31" fmla="*/ 301 h 302"/>
              <a:gd name="T32" fmla="*/ 201 w 392"/>
              <a:gd name="T33" fmla="*/ 301 h 302"/>
              <a:gd name="T34" fmla="*/ 201 w 392"/>
              <a:gd name="T35" fmla="*/ 301 h 302"/>
              <a:gd name="T36" fmla="*/ 201 w 392"/>
              <a:gd name="T37" fmla="*/ 301 h 302"/>
              <a:gd name="T38" fmla="*/ 200 w 392"/>
              <a:gd name="T39" fmla="*/ 302 h 302"/>
              <a:gd name="T40" fmla="*/ 200 w 392"/>
              <a:gd name="T41" fmla="*/ 302 h 302"/>
              <a:gd name="T42" fmla="*/ 199 w 392"/>
              <a:gd name="T43" fmla="*/ 302 h 302"/>
              <a:gd name="T44" fmla="*/ 199 w 392"/>
              <a:gd name="T45" fmla="*/ 302 h 302"/>
              <a:gd name="T46" fmla="*/ 198 w 392"/>
              <a:gd name="T47" fmla="*/ 302 h 302"/>
              <a:gd name="T48" fmla="*/ 198 w 392"/>
              <a:gd name="T49" fmla="*/ 302 h 302"/>
              <a:gd name="T50" fmla="*/ 198 w 392"/>
              <a:gd name="T51" fmla="*/ 302 h 302"/>
              <a:gd name="T52" fmla="*/ 197 w 392"/>
              <a:gd name="T53" fmla="*/ 302 h 302"/>
              <a:gd name="T54" fmla="*/ 197 w 392"/>
              <a:gd name="T55" fmla="*/ 301 h 302"/>
              <a:gd name="T56" fmla="*/ 197 w 392"/>
              <a:gd name="T57" fmla="*/ 301 h 302"/>
              <a:gd name="T58" fmla="*/ 196 w 392"/>
              <a:gd name="T59" fmla="*/ 301 h 302"/>
              <a:gd name="T60" fmla="*/ 196 w 392"/>
              <a:gd name="T61" fmla="*/ 301 h 302"/>
              <a:gd name="T62" fmla="*/ 196 w 392"/>
              <a:gd name="T63" fmla="*/ 301 h 302"/>
              <a:gd name="T64" fmla="*/ 195 w 392"/>
              <a:gd name="T65" fmla="*/ 301 h 302"/>
              <a:gd name="T66" fmla="*/ 195 w 392"/>
              <a:gd name="T67" fmla="*/ 301 h 302"/>
              <a:gd name="T68" fmla="*/ 194 w 392"/>
              <a:gd name="T69" fmla="*/ 301 h 302"/>
              <a:gd name="T70" fmla="*/ 194 w 392"/>
              <a:gd name="T71" fmla="*/ 301 h 302"/>
              <a:gd name="T72" fmla="*/ 194 w 392"/>
              <a:gd name="T73" fmla="*/ 301 h 302"/>
              <a:gd name="T74" fmla="*/ 193 w 392"/>
              <a:gd name="T75" fmla="*/ 300 h 302"/>
              <a:gd name="T76" fmla="*/ 193 w 392"/>
              <a:gd name="T77" fmla="*/ 300 h 302"/>
              <a:gd name="T78" fmla="*/ 193 w 392"/>
              <a:gd name="T79" fmla="*/ 300 h 302"/>
              <a:gd name="T80" fmla="*/ 192 w 392"/>
              <a:gd name="T81" fmla="*/ 300 h 302"/>
              <a:gd name="T82" fmla="*/ 192 w 392"/>
              <a:gd name="T83" fmla="*/ 300 h 302"/>
              <a:gd name="T84" fmla="*/ 192 w 392"/>
              <a:gd name="T85" fmla="*/ 299 h 302"/>
              <a:gd name="T86" fmla="*/ 31 w 392"/>
              <a:gd name="T87" fmla="*/ 249 h 302"/>
              <a:gd name="T88" fmla="*/ 56 w 392"/>
              <a:gd name="T89" fmla="*/ 235 h 302"/>
              <a:gd name="T90" fmla="*/ 124 w 392"/>
              <a:gd name="T91" fmla="*/ 36 h 302"/>
              <a:gd name="T92" fmla="*/ 31 w 392"/>
              <a:gd name="T93" fmla="*/ 16 h 302"/>
              <a:gd name="T94" fmla="*/ 354 w 392"/>
              <a:gd name="T95" fmla="*/ 3 h 302"/>
              <a:gd name="T96" fmla="*/ 342 w 392"/>
              <a:gd name="T97" fmla="*/ 98 h 302"/>
              <a:gd name="T98" fmla="*/ 332 w 392"/>
              <a:gd name="T99" fmla="*/ 139 h 302"/>
              <a:gd name="T100" fmla="*/ 321 w 392"/>
              <a:gd name="T101" fmla="*/ 162 h 302"/>
              <a:gd name="T102" fmla="*/ 324 w 392"/>
              <a:gd name="T103" fmla="*/ 197 h 302"/>
              <a:gd name="T104" fmla="*/ 70 w 392"/>
              <a:gd name="T105" fmla="*/ 118 h 302"/>
              <a:gd name="T106" fmla="*/ 70 w 392"/>
              <a:gd name="T107" fmla="*/ 184 h 302"/>
              <a:gd name="T108" fmla="*/ 63 w 392"/>
              <a:gd name="T109" fmla="*/ 161 h 302"/>
              <a:gd name="T110" fmla="*/ 71 w 392"/>
              <a:gd name="T111" fmla="*/ 135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2" h="302">
                <a:moveTo>
                  <a:pt x="342" y="28"/>
                </a:moveTo>
                <a:cubicBezTo>
                  <a:pt x="318" y="28"/>
                  <a:pt x="295" y="30"/>
                  <a:pt x="274" y="36"/>
                </a:cubicBezTo>
                <a:cubicBezTo>
                  <a:pt x="252" y="42"/>
                  <a:pt x="231" y="51"/>
                  <a:pt x="211" y="63"/>
                </a:cubicBezTo>
                <a:cubicBezTo>
                  <a:pt x="211" y="267"/>
                  <a:pt x="211" y="267"/>
                  <a:pt x="211" y="267"/>
                </a:cubicBezTo>
                <a:cubicBezTo>
                  <a:pt x="229" y="257"/>
                  <a:pt x="248" y="249"/>
                  <a:pt x="268" y="244"/>
                </a:cubicBezTo>
                <a:cubicBezTo>
                  <a:pt x="291" y="237"/>
                  <a:pt x="315" y="234"/>
                  <a:pt x="342" y="235"/>
                </a:cubicBezTo>
                <a:cubicBezTo>
                  <a:pt x="342" y="217"/>
                  <a:pt x="342" y="217"/>
                  <a:pt x="342" y="217"/>
                </a:cubicBezTo>
                <a:cubicBezTo>
                  <a:pt x="350" y="217"/>
                  <a:pt x="359" y="216"/>
                  <a:pt x="367" y="213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50"/>
                  <a:pt x="367" y="250"/>
                  <a:pt x="367" y="251"/>
                </a:cubicBezTo>
                <a:cubicBezTo>
                  <a:pt x="366" y="257"/>
                  <a:pt x="360" y="262"/>
                  <a:pt x="353" y="262"/>
                </a:cubicBezTo>
                <a:cubicBezTo>
                  <a:pt x="324" y="258"/>
                  <a:pt x="298" y="261"/>
                  <a:pt x="274" y="268"/>
                </a:cubicBezTo>
                <a:cubicBezTo>
                  <a:pt x="250" y="275"/>
                  <a:pt x="228" y="286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70" y="286"/>
                  <a:pt x="147" y="275"/>
                  <a:pt x="123" y="268"/>
                </a:cubicBezTo>
                <a:cubicBezTo>
                  <a:pt x="99" y="261"/>
                  <a:pt x="73" y="258"/>
                  <a:pt x="45" y="262"/>
                </a:cubicBezTo>
                <a:cubicBezTo>
                  <a:pt x="38" y="262"/>
                  <a:pt x="32" y="257"/>
                  <a:pt x="31" y="251"/>
                </a:cubicBezTo>
                <a:cubicBezTo>
                  <a:pt x="31" y="250"/>
                  <a:pt x="31" y="250"/>
                  <a:pt x="31" y="249"/>
                </a:cubicBezTo>
                <a:cubicBezTo>
                  <a:pt x="31" y="249"/>
                  <a:pt x="31" y="249"/>
                  <a:pt x="31" y="249"/>
                </a:cubicBezTo>
                <a:cubicBezTo>
                  <a:pt x="31" y="215"/>
                  <a:pt x="31" y="215"/>
                  <a:pt x="31" y="215"/>
                </a:cubicBezTo>
                <a:cubicBezTo>
                  <a:pt x="39" y="217"/>
                  <a:pt x="48" y="217"/>
                  <a:pt x="56" y="216"/>
                </a:cubicBezTo>
                <a:cubicBezTo>
                  <a:pt x="56" y="235"/>
                  <a:pt x="56" y="235"/>
                  <a:pt x="56" y="235"/>
                </a:cubicBezTo>
                <a:cubicBezTo>
                  <a:pt x="83" y="234"/>
                  <a:pt x="107" y="237"/>
                  <a:pt x="130" y="244"/>
                </a:cubicBezTo>
                <a:cubicBezTo>
                  <a:pt x="150" y="249"/>
                  <a:pt x="168" y="257"/>
                  <a:pt x="186" y="267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67" y="51"/>
                  <a:pt x="146" y="42"/>
                  <a:pt x="124" y="36"/>
                </a:cubicBezTo>
                <a:cubicBezTo>
                  <a:pt x="102" y="30"/>
                  <a:pt x="80" y="28"/>
                  <a:pt x="56" y="28"/>
                </a:cubicBezTo>
                <a:cubicBezTo>
                  <a:pt x="56" y="99"/>
                  <a:pt x="56" y="99"/>
                  <a:pt x="56" y="99"/>
                </a:cubicBezTo>
                <a:cubicBezTo>
                  <a:pt x="48" y="98"/>
                  <a:pt x="39" y="97"/>
                  <a:pt x="31" y="9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9"/>
                  <a:pt x="37" y="3"/>
                  <a:pt x="43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99" y="0"/>
                  <a:pt x="151" y="12"/>
                  <a:pt x="199" y="41"/>
                </a:cubicBezTo>
                <a:cubicBezTo>
                  <a:pt x="246" y="12"/>
                  <a:pt x="299" y="0"/>
                  <a:pt x="354" y="3"/>
                </a:cubicBezTo>
                <a:cubicBezTo>
                  <a:pt x="354" y="3"/>
                  <a:pt x="354" y="3"/>
                  <a:pt x="354" y="3"/>
                </a:cubicBezTo>
                <a:cubicBezTo>
                  <a:pt x="361" y="3"/>
                  <a:pt x="367" y="9"/>
                  <a:pt x="367" y="16"/>
                </a:cubicBezTo>
                <a:cubicBezTo>
                  <a:pt x="367" y="99"/>
                  <a:pt x="367" y="99"/>
                  <a:pt x="367" y="99"/>
                </a:cubicBezTo>
                <a:cubicBezTo>
                  <a:pt x="359" y="97"/>
                  <a:pt x="350" y="97"/>
                  <a:pt x="342" y="98"/>
                </a:cubicBezTo>
                <a:cubicBezTo>
                  <a:pt x="342" y="28"/>
                  <a:pt x="342" y="28"/>
                  <a:pt x="342" y="28"/>
                </a:cubicBezTo>
                <a:close/>
                <a:moveTo>
                  <a:pt x="322" y="118"/>
                </a:moveTo>
                <a:cubicBezTo>
                  <a:pt x="322" y="124"/>
                  <a:pt x="321" y="129"/>
                  <a:pt x="321" y="135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20" y="146"/>
                  <a:pt x="320" y="152"/>
                  <a:pt x="321" y="158"/>
                </a:cubicBezTo>
                <a:cubicBezTo>
                  <a:pt x="329" y="161"/>
                  <a:pt x="329" y="161"/>
                  <a:pt x="329" y="161"/>
                </a:cubicBezTo>
                <a:cubicBezTo>
                  <a:pt x="321" y="162"/>
                  <a:pt x="321" y="162"/>
                  <a:pt x="321" y="162"/>
                </a:cubicBezTo>
                <a:cubicBezTo>
                  <a:pt x="321" y="169"/>
                  <a:pt x="321" y="175"/>
                  <a:pt x="322" y="181"/>
                </a:cubicBezTo>
                <a:cubicBezTo>
                  <a:pt x="330" y="183"/>
                  <a:pt x="330" y="183"/>
                  <a:pt x="330" y="183"/>
                </a:cubicBezTo>
                <a:cubicBezTo>
                  <a:pt x="322" y="184"/>
                  <a:pt x="322" y="184"/>
                  <a:pt x="322" y="184"/>
                </a:cubicBezTo>
                <a:cubicBezTo>
                  <a:pt x="323" y="188"/>
                  <a:pt x="323" y="193"/>
                  <a:pt x="324" y="197"/>
                </a:cubicBezTo>
                <a:cubicBezTo>
                  <a:pt x="330" y="199"/>
                  <a:pt x="355" y="205"/>
                  <a:pt x="369" y="193"/>
                </a:cubicBezTo>
                <a:cubicBezTo>
                  <a:pt x="384" y="179"/>
                  <a:pt x="392" y="151"/>
                  <a:pt x="384" y="127"/>
                </a:cubicBezTo>
                <a:cubicBezTo>
                  <a:pt x="377" y="107"/>
                  <a:pt x="335" y="115"/>
                  <a:pt x="322" y="118"/>
                </a:cubicBezTo>
                <a:close/>
                <a:moveTo>
                  <a:pt x="70" y="118"/>
                </a:moveTo>
                <a:cubicBezTo>
                  <a:pt x="57" y="115"/>
                  <a:pt x="15" y="107"/>
                  <a:pt x="8" y="127"/>
                </a:cubicBezTo>
                <a:cubicBezTo>
                  <a:pt x="0" y="151"/>
                  <a:pt x="8" y="179"/>
                  <a:pt x="23" y="193"/>
                </a:cubicBezTo>
                <a:cubicBezTo>
                  <a:pt x="37" y="205"/>
                  <a:pt x="62" y="199"/>
                  <a:pt x="68" y="197"/>
                </a:cubicBezTo>
                <a:cubicBezTo>
                  <a:pt x="69" y="193"/>
                  <a:pt x="69" y="188"/>
                  <a:pt x="70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75"/>
                  <a:pt x="71" y="169"/>
                  <a:pt x="72" y="162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2"/>
                  <a:pt x="72" y="146"/>
                  <a:pt x="72" y="140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71" y="129"/>
                  <a:pt x="71" y="124"/>
                  <a:pt x="70" y="1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9" name="Freeform 23"/>
          <p:cNvSpPr>
            <a:spLocks noEditPoints="1"/>
          </p:cNvSpPr>
          <p:nvPr/>
        </p:nvSpPr>
        <p:spPr bwMode="auto">
          <a:xfrm>
            <a:off x="1507332" y="3031333"/>
            <a:ext cx="796529" cy="659606"/>
          </a:xfrm>
          <a:custGeom>
            <a:avLst/>
            <a:gdLst>
              <a:gd name="T0" fmla="*/ 152 w 370"/>
              <a:gd name="T1" fmla="*/ 48 h 306"/>
              <a:gd name="T2" fmla="*/ 49 w 370"/>
              <a:gd name="T3" fmla="*/ 72 h 306"/>
              <a:gd name="T4" fmla="*/ 148 w 370"/>
              <a:gd name="T5" fmla="*/ 61 h 306"/>
              <a:gd name="T6" fmla="*/ 159 w 370"/>
              <a:gd name="T7" fmla="*/ 306 h 306"/>
              <a:gd name="T8" fmla="*/ 0 w 370"/>
              <a:gd name="T9" fmla="*/ 291 h 306"/>
              <a:gd name="T10" fmla="*/ 11 w 370"/>
              <a:gd name="T11" fmla="*/ 72 h 306"/>
              <a:gd name="T12" fmla="*/ 104 w 370"/>
              <a:gd name="T13" fmla="*/ 3 h 306"/>
              <a:gd name="T14" fmla="*/ 353 w 370"/>
              <a:gd name="T15" fmla="*/ 30 h 306"/>
              <a:gd name="T16" fmla="*/ 370 w 370"/>
              <a:gd name="T17" fmla="*/ 78 h 306"/>
              <a:gd name="T18" fmla="*/ 356 w 370"/>
              <a:gd name="T19" fmla="*/ 291 h 306"/>
              <a:gd name="T20" fmla="*/ 311 w 370"/>
              <a:gd name="T21" fmla="*/ 263 h 306"/>
              <a:gd name="T22" fmla="*/ 281 w 370"/>
              <a:gd name="T23" fmla="*/ 263 h 306"/>
              <a:gd name="T24" fmla="*/ 281 w 370"/>
              <a:gd name="T25" fmla="*/ 263 h 306"/>
              <a:gd name="T26" fmla="*/ 89 w 370"/>
              <a:gd name="T27" fmla="*/ 263 h 306"/>
              <a:gd name="T28" fmla="*/ 268 w 370"/>
              <a:gd name="T29" fmla="*/ 153 h 306"/>
              <a:gd name="T30" fmla="*/ 318 w 370"/>
              <a:gd name="T31" fmla="*/ 156 h 306"/>
              <a:gd name="T32" fmla="*/ 214 w 370"/>
              <a:gd name="T33" fmla="*/ 151 h 306"/>
              <a:gd name="T34" fmla="*/ 268 w 370"/>
              <a:gd name="T35" fmla="*/ 122 h 306"/>
              <a:gd name="T36" fmla="*/ 318 w 370"/>
              <a:gd name="T37" fmla="*/ 125 h 306"/>
              <a:gd name="T38" fmla="*/ 214 w 370"/>
              <a:gd name="T39" fmla="*/ 120 h 306"/>
              <a:gd name="T40" fmla="*/ 268 w 370"/>
              <a:gd name="T41" fmla="*/ 91 h 306"/>
              <a:gd name="T42" fmla="*/ 318 w 370"/>
              <a:gd name="T43" fmla="*/ 94 h 306"/>
              <a:gd name="T44" fmla="*/ 214 w 370"/>
              <a:gd name="T45" fmla="*/ 89 h 306"/>
              <a:gd name="T46" fmla="*/ 268 w 370"/>
              <a:gd name="T47" fmla="*/ 60 h 306"/>
              <a:gd name="T48" fmla="*/ 318 w 370"/>
              <a:gd name="T49" fmla="*/ 62 h 306"/>
              <a:gd name="T50" fmla="*/ 214 w 370"/>
              <a:gd name="T51" fmla="*/ 57 h 306"/>
              <a:gd name="T52" fmla="*/ 174 w 370"/>
              <a:gd name="T53" fmla="*/ 30 h 306"/>
              <a:gd name="T54" fmla="*/ 33 w 370"/>
              <a:gd name="T55" fmla="*/ 252 h 306"/>
              <a:gd name="T56" fmla="*/ 294 w 370"/>
              <a:gd name="T57" fmla="*/ 242 h 306"/>
              <a:gd name="T58" fmla="*/ 299 w 370"/>
              <a:gd name="T59" fmla="*/ 193 h 306"/>
              <a:gd name="T60" fmla="*/ 265 w 370"/>
              <a:gd name="T61" fmla="*/ 25 h 306"/>
              <a:gd name="T62" fmla="*/ 267 w 370"/>
              <a:gd name="T63" fmla="*/ 239 h 306"/>
              <a:gd name="T64" fmla="*/ 312 w 370"/>
              <a:gd name="T65" fmla="*/ 216 h 306"/>
              <a:gd name="T66" fmla="*/ 148 w 370"/>
              <a:gd name="T67" fmla="*/ 154 h 306"/>
              <a:gd name="T68" fmla="*/ 102 w 370"/>
              <a:gd name="T69" fmla="*/ 140 h 306"/>
              <a:gd name="T70" fmla="*/ 57 w 370"/>
              <a:gd name="T71" fmla="*/ 168 h 306"/>
              <a:gd name="T72" fmla="*/ 148 w 370"/>
              <a:gd name="T73" fmla="*/ 123 h 306"/>
              <a:gd name="T74" fmla="*/ 102 w 370"/>
              <a:gd name="T75" fmla="*/ 109 h 306"/>
              <a:gd name="T76" fmla="*/ 57 w 370"/>
              <a:gd name="T77" fmla="*/ 137 h 306"/>
              <a:gd name="T78" fmla="*/ 148 w 370"/>
              <a:gd name="T79" fmla="*/ 92 h 306"/>
              <a:gd name="T80" fmla="*/ 49 w 370"/>
              <a:gd name="T81" fmla="*/ 104 h 306"/>
              <a:gd name="T82" fmla="*/ 152 w 370"/>
              <a:gd name="T83" fmla="*/ 8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0" h="306">
                <a:moveTo>
                  <a:pt x="148" y="61"/>
                </a:moveTo>
                <a:cubicBezTo>
                  <a:pt x="151" y="61"/>
                  <a:pt x="155" y="59"/>
                  <a:pt x="156" y="56"/>
                </a:cubicBezTo>
                <a:cubicBezTo>
                  <a:pt x="157" y="52"/>
                  <a:pt x="155" y="49"/>
                  <a:pt x="152" y="48"/>
                </a:cubicBezTo>
                <a:cubicBezTo>
                  <a:pt x="136" y="44"/>
                  <a:pt x="119" y="44"/>
                  <a:pt x="102" y="46"/>
                </a:cubicBezTo>
                <a:cubicBezTo>
                  <a:pt x="86" y="49"/>
                  <a:pt x="69" y="55"/>
                  <a:pt x="53" y="63"/>
                </a:cubicBezTo>
                <a:cubicBezTo>
                  <a:pt x="49" y="65"/>
                  <a:pt x="48" y="69"/>
                  <a:pt x="49" y="72"/>
                </a:cubicBezTo>
                <a:cubicBezTo>
                  <a:pt x="50" y="75"/>
                  <a:pt x="54" y="76"/>
                  <a:pt x="57" y="75"/>
                </a:cubicBezTo>
                <a:cubicBezTo>
                  <a:pt x="72" y="67"/>
                  <a:pt x="87" y="62"/>
                  <a:pt x="102" y="59"/>
                </a:cubicBezTo>
                <a:cubicBezTo>
                  <a:pt x="117" y="57"/>
                  <a:pt x="132" y="57"/>
                  <a:pt x="148" y="61"/>
                </a:cubicBezTo>
                <a:close/>
                <a:moveTo>
                  <a:pt x="210" y="291"/>
                </a:moveTo>
                <a:cubicBezTo>
                  <a:pt x="210" y="306"/>
                  <a:pt x="210" y="306"/>
                  <a:pt x="210" y="306"/>
                </a:cubicBezTo>
                <a:cubicBezTo>
                  <a:pt x="159" y="306"/>
                  <a:pt x="159" y="306"/>
                  <a:pt x="159" y="306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5" y="291"/>
                  <a:pt x="15" y="291"/>
                  <a:pt x="15" y="291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11" y="39"/>
                  <a:pt x="11" y="39"/>
                  <a:pt x="11" y="39"/>
                </a:cubicBezTo>
                <a:cubicBezTo>
                  <a:pt x="17" y="30"/>
                  <a:pt x="17" y="30"/>
                  <a:pt x="17" y="30"/>
                </a:cubicBezTo>
                <a:cubicBezTo>
                  <a:pt x="43" y="16"/>
                  <a:pt x="73" y="6"/>
                  <a:pt x="104" y="3"/>
                </a:cubicBezTo>
                <a:cubicBezTo>
                  <a:pt x="131" y="0"/>
                  <a:pt x="159" y="2"/>
                  <a:pt x="185" y="10"/>
                </a:cubicBezTo>
                <a:cubicBezTo>
                  <a:pt x="212" y="2"/>
                  <a:pt x="240" y="0"/>
                  <a:pt x="267" y="3"/>
                </a:cubicBezTo>
                <a:cubicBezTo>
                  <a:pt x="298" y="6"/>
                  <a:pt x="328" y="16"/>
                  <a:pt x="353" y="30"/>
                </a:cubicBezTo>
                <a:cubicBezTo>
                  <a:pt x="359" y="39"/>
                  <a:pt x="359" y="39"/>
                  <a:pt x="359" y="39"/>
                </a:cubicBezTo>
                <a:cubicBezTo>
                  <a:pt x="359" y="52"/>
                  <a:pt x="359" y="65"/>
                  <a:pt x="359" y="78"/>
                </a:cubicBezTo>
                <a:cubicBezTo>
                  <a:pt x="370" y="78"/>
                  <a:pt x="370" y="78"/>
                  <a:pt x="370" y="78"/>
                </a:cubicBezTo>
                <a:cubicBezTo>
                  <a:pt x="370" y="291"/>
                  <a:pt x="370" y="291"/>
                  <a:pt x="370" y="291"/>
                </a:cubicBezTo>
                <a:cubicBezTo>
                  <a:pt x="367" y="291"/>
                  <a:pt x="367" y="291"/>
                  <a:pt x="367" y="291"/>
                </a:cubicBezTo>
                <a:cubicBezTo>
                  <a:pt x="356" y="291"/>
                  <a:pt x="356" y="291"/>
                  <a:pt x="356" y="291"/>
                </a:cubicBezTo>
                <a:cubicBezTo>
                  <a:pt x="210" y="291"/>
                  <a:pt x="210" y="291"/>
                  <a:pt x="210" y="291"/>
                </a:cubicBezTo>
                <a:close/>
                <a:moveTo>
                  <a:pt x="356" y="214"/>
                </a:moveTo>
                <a:cubicBezTo>
                  <a:pt x="311" y="263"/>
                  <a:pt x="311" y="263"/>
                  <a:pt x="311" y="263"/>
                </a:cubicBezTo>
                <a:cubicBezTo>
                  <a:pt x="356" y="263"/>
                  <a:pt x="356" y="263"/>
                  <a:pt x="356" y="263"/>
                </a:cubicBezTo>
                <a:cubicBezTo>
                  <a:pt x="356" y="214"/>
                  <a:pt x="356" y="214"/>
                  <a:pt x="356" y="214"/>
                </a:cubicBezTo>
                <a:close/>
                <a:moveTo>
                  <a:pt x="281" y="263"/>
                </a:moveTo>
                <a:cubicBezTo>
                  <a:pt x="276" y="262"/>
                  <a:pt x="270" y="261"/>
                  <a:pt x="265" y="261"/>
                </a:cubicBezTo>
                <a:cubicBezTo>
                  <a:pt x="245" y="258"/>
                  <a:pt x="225" y="257"/>
                  <a:pt x="207" y="263"/>
                </a:cubicBezTo>
                <a:cubicBezTo>
                  <a:pt x="281" y="263"/>
                  <a:pt x="281" y="263"/>
                  <a:pt x="281" y="263"/>
                </a:cubicBezTo>
                <a:close/>
                <a:moveTo>
                  <a:pt x="164" y="263"/>
                </a:moveTo>
                <a:cubicBezTo>
                  <a:pt x="145" y="257"/>
                  <a:pt x="126" y="258"/>
                  <a:pt x="106" y="261"/>
                </a:cubicBezTo>
                <a:cubicBezTo>
                  <a:pt x="100" y="261"/>
                  <a:pt x="95" y="262"/>
                  <a:pt x="89" y="263"/>
                </a:cubicBezTo>
                <a:cubicBezTo>
                  <a:pt x="164" y="263"/>
                  <a:pt x="164" y="263"/>
                  <a:pt x="164" y="263"/>
                </a:cubicBezTo>
                <a:close/>
                <a:moveTo>
                  <a:pt x="223" y="156"/>
                </a:moveTo>
                <a:cubicBezTo>
                  <a:pt x="238" y="152"/>
                  <a:pt x="253" y="151"/>
                  <a:pt x="268" y="153"/>
                </a:cubicBezTo>
                <a:cubicBezTo>
                  <a:pt x="283" y="155"/>
                  <a:pt x="298" y="160"/>
                  <a:pt x="313" y="167"/>
                </a:cubicBezTo>
                <a:cubicBezTo>
                  <a:pt x="317" y="169"/>
                  <a:pt x="320" y="168"/>
                  <a:pt x="321" y="165"/>
                </a:cubicBezTo>
                <a:cubicBezTo>
                  <a:pt x="323" y="161"/>
                  <a:pt x="321" y="158"/>
                  <a:pt x="318" y="156"/>
                </a:cubicBezTo>
                <a:cubicBezTo>
                  <a:pt x="301" y="148"/>
                  <a:pt x="285" y="143"/>
                  <a:pt x="268" y="140"/>
                </a:cubicBezTo>
                <a:cubicBezTo>
                  <a:pt x="251" y="138"/>
                  <a:pt x="235" y="139"/>
                  <a:pt x="218" y="143"/>
                </a:cubicBezTo>
                <a:cubicBezTo>
                  <a:pt x="215" y="144"/>
                  <a:pt x="213" y="148"/>
                  <a:pt x="214" y="151"/>
                </a:cubicBezTo>
                <a:cubicBezTo>
                  <a:pt x="216" y="154"/>
                  <a:pt x="219" y="157"/>
                  <a:pt x="223" y="156"/>
                </a:cubicBezTo>
                <a:close/>
                <a:moveTo>
                  <a:pt x="223" y="125"/>
                </a:moveTo>
                <a:cubicBezTo>
                  <a:pt x="238" y="121"/>
                  <a:pt x="253" y="120"/>
                  <a:pt x="268" y="122"/>
                </a:cubicBezTo>
                <a:cubicBezTo>
                  <a:pt x="283" y="124"/>
                  <a:pt x="298" y="129"/>
                  <a:pt x="313" y="136"/>
                </a:cubicBezTo>
                <a:cubicBezTo>
                  <a:pt x="317" y="138"/>
                  <a:pt x="320" y="137"/>
                  <a:pt x="321" y="133"/>
                </a:cubicBezTo>
                <a:cubicBezTo>
                  <a:pt x="323" y="130"/>
                  <a:pt x="321" y="126"/>
                  <a:pt x="318" y="125"/>
                </a:cubicBezTo>
                <a:cubicBezTo>
                  <a:pt x="301" y="117"/>
                  <a:pt x="285" y="111"/>
                  <a:pt x="268" y="109"/>
                </a:cubicBezTo>
                <a:cubicBezTo>
                  <a:pt x="251" y="107"/>
                  <a:pt x="235" y="108"/>
                  <a:pt x="218" y="112"/>
                </a:cubicBezTo>
                <a:cubicBezTo>
                  <a:pt x="215" y="113"/>
                  <a:pt x="213" y="116"/>
                  <a:pt x="214" y="120"/>
                </a:cubicBezTo>
                <a:cubicBezTo>
                  <a:pt x="216" y="123"/>
                  <a:pt x="219" y="125"/>
                  <a:pt x="223" y="125"/>
                </a:cubicBezTo>
                <a:close/>
                <a:moveTo>
                  <a:pt x="223" y="94"/>
                </a:moveTo>
                <a:cubicBezTo>
                  <a:pt x="238" y="90"/>
                  <a:pt x="253" y="89"/>
                  <a:pt x="268" y="91"/>
                </a:cubicBezTo>
                <a:cubicBezTo>
                  <a:pt x="283" y="93"/>
                  <a:pt x="298" y="98"/>
                  <a:pt x="313" y="106"/>
                </a:cubicBezTo>
                <a:cubicBezTo>
                  <a:pt x="317" y="107"/>
                  <a:pt x="320" y="106"/>
                  <a:pt x="321" y="103"/>
                </a:cubicBezTo>
                <a:cubicBezTo>
                  <a:pt x="323" y="100"/>
                  <a:pt x="321" y="96"/>
                  <a:pt x="318" y="94"/>
                </a:cubicBezTo>
                <a:cubicBezTo>
                  <a:pt x="301" y="86"/>
                  <a:pt x="285" y="81"/>
                  <a:pt x="268" y="79"/>
                </a:cubicBezTo>
                <a:cubicBezTo>
                  <a:pt x="251" y="76"/>
                  <a:pt x="235" y="77"/>
                  <a:pt x="218" y="81"/>
                </a:cubicBezTo>
                <a:cubicBezTo>
                  <a:pt x="215" y="82"/>
                  <a:pt x="213" y="86"/>
                  <a:pt x="214" y="89"/>
                </a:cubicBezTo>
                <a:cubicBezTo>
                  <a:pt x="216" y="93"/>
                  <a:pt x="219" y="95"/>
                  <a:pt x="223" y="94"/>
                </a:cubicBezTo>
                <a:close/>
                <a:moveTo>
                  <a:pt x="223" y="62"/>
                </a:moveTo>
                <a:cubicBezTo>
                  <a:pt x="238" y="58"/>
                  <a:pt x="253" y="58"/>
                  <a:pt x="268" y="60"/>
                </a:cubicBezTo>
                <a:cubicBezTo>
                  <a:pt x="283" y="62"/>
                  <a:pt x="298" y="66"/>
                  <a:pt x="313" y="74"/>
                </a:cubicBezTo>
                <a:cubicBezTo>
                  <a:pt x="317" y="75"/>
                  <a:pt x="320" y="74"/>
                  <a:pt x="321" y="71"/>
                </a:cubicBezTo>
                <a:cubicBezTo>
                  <a:pt x="323" y="68"/>
                  <a:pt x="321" y="64"/>
                  <a:pt x="318" y="62"/>
                </a:cubicBezTo>
                <a:cubicBezTo>
                  <a:pt x="301" y="54"/>
                  <a:pt x="285" y="49"/>
                  <a:pt x="268" y="47"/>
                </a:cubicBezTo>
                <a:cubicBezTo>
                  <a:pt x="251" y="45"/>
                  <a:pt x="235" y="45"/>
                  <a:pt x="218" y="50"/>
                </a:cubicBezTo>
                <a:cubicBezTo>
                  <a:pt x="215" y="50"/>
                  <a:pt x="213" y="54"/>
                  <a:pt x="214" y="57"/>
                </a:cubicBezTo>
                <a:cubicBezTo>
                  <a:pt x="216" y="61"/>
                  <a:pt x="219" y="63"/>
                  <a:pt x="223" y="62"/>
                </a:cubicBezTo>
                <a:close/>
                <a:moveTo>
                  <a:pt x="106" y="25"/>
                </a:moveTo>
                <a:cubicBezTo>
                  <a:pt x="129" y="22"/>
                  <a:pt x="152" y="24"/>
                  <a:pt x="174" y="30"/>
                </a:cubicBezTo>
                <a:cubicBezTo>
                  <a:pt x="174" y="243"/>
                  <a:pt x="174" y="243"/>
                  <a:pt x="174" y="243"/>
                </a:cubicBezTo>
                <a:cubicBezTo>
                  <a:pt x="154" y="236"/>
                  <a:pt x="129" y="236"/>
                  <a:pt x="104" y="239"/>
                </a:cubicBezTo>
                <a:cubicBezTo>
                  <a:pt x="79" y="241"/>
                  <a:pt x="53" y="247"/>
                  <a:pt x="33" y="252"/>
                </a:cubicBezTo>
                <a:cubicBezTo>
                  <a:pt x="33" y="46"/>
                  <a:pt x="33" y="46"/>
                  <a:pt x="33" y="46"/>
                </a:cubicBezTo>
                <a:cubicBezTo>
                  <a:pt x="55" y="35"/>
                  <a:pt x="80" y="27"/>
                  <a:pt x="106" y="25"/>
                </a:cubicBezTo>
                <a:close/>
                <a:moveTo>
                  <a:pt x="294" y="242"/>
                </a:moveTo>
                <a:cubicBezTo>
                  <a:pt x="288" y="206"/>
                  <a:pt x="288" y="206"/>
                  <a:pt x="288" y="206"/>
                </a:cubicBezTo>
                <a:cubicBezTo>
                  <a:pt x="285" y="192"/>
                  <a:pt x="285" y="192"/>
                  <a:pt x="285" y="192"/>
                </a:cubicBezTo>
                <a:cubicBezTo>
                  <a:pt x="299" y="193"/>
                  <a:pt x="299" y="193"/>
                  <a:pt x="299" y="193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46"/>
                  <a:pt x="337" y="46"/>
                  <a:pt x="337" y="46"/>
                </a:cubicBezTo>
                <a:cubicBezTo>
                  <a:pt x="315" y="35"/>
                  <a:pt x="290" y="27"/>
                  <a:pt x="265" y="25"/>
                </a:cubicBezTo>
                <a:cubicBezTo>
                  <a:pt x="242" y="22"/>
                  <a:pt x="219" y="24"/>
                  <a:pt x="196" y="30"/>
                </a:cubicBezTo>
                <a:cubicBezTo>
                  <a:pt x="196" y="243"/>
                  <a:pt x="196" y="243"/>
                  <a:pt x="196" y="243"/>
                </a:cubicBezTo>
                <a:cubicBezTo>
                  <a:pt x="217" y="236"/>
                  <a:pt x="242" y="236"/>
                  <a:pt x="267" y="239"/>
                </a:cubicBezTo>
                <a:cubicBezTo>
                  <a:pt x="276" y="240"/>
                  <a:pt x="285" y="241"/>
                  <a:pt x="294" y="242"/>
                </a:cubicBezTo>
                <a:close/>
                <a:moveTo>
                  <a:pt x="332" y="217"/>
                </a:moveTo>
                <a:cubicBezTo>
                  <a:pt x="312" y="216"/>
                  <a:pt x="312" y="216"/>
                  <a:pt x="312" y="216"/>
                </a:cubicBezTo>
                <a:cubicBezTo>
                  <a:pt x="315" y="236"/>
                  <a:pt x="315" y="236"/>
                  <a:pt x="315" y="236"/>
                </a:cubicBezTo>
                <a:cubicBezTo>
                  <a:pt x="332" y="217"/>
                  <a:pt x="332" y="217"/>
                  <a:pt x="332" y="217"/>
                </a:cubicBezTo>
                <a:close/>
                <a:moveTo>
                  <a:pt x="148" y="154"/>
                </a:moveTo>
                <a:cubicBezTo>
                  <a:pt x="151" y="155"/>
                  <a:pt x="155" y="153"/>
                  <a:pt x="156" y="149"/>
                </a:cubicBezTo>
                <a:cubicBezTo>
                  <a:pt x="157" y="146"/>
                  <a:pt x="155" y="142"/>
                  <a:pt x="152" y="141"/>
                </a:cubicBezTo>
                <a:cubicBezTo>
                  <a:pt x="136" y="138"/>
                  <a:pt x="119" y="137"/>
                  <a:pt x="102" y="140"/>
                </a:cubicBezTo>
                <a:cubicBezTo>
                  <a:pt x="86" y="143"/>
                  <a:pt x="69" y="148"/>
                  <a:pt x="53" y="157"/>
                </a:cubicBezTo>
                <a:cubicBezTo>
                  <a:pt x="49" y="159"/>
                  <a:pt x="48" y="162"/>
                  <a:pt x="49" y="166"/>
                </a:cubicBezTo>
                <a:cubicBezTo>
                  <a:pt x="50" y="169"/>
                  <a:pt x="54" y="170"/>
                  <a:pt x="57" y="168"/>
                </a:cubicBezTo>
                <a:cubicBezTo>
                  <a:pt x="72" y="160"/>
                  <a:pt x="87" y="155"/>
                  <a:pt x="102" y="153"/>
                </a:cubicBezTo>
                <a:cubicBezTo>
                  <a:pt x="117" y="150"/>
                  <a:pt x="132" y="151"/>
                  <a:pt x="148" y="154"/>
                </a:cubicBezTo>
                <a:close/>
                <a:moveTo>
                  <a:pt x="148" y="123"/>
                </a:moveTo>
                <a:cubicBezTo>
                  <a:pt x="151" y="124"/>
                  <a:pt x="155" y="121"/>
                  <a:pt x="156" y="118"/>
                </a:cubicBezTo>
                <a:cubicBezTo>
                  <a:pt x="157" y="115"/>
                  <a:pt x="155" y="111"/>
                  <a:pt x="152" y="110"/>
                </a:cubicBezTo>
                <a:cubicBezTo>
                  <a:pt x="136" y="107"/>
                  <a:pt x="119" y="106"/>
                  <a:pt x="102" y="109"/>
                </a:cubicBezTo>
                <a:cubicBezTo>
                  <a:pt x="86" y="111"/>
                  <a:pt x="69" y="117"/>
                  <a:pt x="53" y="126"/>
                </a:cubicBezTo>
                <a:cubicBezTo>
                  <a:pt x="49" y="127"/>
                  <a:pt x="48" y="131"/>
                  <a:pt x="49" y="134"/>
                </a:cubicBezTo>
                <a:cubicBezTo>
                  <a:pt x="50" y="138"/>
                  <a:pt x="54" y="139"/>
                  <a:pt x="57" y="137"/>
                </a:cubicBezTo>
                <a:cubicBezTo>
                  <a:pt x="72" y="129"/>
                  <a:pt x="87" y="124"/>
                  <a:pt x="102" y="122"/>
                </a:cubicBezTo>
                <a:cubicBezTo>
                  <a:pt x="117" y="119"/>
                  <a:pt x="132" y="120"/>
                  <a:pt x="148" y="123"/>
                </a:cubicBezTo>
                <a:close/>
                <a:moveTo>
                  <a:pt x="148" y="92"/>
                </a:moveTo>
                <a:cubicBezTo>
                  <a:pt x="132" y="89"/>
                  <a:pt x="117" y="89"/>
                  <a:pt x="102" y="91"/>
                </a:cubicBezTo>
                <a:cubicBezTo>
                  <a:pt x="87" y="93"/>
                  <a:pt x="72" y="99"/>
                  <a:pt x="57" y="106"/>
                </a:cubicBezTo>
                <a:cubicBezTo>
                  <a:pt x="54" y="108"/>
                  <a:pt x="50" y="107"/>
                  <a:pt x="49" y="104"/>
                </a:cubicBezTo>
                <a:cubicBezTo>
                  <a:pt x="48" y="101"/>
                  <a:pt x="49" y="97"/>
                  <a:pt x="53" y="95"/>
                </a:cubicBezTo>
                <a:cubicBezTo>
                  <a:pt x="69" y="87"/>
                  <a:pt x="86" y="81"/>
                  <a:pt x="102" y="78"/>
                </a:cubicBezTo>
                <a:cubicBezTo>
                  <a:pt x="119" y="76"/>
                  <a:pt x="136" y="76"/>
                  <a:pt x="152" y="80"/>
                </a:cubicBezTo>
                <a:cubicBezTo>
                  <a:pt x="155" y="80"/>
                  <a:pt x="157" y="84"/>
                  <a:pt x="156" y="87"/>
                </a:cubicBezTo>
                <a:cubicBezTo>
                  <a:pt x="155" y="91"/>
                  <a:pt x="151" y="93"/>
                  <a:pt x="148" y="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0" name="Freeform 24"/>
          <p:cNvSpPr>
            <a:spLocks noEditPoints="1"/>
          </p:cNvSpPr>
          <p:nvPr/>
        </p:nvSpPr>
        <p:spPr bwMode="auto">
          <a:xfrm>
            <a:off x="500064" y="2908697"/>
            <a:ext cx="788194" cy="833438"/>
          </a:xfrm>
          <a:custGeom>
            <a:avLst/>
            <a:gdLst>
              <a:gd name="T0" fmla="*/ 255 w 366"/>
              <a:gd name="T1" fmla="*/ 65 h 387"/>
              <a:gd name="T2" fmla="*/ 257 w 366"/>
              <a:gd name="T3" fmla="*/ 100 h 387"/>
              <a:gd name="T4" fmla="*/ 243 w 366"/>
              <a:gd name="T5" fmla="*/ 88 h 387"/>
              <a:gd name="T6" fmla="*/ 120 w 366"/>
              <a:gd name="T7" fmla="*/ 88 h 387"/>
              <a:gd name="T8" fmla="*/ 107 w 366"/>
              <a:gd name="T9" fmla="*/ 100 h 387"/>
              <a:gd name="T10" fmla="*/ 109 w 366"/>
              <a:gd name="T11" fmla="*/ 65 h 387"/>
              <a:gd name="T12" fmla="*/ 348 w 366"/>
              <a:gd name="T13" fmla="*/ 242 h 387"/>
              <a:gd name="T14" fmla="*/ 331 w 366"/>
              <a:gd name="T15" fmla="*/ 214 h 387"/>
              <a:gd name="T16" fmla="*/ 305 w 366"/>
              <a:gd name="T17" fmla="*/ 245 h 387"/>
              <a:gd name="T18" fmla="*/ 298 w 366"/>
              <a:gd name="T19" fmla="*/ 261 h 387"/>
              <a:gd name="T20" fmla="*/ 293 w 366"/>
              <a:gd name="T21" fmla="*/ 278 h 387"/>
              <a:gd name="T22" fmla="*/ 290 w 366"/>
              <a:gd name="T23" fmla="*/ 290 h 387"/>
              <a:gd name="T24" fmla="*/ 310 w 366"/>
              <a:gd name="T25" fmla="*/ 234 h 387"/>
              <a:gd name="T26" fmla="*/ 34 w 366"/>
              <a:gd name="T27" fmla="*/ 232 h 387"/>
              <a:gd name="T28" fmla="*/ 55 w 366"/>
              <a:gd name="T29" fmla="*/ 234 h 387"/>
              <a:gd name="T30" fmla="*/ 62 w 366"/>
              <a:gd name="T31" fmla="*/ 249 h 387"/>
              <a:gd name="T32" fmla="*/ 68 w 366"/>
              <a:gd name="T33" fmla="*/ 265 h 387"/>
              <a:gd name="T34" fmla="*/ 73 w 366"/>
              <a:gd name="T35" fmla="*/ 280 h 387"/>
              <a:gd name="T36" fmla="*/ 0 w 366"/>
              <a:gd name="T37" fmla="*/ 264 h 387"/>
              <a:gd name="T38" fmla="*/ 64 w 366"/>
              <a:gd name="T39" fmla="*/ 146 h 387"/>
              <a:gd name="T40" fmla="*/ 96 w 366"/>
              <a:gd name="T41" fmla="*/ 150 h 387"/>
              <a:gd name="T42" fmla="*/ 89 w 366"/>
              <a:gd name="T43" fmla="*/ 130 h 387"/>
              <a:gd name="T44" fmla="*/ 98 w 366"/>
              <a:gd name="T45" fmla="*/ 126 h 387"/>
              <a:gd name="T46" fmla="*/ 182 w 366"/>
              <a:gd name="T47" fmla="*/ 196 h 387"/>
              <a:gd name="T48" fmla="*/ 266 w 366"/>
              <a:gd name="T49" fmla="*/ 125 h 387"/>
              <a:gd name="T50" fmla="*/ 276 w 366"/>
              <a:gd name="T51" fmla="*/ 130 h 387"/>
              <a:gd name="T52" fmla="*/ 269 w 366"/>
              <a:gd name="T53" fmla="*/ 150 h 387"/>
              <a:gd name="T54" fmla="*/ 301 w 366"/>
              <a:gd name="T55" fmla="*/ 146 h 387"/>
              <a:gd name="T56" fmla="*/ 318 w 366"/>
              <a:gd name="T57" fmla="*/ 220 h 387"/>
              <a:gd name="T58" fmla="*/ 301 w 366"/>
              <a:gd name="T59" fmla="*/ 226 h 387"/>
              <a:gd name="T60" fmla="*/ 212 w 366"/>
              <a:gd name="T61" fmla="*/ 360 h 387"/>
              <a:gd name="T62" fmla="*/ 310 w 366"/>
              <a:gd name="T63" fmla="*/ 316 h 387"/>
              <a:gd name="T64" fmla="*/ 207 w 366"/>
              <a:gd name="T65" fmla="*/ 380 h 387"/>
              <a:gd name="T66" fmla="*/ 195 w 366"/>
              <a:gd name="T67" fmla="*/ 385 h 387"/>
              <a:gd name="T68" fmla="*/ 48 w 366"/>
              <a:gd name="T69" fmla="*/ 334 h 387"/>
              <a:gd name="T70" fmla="*/ 65 w 366"/>
              <a:gd name="T71" fmla="*/ 311 h 387"/>
              <a:gd name="T72" fmla="*/ 154 w 366"/>
              <a:gd name="T73" fmla="*/ 207 h 387"/>
              <a:gd name="T74" fmla="*/ 61 w 366"/>
              <a:gd name="T75" fmla="*/ 218 h 387"/>
              <a:gd name="T76" fmla="*/ 48 w 366"/>
              <a:gd name="T77" fmla="*/ 144 h 387"/>
              <a:gd name="T78" fmla="*/ 292 w 366"/>
              <a:gd name="T79" fmla="*/ 194 h 387"/>
              <a:gd name="T80" fmla="*/ 223 w 366"/>
              <a:gd name="T81" fmla="*/ 221 h 387"/>
              <a:gd name="T82" fmla="*/ 182 w 366"/>
              <a:gd name="T83" fmla="*/ 370 h 387"/>
              <a:gd name="T84" fmla="*/ 183 w 366"/>
              <a:gd name="T85" fmla="*/ 214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6" h="387">
                <a:moveTo>
                  <a:pt x="182" y="0"/>
                </a:moveTo>
                <a:cubicBezTo>
                  <a:pt x="203" y="0"/>
                  <a:pt x="222" y="10"/>
                  <a:pt x="235" y="26"/>
                </a:cubicBezTo>
                <a:cubicBezTo>
                  <a:pt x="244" y="37"/>
                  <a:pt x="251" y="50"/>
                  <a:pt x="255" y="65"/>
                </a:cubicBezTo>
                <a:cubicBezTo>
                  <a:pt x="260" y="64"/>
                  <a:pt x="267" y="63"/>
                  <a:pt x="269" y="68"/>
                </a:cubicBezTo>
                <a:cubicBezTo>
                  <a:pt x="273" y="77"/>
                  <a:pt x="271" y="97"/>
                  <a:pt x="265" y="99"/>
                </a:cubicBezTo>
                <a:cubicBezTo>
                  <a:pt x="263" y="100"/>
                  <a:pt x="260" y="100"/>
                  <a:pt x="257" y="100"/>
                </a:cubicBezTo>
                <a:cubicBezTo>
                  <a:pt x="256" y="105"/>
                  <a:pt x="255" y="110"/>
                  <a:pt x="254" y="115"/>
                </a:cubicBezTo>
                <a:cubicBezTo>
                  <a:pt x="248" y="116"/>
                  <a:pt x="243" y="117"/>
                  <a:pt x="238" y="118"/>
                </a:cubicBezTo>
                <a:cubicBezTo>
                  <a:pt x="241" y="109"/>
                  <a:pt x="243" y="99"/>
                  <a:pt x="243" y="88"/>
                </a:cubicBezTo>
                <a:cubicBezTo>
                  <a:pt x="243" y="75"/>
                  <a:pt x="240" y="63"/>
                  <a:pt x="235" y="52"/>
                </a:cubicBezTo>
                <a:cubicBezTo>
                  <a:pt x="194" y="85"/>
                  <a:pt x="140" y="61"/>
                  <a:pt x="127" y="55"/>
                </a:cubicBezTo>
                <a:cubicBezTo>
                  <a:pt x="122" y="65"/>
                  <a:pt x="120" y="76"/>
                  <a:pt x="120" y="88"/>
                </a:cubicBezTo>
                <a:cubicBezTo>
                  <a:pt x="120" y="99"/>
                  <a:pt x="122" y="109"/>
                  <a:pt x="125" y="118"/>
                </a:cubicBezTo>
                <a:cubicBezTo>
                  <a:pt x="120" y="117"/>
                  <a:pt x="115" y="116"/>
                  <a:pt x="109" y="115"/>
                </a:cubicBezTo>
                <a:cubicBezTo>
                  <a:pt x="108" y="110"/>
                  <a:pt x="107" y="105"/>
                  <a:pt x="107" y="100"/>
                </a:cubicBezTo>
                <a:cubicBezTo>
                  <a:pt x="103" y="100"/>
                  <a:pt x="100" y="100"/>
                  <a:pt x="98" y="99"/>
                </a:cubicBezTo>
                <a:cubicBezTo>
                  <a:pt x="92" y="97"/>
                  <a:pt x="91" y="77"/>
                  <a:pt x="94" y="68"/>
                </a:cubicBezTo>
                <a:cubicBezTo>
                  <a:pt x="96" y="63"/>
                  <a:pt x="103" y="64"/>
                  <a:pt x="109" y="65"/>
                </a:cubicBezTo>
                <a:cubicBezTo>
                  <a:pt x="112" y="50"/>
                  <a:pt x="119" y="37"/>
                  <a:pt x="128" y="26"/>
                </a:cubicBezTo>
                <a:cubicBezTo>
                  <a:pt x="141" y="10"/>
                  <a:pt x="160" y="0"/>
                  <a:pt x="182" y="0"/>
                </a:cubicBezTo>
                <a:close/>
                <a:moveTo>
                  <a:pt x="348" y="242"/>
                </a:moveTo>
                <a:cubicBezTo>
                  <a:pt x="336" y="237"/>
                  <a:pt x="336" y="237"/>
                  <a:pt x="336" y="237"/>
                </a:cubicBezTo>
                <a:cubicBezTo>
                  <a:pt x="331" y="232"/>
                  <a:pt x="331" y="232"/>
                  <a:pt x="331" y="232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41" y="219"/>
                  <a:pt x="345" y="229"/>
                  <a:pt x="348" y="242"/>
                </a:cubicBezTo>
                <a:close/>
                <a:moveTo>
                  <a:pt x="310" y="234"/>
                </a:moveTo>
                <a:cubicBezTo>
                  <a:pt x="308" y="238"/>
                  <a:pt x="306" y="241"/>
                  <a:pt x="305" y="245"/>
                </a:cubicBezTo>
                <a:cubicBezTo>
                  <a:pt x="325" y="258"/>
                  <a:pt x="325" y="258"/>
                  <a:pt x="325" y="258"/>
                </a:cubicBezTo>
                <a:cubicBezTo>
                  <a:pt x="303" y="249"/>
                  <a:pt x="303" y="249"/>
                  <a:pt x="303" y="249"/>
                </a:cubicBezTo>
                <a:cubicBezTo>
                  <a:pt x="301" y="253"/>
                  <a:pt x="300" y="257"/>
                  <a:pt x="298" y="261"/>
                </a:cubicBezTo>
                <a:cubicBezTo>
                  <a:pt x="318" y="273"/>
                  <a:pt x="318" y="273"/>
                  <a:pt x="318" y="273"/>
                </a:cubicBezTo>
                <a:cubicBezTo>
                  <a:pt x="297" y="265"/>
                  <a:pt x="297" y="265"/>
                  <a:pt x="297" y="265"/>
                </a:cubicBezTo>
                <a:cubicBezTo>
                  <a:pt x="296" y="269"/>
                  <a:pt x="294" y="273"/>
                  <a:pt x="293" y="278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92" y="280"/>
                  <a:pt x="292" y="280"/>
                  <a:pt x="292" y="280"/>
                </a:cubicBezTo>
                <a:cubicBezTo>
                  <a:pt x="292" y="283"/>
                  <a:pt x="291" y="287"/>
                  <a:pt x="290" y="290"/>
                </a:cubicBezTo>
                <a:cubicBezTo>
                  <a:pt x="294" y="293"/>
                  <a:pt x="323" y="311"/>
                  <a:pt x="337" y="306"/>
                </a:cubicBezTo>
                <a:cubicBezTo>
                  <a:pt x="350" y="301"/>
                  <a:pt x="364" y="281"/>
                  <a:pt x="365" y="264"/>
                </a:cubicBezTo>
                <a:cubicBezTo>
                  <a:pt x="366" y="246"/>
                  <a:pt x="320" y="235"/>
                  <a:pt x="310" y="234"/>
                </a:cubicBezTo>
                <a:close/>
                <a:moveTo>
                  <a:pt x="18" y="242"/>
                </a:moveTo>
                <a:cubicBezTo>
                  <a:pt x="29" y="237"/>
                  <a:pt x="29" y="237"/>
                  <a:pt x="29" y="237"/>
                </a:cubicBezTo>
                <a:cubicBezTo>
                  <a:pt x="34" y="232"/>
                  <a:pt x="34" y="232"/>
                  <a:pt x="34" y="232"/>
                </a:cubicBezTo>
                <a:cubicBezTo>
                  <a:pt x="35" y="214"/>
                  <a:pt x="35" y="214"/>
                  <a:pt x="35" y="214"/>
                </a:cubicBezTo>
                <a:cubicBezTo>
                  <a:pt x="24" y="219"/>
                  <a:pt x="20" y="229"/>
                  <a:pt x="18" y="242"/>
                </a:cubicBezTo>
                <a:close/>
                <a:moveTo>
                  <a:pt x="55" y="234"/>
                </a:moveTo>
                <a:cubicBezTo>
                  <a:pt x="57" y="238"/>
                  <a:pt x="59" y="241"/>
                  <a:pt x="60" y="245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64" y="253"/>
                  <a:pt x="65" y="257"/>
                  <a:pt x="67" y="261"/>
                </a:cubicBezTo>
                <a:cubicBezTo>
                  <a:pt x="47" y="273"/>
                  <a:pt x="47" y="273"/>
                  <a:pt x="47" y="273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70" y="269"/>
                  <a:pt x="71" y="273"/>
                  <a:pt x="72" y="278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3" y="280"/>
                  <a:pt x="73" y="280"/>
                  <a:pt x="73" y="280"/>
                </a:cubicBezTo>
                <a:cubicBezTo>
                  <a:pt x="74" y="283"/>
                  <a:pt x="74" y="287"/>
                  <a:pt x="75" y="290"/>
                </a:cubicBezTo>
                <a:cubicBezTo>
                  <a:pt x="71" y="293"/>
                  <a:pt x="42" y="311"/>
                  <a:pt x="29" y="306"/>
                </a:cubicBezTo>
                <a:cubicBezTo>
                  <a:pt x="15" y="301"/>
                  <a:pt x="1" y="281"/>
                  <a:pt x="0" y="264"/>
                </a:cubicBezTo>
                <a:cubicBezTo>
                  <a:pt x="0" y="246"/>
                  <a:pt x="45" y="235"/>
                  <a:pt x="55" y="234"/>
                </a:cubicBezTo>
                <a:close/>
                <a:moveTo>
                  <a:pt x="91" y="162"/>
                </a:moveTo>
                <a:cubicBezTo>
                  <a:pt x="64" y="146"/>
                  <a:pt x="64" y="146"/>
                  <a:pt x="64" y="146"/>
                </a:cubicBezTo>
                <a:cubicBezTo>
                  <a:pt x="61" y="145"/>
                  <a:pt x="59" y="141"/>
                  <a:pt x="61" y="138"/>
                </a:cubicBezTo>
                <a:cubicBezTo>
                  <a:pt x="63" y="135"/>
                  <a:pt x="67" y="134"/>
                  <a:pt x="70" y="135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79" y="138"/>
                  <a:pt x="78" y="134"/>
                  <a:pt x="80" y="131"/>
                </a:cubicBezTo>
                <a:cubicBezTo>
                  <a:pt x="82" y="128"/>
                  <a:pt x="86" y="128"/>
                  <a:pt x="89" y="130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6" y="132"/>
                  <a:pt x="96" y="128"/>
                  <a:pt x="98" y="126"/>
                </a:cubicBezTo>
                <a:cubicBezTo>
                  <a:pt x="101" y="123"/>
                  <a:pt x="105" y="123"/>
                  <a:pt x="107" y="125"/>
                </a:cubicBezTo>
                <a:cubicBezTo>
                  <a:pt x="182" y="195"/>
                  <a:pt x="182" y="195"/>
                  <a:pt x="182" y="195"/>
                </a:cubicBezTo>
                <a:cubicBezTo>
                  <a:pt x="182" y="195"/>
                  <a:pt x="182" y="195"/>
                  <a:pt x="182" y="196"/>
                </a:cubicBezTo>
                <a:cubicBezTo>
                  <a:pt x="182" y="195"/>
                  <a:pt x="183" y="195"/>
                  <a:pt x="183" y="195"/>
                </a:cubicBezTo>
                <a:cubicBezTo>
                  <a:pt x="257" y="125"/>
                  <a:pt x="257" y="125"/>
                  <a:pt x="257" y="125"/>
                </a:cubicBezTo>
                <a:cubicBezTo>
                  <a:pt x="260" y="123"/>
                  <a:pt x="264" y="123"/>
                  <a:pt x="266" y="125"/>
                </a:cubicBezTo>
                <a:cubicBezTo>
                  <a:pt x="268" y="128"/>
                  <a:pt x="268" y="132"/>
                  <a:pt x="266" y="134"/>
                </a:cubicBezTo>
                <a:cubicBezTo>
                  <a:pt x="257" y="143"/>
                  <a:pt x="257" y="143"/>
                  <a:pt x="257" y="143"/>
                </a:cubicBezTo>
                <a:cubicBezTo>
                  <a:pt x="276" y="130"/>
                  <a:pt x="276" y="130"/>
                  <a:pt x="276" y="130"/>
                </a:cubicBezTo>
                <a:cubicBezTo>
                  <a:pt x="278" y="128"/>
                  <a:pt x="282" y="128"/>
                  <a:pt x="284" y="131"/>
                </a:cubicBezTo>
                <a:cubicBezTo>
                  <a:pt x="286" y="134"/>
                  <a:pt x="286" y="138"/>
                  <a:pt x="283" y="140"/>
                </a:cubicBezTo>
                <a:cubicBezTo>
                  <a:pt x="269" y="150"/>
                  <a:pt x="269" y="150"/>
                  <a:pt x="269" y="150"/>
                </a:cubicBezTo>
                <a:cubicBezTo>
                  <a:pt x="295" y="135"/>
                  <a:pt x="295" y="135"/>
                  <a:pt x="295" y="135"/>
                </a:cubicBezTo>
                <a:cubicBezTo>
                  <a:pt x="298" y="134"/>
                  <a:pt x="302" y="135"/>
                  <a:pt x="303" y="138"/>
                </a:cubicBezTo>
                <a:cubicBezTo>
                  <a:pt x="305" y="141"/>
                  <a:pt x="304" y="145"/>
                  <a:pt x="301" y="146"/>
                </a:cubicBezTo>
                <a:cubicBezTo>
                  <a:pt x="268" y="165"/>
                  <a:pt x="268" y="165"/>
                  <a:pt x="268" y="165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220"/>
                  <a:pt x="318" y="220"/>
                  <a:pt x="318" y="220"/>
                </a:cubicBezTo>
                <a:cubicBezTo>
                  <a:pt x="317" y="220"/>
                  <a:pt x="316" y="220"/>
                  <a:pt x="315" y="220"/>
                </a:cubicBezTo>
                <a:cubicBezTo>
                  <a:pt x="305" y="218"/>
                  <a:pt x="305" y="218"/>
                  <a:pt x="305" y="218"/>
                </a:cubicBezTo>
                <a:cubicBezTo>
                  <a:pt x="301" y="226"/>
                  <a:pt x="301" y="226"/>
                  <a:pt x="301" y="226"/>
                </a:cubicBezTo>
                <a:cubicBezTo>
                  <a:pt x="301" y="170"/>
                  <a:pt x="301" y="170"/>
                  <a:pt x="301" y="170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360"/>
                  <a:pt x="212" y="360"/>
                  <a:pt x="212" y="360"/>
                </a:cubicBezTo>
                <a:cubicBezTo>
                  <a:pt x="301" y="322"/>
                  <a:pt x="301" y="322"/>
                  <a:pt x="301" y="322"/>
                </a:cubicBezTo>
                <a:cubicBezTo>
                  <a:pt x="301" y="311"/>
                  <a:pt x="301" y="311"/>
                  <a:pt x="301" y="311"/>
                </a:cubicBezTo>
                <a:cubicBezTo>
                  <a:pt x="304" y="313"/>
                  <a:pt x="307" y="314"/>
                  <a:pt x="310" y="316"/>
                </a:cubicBezTo>
                <a:cubicBezTo>
                  <a:pt x="313" y="317"/>
                  <a:pt x="315" y="318"/>
                  <a:pt x="318" y="318"/>
                </a:cubicBezTo>
                <a:cubicBezTo>
                  <a:pt x="318" y="334"/>
                  <a:pt x="318" y="334"/>
                  <a:pt x="318" y="334"/>
                </a:cubicBezTo>
                <a:cubicBezTo>
                  <a:pt x="207" y="380"/>
                  <a:pt x="207" y="380"/>
                  <a:pt x="207" y="380"/>
                </a:cubicBezTo>
                <a:cubicBezTo>
                  <a:pt x="205" y="382"/>
                  <a:pt x="202" y="383"/>
                  <a:pt x="200" y="384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1" y="386"/>
                  <a:pt x="187" y="387"/>
                  <a:pt x="183" y="387"/>
                </a:cubicBezTo>
                <a:cubicBezTo>
                  <a:pt x="174" y="387"/>
                  <a:pt x="166" y="385"/>
                  <a:pt x="159" y="380"/>
                </a:cubicBezTo>
                <a:cubicBezTo>
                  <a:pt x="48" y="334"/>
                  <a:pt x="48" y="334"/>
                  <a:pt x="48" y="33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51" y="318"/>
                  <a:pt x="53" y="317"/>
                  <a:pt x="56" y="316"/>
                </a:cubicBezTo>
                <a:cubicBezTo>
                  <a:pt x="59" y="314"/>
                  <a:pt x="62" y="313"/>
                  <a:pt x="65" y="311"/>
                </a:cubicBezTo>
                <a:cubicBezTo>
                  <a:pt x="65" y="322"/>
                  <a:pt x="65" y="322"/>
                  <a:pt x="65" y="322"/>
                </a:cubicBezTo>
                <a:cubicBezTo>
                  <a:pt x="154" y="360"/>
                  <a:pt x="154" y="360"/>
                  <a:pt x="154" y="360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61" y="218"/>
                  <a:pt x="61" y="218"/>
                  <a:pt x="61" y="218"/>
                </a:cubicBezTo>
                <a:cubicBezTo>
                  <a:pt x="51" y="220"/>
                  <a:pt x="51" y="220"/>
                  <a:pt x="51" y="220"/>
                </a:cubicBezTo>
                <a:cubicBezTo>
                  <a:pt x="50" y="220"/>
                  <a:pt x="49" y="220"/>
                  <a:pt x="48" y="220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91" y="162"/>
                  <a:pt x="91" y="162"/>
                  <a:pt x="91" y="162"/>
                </a:cubicBezTo>
                <a:close/>
                <a:moveTo>
                  <a:pt x="223" y="221"/>
                </a:moveTo>
                <a:cubicBezTo>
                  <a:pt x="292" y="194"/>
                  <a:pt x="292" y="194"/>
                  <a:pt x="292" y="194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223" y="249"/>
                  <a:pt x="223" y="249"/>
                  <a:pt x="223" y="249"/>
                </a:cubicBezTo>
                <a:cubicBezTo>
                  <a:pt x="223" y="221"/>
                  <a:pt x="223" y="221"/>
                  <a:pt x="223" y="221"/>
                </a:cubicBezTo>
                <a:close/>
                <a:moveTo>
                  <a:pt x="171" y="213"/>
                </a:moveTo>
                <a:cubicBezTo>
                  <a:pt x="171" y="368"/>
                  <a:pt x="171" y="368"/>
                  <a:pt x="171" y="368"/>
                </a:cubicBezTo>
                <a:cubicBezTo>
                  <a:pt x="175" y="369"/>
                  <a:pt x="179" y="370"/>
                  <a:pt x="182" y="370"/>
                </a:cubicBezTo>
                <a:cubicBezTo>
                  <a:pt x="187" y="370"/>
                  <a:pt x="191" y="369"/>
                  <a:pt x="195" y="367"/>
                </a:cubicBezTo>
                <a:cubicBezTo>
                  <a:pt x="195" y="213"/>
                  <a:pt x="195" y="213"/>
                  <a:pt x="195" y="213"/>
                </a:cubicBezTo>
                <a:cubicBezTo>
                  <a:pt x="191" y="214"/>
                  <a:pt x="187" y="214"/>
                  <a:pt x="183" y="214"/>
                </a:cubicBezTo>
                <a:cubicBezTo>
                  <a:pt x="179" y="214"/>
                  <a:pt x="175" y="214"/>
                  <a:pt x="171" y="2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1" name="Freeform 25"/>
          <p:cNvSpPr>
            <a:spLocks noEditPoints="1"/>
          </p:cNvSpPr>
          <p:nvPr/>
        </p:nvSpPr>
        <p:spPr bwMode="auto">
          <a:xfrm>
            <a:off x="3574257" y="1009651"/>
            <a:ext cx="721519" cy="670322"/>
          </a:xfrm>
          <a:custGeom>
            <a:avLst/>
            <a:gdLst>
              <a:gd name="T0" fmla="*/ 18 w 335"/>
              <a:gd name="T1" fmla="*/ 15 h 311"/>
              <a:gd name="T2" fmla="*/ 303 w 335"/>
              <a:gd name="T3" fmla="*/ 27 h 311"/>
              <a:gd name="T4" fmla="*/ 320 w 335"/>
              <a:gd name="T5" fmla="*/ 37 h 311"/>
              <a:gd name="T6" fmla="*/ 301 w 335"/>
              <a:gd name="T7" fmla="*/ 48 h 311"/>
              <a:gd name="T8" fmla="*/ 18 w 335"/>
              <a:gd name="T9" fmla="*/ 59 h 311"/>
              <a:gd name="T10" fmla="*/ 50 w 335"/>
              <a:gd name="T11" fmla="*/ 74 h 311"/>
              <a:gd name="T12" fmla="*/ 38 w 335"/>
              <a:gd name="T13" fmla="*/ 85 h 311"/>
              <a:gd name="T14" fmla="*/ 38 w 335"/>
              <a:gd name="T15" fmla="*/ 179 h 311"/>
              <a:gd name="T16" fmla="*/ 64 w 335"/>
              <a:gd name="T17" fmla="*/ 187 h 311"/>
              <a:gd name="T18" fmla="*/ 72 w 335"/>
              <a:gd name="T19" fmla="*/ 174 h 311"/>
              <a:gd name="T20" fmla="*/ 81 w 335"/>
              <a:gd name="T21" fmla="*/ 191 h 311"/>
              <a:gd name="T22" fmla="*/ 52 w 335"/>
              <a:gd name="T23" fmla="*/ 209 h 311"/>
              <a:gd name="T24" fmla="*/ 32 w 335"/>
              <a:gd name="T25" fmla="*/ 192 h 311"/>
              <a:gd name="T26" fmla="*/ 18 w 335"/>
              <a:gd name="T27" fmla="*/ 204 h 311"/>
              <a:gd name="T28" fmla="*/ 18 w 335"/>
              <a:gd name="T29" fmla="*/ 297 h 311"/>
              <a:gd name="T30" fmla="*/ 44 w 335"/>
              <a:gd name="T31" fmla="*/ 305 h 311"/>
              <a:gd name="T32" fmla="*/ 53 w 335"/>
              <a:gd name="T33" fmla="*/ 293 h 311"/>
              <a:gd name="T34" fmla="*/ 67 w 335"/>
              <a:gd name="T35" fmla="*/ 310 h 311"/>
              <a:gd name="T36" fmla="*/ 305 w 335"/>
              <a:gd name="T37" fmla="*/ 298 h 311"/>
              <a:gd name="T38" fmla="*/ 69 w 335"/>
              <a:gd name="T39" fmla="*/ 273 h 311"/>
              <a:gd name="T40" fmla="*/ 33 w 335"/>
              <a:gd name="T41" fmla="*/ 277 h 311"/>
              <a:gd name="T42" fmla="*/ 39 w 335"/>
              <a:gd name="T43" fmla="*/ 229 h 311"/>
              <a:gd name="T44" fmla="*/ 76 w 335"/>
              <a:gd name="T45" fmla="*/ 215 h 311"/>
              <a:gd name="T46" fmla="*/ 298 w 335"/>
              <a:gd name="T47" fmla="*/ 192 h 311"/>
              <a:gd name="T48" fmla="*/ 312 w 335"/>
              <a:gd name="T49" fmla="*/ 167 h 311"/>
              <a:gd name="T50" fmla="*/ 74 w 335"/>
              <a:gd name="T51" fmla="*/ 149 h 311"/>
              <a:gd name="T52" fmla="*/ 44 w 335"/>
              <a:gd name="T53" fmla="*/ 132 h 311"/>
              <a:gd name="T54" fmla="*/ 72 w 335"/>
              <a:gd name="T55" fmla="*/ 115 h 311"/>
              <a:gd name="T56" fmla="*/ 312 w 335"/>
              <a:gd name="T57" fmla="*/ 97 h 311"/>
              <a:gd name="T58" fmla="*/ 318 w 335"/>
              <a:gd name="T59" fmla="*/ 72 h 311"/>
              <a:gd name="T60" fmla="*/ 335 w 335"/>
              <a:gd name="T61" fmla="*/ 37 h 311"/>
              <a:gd name="T62" fmla="*/ 318 w 335"/>
              <a:gd name="T63" fmla="*/ 3 h 311"/>
              <a:gd name="T64" fmla="*/ 306 w 335"/>
              <a:gd name="T65" fmla="*/ 7 h 311"/>
              <a:gd name="T66" fmla="*/ 301 w 335"/>
              <a:gd name="T67" fmla="*/ 7 h 311"/>
              <a:gd name="T68" fmla="*/ 81 w 335"/>
              <a:gd name="T69" fmla="*/ 275 h 311"/>
              <a:gd name="T70" fmla="*/ 286 w 335"/>
              <a:gd name="T71" fmla="*/ 265 h 311"/>
              <a:gd name="T72" fmla="*/ 81 w 335"/>
              <a:gd name="T73" fmla="*/ 275 h 311"/>
              <a:gd name="T74" fmla="*/ 81 w 335"/>
              <a:gd name="T75" fmla="*/ 245 h 311"/>
              <a:gd name="T76" fmla="*/ 286 w 335"/>
              <a:gd name="T77" fmla="*/ 254 h 311"/>
              <a:gd name="T78" fmla="*/ 76 w 335"/>
              <a:gd name="T79" fmla="*/ 230 h 311"/>
              <a:gd name="T80" fmla="*/ 291 w 335"/>
              <a:gd name="T81" fmla="*/ 230 h 311"/>
              <a:gd name="T82" fmla="*/ 59 w 335"/>
              <a:gd name="T83" fmla="*/ 74 h 311"/>
              <a:gd name="T84" fmla="*/ 72 w 335"/>
              <a:gd name="T85" fmla="*/ 90 h 311"/>
              <a:gd name="T86" fmla="*/ 59 w 335"/>
              <a:gd name="T87" fmla="*/ 74 h 311"/>
              <a:gd name="T88" fmla="*/ 302 w 335"/>
              <a:gd name="T89" fmla="*/ 63 h 311"/>
              <a:gd name="T90" fmla="*/ 306 w 335"/>
              <a:gd name="T91" fmla="*/ 68 h 311"/>
              <a:gd name="T92" fmla="*/ 299 w 335"/>
              <a:gd name="T93" fmla="*/ 72 h 311"/>
              <a:gd name="T94" fmla="*/ 100 w 335"/>
              <a:gd name="T95" fmla="*/ 147 h 311"/>
              <a:gd name="T96" fmla="*/ 306 w 335"/>
              <a:gd name="T97" fmla="*/ 156 h 311"/>
              <a:gd name="T98" fmla="*/ 95 w 335"/>
              <a:gd name="T99" fmla="*/ 131 h 311"/>
              <a:gd name="T100" fmla="*/ 311 w 335"/>
              <a:gd name="T101" fmla="*/ 131 h 311"/>
              <a:gd name="T102" fmla="*/ 100 w 335"/>
              <a:gd name="T103" fmla="*/ 116 h 311"/>
              <a:gd name="T104" fmla="*/ 306 w 335"/>
              <a:gd name="T105" fmla="*/ 107 h 311"/>
              <a:gd name="T106" fmla="*/ 100 w 335"/>
              <a:gd name="T107" fmla="*/ 116 h 311"/>
              <a:gd name="T108" fmla="*/ 19 w 335"/>
              <a:gd name="T109" fmla="*/ 49 h 311"/>
              <a:gd name="T110" fmla="*/ 288 w 335"/>
              <a:gd name="T111" fmla="*/ 49 h 311"/>
              <a:gd name="T112" fmla="*/ 22 w 335"/>
              <a:gd name="T113" fmla="*/ 40 h 311"/>
              <a:gd name="T114" fmla="*/ 285 w 335"/>
              <a:gd name="T115" fmla="*/ 34 h 311"/>
              <a:gd name="T116" fmla="*/ 285 w 335"/>
              <a:gd name="T117" fmla="*/ 27 h 311"/>
              <a:gd name="T118" fmla="*/ 22 w 335"/>
              <a:gd name="T119" fmla="*/ 22 h 311"/>
              <a:gd name="T120" fmla="*/ 285 w 335"/>
              <a:gd name="T121" fmla="*/ 2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" h="311">
                <a:moveTo>
                  <a:pt x="18" y="0"/>
                </a:move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5"/>
                  <a:pt x="18" y="15"/>
                </a:cubicBezTo>
                <a:cubicBezTo>
                  <a:pt x="288" y="15"/>
                  <a:pt x="288" y="15"/>
                  <a:pt x="288" y="15"/>
                </a:cubicBezTo>
                <a:cubicBezTo>
                  <a:pt x="289" y="19"/>
                  <a:pt x="291" y="22"/>
                  <a:pt x="293" y="24"/>
                </a:cubicBezTo>
                <a:cubicBezTo>
                  <a:pt x="296" y="26"/>
                  <a:pt x="299" y="27"/>
                  <a:pt x="303" y="27"/>
                </a:cubicBezTo>
                <a:cubicBezTo>
                  <a:pt x="305" y="27"/>
                  <a:pt x="308" y="26"/>
                  <a:pt x="311" y="24"/>
                </a:cubicBezTo>
                <a:cubicBezTo>
                  <a:pt x="312" y="23"/>
                  <a:pt x="313" y="22"/>
                  <a:pt x="315" y="21"/>
                </a:cubicBezTo>
                <a:cubicBezTo>
                  <a:pt x="318" y="26"/>
                  <a:pt x="320" y="32"/>
                  <a:pt x="320" y="37"/>
                </a:cubicBezTo>
                <a:cubicBezTo>
                  <a:pt x="320" y="43"/>
                  <a:pt x="318" y="48"/>
                  <a:pt x="314" y="53"/>
                </a:cubicBezTo>
                <a:cubicBezTo>
                  <a:pt x="313" y="52"/>
                  <a:pt x="311" y="51"/>
                  <a:pt x="309" y="50"/>
                </a:cubicBezTo>
                <a:cubicBezTo>
                  <a:pt x="307" y="48"/>
                  <a:pt x="304" y="48"/>
                  <a:pt x="301" y="48"/>
                </a:cubicBezTo>
                <a:cubicBezTo>
                  <a:pt x="298" y="48"/>
                  <a:pt x="295" y="49"/>
                  <a:pt x="292" y="51"/>
                </a:cubicBezTo>
                <a:cubicBezTo>
                  <a:pt x="290" y="53"/>
                  <a:pt x="288" y="56"/>
                  <a:pt x="287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4" y="59"/>
                  <a:pt x="11" y="62"/>
                  <a:pt x="11" y="67"/>
                </a:cubicBezTo>
                <a:cubicBezTo>
                  <a:pt x="11" y="71"/>
                  <a:pt x="14" y="74"/>
                  <a:pt x="18" y="74"/>
                </a:cubicBezTo>
                <a:cubicBezTo>
                  <a:pt x="50" y="74"/>
                  <a:pt x="50" y="74"/>
                  <a:pt x="50" y="74"/>
                </a:cubicBezTo>
                <a:cubicBezTo>
                  <a:pt x="49" y="75"/>
                  <a:pt x="48" y="76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3" y="79"/>
                  <a:pt x="40" y="82"/>
                  <a:pt x="38" y="85"/>
                </a:cubicBezTo>
                <a:cubicBezTo>
                  <a:pt x="37" y="86"/>
                  <a:pt x="37" y="86"/>
                  <a:pt x="37" y="86"/>
                </a:cubicBezTo>
                <a:cubicBezTo>
                  <a:pt x="25" y="100"/>
                  <a:pt x="19" y="116"/>
                  <a:pt x="19" y="132"/>
                </a:cubicBezTo>
                <a:cubicBezTo>
                  <a:pt x="19" y="149"/>
                  <a:pt x="25" y="165"/>
                  <a:pt x="38" y="179"/>
                </a:cubicBezTo>
                <a:cubicBezTo>
                  <a:pt x="38" y="179"/>
                  <a:pt x="38" y="179"/>
                  <a:pt x="38" y="180"/>
                </a:cubicBezTo>
                <a:cubicBezTo>
                  <a:pt x="41" y="182"/>
                  <a:pt x="44" y="185"/>
                  <a:pt x="47" y="188"/>
                </a:cubicBezTo>
                <a:cubicBezTo>
                  <a:pt x="52" y="192"/>
                  <a:pt x="60" y="192"/>
                  <a:pt x="64" y="187"/>
                </a:cubicBezTo>
                <a:cubicBezTo>
                  <a:pt x="65" y="185"/>
                  <a:pt x="66" y="184"/>
                  <a:pt x="66" y="182"/>
                </a:cubicBezTo>
                <a:cubicBezTo>
                  <a:pt x="67" y="182"/>
                  <a:pt x="67" y="182"/>
                  <a:pt x="67" y="182"/>
                </a:cubicBezTo>
                <a:cubicBezTo>
                  <a:pt x="68" y="178"/>
                  <a:pt x="70" y="175"/>
                  <a:pt x="72" y="174"/>
                </a:cubicBezTo>
                <a:cubicBezTo>
                  <a:pt x="72" y="174"/>
                  <a:pt x="73" y="174"/>
                  <a:pt x="73" y="174"/>
                </a:cubicBezTo>
                <a:cubicBezTo>
                  <a:pt x="73" y="175"/>
                  <a:pt x="74" y="177"/>
                  <a:pt x="74" y="180"/>
                </a:cubicBezTo>
                <a:cubicBezTo>
                  <a:pt x="74" y="185"/>
                  <a:pt x="77" y="189"/>
                  <a:pt x="81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0" y="191"/>
                  <a:pt x="55" y="196"/>
                  <a:pt x="54" y="202"/>
                </a:cubicBezTo>
                <a:cubicBezTo>
                  <a:pt x="54" y="206"/>
                  <a:pt x="53" y="208"/>
                  <a:pt x="52" y="209"/>
                </a:cubicBezTo>
                <a:cubicBezTo>
                  <a:pt x="52" y="209"/>
                  <a:pt x="52" y="209"/>
                  <a:pt x="52" y="208"/>
                </a:cubicBezTo>
                <a:cubicBezTo>
                  <a:pt x="50" y="207"/>
                  <a:pt x="48" y="205"/>
                  <a:pt x="47" y="201"/>
                </a:cubicBezTo>
                <a:cubicBezTo>
                  <a:pt x="46" y="195"/>
                  <a:pt x="39" y="191"/>
                  <a:pt x="32" y="192"/>
                </a:cubicBezTo>
                <a:cubicBezTo>
                  <a:pt x="30" y="193"/>
                  <a:pt x="29" y="194"/>
                  <a:pt x="27" y="195"/>
                </a:cubicBezTo>
                <a:cubicBezTo>
                  <a:pt x="27" y="195"/>
                  <a:pt x="27" y="195"/>
                  <a:pt x="27" y="195"/>
                </a:cubicBezTo>
                <a:cubicBezTo>
                  <a:pt x="24" y="198"/>
                  <a:pt x="21" y="201"/>
                  <a:pt x="18" y="204"/>
                </a:cubicBezTo>
                <a:cubicBezTo>
                  <a:pt x="18" y="204"/>
                  <a:pt x="18" y="204"/>
                  <a:pt x="18" y="204"/>
                </a:cubicBezTo>
                <a:cubicBezTo>
                  <a:pt x="6" y="218"/>
                  <a:pt x="0" y="234"/>
                  <a:pt x="0" y="250"/>
                </a:cubicBezTo>
                <a:cubicBezTo>
                  <a:pt x="0" y="267"/>
                  <a:pt x="6" y="283"/>
                  <a:pt x="18" y="297"/>
                </a:cubicBezTo>
                <a:cubicBezTo>
                  <a:pt x="18" y="298"/>
                  <a:pt x="19" y="298"/>
                  <a:pt x="19" y="298"/>
                </a:cubicBezTo>
                <a:cubicBezTo>
                  <a:pt x="21" y="301"/>
                  <a:pt x="24" y="304"/>
                  <a:pt x="27" y="306"/>
                </a:cubicBezTo>
                <a:cubicBezTo>
                  <a:pt x="32" y="311"/>
                  <a:pt x="40" y="310"/>
                  <a:pt x="44" y="305"/>
                </a:cubicBezTo>
                <a:cubicBezTo>
                  <a:pt x="46" y="304"/>
                  <a:pt x="47" y="302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8" y="297"/>
                  <a:pt x="50" y="294"/>
                  <a:pt x="53" y="293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54" y="293"/>
                  <a:pt x="54" y="295"/>
                  <a:pt x="55" y="299"/>
                </a:cubicBezTo>
                <a:cubicBezTo>
                  <a:pt x="55" y="305"/>
                  <a:pt x="60" y="310"/>
                  <a:pt x="67" y="310"/>
                </a:cubicBezTo>
                <a:cubicBezTo>
                  <a:pt x="67" y="310"/>
                  <a:pt x="67" y="310"/>
                  <a:pt x="67" y="310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300" y="310"/>
                  <a:pt x="305" y="305"/>
                  <a:pt x="305" y="298"/>
                </a:cubicBezTo>
                <a:cubicBezTo>
                  <a:pt x="305" y="291"/>
                  <a:pt x="300" y="286"/>
                  <a:pt x="293" y="286"/>
                </a:cubicBezTo>
                <a:cubicBezTo>
                  <a:pt x="77" y="286"/>
                  <a:pt x="77" y="286"/>
                  <a:pt x="77" y="286"/>
                </a:cubicBezTo>
                <a:cubicBezTo>
                  <a:pt x="75" y="280"/>
                  <a:pt x="72" y="276"/>
                  <a:pt x="69" y="273"/>
                </a:cubicBezTo>
                <a:cubicBezTo>
                  <a:pt x="65" y="270"/>
                  <a:pt x="60" y="268"/>
                  <a:pt x="55" y="268"/>
                </a:cubicBezTo>
                <a:cubicBezTo>
                  <a:pt x="50" y="268"/>
                  <a:pt x="46" y="269"/>
                  <a:pt x="42" y="271"/>
                </a:cubicBezTo>
                <a:cubicBezTo>
                  <a:pt x="39" y="272"/>
                  <a:pt x="36" y="274"/>
                  <a:pt x="33" y="277"/>
                </a:cubicBezTo>
                <a:cubicBezTo>
                  <a:pt x="27" y="268"/>
                  <a:pt x="24" y="259"/>
                  <a:pt x="24" y="250"/>
                </a:cubicBezTo>
                <a:cubicBezTo>
                  <a:pt x="24" y="242"/>
                  <a:pt x="27" y="233"/>
                  <a:pt x="33" y="225"/>
                </a:cubicBezTo>
                <a:cubicBezTo>
                  <a:pt x="35" y="226"/>
                  <a:pt x="37" y="228"/>
                  <a:pt x="39" y="229"/>
                </a:cubicBezTo>
                <a:cubicBezTo>
                  <a:pt x="43" y="232"/>
                  <a:pt x="48" y="233"/>
                  <a:pt x="52" y="233"/>
                </a:cubicBezTo>
                <a:cubicBezTo>
                  <a:pt x="58" y="234"/>
                  <a:pt x="63" y="232"/>
                  <a:pt x="67" y="229"/>
                </a:cubicBezTo>
                <a:cubicBezTo>
                  <a:pt x="71" y="226"/>
                  <a:pt x="74" y="221"/>
                  <a:pt x="76" y="215"/>
                </a:cubicBezTo>
                <a:cubicBezTo>
                  <a:pt x="293" y="215"/>
                  <a:pt x="293" y="215"/>
                  <a:pt x="293" y="215"/>
                </a:cubicBezTo>
                <a:cubicBezTo>
                  <a:pt x="300" y="215"/>
                  <a:pt x="305" y="210"/>
                  <a:pt x="305" y="203"/>
                </a:cubicBezTo>
                <a:cubicBezTo>
                  <a:pt x="305" y="198"/>
                  <a:pt x="302" y="194"/>
                  <a:pt x="298" y="192"/>
                </a:cubicBezTo>
                <a:cubicBezTo>
                  <a:pt x="312" y="192"/>
                  <a:pt x="312" y="192"/>
                  <a:pt x="312" y="192"/>
                </a:cubicBezTo>
                <a:cubicBezTo>
                  <a:pt x="319" y="192"/>
                  <a:pt x="325" y="187"/>
                  <a:pt x="325" y="180"/>
                </a:cubicBezTo>
                <a:cubicBezTo>
                  <a:pt x="325" y="173"/>
                  <a:pt x="319" y="167"/>
                  <a:pt x="312" y="167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5" y="162"/>
                  <a:pt x="92" y="158"/>
                  <a:pt x="89" y="155"/>
                </a:cubicBezTo>
                <a:cubicBezTo>
                  <a:pt x="84" y="151"/>
                  <a:pt x="80" y="149"/>
                  <a:pt x="74" y="149"/>
                </a:cubicBezTo>
                <a:cubicBezTo>
                  <a:pt x="70" y="149"/>
                  <a:pt x="65" y="150"/>
                  <a:pt x="61" y="152"/>
                </a:cubicBezTo>
                <a:cubicBezTo>
                  <a:pt x="58" y="154"/>
                  <a:pt x="55" y="156"/>
                  <a:pt x="53" y="158"/>
                </a:cubicBezTo>
                <a:cubicBezTo>
                  <a:pt x="47" y="150"/>
                  <a:pt x="44" y="141"/>
                  <a:pt x="44" y="132"/>
                </a:cubicBezTo>
                <a:cubicBezTo>
                  <a:pt x="44" y="123"/>
                  <a:pt x="47" y="114"/>
                  <a:pt x="52" y="106"/>
                </a:cubicBezTo>
                <a:cubicBezTo>
                  <a:pt x="54" y="108"/>
                  <a:pt x="57" y="110"/>
                  <a:pt x="59" y="111"/>
                </a:cubicBezTo>
                <a:cubicBezTo>
                  <a:pt x="63" y="114"/>
                  <a:pt x="67" y="115"/>
                  <a:pt x="72" y="115"/>
                </a:cubicBezTo>
                <a:cubicBezTo>
                  <a:pt x="77" y="115"/>
                  <a:pt x="82" y="114"/>
                  <a:pt x="87" y="110"/>
                </a:cubicBezTo>
                <a:cubicBezTo>
                  <a:pt x="90" y="107"/>
                  <a:pt x="94" y="103"/>
                  <a:pt x="96" y="97"/>
                </a:cubicBezTo>
                <a:cubicBezTo>
                  <a:pt x="312" y="97"/>
                  <a:pt x="312" y="97"/>
                  <a:pt x="312" y="97"/>
                </a:cubicBezTo>
                <a:cubicBezTo>
                  <a:pt x="319" y="97"/>
                  <a:pt x="325" y="91"/>
                  <a:pt x="325" y="85"/>
                </a:cubicBezTo>
                <a:cubicBezTo>
                  <a:pt x="325" y="79"/>
                  <a:pt x="321" y="75"/>
                  <a:pt x="316" y="73"/>
                </a:cubicBezTo>
                <a:cubicBezTo>
                  <a:pt x="317" y="73"/>
                  <a:pt x="318" y="72"/>
                  <a:pt x="318" y="72"/>
                </a:cubicBezTo>
                <a:cubicBezTo>
                  <a:pt x="320" y="70"/>
                  <a:pt x="322" y="68"/>
                  <a:pt x="323" y="67"/>
                </a:cubicBezTo>
                <a:cubicBezTo>
                  <a:pt x="324" y="66"/>
                  <a:pt x="324" y="66"/>
                  <a:pt x="324" y="66"/>
                </a:cubicBezTo>
                <a:cubicBezTo>
                  <a:pt x="331" y="57"/>
                  <a:pt x="335" y="47"/>
                  <a:pt x="335" y="37"/>
                </a:cubicBezTo>
                <a:cubicBezTo>
                  <a:pt x="335" y="27"/>
                  <a:pt x="332" y="17"/>
                  <a:pt x="324" y="9"/>
                </a:cubicBezTo>
                <a:cubicBezTo>
                  <a:pt x="324" y="9"/>
                  <a:pt x="324" y="8"/>
                  <a:pt x="324" y="8"/>
                </a:cubicBezTo>
                <a:cubicBezTo>
                  <a:pt x="322" y="6"/>
                  <a:pt x="320" y="4"/>
                  <a:pt x="318" y="3"/>
                </a:cubicBezTo>
                <a:cubicBezTo>
                  <a:pt x="318" y="3"/>
                  <a:pt x="318" y="3"/>
                  <a:pt x="318" y="3"/>
                </a:cubicBezTo>
                <a:cubicBezTo>
                  <a:pt x="317" y="2"/>
                  <a:pt x="316" y="1"/>
                  <a:pt x="315" y="1"/>
                </a:cubicBezTo>
                <a:cubicBezTo>
                  <a:pt x="311" y="0"/>
                  <a:pt x="307" y="3"/>
                  <a:pt x="306" y="7"/>
                </a:cubicBezTo>
                <a:cubicBezTo>
                  <a:pt x="306" y="9"/>
                  <a:pt x="304" y="10"/>
                  <a:pt x="303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2" y="11"/>
                  <a:pt x="302" y="9"/>
                  <a:pt x="301" y="7"/>
                </a:cubicBezTo>
                <a:cubicBezTo>
                  <a:pt x="301" y="3"/>
                  <a:pt x="298" y="0"/>
                  <a:pt x="294" y="0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81" y="275"/>
                </a:moveTo>
                <a:cubicBezTo>
                  <a:pt x="78" y="275"/>
                  <a:pt x="76" y="272"/>
                  <a:pt x="76" y="270"/>
                </a:cubicBezTo>
                <a:cubicBezTo>
                  <a:pt x="76" y="267"/>
                  <a:pt x="78" y="265"/>
                  <a:pt x="81" y="265"/>
                </a:cubicBezTo>
                <a:cubicBezTo>
                  <a:pt x="286" y="265"/>
                  <a:pt x="286" y="265"/>
                  <a:pt x="286" y="265"/>
                </a:cubicBezTo>
                <a:cubicBezTo>
                  <a:pt x="289" y="265"/>
                  <a:pt x="291" y="267"/>
                  <a:pt x="291" y="270"/>
                </a:cubicBezTo>
                <a:cubicBezTo>
                  <a:pt x="291" y="272"/>
                  <a:pt x="289" y="275"/>
                  <a:pt x="286" y="275"/>
                </a:cubicBezTo>
                <a:cubicBezTo>
                  <a:pt x="81" y="275"/>
                  <a:pt x="81" y="275"/>
                  <a:pt x="81" y="275"/>
                </a:cubicBezTo>
                <a:close/>
                <a:moveTo>
                  <a:pt x="81" y="254"/>
                </a:moveTo>
                <a:cubicBezTo>
                  <a:pt x="78" y="254"/>
                  <a:pt x="76" y="252"/>
                  <a:pt x="76" y="250"/>
                </a:cubicBezTo>
                <a:cubicBezTo>
                  <a:pt x="76" y="247"/>
                  <a:pt x="78" y="245"/>
                  <a:pt x="81" y="245"/>
                </a:cubicBezTo>
                <a:cubicBezTo>
                  <a:pt x="286" y="245"/>
                  <a:pt x="286" y="245"/>
                  <a:pt x="286" y="245"/>
                </a:cubicBezTo>
                <a:cubicBezTo>
                  <a:pt x="289" y="245"/>
                  <a:pt x="291" y="247"/>
                  <a:pt x="291" y="250"/>
                </a:cubicBezTo>
                <a:cubicBezTo>
                  <a:pt x="291" y="252"/>
                  <a:pt x="289" y="254"/>
                  <a:pt x="286" y="254"/>
                </a:cubicBezTo>
                <a:cubicBezTo>
                  <a:pt x="81" y="254"/>
                  <a:pt x="81" y="254"/>
                  <a:pt x="81" y="254"/>
                </a:cubicBezTo>
                <a:close/>
                <a:moveTo>
                  <a:pt x="81" y="235"/>
                </a:moveTo>
                <a:cubicBezTo>
                  <a:pt x="78" y="235"/>
                  <a:pt x="76" y="232"/>
                  <a:pt x="76" y="230"/>
                </a:cubicBezTo>
                <a:cubicBezTo>
                  <a:pt x="76" y="227"/>
                  <a:pt x="78" y="225"/>
                  <a:pt x="81" y="225"/>
                </a:cubicBezTo>
                <a:cubicBezTo>
                  <a:pt x="286" y="225"/>
                  <a:pt x="286" y="225"/>
                  <a:pt x="286" y="225"/>
                </a:cubicBezTo>
                <a:cubicBezTo>
                  <a:pt x="289" y="225"/>
                  <a:pt x="291" y="227"/>
                  <a:pt x="291" y="230"/>
                </a:cubicBezTo>
                <a:cubicBezTo>
                  <a:pt x="291" y="232"/>
                  <a:pt x="289" y="235"/>
                  <a:pt x="286" y="235"/>
                </a:cubicBezTo>
                <a:cubicBezTo>
                  <a:pt x="81" y="235"/>
                  <a:pt x="81" y="235"/>
                  <a:pt x="81" y="235"/>
                </a:cubicBezTo>
                <a:close/>
                <a:moveTo>
                  <a:pt x="59" y="74"/>
                </a:moveTo>
                <a:cubicBezTo>
                  <a:pt x="79" y="74"/>
                  <a:pt x="79" y="74"/>
                  <a:pt x="79" y="74"/>
                </a:cubicBezTo>
                <a:cubicBezTo>
                  <a:pt x="76" y="76"/>
                  <a:pt x="74" y="80"/>
                  <a:pt x="74" y="84"/>
                </a:cubicBezTo>
                <a:cubicBezTo>
                  <a:pt x="73" y="87"/>
                  <a:pt x="73" y="89"/>
                  <a:pt x="72" y="90"/>
                </a:cubicBezTo>
                <a:cubicBezTo>
                  <a:pt x="72" y="90"/>
                  <a:pt x="72" y="90"/>
                  <a:pt x="71" y="90"/>
                </a:cubicBezTo>
                <a:cubicBezTo>
                  <a:pt x="69" y="89"/>
                  <a:pt x="67" y="86"/>
                  <a:pt x="67" y="83"/>
                </a:cubicBezTo>
                <a:cubicBezTo>
                  <a:pt x="66" y="79"/>
                  <a:pt x="63" y="76"/>
                  <a:pt x="59" y="74"/>
                </a:cubicBezTo>
                <a:close/>
                <a:moveTo>
                  <a:pt x="299" y="72"/>
                </a:moveTo>
                <a:cubicBezTo>
                  <a:pt x="300" y="71"/>
                  <a:pt x="301" y="69"/>
                  <a:pt x="301" y="67"/>
                </a:cubicBezTo>
                <a:cubicBezTo>
                  <a:pt x="301" y="65"/>
                  <a:pt x="302" y="64"/>
                  <a:pt x="302" y="63"/>
                </a:cubicBezTo>
                <a:cubicBezTo>
                  <a:pt x="302" y="63"/>
                  <a:pt x="302" y="63"/>
                  <a:pt x="302" y="63"/>
                </a:cubicBezTo>
                <a:cubicBezTo>
                  <a:pt x="304" y="64"/>
                  <a:pt x="305" y="66"/>
                  <a:pt x="306" y="68"/>
                </a:cubicBezTo>
                <a:cubicBezTo>
                  <a:pt x="306" y="68"/>
                  <a:pt x="306" y="68"/>
                  <a:pt x="306" y="68"/>
                </a:cubicBezTo>
                <a:cubicBezTo>
                  <a:pt x="306" y="69"/>
                  <a:pt x="307" y="70"/>
                  <a:pt x="308" y="71"/>
                </a:cubicBezTo>
                <a:cubicBezTo>
                  <a:pt x="308" y="71"/>
                  <a:pt x="309" y="72"/>
                  <a:pt x="309" y="72"/>
                </a:cubicBezTo>
                <a:cubicBezTo>
                  <a:pt x="299" y="72"/>
                  <a:pt x="299" y="72"/>
                  <a:pt x="299" y="72"/>
                </a:cubicBezTo>
                <a:close/>
                <a:moveTo>
                  <a:pt x="100" y="156"/>
                </a:moveTo>
                <a:cubicBezTo>
                  <a:pt x="98" y="156"/>
                  <a:pt x="95" y="154"/>
                  <a:pt x="95" y="151"/>
                </a:cubicBezTo>
                <a:cubicBezTo>
                  <a:pt x="95" y="149"/>
                  <a:pt x="98" y="147"/>
                  <a:pt x="100" y="147"/>
                </a:cubicBezTo>
                <a:cubicBezTo>
                  <a:pt x="306" y="147"/>
                  <a:pt x="306" y="147"/>
                  <a:pt x="306" y="147"/>
                </a:cubicBezTo>
                <a:cubicBezTo>
                  <a:pt x="309" y="147"/>
                  <a:pt x="311" y="149"/>
                  <a:pt x="311" y="151"/>
                </a:cubicBezTo>
                <a:cubicBezTo>
                  <a:pt x="311" y="154"/>
                  <a:pt x="309" y="156"/>
                  <a:pt x="306" y="156"/>
                </a:cubicBezTo>
                <a:cubicBezTo>
                  <a:pt x="100" y="156"/>
                  <a:pt x="100" y="156"/>
                  <a:pt x="100" y="156"/>
                </a:cubicBezTo>
                <a:close/>
                <a:moveTo>
                  <a:pt x="100" y="136"/>
                </a:moveTo>
                <a:cubicBezTo>
                  <a:pt x="98" y="136"/>
                  <a:pt x="95" y="134"/>
                  <a:pt x="95" y="131"/>
                </a:cubicBezTo>
                <a:cubicBezTo>
                  <a:pt x="95" y="129"/>
                  <a:pt x="98" y="127"/>
                  <a:pt x="100" y="127"/>
                </a:cubicBezTo>
                <a:cubicBezTo>
                  <a:pt x="306" y="127"/>
                  <a:pt x="306" y="127"/>
                  <a:pt x="306" y="127"/>
                </a:cubicBezTo>
                <a:cubicBezTo>
                  <a:pt x="309" y="127"/>
                  <a:pt x="311" y="129"/>
                  <a:pt x="311" y="131"/>
                </a:cubicBezTo>
                <a:cubicBezTo>
                  <a:pt x="311" y="134"/>
                  <a:pt x="309" y="136"/>
                  <a:pt x="306" y="136"/>
                </a:cubicBezTo>
                <a:cubicBezTo>
                  <a:pt x="100" y="136"/>
                  <a:pt x="100" y="136"/>
                  <a:pt x="100" y="136"/>
                </a:cubicBezTo>
                <a:close/>
                <a:moveTo>
                  <a:pt x="100" y="116"/>
                </a:moveTo>
                <a:cubicBezTo>
                  <a:pt x="98" y="116"/>
                  <a:pt x="95" y="114"/>
                  <a:pt x="95" y="112"/>
                </a:cubicBezTo>
                <a:cubicBezTo>
                  <a:pt x="95" y="109"/>
                  <a:pt x="98" y="107"/>
                  <a:pt x="100" y="107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9" y="107"/>
                  <a:pt x="311" y="109"/>
                  <a:pt x="311" y="112"/>
                </a:cubicBezTo>
                <a:cubicBezTo>
                  <a:pt x="311" y="114"/>
                  <a:pt x="309" y="116"/>
                  <a:pt x="306" y="116"/>
                </a:cubicBezTo>
                <a:cubicBezTo>
                  <a:pt x="100" y="116"/>
                  <a:pt x="100" y="116"/>
                  <a:pt x="100" y="116"/>
                </a:cubicBezTo>
                <a:close/>
                <a:moveTo>
                  <a:pt x="28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1" y="52"/>
                  <a:pt x="19" y="51"/>
                  <a:pt x="19" y="49"/>
                </a:cubicBezTo>
                <a:cubicBezTo>
                  <a:pt x="19" y="48"/>
                  <a:pt x="21" y="46"/>
                  <a:pt x="22" y="46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7" y="46"/>
                  <a:pt x="288" y="48"/>
                  <a:pt x="288" y="49"/>
                </a:cubicBezTo>
                <a:cubicBezTo>
                  <a:pt x="288" y="51"/>
                  <a:pt x="287" y="52"/>
                  <a:pt x="285" y="52"/>
                </a:cubicBezTo>
                <a:close/>
                <a:moveTo>
                  <a:pt x="285" y="40"/>
                </a:moveTo>
                <a:cubicBezTo>
                  <a:pt x="22" y="40"/>
                  <a:pt x="22" y="40"/>
                  <a:pt x="22" y="40"/>
                </a:cubicBezTo>
                <a:cubicBezTo>
                  <a:pt x="21" y="40"/>
                  <a:pt x="19" y="38"/>
                  <a:pt x="19" y="37"/>
                </a:cubicBezTo>
                <a:cubicBezTo>
                  <a:pt x="19" y="35"/>
                  <a:pt x="21" y="34"/>
                  <a:pt x="22" y="34"/>
                </a:cubicBezTo>
                <a:cubicBezTo>
                  <a:pt x="285" y="34"/>
                  <a:pt x="285" y="34"/>
                  <a:pt x="285" y="34"/>
                </a:cubicBezTo>
                <a:cubicBezTo>
                  <a:pt x="287" y="34"/>
                  <a:pt x="288" y="35"/>
                  <a:pt x="288" y="37"/>
                </a:cubicBezTo>
                <a:cubicBezTo>
                  <a:pt x="288" y="38"/>
                  <a:pt x="287" y="40"/>
                  <a:pt x="285" y="40"/>
                </a:cubicBezTo>
                <a:close/>
                <a:moveTo>
                  <a:pt x="285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19" y="26"/>
                  <a:pt x="19" y="24"/>
                </a:cubicBezTo>
                <a:cubicBezTo>
                  <a:pt x="19" y="23"/>
                  <a:pt x="21" y="22"/>
                  <a:pt x="22" y="22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7" y="22"/>
                  <a:pt x="288" y="23"/>
                  <a:pt x="288" y="24"/>
                </a:cubicBezTo>
                <a:cubicBezTo>
                  <a:pt x="288" y="26"/>
                  <a:pt x="287" y="27"/>
                  <a:pt x="285" y="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2" name="Freeform 26"/>
          <p:cNvSpPr>
            <a:spLocks noEditPoints="1"/>
          </p:cNvSpPr>
          <p:nvPr/>
        </p:nvSpPr>
        <p:spPr bwMode="auto">
          <a:xfrm>
            <a:off x="1494235" y="1925242"/>
            <a:ext cx="803672" cy="745331"/>
          </a:xfrm>
          <a:custGeom>
            <a:avLst/>
            <a:gdLst>
              <a:gd name="T0" fmla="*/ 74 w 373"/>
              <a:gd name="T1" fmla="*/ 104 h 346"/>
              <a:gd name="T2" fmla="*/ 57 w 373"/>
              <a:gd name="T3" fmla="*/ 75 h 346"/>
              <a:gd name="T4" fmla="*/ 30 w 373"/>
              <a:gd name="T5" fmla="*/ 257 h 346"/>
              <a:gd name="T6" fmla="*/ 50 w 373"/>
              <a:gd name="T7" fmla="*/ 283 h 346"/>
              <a:gd name="T8" fmla="*/ 0 w 373"/>
              <a:gd name="T9" fmla="*/ 346 h 346"/>
              <a:gd name="T10" fmla="*/ 373 w 373"/>
              <a:gd name="T11" fmla="*/ 322 h 346"/>
              <a:gd name="T12" fmla="*/ 342 w 373"/>
              <a:gd name="T13" fmla="*/ 257 h 346"/>
              <a:gd name="T14" fmla="*/ 314 w 373"/>
              <a:gd name="T15" fmla="*/ 75 h 346"/>
              <a:gd name="T16" fmla="*/ 298 w 373"/>
              <a:gd name="T17" fmla="*/ 104 h 346"/>
              <a:gd name="T18" fmla="*/ 315 w 373"/>
              <a:gd name="T19" fmla="*/ 261 h 346"/>
              <a:gd name="T20" fmla="*/ 56 w 373"/>
              <a:gd name="T21" fmla="*/ 104 h 346"/>
              <a:gd name="T22" fmla="*/ 212 w 373"/>
              <a:gd name="T23" fmla="*/ 19 h 346"/>
              <a:gd name="T24" fmla="*/ 226 w 373"/>
              <a:gd name="T25" fmla="*/ 35 h 346"/>
              <a:gd name="T26" fmla="*/ 132 w 373"/>
              <a:gd name="T27" fmla="*/ 59 h 346"/>
              <a:gd name="T28" fmla="*/ 122 w 373"/>
              <a:gd name="T29" fmla="*/ 186 h 346"/>
              <a:gd name="T30" fmla="*/ 195 w 373"/>
              <a:gd name="T31" fmla="*/ 101 h 346"/>
              <a:gd name="T32" fmla="*/ 265 w 373"/>
              <a:gd name="T33" fmla="*/ 123 h 346"/>
              <a:gd name="T34" fmla="*/ 195 w 373"/>
              <a:gd name="T35" fmla="*/ 101 h 346"/>
              <a:gd name="T36" fmla="*/ 267 w 373"/>
              <a:gd name="T37" fmla="*/ 68 h 346"/>
              <a:gd name="T38" fmla="*/ 281 w 373"/>
              <a:gd name="T39" fmla="*/ 208 h 346"/>
              <a:gd name="T40" fmla="*/ 178 w 373"/>
              <a:gd name="T41" fmla="*/ 235 h 346"/>
              <a:gd name="T42" fmla="*/ 149 w 373"/>
              <a:gd name="T43" fmla="*/ 63 h 346"/>
              <a:gd name="T44" fmla="*/ 170 w 373"/>
              <a:gd name="T45" fmla="*/ 83 h 346"/>
              <a:gd name="T46" fmla="*/ 165 w 373"/>
              <a:gd name="T47" fmla="*/ 236 h 346"/>
              <a:gd name="T48" fmla="*/ 145 w 373"/>
              <a:gd name="T49" fmla="*/ 216 h 346"/>
              <a:gd name="T50" fmla="*/ 149 w 373"/>
              <a:gd name="T51" fmla="*/ 63 h 346"/>
              <a:gd name="T52" fmla="*/ 170 w 373"/>
              <a:gd name="T53" fmla="*/ 66 h 346"/>
              <a:gd name="T54" fmla="*/ 257 w 373"/>
              <a:gd name="T55" fmla="*/ 56 h 346"/>
              <a:gd name="T56" fmla="*/ 160 w 373"/>
              <a:gd name="T57" fmla="*/ 60 h 346"/>
              <a:gd name="T58" fmla="*/ 110 w 373"/>
              <a:gd name="T59" fmla="*/ 24 h 346"/>
              <a:gd name="T60" fmla="*/ 114 w 373"/>
              <a:gd name="T61" fmla="*/ 183 h 346"/>
              <a:gd name="T62" fmla="*/ 93 w 373"/>
              <a:gd name="T63" fmla="*/ 177 h 346"/>
              <a:gd name="T64" fmla="*/ 89 w 373"/>
              <a:gd name="T65" fmla="*/ 18 h 346"/>
              <a:gd name="T66" fmla="*/ 105 w 373"/>
              <a:gd name="T67" fmla="*/ 12 h 346"/>
              <a:gd name="T68" fmla="*/ 116 w 373"/>
              <a:gd name="T69" fmla="*/ 19 h 346"/>
              <a:gd name="T70" fmla="*/ 188 w 373"/>
              <a:gd name="T71" fmla="*/ 1 h 346"/>
              <a:gd name="T72" fmla="*/ 166 w 373"/>
              <a:gd name="T73" fmla="*/ 303 h 346"/>
              <a:gd name="T74" fmla="*/ 219 w 373"/>
              <a:gd name="T75" fmla="*/ 326 h 346"/>
              <a:gd name="T76" fmla="*/ 166 w 373"/>
              <a:gd name="T77" fmla="*/ 30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3" h="346">
                <a:moveTo>
                  <a:pt x="56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74" y="75"/>
                  <a:pt x="74" y="75"/>
                  <a:pt x="74" y="75"/>
                </a:cubicBezTo>
                <a:cubicBezTo>
                  <a:pt x="57" y="75"/>
                  <a:pt x="57" y="75"/>
                  <a:pt x="57" y="75"/>
                </a:cubicBezTo>
                <a:cubicBezTo>
                  <a:pt x="42" y="75"/>
                  <a:pt x="30" y="87"/>
                  <a:pt x="30" y="102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30" y="269"/>
                  <a:pt x="38" y="280"/>
                  <a:pt x="50" y="283"/>
                </a:cubicBezTo>
                <a:cubicBezTo>
                  <a:pt x="50" y="283"/>
                  <a:pt x="50" y="283"/>
                  <a:pt x="50" y="283"/>
                </a:cubicBezTo>
                <a:cubicBezTo>
                  <a:pt x="0" y="322"/>
                  <a:pt x="0" y="322"/>
                  <a:pt x="0" y="322"/>
                </a:cubicBezTo>
                <a:cubicBezTo>
                  <a:pt x="0" y="346"/>
                  <a:pt x="0" y="346"/>
                  <a:pt x="0" y="346"/>
                </a:cubicBezTo>
                <a:cubicBezTo>
                  <a:pt x="373" y="346"/>
                  <a:pt x="373" y="346"/>
                  <a:pt x="373" y="346"/>
                </a:cubicBezTo>
                <a:cubicBezTo>
                  <a:pt x="373" y="322"/>
                  <a:pt x="373" y="322"/>
                  <a:pt x="373" y="322"/>
                </a:cubicBezTo>
                <a:cubicBezTo>
                  <a:pt x="320" y="284"/>
                  <a:pt x="320" y="284"/>
                  <a:pt x="320" y="284"/>
                </a:cubicBezTo>
                <a:cubicBezTo>
                  <a:pt x="332" y="281"/>
                  <a:pt x="342" y="270"/>
                  <a:pt x="342" y="257"/>
                </a:cubicBezTo>
                <a:cubicBezTo>
                  <a:pt x="342" y="102"/>
                  <a:pt x="342" y="102"/>
                  <a:pt x="342" y="102"/>
                </a:cubicBezTo>
                <a:cubicBezTo>
                  <a:pt x="342" y="87"/>
                  <a:pt x="329" y="75"/>
                  <a:pt x="314" y="75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298" y="104"/>
                  <a:pt x="298" y="104"/>
                  <a:pt x="298" y="104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261"/>
                  <a:pt x="315" y="261"/>
                  <a:pt x="315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56" y="104"/>
                  <a:pt x="56" y="104"/>
                  <a:pt x="56" y="104"/>
                </a:cubicBezTo>
                <a:close/>
                <a:moveTo>
                  <a:pt x="122" y="31"/>
                </a:moveTo>
                <a:cubicBezTo>
                  <a:pt x="212" y="19"/>
                  <a:pt x="212" y="19"/>
                  <a:pt x="212" y="19"/>
                </a:cubicBezTo>
                <a:cubicBezTo>
                  <a:pt x="219" y="18"/>
                  <a:pt x="226" y="24"/>
                  <a:pt x="226" y="31"/>
                </a:cubicBezTo>
                <a:cubicBezTo>
                  <a:pt x="226" y="35"/>
                  <a:pt x="226" y="35"/>
                  <a:pt x="226" y="35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35" y="47"/>
                  <a:pt x="132" y="51"/>
                  <a:pt x="132" y="59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2" y="31"/>
                  <a:pt x="122" y="31"/>
                  <a:pt x="122" y="31"/>
                </a:cubicBezTo>
                <a:close/>
                <a:moveTo>
                  <a:pt x="195" y="101"/>
                </a:moveTo>
                <a:cubicBezTo>
                  <a:pt x="265" y="92"/>
                  <a:pt x="265" y="92"/>
                  <a:pt x="265" y="92"/>
                </a:cubicBezTo>
                <a:cubicBezTo>
                  <a:pt x="265" y="123"/>
                  <a:pt x="265" y="123"/>
                  <a:pt x="265" y="123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5" y="101"/>
                  <a:pt x="195" y="101"/>
                  <a:pt x="195" y="101"/>
                </a:cubicBezTo>
                <a:close/>
                <a:moveTo>
                  <a:pt x="178" y="80"/>
                </a:moveTo>
                <a:cubicBezTo>
                  <a:pt x="267" y="68"/>
                  <a:pt x="267" y="68"/>
                  <a:pt x="267" y="68"/>
                </a:cubicBezTo>
                <a:cubicBezTo>
                  <a:pt x="275" y="67"/>
                  <a:pt x="281" y="72"/>
                  <a:pt x="281" y="80"/>
                </a:cubicBezTo>
                <a:cubicBezTo>
                  <a:pt x="281" y="208"/>
                  <a:pt x="281" y="208"/>
                  <a:pt x="281" y="208"/>
                </a:cubicBezTo>
                <a:cubicBezTo>
                  <a:pt x="281" y="215"/>
                  <a:pt x="275" y="222"/>
                  <a:pt x="267" y="223"/>
                </a:cubicBezTo>
                <a:cubicBezTo>
                  <a:pt x="178" y="235"/>
                  <a:pt x="178" y="235"/>
                  <a:pt x="178" y="235"/>
                </a:cubicBezTo>
                <a:cubicBezTo>
                  <a:pt x="178" y="80"/>
                  <a:pt x="178" y="80"/>
                  <a:pt x="178" y="80"/>
                </a:cubicBezTo>
                <a:close/>
                <a:moveTo>
                  <a:pt x="149" y="63"/>
                </a:moveTo>
                <a:cubicBezTo>
                  <a:pt x="165" y="73"/>
                  <a:pt x="165" y="73"/>
                  <a:pt x="165" y="73"/>
                </a:cubicBezTo>
                <a:cubicBezTo>
                  <a:pt x="168" y="75"/>
                  <a:pt x="170" y="79"/>
                  <a:pt x="170" y="83"/>
                </a:cubicBezTo>
                <a:cubicBezTo>
                  <a:pt x="170" y="232"/>
                  <a:pt x="170" y="232"/>
                  <a:pt x="170" y="232"/>
                </a:cubicBezTo>
                <a:cubicBezTo>
                  <a:pt x="170" y="236"/>
                  <a:pt x="168" y="238"/>
                  <a:pt x="165" y="236"/>
                </a:cubicBezTo>
                <a:cubicBezTo>
                  <a:pt x="149" y="226"/>
                  <a:pt x="149" y="226"/>
                  <a:pt x="149" y="226"/>
                </a:cubicBezTo>
                <a:cubicBezTo>
                  <a:pt x="147" y="224"/>
                  <a:pt x="145" y="220"/>
                  <a:pt x="145" y="216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3"/>
                  <a:pt x="147" y="61"/>
                  <a:pt x="149" y="63"/>
                </a:cubicBezTo>
                <a:close/>
                <a:moveTo>
                  <a:pt x="160" y="60"/>
                </a:moveTo>
                <a:cubicBezTo>
                  <a:pt x="170" y="66"/>
                  <a:pt x="170" y="66"/>
                  <a:pt x="170" y="66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257" y="56"/>
                  <a:pt x="257" y="56"/>
                  <a:pt x="257" y="56"/>
                </a:cubicBezTo>
                <a:cubicBezTo>
                  <a:pt x="255" y="52"/>
                  <a:pt x="250" y="49"/>
                  <a:pt x="244" y="50"/>
                </a:cubicBezTo>
                <a:cubicBezTo>
                  <a:pt x="160" y="60"/>
                  <a:pt x="160" y="60"/>
                  <a:pt x="160" y="60"/>
                </a:cubicBezTo>
                <a:close/>
                <a:moveTo>
                  <a:pt x="93" y="14"/>
                </a:moveTo>
                <a:cubicBezTo>
                  <a:pt x="110" y="24"/>
                  <a:pt x="110" y="24"/>
                  <a:pt x="110" y="24"/>
                </a:cubicBezTo>
                <a:cubicBezTo>
                  <a:pt x="112" y="26"/>
                  <a:pt x="114" y="30"/>
                  <a:pt x="114" y="34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7"/>
                  <a:pt x="112" y="189"/>
                  <a:pt x="110" y="187"/>
                </a:cubicBezTo>
                <a:cubicBezTo>
                  <a:pt x="93" y="177"/>
                  <a:pt x="93" y="177"/>
                  <a:pt x="93" y="177"/>
                </a:cubicBezTo>
                <a:cubicBezTo>
                  <a:pt x="91" y="175"/>
                  <a:pt x="89" y="171"/>
                  <a:pt x="89" y="167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14"/>
                  <a:pt x="91" y="13"/>
                  <a:pt x="93" y="14"/>
                </a:cubicBezTo>
                <a:close/>
                <a:moveTo>
                  <a:pt x="105" y="12"/>
                </a:moveTo>
                <a:cubicBezTo>
                  <a:pt x="114" y="18"/>
                  <a:pt x="114" y="18"/>
                  <a:pt x="114" y="18"/>
                </a:cubicBezTo>
                <a:cubicBezTo>
                  <a:pt x="115" y="18"/>
                  <a:pt x="115" y="18"/>
                  <a:pt x="116" y="19"/>
                </a:cubicBezTo>
                <a:cubicBezTo>
                  <a:pt x="202" y="8"/>
                  <a:pt x="202" y="8"/>
                  <a:pt x="202" y="8"/>
                </a:cubicBezTo>
                <a:cubicBezTo>
                  <a:pt x="199" y="3"/>
                  <a:pt x="194" y="0"/>
                  <a:pt x="188" y="1"/>
                </a:cubicBezTo>
                <a:cubicBezTo>
                  <a:pt x="105" y="12"/>
                  <a:pt x="105" y="12"/>
                  <a:pt x="105" y="12"/>
                </a:cubicBezTo>
                <a:close/>
                <a:moveTo>
                  <a:pt x="166" y="303"/>
                </a:moveTo>
                <a:cubicBezTo>
                  <a:pt x="206" y="303"/>
                  <a:pt x="206" y="303"/>
                  <a:pt x="206" y="303"/>
                </a:cubicBezTo>
                <a:cubicBezTo>
                  <a:pt x="219" y="326"/>
                  <a:pt x="219" y="326"/>
                  <a:pt x="219" y="326"/>
                </a:cubicBezTo>
                <a:cubicBezTo>
                  <a:pt x="154" y="326"/>
                  <a:pt x="154" y="326"/>
                  <a:pt x="154" y="326"/>
                </a:cubicBezTo>
                <a:lnTo>
                  <a:pt x="166" y="3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3" name="Freeform 27"/>
          <p:cNvSpPr>
            <a:spLocks noEditPoints="1"/>
          </p:cNvSpPr>
          <p:nvPr/>
        </p:nvSpPr>
        <p:spPr bwMode="auto">
          <a:xfrm>
            <a:off x="2613422" y="2889648"/>
            <a:ext cx="628650" cy="860822"/>
          </a:xfrm>
          <a:custGeom>
            <a:avLst/>
            <a:gdLst>
              <a:gd name="T0" fmla="*/ 162 w 292"/>
              <a:gd name="T1" fmla="*/ 274 h 400"/>
              <a:gd name="T2" fmla="*/ 281 w 292"/>
              <a:gd name="T3" fmla="*/ 206 h 400"/>
              <a:gd name="T4" fmla="*/ 288 w 292"/>
              <a:gd name="T5" fmla="*/ 219 h 400"/>
              <a:gd name="T6" fmla="*/ 153 w 292"/>
              <a:gd name="T7" fmla="*/ 141 h 400"/>
              <a:gd name="T8" fmla="*/ 125 w 292"/>
              <a:gd name="T9" fmla="*/ 64 h 400"/>
              <a:gd name="T10" fmla="*/ 150 w 292"/>
              <a:gd name="T11" fmla="*/ 51 h 400"/>
              <a:gd name="T12" fmla="*/ 152 w 292"/>
              <a:gd name="T13" fmla="*/ 38 h 400"/>
              <a:gd name="T14" fmla="*/ 147 w 292"/>
              <a:gd name="T15" fmla="*/ 51 h 400"/>
              <a:gd name="T16" fmla="*/ 98 w 292"/>
              <a:gd name="T17" fmla="*/ 5 h 400"/>
              <a:gd name="T18" fmla="*/ 155 w 292"/>
              <a:gd name="T19" fmla="*/ 38 h 400"/>
              <a:gd name="T20" fmla="*/ 168 w 292"/>
              <a:gd name="T21" fmla="*/ 29 h 400"/>
              <a:gd name="T22" fmla="*/ 160 w 292"/>
              <a:gd name="T23" fmla="*/ 53 h 400"/>
              <a:gd name="T24" fmla="*/ 182 w 292"/>
              <a:gd name="T25" fmla="*/ 64 h 400"/>
              <a:gd name="T26" fmla="*/ 153 w 292"/>
              <a:gd name="T27" fmla="*/ 141 h 400"/>
              <a:gd name="T28" fmla="*/ 129 w 292"/>
              <a:gd name="T29" fmla="*/ 83 h 400"/>
              <a:gd name="T30" fmla="*/ 122 w 292"/>
              <a:gd name="T31" fmla="*/ 122 h 400"/>
              <a:gd name="T32" fmla="*/ 141 w 292"/>
              <a:gd name="T33" fmla="*/ 71 h 400"/>
              <a:gd name="T34" fmla="*/ 133 w 292"/>
              <a:gd name="T35" fmla="*/ 78 h 400"/>
              <a:gd name="T36" fmla="*/ 282 w 292"/>
              <a:gd name="T37" fmla="*/ 187 h 400"/>
              <a:gd name="T38" fmla="*/ 279 w 292"/>
              <a:gd name="T39" fmla="*/ 183 h 400"/>
              <a:gd name="T40" fmla="*/ 163 w 292"/>
              <a:gd name="T41" fmla="*/ 245 h 400"/>
              <a:gd name="T42" fmla="*/ 161 w 292"/>
              <a:gd name="T43" fmla="*/ 218 h 400"/>
              <a:gd name="T44" fmla="*/ 168 w 292"/>
              <a:gd name="T45" fmla="*/ 219 h 400"/>
              <a:gd name="T46" fmla="*/ 284 w 292"/>
              <a:gd name="T47" fmla="*/ 153 h 400"/>
              <a:gd name="T48" fmla="*/ 213 w 292"/>
              <a:gd name="T49" fmla="*/ 104 h 400"/>
              <a:gd name="T50" fmla="*/ 153 w 292"/>
              <a:gd name="T51" fmla="*/ 156 h 400"/>
              <a:gd name="T52" fmla="*/ 94 w 292"/>
              <a:gd name="T53" fmla="*/ 97 h 400"/>
              <a:gd name="T54" fmla="*/ 32 w 292"/>
              <a:gd name="T55" fmla="*/ 119 h 400"/>
              <a:gd name="T56" fmla="*/ 31 w 292"/>
              <a:gd name="T57" fmla="*/ 131 h 400"/>
              <a:gd name="T58" fmla="*/ 161 w 292"/>
              <a:gd name="T59" fmla="*/ 218 h 400"/>
              <a:gd name="T60" fmla="*/ 159 w 292"/>
              <a:gd name="T61" fmla="*/ 232 h 400"/>
              <a:gd name="T62" fmla="*/ 27 w 292"/>
              <a:gd name="T63" fmla="*/ 137 h 400"/>
              <a:gd name="T64" fmla="*/ 17 w 292"/>
              <a:gd name="T65" fmla="*/ 139 h 400"/>
              <a:gd name="T66" fmla="*/ 17 w 292"/>
              <a:gd name="T67" fmla="*/ 189 h 400"/>
              <a:gd name="T68" fmla="*/ 148 w 292"/>
              <a:gd name="T69" fmla="*/ 281 h 400"/>
              <a:gd name="T70" fmla="*/ 159 w 292"/>
              <a:gd name="T71" fmla="*/ 274 h 400"/>
              <a:gd name="T72" fmla="*/ 159 w 292"/>
              <a:gd name="T73" fmla="*/ 232 h 400"/>
              <a:gd name="T74" fmla="*/ 152 w 292"/>
              <a:gd name="T75" fmla="*/ 391 h 400"/>
              <a:gd name="T76" fmla="*/ 271 w 292"/>
              <a:gd name="T77" fmla="*/ 323 h 400"/>
              <a:gd name="T78" fmla="*/ 277 w 292"/>
              <a:gd name="T79" fmla="*/ 336 h 400"/>
              <a:gd name="T80" fmla="*/ 155 w 292"/>
              <a:gd name="T81" fmla="*/ 363 h 400"/>
              <a:gd name="T82" fmla="*/ 272 w 292"/>
              <a:gd name="T83" fmla="*/ 301 h 400"/>
              <a:gd name="T84" fmla="*/ 153 w 292"/>
              <a:gd name="T85" fmla="*/ 359 h 400"/>
              <a:gd name="T86" fmla="*/ 155 w 292"/>
              <a:gd name="T87" fmla="*/ 363 h 400"/>
              <a:gd name="T88" fmla="*/ 158 w 292"/>
              <a:gd name="T89" fmla="*/ 336 h 400"/>
              <a:gd name="T90" fmla="*/ 271 w 292"/>
              <a:gd name="T91" fmla="*/ 280 h 400"/>
              <a:gd name="T92" fmla="*/ 271 w 292"/>
              <a:gd name="T93" fmla="*/ 267 h 400"/>
              <a:gd name="T94" fmla="*/ 178 w 292"/>
              <a:gd name="T95" fmla="*/ 290 h 400"/>
              <a:gd name="T96" fmla="*/ 43 w 292"/>
              <a:gd name="T97" fmla="*/ 226 h 400"/>
              <a:gd name="T98" fmla="*/ 18 w 292"/>
              <a:gd name="T99" fmla="*/ 246 h 400"/>
              <a:gd name="T100" fmla="*/ 21 w 292"/>
              <a:gd name="T101" fmla="*/ 248 h 400"/>
              <a:gd name="T102" fmla="*/ 149 w 292"/>
              <a:gd name="T103" fmla="*/ 349 h 400"/>
              <a:gd name="T104" fmla="*/ 149 w 292"/>
              <a:gd name="T105" fmla="*/ 391 h 400"/>
              <a:gd name="T106" fmla="*/ 138 w 292"/>
              <a:gd name="T107" fmla="*/ 398 h 400"/>
              <a:gd name="T108" fmla="*/ 7 w 292"/>
              <a:gd name="T109" fmla="*/ 306 h 400"/>
              <a:gd name="T110" fmla="*/ 6 w 292"/>
              <a:gd name="T111" fmla="*/ 256 h 400"/>
              <a:gd name="T112" fmla="*/ 17 w 292"/>
              <a:gd name="T113" fmla="*/ 254 h 400"/>
              <a:gd name="T114" fmla="*/ 149 w 292"/>
              <a:gd name="T115" fmla="*/ 34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00">
                <a:moveTo>
                  <a:pt x="172" y="277"/>
                </a:moveTo>
                <a:cubicBezTo>
                  <a:pt x="168" y="279"/>
                  <a:pt x="164" y="277"/>
                  <a:pt x="162" y="274"/>
                </a:cubicBezTo>
                <a:cubicBezTo>
                  <a:pt x="161" y="271"/>
                  <a:pt x="162" y="266"/>
                  <a:pt x="165" y="265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5" y="204"/>
                  <a:pt x="289" y="206"/>
                  <a:pt x="291" y="209"/>
                </a:cubicBezTo>
                <a:cubicBezTo>
                  <a:pt x="292" y="213"/>
                  <a:pt x="291" y="217"/>
                  <a:pt x="288" y="219"/>
                </a:cubicBezTo>
                <a:cubicBezTo>
                  <a:pt x="172" y="277"/>
                  <a:pt x="172" y="277"/>
                  <a:pt x="172" y="277"/>
                </a:cubicBezTo>
                <a:close/>
                <a:moveTo>
                  <a:pt x="153" y="141"/>
                </a:moveTo>
                <a:cubicBezTo>
                  <a:pt x="147" y="147"/>
                  <a:pt x="131" y="156"/>
                  <a:pt x="118" y="133"/>
                </a:cubicBezTo>
                <a:cubicBezTo>
                  <a:pt x="100" y="102"/>
                  <a:pt x="102" y="69"/>
                  <a:pt x="125" y="64"/>
                </a:cubicBezTo>
                <a:cubicBezTo>
                  <a:pt x="136" y="61"/>
                  <a:pt x="143" y="62"/>
                  <a:pt x="148" y="64"/>
                </a:cubicBezTo>
                <a:cubicBezTo>
                  <a:pt x="148" y="60"/>
                  <a:pt x="149" y="55"/>
                  <a:pt x="150" y="51"/>
                </a:cubicBezTo>
                <a:cubicBezTo>
                  <a:pt x="151" y="47"/>
                  <a:pt x="152" y="44"/>
                  <a:pt x="154" y="41"/>
                </a:cubicBezTo>
                <a:cubicBezTo>
                  <a:pt x="153" y="40"/>
                  <a:pt x="152" y="39"/>
                  <a:pt x="152" y="38"/>
                </a:cubicBezTo>
                <a:cubicBezTo>
                  <a:pt x="142" y="28"/>
                  <a:pt x="121" y="16"/>
                  <a:pt x="121" y="16"/>
                </a:cubicBezTo>
                <a:cubicBezTo>
                  <a:pt x="131" y="25"/>
                  <a:pt x="144" y="37"/>
                  <a:pt x="147" y="51"/>
                </a:cubicBezTo>
                <a:cubicBezTo>
                  <a:pt x="141" y="51"/>
                  <a:pt x="133" y="53"/>
                  <a:pt x="120" y="43"/>
                </a:cubicBezTo>
                <a:cubicBezTo>
                  <a:pt x="106" y="34"/>
                  <a:pt x="98" y="5"/>
                  <a:pt x="98" y="5"/>
                </a:cubicBezTo>
                <a:cubicBezTo>
                  <a:pt x="98" y="5"/>
                  <a:pt x="135" y="0"/>
                  <a:pt x="147" y="13"/>
                </a:cubicBezTo>
                <a:cubicBezTo>
                  <a:pt x="153" y="21"/>
                  <a:pt x="155" y="31"/>
                  <a:pt x="155" y="38"/>
                </a:cubicBezTo>
                <a:cubicBezTo>
                  <a:pt x="157" y="35"/>
                  <a:pt x="159" y="32"/>
                  <a:pt x="161" y="29"/>
                </a:cubicBezTo>
                <a:cubicBezTo>
                  <a:pt x="163" y="27"/>
                  <a:pt x="166" y="27"/>
                  <a:pt x="168" y="29"/>
                </a:cubicBezTo>
                <a:cubicBezTo>
                  <a:pt x="170" y="30"/>
                  <a:pt x="170" y="34"/>
                  <a:pt x="169" y="36"/>
                </a:cubicBezTo>
                <a:cubicBezTo>
                  <a:pt x="164" y="41"/>
                  <a:pt x="161" y="47"/>
                  <a:pt x="160" y="53"/>
                </a:cubicBezTo>
                <a:cubicBezTo>
                  <a:pt x="159" y="57"/>
                  <a:pt x="158" y="61"/>
                  <a:pt x="158" y="65"/>
                </a:cubicBezTo>
                <a:cubicBezTo>
                  <a:pt x="163" y="63"/>
                  <a:pt x="171" y="61"/>
                  <a:pt x="182" y="64"/>
                </a:cubicBezTo>
                <a:cubicBezTo>
                  <a:pt x="205" y="69"/>
                  <a:pt x="207" y="102"/>
                  <a:pt x="189" y="133"/>
                </a:cubicBezTo>
                <a:cubicBezTo>
                  <a:pt x="175" y="156"/>
                  <a:pt x="160" y="147"/>
                  <a:pt x="153" y="141"/>
                </a:cubicBezTo>
                <a:close/>
                <a:moveTo>
                  <a:pt x="122" y="122"/>
                </a:moveTo>
                <a:cubicBezTo>
                  <a:pt x="122" y="106"/>
                  <a:pt x="124" y="92"/>
                  <a:pt x="129" y="83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12" y="86"/>
                  <a:pt x="113" y="100"/>
                  <a:pt x="122" y="122"/>
                </a:cubicBezTo>
                <a:close/>
                <a:moveTo>
                  <a:pt x="133" y="78"/>
                </a:moveTo>
                <a:cubicBezTo>
                  <a:pt x="135" y="75"/>
                  <a:pt x="138" y="73"/>
                  <a:pt x="141" y="71"/>
                </a:cubicBezTo>
                <a:cubicBezTo>
                  <a:pt x="136" y="71"/>
                  <a:pt x="131" y="73"/>
                  <a:pt x="127" y="74"/>
                </a:cubicBezTo>
                <a:cubicBezTo>
                  <a:pt x="133" y="78"/>
                  <a:pt x="133" y="78"/>
                  <a:pt x="133" y="78"/>
                </a:cubicBezTo>
                <a:close/>
                <a:moveTo>
                  <a:pt x="166" y="246"/>
                </a:moveTo>
                <a:cubicBezTo>
                  <a:pt x="282" y="187"/>
                  <a:pt x="282" y="187"/>
                  <a:pt x="282" y="187"/>
                </a:cubicBezTo>
                <a:cubicBezTo>
                  <a:pt x="283" y="187"/>
                  <a:pt x="283" y="185"/>
                  <a:pt x="283" y="184"/>
                </a:cubicBezTo>
                <a:cubicBezTo>
                  <a:pt x="282" y="183"/>
                  <a:pt x="281" y="182"/>
                  <a:pt x="279" y="183"/>
                </a:cubicBezTo>
                <a:cubicBezTo>
                  <a:pt x="164" y="241"/>
                  <a:pt x="164" y="241"/>
                  <a:pt x="164" y="241"/>
                </a:cubicBezTo>
                <a:cubicBezTo>
                  <a:pt x="163" y="242"/>
                  <a:pt x="162" y="243"/>
                  <a:pt x="163" y="245"/>
                </a:cubicBezTo>
                <a:cubicBezTo>
                  <a:pt x="163" y="246"/>
                  <a:pt x="165" y="246"/>
                  <a:pt x="166" y="246"/>
                </a:cubicBezTo>
                <a:close/>
                <a:moveTo>
                  <a:pt x="161" y="218"/>
                </a:moveTo>
                <a:cubicBezTo>
                  <a:pt x="163" y="220"/>
                  <a:pt x="166" y="220"/>
                  <a:pt x="168" y="219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281" y="163"/>
                  <a:pt x="281" y="163"/>
                  <a:pt x="281" y="163"/>
                </a:cubicBezTo>
                <a:cubicBezTo>
                  <a:pt x="284" y="161"/>
                  <a:pt x="286" y="157"/>
                  <a:pt x="284" y="153"/>
                </a:cubicBezTo>
                <a:cubicBezTo>
                  <a:pt x="283" y="152"/>
                  <a:pt x="282" y="151"/>
                  <a:pt x="281" y="150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1" y="117"/>
                  <a:pt x="206" y="129"/>
                  <a:pt x="200" y="139"/>
                </a:cubicBezTo>
                <a:cubicBezTo>
                  <a:pt x="189" y="159"/>
                  <a:pt x="171" y="166"/>
                  <a:pt x="153" y="156"/>
                </a:cubicBezTo>
                <a:cubicBezTo>
                  <a:pt x="136" y="166"/>
                  <a:pt x="118" y="159"/>
                  <a:pt x="107" y="139"/>
                </a:cubicBezTo>
                <a:cubicBezTo>
                  <a:pt x="100" y="126"/>
                  <a:pt x="94" y="111"/>
                  <a:pt x="94" y="97"/>
                </a:cubicBezTo>
                <a:cubicBezTo>
                  <a:pt x="93" y="95"/>
                  <a:pt x="93" y="93"/>
                  <a:pt x="94" y="90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9" y="121"/>
                  <a:pt x="27" y="125"/>
                  <a:pt x="29" y="128"/>
                </a:cubicBezTo>
                <a:cubicBezTo>
                  <a:pt x="29" y="130"/>
                  <a:pt x="30" y="131"/>
                  <a:pt x="31" y="131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161" y="218"/>
                  <a:pt x="161" y="218"/>
                  <a:pt x="161" y="218"/>
                </a:cubicBezTo>
                <a:close/>
                <a:moveTo>
                  <a:pt x="159" y="232"/>
                </a:moveTo>
                <a:cubicBezTo>
                  <a:pt x="159" y="232"/>
                  <a:pt x="159" y="232"/>
                  <a:pt x="159" y="232"/>
                </a:cubicBezTo>
                <a:cubicBezTo>
                  <a:pt x="161" y="229"/>
                  <a:pt x="160" y="225"/>
                  <a:pt x="157" y="223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7" y="136"/>
                  <a:pt x="26" y="136"/>
                  <a:pt x="26" y="136"/>
                </a:cubicBezTo>
                <a:cubicBezTo>
                  <a:pt x="22" y="134"/>
                  <a:pt x="18" y="136"/>
                  <a:pt x="17" y="139"/>
                </a:cubicBezTo>
                <a:cubicBezTo>
                  <a:pt x="12" y="149"/>
                  <a:pt x="11" y="157"/>
                  <a:pt x="11" y="166"/>
                </a:cubicBezTo>
                <a:cubicBezTo>
                  <a:pt x="11" y="174"/>
                  <a:pt x="14" y="182"/>
                  <a:pt x="17" y="189"/>
                </a:cubicBezTo>
                <a:cubicBezTo>
                  <a:pt x="18" y="190"/>
                  <a:pt x="18" y="192"/>
                  <a:pt x="20" y="19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150" y="283"/>
                  <a:pt x="153" y="283"/>
                  <a:pt x="155" y="282"/>
                </a:cubicBezTo>
                <a:cubicBezTo>
                  <a:pt x="159" y="281"/>
                  <a:pt x="161" y="277"/>
                  <a:pt x="159" y="274"/>
                </a:cubicBezTo>
                <a:cubicBezTo>
                  <a:pt x="157" y="267"/>
                  <a:pt x="155" y="260"/>
                  <a:pt x="154" y="253"/>
                </a:cubicBezTo>
                <a:cubicBezTo>
                  <a:pt x="154" y="246"/>
                  <a:pt x="155" y="239"/>
                  <a:pt x="159" y="232"/>
                </a:cubicBezTo>
                <a:close/>
                <a:moveTo>
                  <a:pt x="161" y="394"/>
                </a:moveTo>
                <a:cubicBezTo>
                  <a:pt x="158" y="396"/>
                  <a:pt x="154" y="394"/>
                  <a:pt x="152" y="391"/>
                </a:cubicBezTo>
                <a:cubicBezTo>
                  <a:pt x="150" y="388"/>
                  <a:pt x="152" y="383"/>
                  <a:pt x="155" y="382"/>
                </a:cubicBezTo>
                <a:cubicBezTo>
                  <a:pt x="271" y="323"/>
                  <a:pt x="271" y="323"/>
                  <a:pt x="271" y="323"/>
                </a:cubicBezTo>
                <a:cubicBezTo>
                  <a:pt x="274" y="322"/>
                  <a:pt x="279" y="323"/>
                  <a:pt x="280" y="326"/>
                </a:cubicBezTo>
                <a:cubicBezTo>
                  <a:pt x="282" y="330"/>
                  <a:pt x="281" y="334"/>
                  <a:pt x="277" y="336"/>
                </a:cubicBezTo>
                <a:cubicBezTo>
                  <a:pt x="161" y="394"/>
                  <a:pt x="161" y="394"/>
                  <a:pt x="161" y="394"/>
                </a:cubicBezTo>
                <a:close/>
                <a:moveTo>
                  <a:pt x="155" y="363"/>
                </a:moveTo>
                <a:cubicBezTo>
                  <a:pt x="271" y="304"/>
                  <a:pt x="271" y="304"/>
                  <a:pt x="271" y="304"/>
                </a:cubicBezTo>
                <a:cubicBezTo>
                  <a:pt x="272" y="304"/>
                  <a:pt x="273" y="302"/>
                  <a:pt x="272" y="301"/>
                </a:cubicBezTo>
                <a:cubicBezTo>
                  <a:pt x="272" y="300"/>
                  <a:pt x="270" y="300"/>
                  <a:pt x="269" y="300"/>
                </a:cubicBezTo>
                <a:cubicBezTo>
                  <a:pt x="153" y="359"/>
                  <a:pt x="153" y="359"/>
                  <a:pt x="153" y="359"/>
                </a:cubicBezTo>
                <a:cubicBezTo>
                  <a:pt x="152" y="359"/>
                  <a:pt x="152" y="361"/>
                  <a:pt x="152" y="362"/>
                </a:cubicBezTo>
                <a:cubicBezTo>
                  <a:pt x="153" y="363"/>
                  <a:pt x="154" y="363"/>
                  <a:pt x="155" y="363"/>
                </a:cubicBezTo>
                <a:close/>
                <a:moveTo>
                  <a:pt x="151" y="335"/>
                </a:moveTo>
                <a:cubicBezTo>
                  <a:pt x="153" y="337"/>
                  <a:pt x="156" y="337"/>
                  <a:pt x="158" y="336"/>
                </a:cubicBezTo>
                <a:cubicBezTo>
                  <a:pt x="158" y="336"/>
                  <a:pt x="158" y="336"/>
                  <a:pt x="158" y="336"/>
                </a:cubicBezTo>
                <a:cubicBezTo>
                  <a:pt x="271" y="280"/>
                  <a:pt x="271" y="280"/>
                  <a:pt x="271" y="280"/>
                </a:cubicBezTo>
                <a:cubicBezTo>
                  <a:pt x="274" y="278"/>
                  <a:pt x="275" y="274"/>
                  <a:pt x="274" y="270"/>
                </a:cubicBezTo>
                <a:cubicBezTo>
                  <a:pt x="273" y="269"/>
                  <a:pt x="272" y="268"/>
                  <a:pt x="271" y="267"/>
                </a:cubicBezTo>
                <a:cubicBezTo>
                  <a:pt x="250" y="254"/>
                  <a:pt x="250" y="254"/>
                  <a:pt x="250" y="254"/>
                </a:cubicBezTo>
                <a:cubicBezTo>
                  <a:pt x="178" y="290"/>
                  <a:pt x="178" y="290"/>
                  <a:pt x="178" y="290"/>
                </a:cubicBezTo>
                <a:cubicBezTo>
                  <a:pt x="171" y="295"/>
                  <a:pt x="151" y="301"/>
                  <a:pt x="140" y="293"/>
                </a:cubicBezTo>
                <a:cubicBezTo>
                  <a:pt x="43" y="226"/>
                  <a:pt x="43" y="226"/>
                  <a:pt x="43" y="226"/>
                </a:cubicBezTo>
                <a:cubicBezTo>
                  <a:pt x="22" y="236"/>
                  <a:pt x="22" y="236"/>
                  <a:pt x="22" y="236"/>
                </a:cubicBezTo>
                <a:cubicBezTo>
                  <a:pt x="18" y="238"/>
                  <a:pt x="17" y="242"/>
                  <a:pt x="18" y="246"/>
                </a:cubicBezTo>
                <a:cubicBezTo>
                  <a:pt x="19" y="247"/>
                  <a:pt x="20" y="248"/>
                  <a:pt x="21" y="248"/>
                </a:cubicBezTo>
                <a:cubicBezTo>
                  <a:pt x="21" y="248"/>
                  <a:pt x="21" y="248"/>
                  <a:pt x="21" y="248"/>
                </a:cubicBezTo>
                <a:cubicBezTo>
                  <a:pt x="151" y="335"/>
                  <a:pt x="151" y="335"/>
                  <a:pt x="151" y="335"/>
                </a:cubicBezTo>
                <a:close/>
                <a:moveTo>
                  <a:pt x="149" y="349"/>
                </a:moveTo>
                <a:cubicBezTo>
                  <a:pt x="145" y="356"/>
                  <a:pt x="144" y="363"/>
                  <a:pt x="144" y="370"/>
                </a:cubicBezTo>
                <a:cubicBezTo>
                  <a:pt x="144" y="377"/>
                  <a:pt x="146" y="384"/>
                  <a:pt x="149" y="391"/>
                </a:cubicBezTo>
                <a:cubicBezTo>
                  <a:pt x="150" y="394"/>
                  <a:pt x="149" y="398"/>
                  <a:pt x="145" y="400"/>
                </a:cubicBezTo>
                <a:cubicBezTo>
                  <a:pt x="143" y="400"/>
                  <a:pt x="140" y="400"/>
                  <a:pt x="138" y="398"/>
                </a:cubicBezTo>
                <a:cubicBezTo>
                  <a:pt x="9" y="309"/>
                  <a:pt x="9" y="309"/>
                  <a:pt x="9" y="309"/>
                </a:cubicBezTo>
                <a:cubicBezTo>
                  <a:pt x="8" y="309"/>
                  <a:pt x="7" y="308"/>
                  <a:pt x="7" y="306"/>
                </a:cubicBezTo>
                <a:cubicBezTo>
                  <a:pt x="3" y="299"/>
                  <a:pt x="1" y="291"/>
                  <a:pt x="1" y="283"/>
                </a:cubicBezTo>
                <a:cubicBezTo>
                  <a:pt x="0" y="274"/>
                  <a:pt x="2" y="266"/>
                  <a:pt x="6" y="256"/>
                </a:cubicBezTo>
                <a:cubicBezTo>
                  <a:pt x="8" y="253"/>
                  <a:pt x="12" y="251"/>
                  <a:pt x="16" y="253"/>
                </a:cubicBezTo>
                <a:cubicBezTo>
                  <a:pt x="16" y="253"/>
                  <a:pt x="16" y="253"/>
                  <a:pt x="17" y="254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9" y="342"/>
                  <a:pt x="150" y="346"/>
                  <a:pt x="149" y="3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4" name="Freeform 28"/>
          <p:cNvSpPr>
            <a:spLocks noEditPoints="1"/>
          </p:cNvSpPr>
          <p:nvPr/>
        </p:nvSpPr>
        <p:spPr bwMode="auto">
          <a:xfrm>
            <a:off x="2490789" y="1044179"/>
            <a:ext cx="840581" cy="659606"/>
          </a:xfrm>
          <a:custGeom>
            <a:avLst/>
            <a:gdLst>
              <a:gd name="T0" fmla="*/ 186 w 390"/>
              <a:gd name="T1" fmla="*/ 267 h 306"/>
              <a:gd name="T2" fmla="*/ 187 w 390"/>
              <a:gd name="T3" fmla="*/ 305 h 306"/>
              <a:gd name="T4" fmla="*/ 154 w 390"/>
              <a:gd name="T5" fmla="*/ 287 h 306"/>
              <a:gd name="T6" fmla="*/ 137 w 390"/>
              <a:gd name="T7" fmla="*/ 208 h 306"/>
              <a:gd name="T8" fmla="*/ 124 w 390"/>
              <a:gd name="T9" fmla="*/ 266 h 306"/>
              <a:gd name="T10" fmla="*/ 108 w 390"/>
              <a:gd name="T11" fmla="*/ 190 h 306"/>
              <a:gd name="T12" fmla="*/ 42 w 390"/>
              <a:gd name="T13" fmla="*/ 210 h 306"/>
              <a:gd name="T14" fmla="*/ 25 w 390"/>
              <a:gd name="T15" fmla="*/ 135 h 306"/>
              <a:gd name="T16" fmla="*/ 11 w 390"/>
              <a:gd name="T17" fmla="*/ 188 h 306"/>
              <a:gd name="T18" fmla="*/ 0 w 390"/>
              <a:gd name="T19" fmla="*/ 154 h 306"/>
              <a:gd name="T20" fmla="*/ 20 w 390"/>
              <a:gd name="T21" fmla="*/ 116 h 306"/>
              <a:gd name="T22" fmla="*/ 189 w 390"/>
              <a:gd name="T23" fmla="*/ 229 h 306"/>
              <a:gd name="T24" fmla="*/ 192 w 390"/>
              <a:gd name="T25" fmla="*/ 240 h 306"/>
              <a:gd name="T26" fmla="*/ 121 w 390"/>
              <a:gd name="T27" fmla="*/ 87 h 306"/>
              <a:gd name="T28" fmla="*/ 131 w 390"/>
              <a:gd name="T29" fmla="*/ 125 h 306"/>
              <a:gd name="T30" fmla="*/ 198 w 390"/>
              <a:gd name="T31" fmla="*/ 115 h 306"/>
              <a:gd name="T32" fmla="*/ 188 w 390"/>
              <a:gd name="T33" fmla="*/ 77 h 306"/>
              <a:gd name="T34" fmla="*/ 327 w 390"/>
              <a:gd name="T35" fmla="*/ 54 h 306"/>
              <a:gd name="T36" fmla="*/ 298 w 390"/>
              <a:gd name="T37" fmla="*/ 5 h 306"/>
              <a:gd name="T38" fmla="*/ 327 w 390"/>
              <a:gd name="T39" fmla="*/ 54 h 306"/>
              <a:gd name="T40" fmla="*/ 126 w 390"/>
              <a:gd name="T41" fmla="*/ 0 h 306"/>
              <a:gd name="T42" fmla="*/ 140 w 390"/>
              <a:gd name="T43" fmla="*/ 54 h 306"/>
              <a:gd name="T44" fmla="*/ 305 w 390"/>
              <a:gd name="T45" fmla="*/ 77 h 306"/>
              <a:gd name="T46" fmla="*/ 238 w 390"/>
              <a:gd name="T47" fmla="*/ 87 h 306"/>
              <a:gd name="T48" fmla="*/ 248 w 390"/>
              <a:gd name="T49" fmla="*/ 125 h 306"/>
              <a:gd name="T50" fmla="*/ 315 w 390"/>
              <a:gd name="T51" fmla="*/ 115 h 306"/>
              <a:gd name="T52" fmla="*/ 305 w 390"/>
              <a:gd name="T53" fmla="*/ 77 h 306"/>
              <a:gd name="T54" fmla="*/ 209 w 390"/>
              <a:gd name="T55" fmla="*/ 62 h 306"/>
              <a:gd name="T56" fmla="*/ 201 w 390"/>
              <a:gd name="T57" fmla="*/ 62 h 306"/>
              <a:gd name="T58" fmla="*/ 107 w 390"/>
              <a:gd name="T59" fmla="*/ 121 h 306"/>
              <a:gd name="T60" fmla="*/ 192 w 390"/>
              <a:gd name="T61" fmla="*/ 140 h 306"/>
              <a:gd name="T62" fmla="*/ 225 w 390"/>
              <a:gd name="T63" fmla="*/ 121 h 306"/>
              <a:gd name="T64" fmla="*/ 309 w 390"/>
              <a:gd name="T65" fmla="*/ 140 h 306"/>
              <a:gd name="T66" fmla="*/ 329 w 390"/>
              <a:gd name="T67" fmla="*/ 62 h 306"/>
              <a:gd name="T68" fmla="*/ 227 w 390"/>
              <a:gd name="T69" fmla="*/ 62 h 306"/>
              <a:gd name="T70" fmla="*/ 209 w 390"/>
              <a:gd name="T71" fmla="*/ 62 h 306"/>
              <a:gd name="T72" fmla="*/ 196 w 390"/>
              <a:gd name="T73" fmla="*/ 294 h 306"/>
              <a:gd name="T74" fmla="*/ 376 w 390"/>
              <a:gd name="T75" fmla="*/ 219 h 306"/>
              <a:gd name="T76" fmla="*/ 384 w 390"/>
              <a:gd name="T77" fmla="*/ 235 h 306"/>
              <a:gd name="T78" fmla="*/ 200 w 390"/>
              <a:gd name="T79" fmla="*/ 257 h 306"/>
              <a:gd name="T80" fmla="*/ 378 w 390"/>
              <a:gd name="T81" fmla="*/ 191 h 306"/>
              <a:gd name="T82" fmla="*/ 198 w 390"/>
              <a:gd name="T83" fmla="*/ 252 h 306"/>
              <a:gd name="T84" fmla="*/ 200 w 390"/>
              <a:gd name="T85" fmla="*/ 257 h 306"/>
              <a:gd name="T86" fmla="*/ 203 w 390"/>
              <a:gd name="T87" fmla="*/ 222 h 306"/>
              <a:gd name="T88" fmla="*/ 375 w 390"/>
              <a:gd name="T89" fmla="*/ 163 h 306"/>
              <a:gd name="T90" fmla="*/ 376 w 390"/>
              <a:gd name="T91" fmla="*/ 147 h 306"/>
              <a:gd name="T92" fmla="*/ 340 w 390"/>
              <a:gd name="T93" fmla="*/ 126 h 306"/>
              <a:gd name="T94" fmla="*/ 351 w 390"/>
              <a:gd name="T95" fmla="*/ 152 h 306"/>
              <a:gd name="T96" fmla="*/ 122 w 390"/>
              <a:gd name="T97" fmla="*/ 152 h 306"/>
              <a:gd name="T98" fmla="*/ 121 w 390"/>
              <a:gd name="T99" fmla="*/ 152 h 306"/>
              <a:gd name="T100" fmla="*/ 95 w 390"/>
              <a:gd name="T101" fmla="*/ 90 h 306"/>
              <a:gd name="T102" fmla="*/ 28 w 390"/>
              <a:gd name="T103" fmla="*/ 94 h 306"/>
              <a:gd name="T104" fmla="*/ 26 w 390"/>
              <a:gd name="T105" fmla="*/ 110 h 306"/>
              <a:gd name="T106" fmla="*/ 194 w 390"/>
              <a:gd name="T107" fmla="*/ 222 h 306"/>
              <a:gd name="T108" fmla="*/ 197 w 390"/>
              <a:gd name="T109" fmla="*/ 36 h 306"/>
              <a:gd name="T110" fmla="*/ 227 w 390"/>
              <a:gd name="T111" fmla="*/ 50 h 306"/>
              <a:gd name="T112" fmla="*/ 183 w 390"/>
              <a:gd name="T113" fmla="*/ 50 h 306"/>
              <a:gd name="T114" fmla="*/ 156 w 390"/>
              <a:gd name="T115" fmla="*/ 50 h 306"/>
              <a:gd name="T116" fmla="*/ 303 w 390"/>
              <a:gd name="T117" fmla="*/ 100 h 306"/>
              <a:gd name="T118" fmla="*/ 300 w 390"/>
              <a:gd name="T119" fmla="*/ 113 h 306"/>
              <a:gd name="T120" fmla="*/ 254 w 390"/>
              <a:gd name="T121" fmla="*/ 8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0" h="306">
                <a:moveTo>
                  <a:pt x="192" y="240"/>
                </a:moveTo>
                <a:cubicBezTo>
                  <a:pt x="187" y="249"/>
                  <a:pt x="185" y="258"/>
                  <a:pt x="186" y="267"/>
                </a:cubicBezTo>
                <a:cubicBezTo>
                  <a:pt x="186" y="275"/>
                  <a:pt x="189" y="284"/>
                  <a:pt x="192" y="293"/>
                </a:cubicBezTo>
                <a:cubicBezTo>
                  <a:pt x="194" y="298"/>
                  <a:pt x="192" y="303"/>
                  <a:pt x="187" y="305"/>
                </a:cubicBezTo>
                <a:cubicBezTo>
                  <a:pt x="184" y="306"/>
                  <a:pt x="181" y="305"/>
                  <a:pt x="178" y="304"/>
                </a:cubicBezTo>
                <a:cubicBezTo>
                  <a:pt x="154" y="287"/>
                  <a:pt x="154" y="287"/>
                  <a:pt x="154" y="287"/>
                </a:cubicBezTo>
                <a:cubicBezTo>
                  <a:pt x="148" y="263"/>
                  <a:pt x="147" y="241"/>
                  <a:pt x="155" y="220"/>
                </a:cubicBezTo>
                <a:cubicBezTo>
                  <a:pt x="137" y="208"/>
                  <a:pt x="137" y="208"/>
                  <a:pt x="137" y="208"/>
                </a:cubicBezTo>
                <a:cubicBezTo>
                  <a:pt x="125" y="229"/>
                  <a:pt x="127" y="257"/>
                  <a:pt x="132" y="27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116" y="251"/>
                  <a:pt x="118" y="224"/>
                  <a:pt x="126" y="201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96" y="216"/>
                  <a:pt x="98" y="238"/>
                  <a:pt x="103" y="252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37" y="187"/>
                  <a:pt x="36" y="166"/>
                  <a:pt x="44" y="14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2" y="162"/>
                  <a:pt x="20" y="185"/>
                  <a:pt x="27" y="199"/>
                </a:cubicBezTo>
                <a:cubicBezTo>
                  <a:pt x="11" y="188"/>
                  <a:pt x="11" y="188"/>
                  <a:pt x="11" y="188"/>
                </a:cubicBezTo>
                <a:cubicBezTo>
                  <a:pt x="10" y="187"/>
                  <a:pt x="9" y="186"/>
                  <a:pt x="8" y="184"/>
                </a:cubicBezTo>
                <a:cubicBezTo>
                  <a:pt x="4" y="175"/>
                  <a:pt x="1" y="165"/>
                  <a:pt x="0" y="154"/>
                </a:cubicBezTo>
                <a:cubicBezTo>
                  <a:pt x="0" y="143"/>
                  <a:pt x="2" y="132"/>
                  <a:pt x="8" y="120"/>
                </a:cubicBezTo>
                <a:cubicBezTo>
                  <a:pt x="10" y="115"/>
                  <a:pt x="15" y="113"/>
                  <a:pt x="20" y="116"/>
                </a:cubicBezTo>
                <a:cubicBezTo>
                  <a:pt x="20" y="116"/>
                  <a:pt x="21" y="116"/>
                  <a:pt x="21" y="116"/>
                </a:cubicBezTo>
                <a:cubicBezTo>
                  <a:pt x="189" y="229"/>
                  <a:pt x="189" y="229"/>
                  <a:pt x="189" y="229"/>
                </a:cubicBezTo>
                <a:cubicBezTo>
                  <a:pt x="192" y="231"/>
                  <a:pt x="194" y="236"/>
                  <a:pt x="192" y="240"/>
                </a:cubicBezTo>
                <a:cubicBezTo>
                  <a:pt x="192" y="240"/>
                  <a:pt x="192" y="240"/>
                  <a:pt x="192" y="240"/>
                </a:cubicBezTo>
                <a:close/>
                <a:moveTo>
                  <a:pt x="131" y="77"/>
                </a:moveTo>
                <a:cubicBezTo>
                  <a:pt x="121" y="87"/>
                  <a:pt x="121" y="87"/>
                  <a:pt x="121" y="87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87"/>
                  <a:pt x="198" y="87"/>
                  <a:pt x="198" y="8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31" y="77"/>
                  <a:pt x="131" y="77"/>
                  <a:pt x="131" y="77"/>
                </a:cubicBezTo>
                <a:close/>
                <a:moveTo>
                  <a:pt x="327" y="54"/>
                </a:moveTo>
                <a:cubicBezTo>
                  <a:pt x="309" y="0"/>
                  <a:pt x="309" y="0"/>
                  <a:pt x="309" y="0"/>
                </a:cubicBezTo>
                <a:cubicBezTo>
                  <a:pt x="298" y="5"/>
                  <a:pt x="298" y="5"/>
                  <a:pt x="298" y="5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327" y="54"/>
                  <a:pt x="327" y="54"/>
                  <a:pt x="327" y="54"/>
                </a:cubicBezTo>
                <a:close/>
                <a:moveTo>
                  <a:pt x="107" y="54"/>
                </a:moveTo>
                <a:cubicBezTo>
                  <a:pt x="126" y="0"/>
                  <a:pt x="126" y="0"/>
                  <a:pt x="126" y="0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07" y="54"/>
                  <a:pt x="107" y="54"/>
                  <a:pt x="107" y="54"/>
                </a:cubicBezTo>
                <a:close/>
                <a:moveTo>
                  <a:pt x="305" y="77"/>
                </a:moveTo>
                <a:cubicBezTo>
                  <a:pt x="248" y="77"/>
                  <a:pt x="248" y="77"/>
                  <a:pt x="248" y="77"/>
                </a:cubicBezTo>
                <a:cubicBezTo>
                  <a:pt x="238" y="87"/>
                  <a:pt x="238" y="87"/>
                  <a:pt x="238" y="87"/>
                </a:cubicBezTo>
                <a:cubicBezTo>
                  <a:pt x="238" y="115"/>
                  <a:pt x="238" y="115"/>
                  <a:pt x="238" y="11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305" y="125"/>
                  <a:pt x="305" y="125"/>
                  <a:pt x="305" y="125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87"/>
                  <a:pt x="315" y="87"/>
                  <a:pt x="315" y="87"/>
                </a:cubicBezTo>
                <a:cubicBezTo>
                  <a:pt x="305" y="77"/>
                  <a:pt x="305" y="77"/>
                  <a:pt x="305" y="77"/>
                </a:cubicBezTo>
                <a:close/>
                <a:moveTo>
                  <a:pt x="209" y="62"/>
                </a:moveTo>
                <a:cubicBezTo>
                  <a:pt x="209" y="62"/>
                  <a:pt x="209" y="62"/>
                  <a:pt x="209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27" y="140"/>
                  <a:pt x="127" y="140"/>
                  <a:pt x="127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211" y="121"/>
                  <a:pt x="211" y="121"/>
                  <a:pt x="211" y="121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309" y="140"/>
                  <a:pt x="309" y="140"/>
                  <a:pt x="309" y="140"/>
                </a:cubicBezTo>
                <a:cubicBezTo>
                  <a:pt x="329" y="121"/>
                  <a:pt x="329" y="121"/>
                  <a:pt x="329" y="121"/>
                </a:cubicBezTo>
                <a:cubicBezTo>
                  <a:pt x="329" y="62"/>
                  <a:pt x="329" y="62"/>
                  <a:pt x="329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09" y="62"/>
                  <a:pt x="209" y="62"/>
                  <a:pt x="209" y="62"/>
                </a:cubicBezTo>
                <a:close/>
                <a:moveTo>
                  <a:pt x="208" y="298"/>
                </a:moveTo>
                <a:cubicBezTo>
                  <a:pt x="204" y="300"/>
                  <a:pt x="198" y="298"/>
                  <a:pt x="196" y="294"/>
                </a:cubicBezTo>
                <a:cubicBezTo>
                  <a:pt x="194" y="289"/>
                  <a:pt x="196" y="284"/>
                  <a:pt x="200" y="282"/>
                </a:cubicBezTo>
                <a:cubicBezTo>
                  <a:pt x="376" y="219"/>
                  <a:pt x="376" y="219"/>
                  <a:pt x="376" y="219"/>
                </a:cubicBezTo>
                <a:cubicBezTo>
                  <a:pt x="381" y="217"/>
                  <a:pt x="386" y="219"/>
                  <a:pt x="388" y="223"/>
                </a:cubicBezTo>
                <a:cubicBezTo>
                  <a:pt x="390" y="228"/>
                  <a:pt x="389" y="233"/>
                  <a:pt x="384" y="235"/>
                </a:cubicBezTo>
                <a:cubicBezTo>
                  <a:pt x="208" y="298"/>
                  <a:pt x="208" y="298"/>
                  <a:pt x="208" y="298"/>
                </a:cubicBezTo>
                <a:close/>
                <a:moveTo>
                  <a:pt x="200" y="257"/>
                </a:moveTo>
                <a:cubicBezTo>
                  <a:pt x="376" y="195"/>
                  <a:pt x="376" y="195"/>
                  <a:pt x="376" y="195"/>
                </a:cubicBezTo>
                <a:cubicBezTo>
                  <a:pt x="378" y="194"/>
                  <a:pt x="378" y="192"/>
                  <a:pt x="378" y="191"/>
                </a:cubicBezTo>
                <a:cubicBezTo>
                  <a:pt x="377" y="189"/>
                  <a:pt x="375" y="189"/>
                  <a:pt x="374" y="189"/>
                </a:cubicBezTo>
                <a:cubicBezTo>
                  <a:pt x="198" y="252"/>
                  <a:pt x="198" y="252"/>
                  <a:pt x="198" y="252"/>
                </a:cubicBezTo>
                <a:cubicBezTo>
                  <a:pt x="196" y="253"/>
                  <a:pt x="196" y="254"/>
                  <a:pt x="196" y="256"/>
                </a:cubicBezTo>
                <a:cubicBezTo>
                  <a:pt x="197" y="257"/>
                  <a:pt x="199" y="258"/>
                  <a:pt x="200" y="257"/>
                </a:cubicBezTo>
                <a:close/>
                <a:moveTo>
                  <a:pt x="194" y="222"/>
                </a:moveTo>
                <a:cubicBezTo>
                  <a:pt x="197" y="224"/>
                  <a:pt x="200" y="224"/>
                  <a:pt x="203" y="222"/>
                </a:cubicBezTo>
                <a:cubicBezTo>
                  <a:pt x="203" y="222"/>
                  <a:pt x="203" y="222"/>
                  <a:pt x="203" y="222"/>
                </a:cubicBezTo>
                <a:cubicBezTo>
                  <a:pt x="375" y="163"/>
                  <a:pt x="375" y="163"/>
                  <a:pt x="375" y="163"/>
                </a:cubicBezTo>
                <a:cubicBezTo>
                  <a:pt x="380" y="161"/>
                  <a:pt x="382" y="155"/>
                  <a:pt x="379" y="151"/>
                </a:cubicBezTo>
                <a:cubicBezTo>
                  <a:pt x="379" y="149"/>
                  <a:pt x="377" y="148"/>
                  <a:pt x="376" y="147"/>
                </a:cubicBezTo>
                <a:cubicBezTo>
                  <a:pt x="340" y="124"/>
                  <a:pt x="340" y="124"/>
                  <a:pt x="340" y="124"/>
                </a:cubicBezTo>
                <a:cubicBezTo>
                  <a:pt x="340" y="126"/>
                  <a:pt x="340" y="126"/>
                  <a:pt x="340" y="12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51" y="152"/>
                  <a:pt x="351" y="152"/>
                  <a:pt x="351" y="152"/>
                </a:cubicBezTo>
                <a:cubicBezTo>
                  <a:pt x="200" y="204"/>
                  <a:pt x="200" y="204"/>
                  <a:pt x="200" y="204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71"/>
                  <a:pt x="95" y="71"/>
                  <a:pt x="95" y="71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6"/>
                  <a:pt x="21" y="101"/>
                  <a:pt x="23" y="106"/>
                </a:cubicBezTo>
                <a:cubicBezTo>
                  <a:pt x="24" y="107"/>
                  <a:pt x="25" y="109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194" y="222"/>
                  <a:pt x="194" y="222"/>
                  <a:pt x="194" y="222"/>
                </a:cubicBezTo>
                <a:close/>
                <a:moveTo>
                  <a:pt x="156" y="50"/>
                </a:moveTo>
                <a:cubicBezTo>
                  <a:pt x="197" y="36"/>
                  <a:pt x="197" y="36"/>
                  <a:pt x="197" y="36"/>
                </a:cubicBezTo>
                <a:cubicBezTo>
                  <a:pt x="200" y="35"/>
                  <a:pt x="203" y="35"/>
                  <a:pt x="206" y="37"/>
                </a:cubicBezTo>
                <a:cubicBezTo>
                  <a:pt x="227" y="50"/>
                  <a:pt x="227" y="50"/>
                  <a:pt x="227" y="50"/>
                </a:cubicBezTo>
                <a:cubicBezTo>
                  <a:pt x="218" y="50"/>
                  <a:pt x="218" y="50"/>
                  <a:pt x="218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56" y="50"/>
                  <a:pt x="156" y="50"/>
                  <a:pt x="156" y="50"/>
                </a:cubicBezTo>
                <a:close/>
                <a:moveTo>
                  <a:pt x="287" y="89"/>
                </a:moveTo>
                <a:cubicBezTo>
                  <a:pt x="303" y="100"/>
                  <a:pt x="303" y="100"/>
                  <a:pt x="303" y="100"/>
                </a:cubicBezTo>
                <a:cubicBezTo>
                  <a:pt x="303" y="110"/>
                  <a:pt x="303" y="110"/>
                  <a:pt x="303" y="110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291" y="113"/>
                  <a:pt x="291" y="113"/>
                  <a:pt x="291" y="113"/>
                </a:cubicBezTo>
                <a:cubicBezTo>
                  <a:pt x="254" y="89"/>
                  <a:pt x="254" y="89"/>
                  <a:pt x="254" y="89"/>
                </a:cubicBezTo>
                <a:lnTo>
                  <a:pt x="287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5" name="Freeform 29"/>
          <p:cNvSpPr>
            <a:spLocks noEditPoints="1"/>
          </p:cNvSpPr>
          <p:nvPr/>
        </p:nvSpPr>
        <p:spPr bwMode="auto">
          <a:xfrm>
            <a:off x="2493170" y="1884760"/>
            <a:ext cx="770335" cy="821531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6" name="Freeform 30"/>
          <p:cNvSpPr>
            <a:spLocks noEditPoints="1"/>
          </p:cNvSpPr>
          <p:nvPr/>
        </p:nvSpPr>
        <p:spPr bwMode="auto">
          <a:xfrm>
            <a:off x="519114" y="1134667"/>
            <a:ext cx="759619" cy="460772"/>
          </a:xfrm>
          <a:custGeom>
            <a:avLst/>
            <a:gdLst>
              <a:gd name="T0" fmla="*/ 0 w 353"/>
              <a:gd name="T1" fmla="*/ 0 h 214"/>
              <a:gd name="T2" fmla="*/ 340 w 353"/>
              <a:gd name="T3" fmla="*/ 0 h 214"/>
              <a:gd name="T4" fmla="*/ 340 w 353"/>
              <a:gd name="T5" fmla="*/ 14 h 214"/>
              <a:gd name="T6" fmla="*/ 340 w 353"/>
              <a:gd name="T7" fmla="*/ 41 h 214"/>
              <a:gd name="T8" fmla="*/ 340 w 353"/>
              <a:gd name="T9" fmla="*/ 115 h 214"/>
              <a:gd name="T10" fmla="*/ 349 w 353"/>
              <a:gd name="T11" fmla="*/ 130 h 214"/>
              <a:gd name="T12" fmla="*/ 344 w 353"/>
              <a:gd name="T13" fmla="*/ 142 h 214"/>
              <a:gd name="T14" fmla="*/ 353 w 353"/>
              <a:gd name="T15" fmla="*/ 198 h 214"/>
              <a:gd name="T16" fmla="*/ 329 w 353"/>
              <a:gd name="T17" fmla="*/ 198 h 214"/>
              <a:gd name="T18" fmla="*/ 325 w 353"/>
              <a:gd name="T19" fmla="*/ 177 h 214"/>
              <a:gd name="T20" fmla="*/ 319 w 353"/>
              <a:gd name="T21" fmla="*/ 198 h 214"/>
              <a:gd name="T22" fmla="*/ 313 w 353"/>
              <a:gd name="T23" fmla="*/ 198 h 214"/>
              <a:gd name="T24" fmla="*/ 321 w 353"/>
              <a:gd name="T25" fmla="*/ 142 h 214"/>
              <a:gd name="T26" fmla="*/ 316 w 353"/>
              <a:gd name="T27" fmla="*/ 130 h 214"/>
              <a:gd name="T28" fmla="*/ 325 w 353"/>
              <a:gd name="T29" fmla="*/ 115 h 214"/>
              <a:gd name="T30" fmla="*/ 325 w 353"/>
              <a:gd name="T31" fmla="*/ 41 h 214"/>
              <a:gd name="T32" fmla="*/ 0 w 353"/>
              <a:gd name="T33" fmla="*/ 41 h 214"/>
              <a:gd name="T34" fmla="*/ 0 w 353"/>
              <a:gd name="T35" fmla="*/ 0 h 214"/>
              <a:gd name="T36" fmla="*/ 49 w 353"/>
              <a:gd name="T37" fmla="*/ 66 h 214"/>
              <a:gd name="T38" fmla="*/ 48 w 353"/>
              <a:gd name="T39" fmla="*/ 180 h 214"/>
              <a:gd name="T40" fmla="*/ 175 w 353"/>
              <a:gd name="T41" fmla="*/ 214 h 214"/>
              <a:gd name="T42" fmla="*/ 299 w 353"/>
              <a:gd name="T43" fmla="*/ 180 h 214"/>
              <a:gd name="T44" fmla="*/ 299 w 353"/>
              <a:gd name="T45" fmla="*/ 66 h 214"/>
              <a:gd name="T46" fmla="*/ 49 w 353"/>
              <a:gd name="T47" fmla="*/ 6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3" h="214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340" y="14"/>
                  <a:pt x="340" y="14"/>
                  <a:pt x="340" y="14"/>
                </a:cubicBezTo>
                <a:cubicBezTo>
                  <a:pt x="340" y="41"/>
                  <a:pt x="340" y="41"/>
                  <a:pt x="340" y="41"/>
                </a:cubicBezTo>
                <a:cubicBezTo>
                  <a:pt x="340" y="115"/>
                  <a:pt x="340" y="115"/>
                  <a:pt x="340" y="115"/>
                </a:cubicBezTo>
                <a:cubicBezTo>
                  <a:pt x="345" y="118"/>
                  <a:pt x="349" y="123"/>
                  <a:pt x="349" y="130"/>
                </a:cubicBezTo>
                <a:cubicBezTo>
                  <a:pt x="349" y="135"/>
                  <a:pt x="347" y="139"/>
                  <a:pt x="344" y="142"/>
                </a:cubicBezTo>
                <a:cubicBezTo>
                  <a:pt x="353" y="198"/>
                  <a:pt x="353" y="198"/>
                  <a:pt x="353" y="198"/>
                </a:cubicBezTo>
                <a:cubicBezTo>
                  <a:pt x="329" y="198"/>
                  <a:pt x="329" y="198"/>
                  <a:pt x="329" y="198"/>
                </a:cubicBezTo>
                <a:cubicBezTo>
                  <a:pt x="325" y="177"/>
                  <a:pt x="325" y="177"/>
                  <a:pt x="325" y="177"/>
                </a:cubicBezTo>
                <a:cubicBezTo>
                  <a:pt x="319" y="198"/>
                  <a:pt x="319" y="198"/>
                  <a:pt x="319" y="198"/>
                </a:cubicBezTo>
                <a:cubicBezTo>
                  <a:pt x="313" y="198"/>
                  <a:pt x="313" y="198"/>
                  <a:pt x="313" y="198"/>
                </a:cubicBezTo>
                <a:cubicBezTo>
                  <a:pt x="321" y="142"/>
                  <a:pt x="321" y="142"/>
                  <a:pt x="321" y="142"/>
                </a:cubicBezTo>
                <a:cubicBezTo>
                  <a:pt x="318" y="139"/>
                  <a:pt x="316" y="135"/>
                  <a:pt x="316" y="130"/>
                </a:cubicBezTo>
                <a:cubicBezTo>
                  <a:pt x="316" y="123"/>
                  <a:pt x="320" y="118"/>
                  <a:pt x="325" y="115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49" y="66"/>
                </a:moveTo>
                <a:cubicBezTo>
                  <a:pt x="48" y="180"/>
                  <a:pt x="48" y="180"/>
                  <a:pt x="48" y="180"/>
                </a:cubicBezTo>
                <a:cubicBezTo>
                  <a:pt x="98" y="179"/>
                  <a:pt x="138" y="194"/>
                  <a:pt x="175" y="214"/>
                </a:cubicBezTo>
                <a:cubicBezTo>
                  <a:pt x="206" y="191"/>
                  <a:pt x="246" y="178"/>
                  <a:pt x="299" y="180"/>
                </a:cubicBezTo>
                <a:cubicBezTo>
                  <a:pt x="299" y="142"/>
                  <a:pt x="299" y="104"/>
                  <a:pt x="299" y="66"/>
                </a:cubicBezTo>
                <a:lnTo>
                  <a:pt x="49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7" name="Freeform 31"/>
          <p:cNvSpPr>
            <a:spLocks noEditPoints="1"/>
          </p:cNvSpPr>
          <p:nvPr/>
        </p:nvSpPr>
        <p:spPr bwMode="auto">
          <a:xfrm>
            <a:off x="3489722" y="2974182"/>
            <a:ext cx="809625" cy="692944"/>
          </a:xfrm>
          <a:custGeom>
            <a:avLst/>
            <a:gdLst>
              <a:gd name="T0" fmla="*/ 237 w 376"/>
              <a:gd name="T1" fmla="*/ 46 h 322"/>
              <a:gd name="T2" fmla="*/ 327 w 376"/>
              <a:gd name="T3" fmla="*/ 13 h 322"/>
              <a:gd name="T4" fmla="*/ 376 w 376"/>
              <a:gd name="T5" fmla="*/ 46 h 322"/>
              <a:gd name="T6" fmla="*/ 376 w 376"/>
              <a:gd name="T7" fmla="*/ 209 h 322"/>
              <a:gd name="T8" fmla="*/ 340 w 376"/>
              <a:gd name="T9" fmla="*/ 236 h 322"/>
              <a:gd name="T10" fmla="*/ 341 w 376"/>
              <a:gd name="T11" fmla="*/ 250 h 322"/>
              <a:gd name="T12" fmla="*/ 318 w 376"/>
              <a:gd name="T13" fmla="*/ 250 h 322"/>
              <a:gd name="T14" fmla="*/ 198 w 376"/>
              <a:gd name="T15" fmla="*/ 322 h 322"/>
              <a:gd name="T16" fmla="*/ 185 w 376"/>
              <a:gd name="T17" fmla="*/ 236 h 322"/>
              <a:gd name="T18" fmla="*/ 169 w 376"/>
              <a:gd name="T19" fmla="*/ 209 h 322"/>
              <a:gd name="T20" fmla="*/ 192 w 376"/>
              <a:gd name="T21" fmla="*/ 186 h 322"/>
              <a:gd name="T22" fmla="*/ 192 w 376"/>
              <a:gd name="T23" fmla="*/ 69 h 322"/>
              <a:gd name="T24" fmla="*/ 169 w 376"/>
              <a:gd name="T25" fmla="*/ 58 h 322"/>
              <a:gd name="T26" fmla="*/ 214 w 376"/>
              <a:gd name="T27" fmla="*/ 46 h 322"/>
              <a:gd name="T28" fmla="*/ 236 w 376"/>
              <a:gd name="T29" fmla="*/ 138 h 322"/>
              <a:gd name="T30" fmla="*/ 235 w 376"/>
              <a:gd name="T31" fmla="*/ 121 h 322"/>
              <a:gd name="T32" fmla="*/ 226 w 376"/>
              <a:gd name="T33" fmla="*/ 102 h 322"/>
              <a:gd name="T34" fmla="*/ 215 w 376"/>
              <a:gd name="T35" fmla="*/ 96 h 322"/>
              <a:gd name="T36" fmla="*/ 342 w 376"/>
              <a:gd name="T37" fmla="*/ 118 h 322"/>
              <a:gd name="T38" fmla="*/ 342 w 376"/>
              <a:gd name="T39" fmla="*/ 99 h 322"/>
              <a:gd name="T40" fmla="*/ 334 w 376"/>
              <a:gd name="T41" fmla="*/ 86 h 322"/>
              <a:gd name="T42" fmla="*/ 333 w 376"/>
              <a:gd name="T43" fmla="*/ 98 h 322"/>
              <a:gd name="T44" fmla="*/ 336 w 376"/>
              <a:gd name="T45" fmla="*/ 93 h 322"/>
              <a:gd name="T46" fmla="*/ 326 w 376"/>
              <a:gd name="T47" fmla="*/ 118 h 322"/>
              <a:gd name="T48" fmla="*/ 299 w 376"/>
              <a:gd name="T49" fmla="*/ 110 h 322"/>
              <a:gd name="T50" fmla="*/ 285 w 376"/>
              <a:gd name="T51" fmla="*/ 107 h 322"/>
              <a:gd name="T52" fmla="*/ 273 w 376"/>
              <a:gd name="T53" fmla="*/ 105 h 322"/>
              <a:gd name="T54" fmla="*/ 273 w 376"/>
              <a:gd name="T55" fmla="*/ 144 h 322"/>
              <a:gd name="T56" fmla="*/ 277 w 376"/>
              <a:gd name="T57" fmla="*/ 113 h 322"/>
              <a:gd name="T58" fmla="*/ 286 w 376"/>
              <a:gd name="T59" fmla="*/ 113 h 322"/>
              <a:gd name="T60" fmla="*/ 289 w 376"/>
              <a:gd name="T61" fmla="*/ 144 h 322"/>
              <a:gd name="T62" fmla="*/ 323 w 376"/>
              <a:gd name="T63" fmla="*/ 112 h 322"/>
              <a:gd name="T64" fmla="*/ 301 w 376"/>
              <a:gd name="T65" fmla="*/ 136 h 322"/>
              <a:gd name="T66" fmla="*/ 323 w 376"/>
              <a:gd name="T67" fmla="*/ 127 h 322"/>
              <a:gd name="T68" fmla="*/ 312 w 376"/>
              <a:gd name="T69" fmla="*/ 138 h 322"/>
              <a:gd name="T70" fmla="*/ 312 w 376"/>
              <a:gd name="T71" fmla="*/ 111 h 322"/>
              <a:gd name="T72" fmla="*/ 323 w 376"/>
              <a:gd name="T73" fmla="*/ 122 h 322"/>
              <a:gd name="T74" fmla="*/ 237 w 376"/>
              <a:gd name="T75" fmla="*/ 116 h 322"/>
              <a:gd name="T76" fmla="*/ 261 w 376"/>
              <a:gd name="T77" fmla="*/ 133 h 322"/>
              <a:gd name="T78" fmla="*/ 237 w 376"/>
              <a:gd name="T79" fmla="*/ 133 h 322"/>
              <a:gd name="T80" fmla="*/ 315 w 376"/>
              <a:gd name="T81" fmla="*/ 209 h 322"/>
              <a:gd name="T82" fmla="*/ 317 w 376"/>
              <a:gd name="T83" fmla="*/ 236 h 322"/>
              <a:gd name="T84" fmla="*/ 159 w 376"/>
              <a:gd name="T85" fmla="*/ 137 h 322"/>
              <a:gd name="T86" fmla="*/ 93 w 376"/>
              <a:gd name="T87" fmla="*/ 124 h 322"/>
              <a:gd name="T88" fmla="*/ 0 w 376"/>
              <a:gd name="T89" fmla="*/ 181 h 322"/>
              <a:gd name="T90" fmla="*/ 53 w 376"/>
              <a:gd name="T91" fmla="*/ 202 h 322"/>
              <a:gd name="T92" fmla="*/ 85 w 376"/>
              <a:gd name="T93" fmla="*/ 220 h 322"/>
              <a:gd name="T94" fmla="*/ 135 w 376"/>
              <a:gd name="T95" fmla="*/ 322 h 322"/>
              <a:gd name="T96" fmla="*/ 77 w 376"/>
              <a:gd name="T97" fmla="*/ 201 h 322"/>
              <a:gd name="T98" fmla="*/ 153 w 376"/>
              <a:gd name="T99" fmla="*/ 171 h 322"/>
              <a:gd name="T100" fmla="*/ 197 w 376"/>
              <a:gd name="T101" fmla="*/ 139 h 322"/>
              <a:gd name="T102" fmla="*/ 190 w 376"/>
              <a:gd name="T103" fmla="*/ 131 h 322"/>
              <a:gd name="T104" fmla="*/ 93 w 376"/>
              <a:gd name="T105" fmla="*/ 88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6" h="322">
                <a:moveTo>
                  <a:pt x="216" y="13"/>
                </a:moveTo>
                <a:cubicBezTo>
                  <a:pt x="239" y="13"/>
                  <a:pt x="239" y="13"/>
                  <a:pt x="239" y="13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306" y="46"/>
                  <a:pt x="306" y="46"/>
                  <a:pt x="306" y="46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27" y="13"/>
                  <a:pt x="327" y="13"/>
                  <a:pt x="327" y="13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6" y="198"/>
                  <a:pt x="376" y="198"/>
                  <a:pt x="376" y="198"/>
                </a:cubicBezTo>
                <a:cubicBezTo>
                  <a:pt x="376" y="209"/>
                  <a:pt x="376" y="209"/>
                  <a:pt x="376" y="209"/>
                </a:cubicBezTo>
                <a:cubicBezTo>
                  <a:pt x="364" y="209"/>
                  <a:pt x="364" y="209"/>
                  <a:pt x="364" y="209"/>
                </a:cubicBezTo>
                <a:cubicBezTo>
                  <a:pt x="338" y="209"/>
                  <a:pt x="338" y="209"/>
                  <a:pt x="338" y="209"/>
                </a:cubicBezTo>
                <a:cubicBezTo>
                  <a:pt x="340" y="236"/>
                  <a:pt x="340" y="236"/>
                  <a:pt x="340" y="236"/>
                </a:cubicBezTo>
                <a:cubicBezTo>
                  <a:pt x="357" y="236"/>
                  <a:pt x="357" y="236"/>
                  <a:pt x="357" y="236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41" y="250"/>
                  <a:pt x="341" y="250"/>
                  <a:pt x="341" y="250"/>
                </a:cubicBezTo>
                <a:cubicBezTo>
                  <a:pt x="345" y="322"/>
                  <a:pt x="345" y="322"/>
                  <a:pt x="345" y="322"/>
                </a:cubicBezTo>
                <a:cubicBezTo>
                  <a:pt x="322" y="322"/>
                  <a:pt x="322" y="322"/>
                  <a:pt x="322" y="322"/>
                </a:cubicBezTo>
                <a:cubicBezTo>
                  <a:pt x="318" y="250"/>
                  <a:pt x="318" y="250"/>
                  <a:pt x="318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1" y="322"/>
                  <a:pt x="221" y="322"/>
                  <a:pt x="221" y="322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202" y="250"/>
                  <a:pt x="202" y="250"/>
                  <a:pt x="202" y="250"/>
                </a:cubicBezTo>
                <a:cubicBezTo>
                  <a:pt x="185" y="250"/>
                  <a:pt x="185" y="250"/>
                  <a:pt x="185" y="250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203" y="236"/>
                  <a:pt x="203" y="236"/>
                  <a:pt x="203" y="236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169" y="209"/>
                  <a:pt x="169" y="209"/>
                  <a:pt x="169" y="20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92" y="158"/>
                  <a:pt x="192" y="158"/>
                  <a:pt x="192" y="158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13"/>
                  <a:pt x="216" y="13"/>
                  <a:pt x="216" y="13"/>
                </a:cubicBezTo>
                <a:close/>
                <a:moveTo>
                  <a:pt x="236" y="144"/>
                </a:moveTo>
                <a:cubicBezTo>
                  <a:pt x="236" y="138"/>
                  <a:pt x="236" y="138"/>
                  <a:pt x="236" y="138"/>
                </a:cubicBezTo>
                <a:cubicBezTo>
                  <a:pt x="226" y="138"/>
                  <a:pt x="226" y="138"/>
                  <a:pt x="226" y="138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36" y="102"/>
                  <a:pt x="236" y="102"/>
                  <a:pt x="236" y="102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36" y="144"/>
                  <a:pt x="236" y="144"/>
                  <a:pt x="236" y="144"/>
                </a:cubicBezTo>
                <a:close/>
                <a:moveTo>
                  <a:pt x="342" y="118"/>
                </a:moveTo>
                <a:cubicBezTo>
                  <a:pt x="342" y="114"/>
                  <a:pt x="342" y="114"/>
                  <a:pt x="342" y="114"/>
                </a:cubicBezTo>
                <a:cubicBezTo>
                  <a:pt x="334" y="114"/>
                  <a:pt x="334" y="114"/>
                  <a:pt x="334" y="114"/>
                </a:cubicBezTo>
                <a:cubicBezTo>
                  <a:pt x="342" y="99"/>
                  <a:pt x="342" y="99"/>
                  <a:pt x="342" y="99"/>
                </a:cubicBezTo>
                <a:cubicBezTo>
                  <a:pt x="342" y="98"/>
                  <a:pt x="342" y="97"/>
                  <a:pt x="342" y="95"/>
                </a:cubicBezTo>
                <a:cubicBezTo>
                  <a:pt x="342" y="92"/>
                  <a:pt x="342" y="89"/>
                  <a:pt x="341" y="88"/>
                </a:cubicBezTo>
                <a:cubicBezTo>
                  <a:pt x="340" y="86"/>
                  <a:pt x="338" y="86"/>
                  <a:pt x="334" y="86"/>
                </a:cubicBezTo>
                <a:cubicBezTo>
                  <a:pt x="329" y="86"/>
                  <a:pt x="326" y="88"/>
                  <a:pt x="326" y="92"/>
                </a:cubicBezTo>
                <a:cubicBezTo>
                  <a:pt x="326" y="98"/>
                  <a:pt x="326" y="98"/>
                  <a:pt x="326" y="98"/>
                </a:cubicBezTo>
                <a:cubicBezTo>
                  <a:pt x="333" y="98"/>
                  <a:pt x="333" y="98"/>
                  <a:pt x="333" y="98"/>
                </a:cubicBezTo>
                <a:cubicBezTo>
                  <a:pt x="333" y="92"/>
                  <a:pt x="333" y="92"/>
                  <a:pt x="333" y="92"/>
                </a:cubicBezTo>
                <a:cubicBezTo>
                  <a:pt x="333" y="91"/>
                  <a:pt x="333" y="91"/>
                  <a:pt x="334" y="91"/>
                </a:cubicBezTo>
                <a:cubicBezTo>
                  <a:pt x="335" y="91"/>
                  <a:pt x="336" y="91"/>
                  <a:pt x="336" y="93"/>
                </a:cubicBezTo>
                <a:cubicBezTo>
                  <a:pt x="336" y="96"/>
                  <a:pt x="335" y="98"/>
                  <a:pt x="334" y="99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26" y="118"/>
                  <a:pt x="326" y="118"/>
                  <a:pt x="326" y="118"/>
                </a:cubicBezTo>
                <a:cubicBezTo>
                  <a:pt x="342" y="118"/>
                  <a:pt x="342" y="118"/>
                  <a:pt x="342" y="118"/>
                </a:cubicBezTo>
                <a:close/>
                <a:moveTo>
                  <a:pt x="299" y="144"/>
                </a:moveTo>
                <a:cubicBezTo>
                  <a:pt x="299" y="110"/>
                  <a:pt x="299" y="110"/>
                  <a:pt x="299" y="110"/>
                </a:cubicBezTo>
                <a:cubicBezTo>
                  <a:pt x="299" y="108"/>
                  <a:pt x="298" y="107"/>
                  <a:pt x="297" y="106"/>
                </a:cubicBezTo>
                <a:cubicBezTo>
                  <a:pt x="295" y="105"/>
                  <a:pt x="294" y="105"/>
                  <a:pt x="292" y="105"/>
                </a:cubicBezTo>
                <a:cubicBezTo>
                  <a:pt x="289" y="105"/>
                  <a:pt x="287" y="106"/>
                  <a:pt x="285" y="107"/>
                </a:cubicBezTo>
                <a:cubicBezTo>
                  <a:pt x="283" y="106"/>
                  <a:pt x="281" y="105"/>
                  <a:pt x="279" y="105"/>
                </a:cubicBezTo>
                <a:cubicBezTo>
                  <a:pt x="277" y="105"/>
                  <a:pt x="275" y="105"/>
                  <a:pt x="273" y="106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64" y="105"/>
                  <a:pt x="264" y="105"/>
                  <a:pt x="264" y="105"/>
                </a:cubicBezTo>
                <a:cubicBezTo>
                  <a:pt x="264" y="144"/>
                  <a:pt x="264" y="144"/>
                  <a:pt x="26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3" y="111"/>
                  <a:pt x="274" y="111"/>
                  <a:pt x="275" y="111"/>
                </a:cubicBezTo>
                <a:cubicBezTo>
                  <a:pt x="276" y="111"/>
                  <a:pt x="277" y="111"/>
                  <a:pt x="277" y="113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86" y="144"/>
                  <a:pt x="286" y="144"/>
                  <a:pt x="286" y="144"/>
                </a:cubicBezTo>
                <a:cubicBezTo>
                  <a:pt x="286" y="113"/>
                  <a:pt x="286" y="113"/>
                  <a:pt x="286" y="113"/>
                </a:cubicBezTo>
                <a:cubicBezTo>
                  <a:pt x="286" y="112"/>
                  <a:pt x="287" y="111"/>
                  <a:pt x="288" y="111"/>
                </a:cubicBezTo>
                <a:cubicBezTo>
                  <a:pt x="289" y="111"/>
                  <a:pt x="289" y="112"/>
                  <a:pt x="289" y="113"/>
                </a:cubicBezTo>
                <a:cubicBezTo>
                  <a:pt x="289" y="144"/>
                  <a:pt x="289" y="144"/>
                  <a:pt x="289" y="144"/>
                </a:cubicBezTo>
                <a:cubicBezTo>
                  <a:pt x="299" y="144"/>
                  <a:pt x="299" y="144"/>
                  <a:pt x="299" y="144"/>
                </a:cubicBezTo>
                <a:close/>
                <a:moveTo>
                  <a:pt x="323" y="122"/>
                </a:moveTo>
                <a:cubicBezTo>
                  <a:pt x="323" y="112"/>
                  <a:pt x="323" y="112"/>
                  <a:pt x="323" y="112"/>
                </a:cubicBezTo>
                <a:cubicBezTo>
                  <a:pt x="323" y="107"/>
                  <a:pt x="320" y="105"/>
                  <a:pt x="312" y="105"/>
                </a:cubicBezTo>
                <a:cubicBezTo>
                  <a:pt x="305" y="105"/>
                  <a:pt x="301" y="107"/>
                  <a:pt x="301" y="113"/>
                </a:cubicBezTo>
                <a:cubicBezTo>
                  <a:pt x="301" y="136"/>
                  <a:pt x="301" y="136"/>
                  <a:pt x="301" y="136"/>
                </a:cubicBezTo>
                <a:cubicBezTo>
                  <a:pt x="301" y="142"/>
                  <a:pt x="305" y="144"/>
                  <a:pt x="312" y="144"/>
                </a:cubicBezTo>
                <a:cubicBezTo>
                  <a:pt x="320" y="144"/>
                  <a:pt x="323" y="142"/>
                  <a:pt x="323" y="136"/>
                </a:cubicBezTo>
                <a:cubicBezTo>
                  <a:pt x="323" y="127"/>
                  <a:pt x="323" y="127"/>
                  <a:pt x="323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36"/>
                  <a:pt x="314" y="136"/>
                  <a:pt x="314" y="136"/>
                </a:cubicBezTo>
                <a:cubicBezTo>
                  <a:pt x="314" y="138"/>
                  <a:pt x="313" y="138"/>
                  <a:pt x="312" y="138"/>
                </a:cubicBezTo>
                <a:cubicBezTo>
                  <a:pt x="311" y="138"/>
                  <a:pt x="311" y="138"/>
                  <a:pt x="311" y="136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1"/>
                  <a:pt x="311" y="111"/>
                  <a:pt x="312" y="111"/>
                </a:cubicBezTo>
                <a:cubicBezTo>
                  <a:pt x="313" y="111"/>
                  <a:pt x="314" y="111"/>
                  <a:pt x="314" y="113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323" y="122"/>
                  <a:pt x="323" y="122"/>
                  <a:pt x="323" y="122"/>
                </a:cubicBezTo>
                <a:close/>
                <a:moveTo>
                  <a:pt x="261" y="122"/>
                </a:moveTo>
                <a:cubicBezTo>
                  <a:pt x="261" y="116"/>
                  <a:pt x="261" y="116"/>
                  <a:pt x="261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61" y="122"/>
                  <a:pt x="261" y="122"/>
                  <a:pt x="261" y="122"/>
                </a:cubicBezTo>
                <a:close/>
                <a:moveTo>
                  <a:pt x="261" y="133"/>
                </a:moveTo>
                <a:cubicBezTo>
                  <a:pt x="261" y="127"/>
                  <a:pt x="261" y="127"/>
                  <a:pt x="261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61" y="133"/>
                  <a:pt x="261" y="133"/>
                  <a:pt x="261" y="133"/>
                </a:cubicBezTo>
                <a:close/>
                <a:moveTo>
                  <a:pt x="317" y="236"/>
                </a:moveTo>
                <a:cubicBezTo>
                  <a:pt x="315" y="209"/>
                  <a:pt x="315" y="209"/>
                  <a:pt x="315" y="209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317" y="236"/>
                  <a:pt x="317" y="236"/>
                  <a:pt x="317" y="236"/>
                </a:cubicBezTo>
                <a:close/>
                <a:moveTo>
                  <a:pt x="190" y="131"/>
                </a:moveTo>
                <a:cubicBezTo>
                  <a:pt x="189" y="129"/>
                  <a:pt x="189" y="129"/>
                  <a:pt x="189" y="129"/>
                </a:cubicBezTo>
                <a:cubicBezTo>
                  <a:pt x="159" y="137"/>
                  <a:pt x="159" y="137"/>
                  <a:pt x="159" y="13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0" y="181"/>
                  <a:pt x="0" y="181"/>
                  <a:pt x="0" y="181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78" y="322"/>
                  <a:pt x="78" y="322"/>
                  <a:pt x="78" y="322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03" y="322"/>
                  <a:pt x="103" y="322"/>
                  <a:pt x="103" y="322"/>
                </a:cubicBezTo>
                <a:cubicBezTo>
                  <a:pt x="135" y="322"/>
                  <a:pt x="135" y="322"/>
                  <a:pt x="135" y="32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99" y="142"/>
                  <a:pt x="199" y="142"/>
                  <a:pt x="199" y="142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214" y="127"/>
                  <a:pt x="214" y="127"/>
                  <a:pt x="214" y="127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190" y="131"/>
                  <a:pt x="190" y="131"/>
                  <a:pt x="190" y="131"/>
                </a:cubicBezTo>
                <a:close/>
                <a:moveTo>
                  <a:pt x="93" y="0"/>
                </a:moveTo>
                <a:cubicBezTo>
                  <a:pt x="68" y="0"/>
                  <a:pt x="48" y="20"/>
                  <a:pt x="48" y="44"/>
                </a:cubicBezTo>
                <a:cubicBezTo>
                  <a:pt x="48" y="69"/>
                  <a:pt x="68" y="88"/>
                  <a:pt x="93" y="88"/>
                </a:cubicBezTo>
                <a:cubicBezTo>
                  <a:pt x="117" y="88"/>
                  <a:pt x="137" y="69"/>
                  <a:pt x="137" y="44"/>
                </a:cubicBezTo>
                <a:cubicBezTo>
                  <a:pt x="137" y="20"/>
                  <a:pt x="117" y="0"/>
                  <a:pt x="9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8" name="Freeform 32"/>
          <p:cNvSpPr>
            <a:spLocks noEditPoints="1"/>
          </p:cNvSpPr>
          <p:nvPr/>
        </p:nvSpPr>
        <p:spPr bwMode="auto">
          <a:xfrm>
            <a:off x="3524251" y="3976689"/>
            <a:ext cx="820341" cy="732235"/>
          </a:xfrm>
          <a:custGeom>
            <a:avLst/>
            <a:gdLst>
              <a:gd name="T0" fmla="*/ 364 w 381"/>
              <a:gd name="T1" fmla="*/ 85 h 340"/>
              <a:gd name="T2" fmla="*/ 261 w 381"/>
              <a:gd name="T3" fmla="*/ 75 h 340"/>
              <a:gd name="T4" fmla="*/ 234 w 381"/>
              <a:gd name="T5" fmla="*/ 56 h 340"/>
              <a:gd name="T6" fmla="*/ 47 w 381"/>
              <a:gd name="T7" fmla="*/ 2 h 340"/>
              <a:gd name="T8" fmla="*/ 3 w 381"/>
              <a:gd name="T9" fmla="*/ 53 h 340"/>
              <a:gd name="T10" fmla="*/ 24 w 381"/>
              <a:gd name="T11" fmla="*/ 117 h 340"/>
              <a:gd name="T12" fmla="*/ 105 w 381"/>
              <a:gd name="T13" fmla="*/ 122 h 340"/>
              <a:gd name="T14" fmla="*/ 132 w 381"/>
              <a:gd name="T15" fmla="*/ 150 h 340"/>
              <a:gd name="T16" fmla="*/ 120 w 381"/>
              <a:gd name="T17" fmla="*/ 173 h 340"/>
              <a:gd name="T18" fmla="*/ 132 w 381"/>
              <a:gd name="T19" fmla="*/ 200 h 340"/>
              <a:gd name="T20" fmla="*/ 102 w 381"/>
              <a:gd name="T21" fmla="*/ 340 h 340"/>
              <a:gd name="T22" fmla="*/ 151 w 381"/>
              <a:gd name="T23" fmla="*/ 225 h 340"/>
              <a:gd name="T24" fmla="*/ 161 w 381"/>
              <a:gd name="T25" fmla="*/ 340 h 340"/>
              <a:gd name="T26" fmla="*/ 189 w 381"/>
              <a:gd name="T27" fmla="*/ 225 h 340"/>
              <a:gd name="T28" fmla="*/ 226 w 381"/>
              <a:gd name="T29" fmla="*/ 340 h 340"/>
              <a:gd name="T30" fmla="*/ 216 w 381"/>
              <a:gd name="T31" fmla="*/ 211 h 340"/>
              <a:gd name="T32" fmla="*/ 215 w 381"/>
              <a:gd name="T33" fmla="*/ 200 h 340"/>
              <a:gd name="T34" fmla="*/ 232 w 381"/>
              <a:gd name="T35" fmla="*/ 186 h 340"/>
              <a:gd name="T36" fmla="*/ 221 w 381"/>
              <a:gd name="T37" fmla="*/ 173 h 340"/>
              <a:gd name="T38" fmla="*/ 238 w 381"/>
              <a:gd name="T39" fmla="*/ 152 h 340"/>
              <a:gd name="T40" fmla="*/ 334 w 381"/>
              <a:gd name="T41" fmla="*/ 154 h 340"/>
              <a:gd name="T42" fmla="*/ 368 w 381"/>
              <a:gd name="T43" fmla="*/ 157 h 340"/>
              <a:gd name="T44" fmla="*/ 379 w 381"/>
              <a:gd name="T45" fmla="*/ 102 h 340"/>
              <a:gd name="T46" fmla="*/ 39 w 381"/>
              <a:gd name="T47" fmla="*/ 92 h 340"/>
              <a:gd name="T48" fmla="*/ 20 w 381"/>
              <a:gd name="T49" fmla="*/ 89 h 340"/>
              <a:gd name="T50" fmla="*/ 33 w 381"/>
              <a:gd name="T51" fmla="*/ 27 h 340"/>
              <a:gd name="T52" fmla="*/ 51 w 381"/>
              <a:gd name="T53" fmla="*/ 30 h 340"/>
              <a:gd name="T54" fmla="*/ 211 w 381"/>
              <a:gd name="T55" fmla="*/ 80 h 340"/>
              <a:gd name="T56" fmla="*/ 70 w 381"/>
              <a:gd name="T57" fmla="*/ 53 h 340"/>
              <a:gd name="T58" fmla="*/ 222 w 381"/>
              <a:gd name="T59" fmla="*/ 67 h 340"/>
              <a:gd name="T60" fmla="*/ 211 w 381"/>
              <a:gd name="T61" fmla="*/ 80 h 340"/>
              <a:gd name="T62" fmla="*/ 238 w 381"/>
              <a:gd name="T63" fmla="*/ 129 h 340"/>
              <a:gd name="T64" fmla="*/ 224 w 381"/>
              <a:gd name="T65" fmla="*/ 109 h 340"/>
              <a:gd name="T66" fmla="*/ 238 w 381"/>
              <a:gd name="T67" fmla="*/ 89 h 340"/>
              <a:gd name="T68" fmla="*/ 252 w 381"/>
              <a:gd name="T69" fmla="*/ 109 h 340"/>
              <a:gd name="T70" fmla="*/ 346 w 381"/>
              <a:gd name="T71" fmla="*/ 113 h 340"/>
              <a:gd name="T72" fmla="*/ 269 w 381"/>
              <a:gd name="T73" fmla="*/ 87 h 340"/>
              <a:gd name="T74" fmla="*/ 346 w 381"/>
              <a:gd name="T75" fmla="*/ 113 h 340"/>
              <a:gd name="T76" fmla="*/ 358 w 381"/>
              <a:gd name="T77" fmla="*/ 149 h 340"/>
              <a:gd name="T78" fmla="*/ 346 w 381"/>
              <a:gd name="T79" fmla="*/ 150 h 340"/>
              <a:gd name="T80" fmla="*/ 356 w 381"/>
              <a:gd name="T81" fmla="*/ 100 h 340"/>
              <a:gd name="T82" fmla="*/ 367 w 381"/>
              <a:gd name="T83" fmla="*/ 105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1" h="340">
                <a:moveTo>
                  <a:pt x="379" y="102"/>
                </a:moveTo>
                <a:cubicBezTo>
                  <a:pt x="376" y="92"/>
                  <a:pt x="371" y="86"/>
                  <a:pt x="364" y="85"/>
                </a:cubicBezTo>
                <a:cubicBezTo>
                  <a:pt x="358" y="83"/>
                  <a:pt x="351" y="86"/>
                  <a:pt x="346" y="92"/>
                </a:cubicBezTo>
                <a:cubicBezTo>
                  <a:pt x="261" y="75"/>
                  <a:pt x="261" y="75"/>
                  <a:pt x="261" y="75"/>
                </a:cubicBezTo>
                <a:cubicBezTo>
                  <a:pt x="255" y="70"/>
                  <a:pt x="247" y="67"/>
                  <a:pt x="239" y="66"/>
                </a:cubicBezTo>
                <a:cubicBezTo>
                  <a:pt x="238" y="62"/>
                  <a:pt x="236" y="59"/>
                  <a:pt x="234" y="56"/>
                </a:cubicBezTo>
                <a:cubicBezTo>
                  <a:pt x="67" y="22"/>
                  <a:pt x="67" y="22"/>
                  <a:pt x="67" y="22"/>
                </a:cubicBezTo>
                <a:cubicBezTo>
                  <a:pt x="63" y="11"/>
                  <a:pt x="56" y="4"/>
                  <a:pt x="47" y="2"/>
                </a:cubicBezTo>
                <a:cubicBezTo>
                  <a:pt x="37" y="0"/>
                  <a:pt x="27" y="6"/>
                  <a:pt x="19" y="16"/>
                </a:cubicBezTo>
                <a:cubicBezTo>
                  <a:pt x="12" y="25"/>
                  <a:pt x="6" y="38"/>
                  <a:pt x="3" y="53"/>
                </a:cubicBezTo>
                <a:cubicBezTo>
                  <a:pt x="0" y="68"/>
                  <a:pt x="1" y="82"/>
                  <a:pt x="4" y="93"/>
                </a:cubicBezTo>
                <a:cubicBezTo>
                  <a:pt x="7" y="106"/>
                  <a:pt x="14" y="115"/>
                  <a:pt x="24" y="117"/>
                </a:cubicBezTo>
                <a:cubicBezTo>
                  <a:pt x="32" y="118"/>
                  <a:pt x="39" y="116"/>
                  <a:pt x="46" y="110"/>
                </a:cubicBezTo>
                <a:cubicBezTo>
                  <a:pt x="105" y="122"/>
                  <a:pt x="105" y="122"/>
                  <a:pt x="105" y="122"/>
                </a:cubicBezTo>
                <a:cubicBezTo>
                  <a:pt x="106" y="128"/>
                  <a:pt x="109" y="133"/>
                  <a:pt x="113" y="138"/>
                </a:cubicBezTo>
                <a:cubicBezTo>
                  <a:pt x="118" y="144"/>
                  <a:pt x="124" y="149"/>
                  <a:pt x="132" y="150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20" y="173"/>
                  <a:pt x="120" y="173"/>
                  <a:pt x="120" y="173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32" y="200"/>
                  <a:pt x="132" y="200"/>
                  <a:pt x="132" y="200"/>
                </a:cubicBezTo>
                <a:cubicBezTo>
                  <a:pt x="132" y="215"/>
                  <a:pt x="132" y="215"/>
                  <a:pt x="132" y="215"/>
                </a:cubicBezTo>
                <a:cubicBezTo>
                  <a:pt x="102" y="340"/>
                  <a:pt x="102" y="340"/>
                  <a:pt x="102" y="340"/>
                </a:cubicBezTo>
                <a:cubicBezTo>
                  <a:pt x="124" y="340"/>
                  <a:pt x="124" y="340"/>
                  <a:pt x="124" y="340"/>
                </a:cubicBezTo>
                <a:cubicBezTo>
                  <a:pt x="151" y="225"/>
                  <a:pt x="151" y="225"/>
                  <a:pt x="151" y="225"/>
                </a:cubicBezTo>
                <a:cubicBezTo>
                  <a:pt x="161" y="225"/>
                  <a:pt x="161" y="225"/>
                  <a:pt x="161" y="225"/>
                </a:cubicBezTo>
                <a:cubicBezTo>
                  <a:pt x="161" y="340"/>
                  <a:pt x="161" y="340"/>
                  <a:pt x="161" y="340"/>
                </a:cubicBezTo>
                <a:cubicBezTo>
                  <a:pt x="189" y="340"/>
                  <a:pt x="189" y="340"/>
                  <a:pt x="189" y="340"/>
                </a:cubicBezTo>
                <a:cubicBezTo>
                  <a:pt x="189" y="225"/>
                  <a:pt x="189" y="225"/>
                  <a:pt x="189" y="225"/>
                </a:cubicBezTo>
                <a:cubicBezTo>
                  <a:pt x="198" y="225"/>
                  <a:pt x="198" y="225"/>
                  <a:pt x="198" y="225"/>
                </a:cubicBezTo>
                <a:cubicBezTo>
                  <a:pt x="226" y="340"/>
                  <a:pt x="226" y="340"/>
                  <a:pt x="226" y="340"/>
                </a:cubicBezTo>
                <a:cubicBezTo>
                  <a:pt x="247" y="340"/>
                  <a:pt x="247" y="340"/>
                  <a:pt x="247" y="340"/>
                </a:cubicBezTo>
                <a:cubicBezTo>
                  <a:pt x="216" y="211"/>
                  <a:pt x="216" y="211"/>
                  <a:pt x="216" y="211"/>
                </a:cubicBezTo>
                <a:cubicBezTo>
                  <a:pt x="215" y="212"/>
                  <a:pt x="215" y="212"/>
                  <a:pt x="215" y="212"/>
                </a:cubicBezTo>
                <a:cubicBezTo>
                  <a:pt x="215" y="200"/>
                  <a:pt x="215" y="200"/>
                  <a:pt x="215" y="200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2" y="173"/>
                  <a:pt x="232" y="173"/>
                  <a:pt x="232" y="173"/>
                </a:cubicBezTo>
                <a:cubicBezTo>
                  <a:pt x="221" y="173"/>
                  <a:pt x="221" y="173"/>
                  <a:pt x="221" y="173"/>
                </a:cubicBezTo>
                <a:cubicBezTo>
                  <a:pt x="221" y="147"/>
                  <a:pt x="221" y="147"/>
                  <a:pt x="221" y="147"/>
                </a:cubicBezTo>
                <a:cubicBezTo>
                  <a:pt x="226" y="150"/>
                  <a:pt x="232" y="152"/>
                  <a:pt x="238" y="152"/>
                </a:cubicBezTo>
                <a:cubicBezTo>
                  <a:pt x="248" y="152"/>
                  <a:pt x="257" y="147"/>
                  <a:pt x="263" y="140"/>
                </a:cubicBezTo>
                <a:cubicBezTo>
                  <a:pt x="334" y="154"/>
                  <a:pt x="334" y="154"/>
                  <a:pt x="334" y="154"/>
                </a:cubicBezTo>
                <a:cubicBezTo>
                  <a:pt x="337" y="161"/>
                  <a:pt x="341" y="166"/>
                  <a:pt x="347" y="167"/>
                </a:cubicBezTo>
                <a:cubicBezTo>
                  <a:pt x="355" y="168"/>
                  <a:pt x="362" y="164"/>
                  <a:pt x="368" y="157"/>
                </a:cubicBezTo>
                <a:cubicBezTo>
                  <a:pt x="373" y="150"/>
                  <a:pt x="377" y="141"/>
                  <a:pt x="379" y="130"/>
                </a:cubicBezTo>
                <a:cubicBezTo>
                  <a:pt x="381" y="120"/>
                  <a:pt x="381" y="110"/>
                  <a:pt x="379" y="102"/>
                </a:cubicBezTo>
                <a:close/>
                <a:moveTo>
                  <a:pt x="51" y="62"/>
                </a:moveTo>
                <a:cubicBezTo>
                  <a:pt x="49" y="75"/>
                  <a:pt x="44" y="85"/>
                  <a:pt x="39" y="92"/>
                </a:cubicBezTo>
                <a:cubicBezTo>
                  <a:pt x="35" y="98"/>
                  <a:pt x="31" y="101"/>
                  <a:pt x="28" y="100"/>
                </a:cubicBezTo>
                <a:cubicBezTo>
                  <a:pt x="25" y="99"/>
                  <a:pt x="22" y="95"/>
                  <a:pt x="20" y="89"/>
                </a:cubicBezTo>
                <a:cubicBezTo>
                  <a:pt x="18" y="80"/>
                  <a:pt x="18" y="69"/>
                  <a:pt x="20" y="56"/>
                </a:cubicBezTo>
                <a:cubicBezTo>
                  <a:pt x="23" y="44"/>
                  <a:pt x="27" y="34"/>
                  <a:pt x="33" y="27"/>
                </a:cubicBezTo>
                <a:cubicBezTo>
                  <a:pt x="37" y="21"/>
                  <a:pt x="41" y="18"/>
                  <a:pt x="44" y="19"/>
                </a:cubicBezTo>
                <a:cubicBezTo>
                  <a:pt x="47" y="20"/>
                  <a:pt x="49" y="24"/>
                  <a:pt x="51" y="30"/>
                </a:cubicBezTo>
                <a:cubicBezTo>
                  <a:pt x="53" y="39"/>
                  <a:pt x="53" y="50"/>
                  <a:pt x="51" y="62"/>
                </a:cubicBezTo>
                <a:close/>
                <a:moveTo>
                  <a:pt x="211" y="80"/>
                </a:moveTo>
                <a:cubicBezTo>
                  <a:pt x="211" y="80"/>
                  <a:pt x="211" y="80"/>
                  <a:pt x="211" y="81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47"/>
                  <a:pt x="70" y="42"/>
                  <a:pt x="70" y="37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23" y="68"/>
                  <a:pt x="223" y="69"/>
                  <a:pt x="223" y="70"/>
                </a:cubicBezTo>
                <a:cubicBezTo>
                  <a:pt x="219" y="72"/>
                  <a:pt x="215" y="75"/>
                  <a:pt x="211" y="80"/>
                </a:cubicBezTo>
                <a:close/>
                <a:moveTo>
                  <a:pt x="247" y="124"/>
                </a:moveTo>
                <a:cubicBezTo>
                  <a:pt x="244" y="127"/>
                  <a:pt x="241" y="129"/>
                  <a:pt x="238" y="129"/>
                </a:cubicBezTo>
                <a:cubicBezTo>
                  <a:pt x="235" y="129"/>
                  <a:pt x="232" y="127"/>
                  <a:pt x="229" y="124"/>
                </a:cubicBezTo>
                <a:cubicBezTo>
                  <a:pt x="226" y="120"/>
                  <a:pt x="224" y="115"/>
                  <a:pt x="224" y="109"/>
                </a:cubicBezTo>
                <a:cubicBezTo>
                  <a:pt x="224" y="103"/>
                  <a:pt x="226" y="98"/>
                  <a:pt x="229" y="94"/>
                </a:cubicBezTo>
                <a:cubicBezTo>
                  <a:pt x="232" y="91"/>
                  <a:pt x="235" y="89"/>
                  <a:pt x="238" y="89"/>
                </a:cubicBezTo>
                <a:cubicBezTo>
                  <a:pt x="241" y="89"/>
                  <a:pt x="244" y="91"/>
                  <a:pt x="247" y="94"/>
                </a:cubicBezTo>
                <a:cubicBezTo>
                  <a:pt x="250" y="98"/>
                  <a:pt x="252" y="103"/>
                  <a:pt x="252" y="109"/>
                </a:cubicBezTo>
                <a:cubicBezTo>
                  <a:pt x="252" y="115"/>
                  <a:pt x="250" y="120"/>
                  <a:pt x="247" y="124"/>
                </a:cubicBezTo>
                <a:close/>
                <a:moveTo>
                  <a:pt x="346" y="113"/>
                </a:moveTo>
                <a:cubicBezTo>
                  <a:pt x="274" y="99"/>
                  <a:pt x="274" y="99"/>
                  <a:pt x="274" y="99"/>
                </a:cubicBezTo>
                <a:cubicBezTo>
                  <a:pt x="273" y="94"/>
                  <a:pt x="271" y="90"/>
                  <a:pt x="269" y="87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5" y="105"/>
                  <a:pt x="346" y="109"/>
                  <a:pt x="346" y="113"/>
                </a:cubicBezTo>
                <a:close/>
                <a:moveTo>
                  <a:pt x="367" y="128"/>
                </a:moveTo>
                <a:cubicBezTo>
                  <a:pt x="365" y="137"/>
                  <a:pt x="362" y="144"/>
                  <a:pt x="358" y="149"/>
                </a:cubicBezTo>
                <a:cubicBezTo>
                  <a:pt x="355" y="153"/>
                  <a:pt x="352" y="155"/>
                  <a:pt x="350" y="155"/>
                </a:cubicBezTo>
                <a:cubicBezTo>
                  <a:pt x="348" y="155"/>
                  <a:pt x="347" y="153"/>
                  <a:pt x="346" y="150"/>
                </a:cubicBezTo>
                <a:cubicBezTo>
                  <a:pt x="357" y="139"/>
                  <a:pt x="361" y="116"/>
                  <a:pt x="355" y="99"/>
                </a:cubicBezTo>
                <a:cubicBezTo>
                  <a:pt x="356" y="100"/>
                  <a:pt x="356" y="100"/>
                  <a:pt x="356" y="100"/>
                </a:cubicBezTo>
                <a:cubicBezTo>
                  <a:pt x="358" y="97"/>
                  <a:pt x="360" y="96"/>
                  <a:pt x="361" y="97"/>
                </a:cubicBezTo>
                <a:cubicBezTo>
                  <a:pt x="364" y="97"/>
                  <a:pt x="365" y="100"/>
                  <a:pt x="367" y="105"/>
                </a:cubicBezTo>
                <a:cubicBezTo>
                  <a:pt x="368" y="111"/>
                  <a:pt x="368" y="119"/>
                  <a:pt x="367" y="1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9" name="Freeform 33"/>
          <p:cNvSpPr>
            <a:spLocks/>
          </p:cNvSpPr>
          <p:nvPr/>
        </p:nvSpPr>
        <p:spPr bwMode="auto">
          <a:xfrm>
            <a:off x="4118372" y="4407694"/>
            <a:ext cx="90488" cy="90488"/>
          </a:xfrm>
          <a:custGeom>
            <a:avLst/>
            <a:gdLst>
              <a:gd name="T0" fmla="*/ 56 w 76"/>
              <a:gd name="T1" fmla="*/ 0 h 76"/>
              <a:gd name="T2" fmla="*/ 35 w 76"/>
              <a:gd name="T3" fmla="*/ 13 h 76"/>
              <a:gd name="T4" fmla="*/ 9 w 76"/>
              <a:gd name="T5" fmla="*/ 5 h 76"/>
              <a:gd name="T6" fmla="*/ 13 w 76"/>
              <a:gd name="T7" fmla="*/ 33 h 76"/>
              <a:gd name="T8" fmla="*/ 0 w 76"/>
              <a:gd name="T9" fmla="*/ 52 h 76"/>
              <a:gd name="T10" fmla="*/ 26 w 76"/>
              <a:gd name="T11" fmla="*/ 58 h 76"/>
              <a:gd name="T12" fmla="*/ 42 w 76"/>
              <a:gd name="T13" fmla="*/ 76 h 76"/>
              <a:gd name="T14" fmla="*/ 55 w 76"/>
              <a:gd name="T15" fmla="*/ 52 h 76"/>
              <a:gd name="T16" fmla="*/ 76 w 76"/>
              <a:gd name="T17" fmla="*/ 43 h 76"/>
              <a:gd name="T18" fmla="*/ 58 w 76"/>
              <a:gd name="T19" fmla="*/ 25 h 76"/>
              <a:gd name="T20" fmla="*/ 56 w 76"/>
              <a:gd name="T2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76">
                <a:moveTo>
                  <a:pt x="56" y="0"/>
                </a:moveTo>
                <a:lnTo>
                  <a:pt x="35" y="13"/>
                </a:lnTo>
                <a:lnTo>
                  <a:pt x="9" y="5"/>
                </a:lnTo>
                <a:lnTo>
                  <a:pt x="13" y="33"/>
                </a:lnTo>
                <a:lnTo>
                  <a:pt x="0" y="52"/>
                </a:lnTo>
                <a:lnTo>
                  <a:pt x="26" y="58"/>
                </a:lnTo>
                <a:lnTo>
                  <a:pt x="42" y="76"/>
                </a:lnTo>
                <a:lnTo>
                  <a:pt x="55" y="52"/>
                </a:lnTo>
                <a:lnTo>
                  <a:pt x="76" y="43"/>
                </a:lnTo>
                <a:lnTo>
                  <a:pt x="58" y="25"/>
                </a:lnTo>
                <a:lnTo>
                  <a:pt x="5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0" name="Freeform 34"/>
          <p:cNvSpPr>
            <a:spLocks noEditPoints="1"/>
          </p:cNvSpPr>
          <p:nvPr/>
        </p:nvSpPr>
        <p:spPr bwMode="auto">
          <a:xfrm>
            <a:off x="4110039" y="3940969"/>
            <a:ext cx="170260" cy="167879"/>
          </a:xfrm>
          <a:custGeom>
            <a:avLst/>
            <a:gdLst>
              <a:gd name="T0" fmla="*/ 47 w 143"/>
              <a:gd name="T1" fmla="*/ 104 h 141"/>
              <a:gd name="T2" fmla="*/ 78 w 143"/>
              <a:gd name="T3" fmla="*/ 141 h 141"/>
              <a:gd name="T4" fmla="*/ 100 w 143"/>
              <a:gd name="T5" fmla="*/ 97 h 141"/>
              <a:gd name="T6" fmla="*/ 143 w 143"/>
              <a:gd name="T7" fmla="*/ 81 h 141"/>
              <a:gd name="T8" fmla="*/ 110 w 143"/>
              <a:gd name="T9" fmla="*/ 47 h 141"/>
              <a:gd name="T10" fmla="*/ 107 w 143"/>
              <a:gd name="T11" fmla="*/ 0 h 141"/>
              <a:gd name="T12" fmla="*/ 63 w 143"/>
              <a:gd name="T13" fmla="*/ 21 h 141"/>
              <a:gd name="T14" fmla="*/ 18 w 143"/>
              <a:gd name="T15" fmla="*/ 10 h 141"/>
              <a:gd name="T16" fmla="*/ 25 w 143"/>
              <a:gd name="T17" fmla="*/ 57 h 141"/>
              <a:gd name="T18" fmla="*/ 0 w 143"/>
              <a:gd name="T19" fmla="*/ 97 h 141"/>
              <a:gd name="T20" fmla="*/ 47 w 143"/>
              <a:gd name="T21" fmla="*/ 104 h 141"/>
              <a:gd name="T22" fmla="*/ 29 w 143"/>
              <a:gd name="T23" fmla="*/ 23 h 141"/>
              <a:gd name="T24" fmla="*/ 36 w 143"/>
              <a:gd name="T25" fmla="*/ 25 h 141"/>
              <a:gd name="T26" fmla="*/ 47 w 143"/>
              <a:gd name="T27" fmla="*/ 65 h 141"/>
              <a:gd name="T28" fmla="*/ 22 w 143"/>
              <a:gd name="T29" fmla="*/ 88 h 141"/>
              <a:gd name="T30" fmla="*/ 36 w 143"/>
              <a:gd name="T31" fmla="*/ 61 h 141"/>
              <a:gd name="T32" fmla="*/ 29 w 143"/>
              <a:gd name="T33" fmla="*/ 2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3" h="141">
                <a:moveTo>
                  <a:pt x="47" y="104"/>
                </a:moveTo>
                <a:lnTo>
                  <a:pt x="78" y="141"/>
                </a:lnTo>
                <a:lnTo>
                  <a:pt x="100" y="97"/>
                </a:lnTo>
                <a:lnTo>
                  <a:pt x="143" y="81"/>
                </a:lnTo>
                <a:lnTo>
                  <a:pt x="110" y="47"/>
                </a:lnTo>
                <a:lnTo>
                  <a:pt x="107" y="0"/>
                </a:lnTo>
                <a:lnTo>
                  <a:pt x="63" y="21"/>
                </a:lnTo>
                <a:lnTo>
                  <a:pt x="18" y="10"/>
                </a:lnTo>
                <a:lnTo>
                  <a:pt x="25" y="57"/>
                </a:lnTo>
                <a:lnTo>
                  <a:pt x="0" y="97"/>
                </a:lnTo>
                <a:lnTo>
                  <a:pt x="47" y="104"/>
                </a:lnTo>
                <a:close/>
                <a:moveTo>
                  <a:pt x="29" y="23"/>
                </a:moveTo>
                <a:lnTo>
                  <a:pt x="36" y="25"/>
                </a:lnTo>
                <a:lnTo>
                  <a:pt x="47" y="65"/>
                </a:lnTo>
                <a:lnTo>
                  <a:pt x="22" y="88"/>
                </a:lnTo>
                <a:lnTo>
                  <a:pt x="36" y="61"/>
                </a:lnTo>
                <a:lnTo>
                  <a:pt x="29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1" name="Freeform 35"/>
          <p:cNvSpPr>
            <a:spLocks noEditPoints="1"/>
          </p:cNvSpPr>
          <p:nvPr/>
        </p:nvSpPr>
        <p:spPr bwMode="auto">
          <a:xfrm>
            <a:off x="2562226" y="4088607"/>
            <a:ext cx="766763" cy="504825"/>
          </a:xfrm>
          <a:custGeom>
            <a:avLst/>
            <a:gdLst>
              <a:gd name="T0" fmla="*/ 158 w 356"/>
              <a:gd name="T1" fmla="*/ 131 h 234"/>
              <a:gd name="T2" fmla="*/ 121 w 356"/>
              <a:gd name="T3" fmla="*/ 134 h 234"/>
              <a:gd name="T4" fmla="*/ 80 w 356"/>
              <a:gd name="T5" fmla="*/ 150 h 234"/>
              <a:gd name="T6" fmla="*/ 30 w 356"/>
              <a:gd name="T7" fmla="*/ 109 h 234"/>
              <a:gd name="T8" fmla="*/ 23 w 356"/>
              <a:gd name="T9" fmla="*/ 113 h 234"/>
              <a:gd name="T10" fmla="*/ 26 w 356"/>
              <a:gd name="T11" fmla="*/ 133 h 234"/>
              <a:gd name="T12" fmla="*/ 0 w 356"/>
              <a:gd name="T13" fmla="*/ 131 h 234"/>
              <a:gd name="T14" fmla="*/ 12 w 356"/>
              <a:gd name="T15" fmla="*/ 59 h 234"/>
              <a:gd name="T16" fmla="*/ 12 w 356"/>
              <a:gd name="T17" fmla="*/ 59 h 234"/>
              <a:gd name="T18" fmla="*/ 80 w 356"/>
              <a:gd name="T19" fmla="*/ 0 h 234"/>
              <a:gd name="T20" fmla="*/ 148 w 356"/>
              <a:gd name="T21" fmla="*/ 61 h 234"/>
              <a:gd name="T22" fmla="*/ 158 w 356"/>
              <a:gd name="T23" fmla="*/ 131 h 234"/>
              <a:gd name="T24" fmla="*/ 251 w 356"/>
              <a:gd name="T25" fmla="*/ 0 h 234"/>
              <a:gd name="T26" fmla="*/ 322 w 356"/>
              <a:gd name="T27" fmla="*/ 70 h 234"/>
              <a:gd name="T28" fmla="*/ 321 w 356"/>
              <a:gd name="T29" fmla="*/ 81 h 234"/>
              <a:gd name="T30" fmla="*/ 293 w 356"/>
              <a:gd name="T31" fmla="*/ 67 h 234"/>
              <a:gd name="T32" fmla="*/ 282 w 356"/>
              <a:gd name="T33" fmla="*/ 43 h 234"/>
              <a:gd name="T34" fmla="*/ 271 w 356"/>
              <a:gd name="T35" fmla="*/ 42 h 234"/>
              <a:gd name="T36" fmla="*/ 258 w 356"/>
              <a:gd name="T37" fmla="*/ 54 h 234"/>
              <a:gd name="T38" fmla="*/ 240 w 356"/>
              <a:gd name="T39" fmla="*/ 53 h 234"/>
              <a:gd name="T40" fmla="*/ 202 w 356"/>
              <a:gd name="T41" fmla="*/ 53 h 234"/>
              <a:gd name="T42" fmla="*/ 181 w 356"/>
              <a:gd name="T43" fmla="*/ 63 h 234"/>
              <a:gd name="T44" fmla="*/ 251 w 356"/>
              <a:gd name="T45" fmla="*/ 0 h 234"/>
              <a:gd name="T46" fmla="*/ 318 w 356"/>
              <a:gd name="T47" fmla="*/ 97 h 234"/>
              <a:gd name="T48" fmla="*/ 284 w 356"/>
              <a:gd name="T49" fmla="*/ 80 h 234"/>
              <a:gd name="T50" fmla="*/ 274 w 356"/>
              <a:gd name="T51" fmla="*/ 63 h 234"/>
              <a:gd name="T52" fmla="*/ 259 w 356"/>
              <a:gd name="T53" fmla="*/ 71 h 234"/>
              <a:gd name="T54" fmla="*/ 239 w 356"/>
              <a:gd name="T55" fmla="*/ 70 h 234"/>
              <a:gd name="T56" fmla="*/ 204 w 356"/>
              <a:gd name="T57" fmla="*/ 70 h 234"/>
              <a:gd name="T58" fmla="*/ 181 w 356"/>
              <a:gd name="T59" fmla="*/ 85 h 234"/>
              <a:gd name="T60" fmla="*/ 232 w 356"/>
              <a:gd name="T61" fmla="*/ 144 h 234"/>
              <a:gd name="T62" fmla="*/ 232 w 356"/>
              <a:gd name="T63" fmla="*/ 187 h 234"/>
              <a:gd name="T64" fmla="*/ 269 w 356"/>
              <a:gd name="T65" fmla="*/ 187 h 234"/>
              <a:gd name="T66" fmla="*/ 269 w 356"/>
              <a:gd name="T67" fmla="*/ 144 h 234"/>
              <a:gd name="T68" fmla="*/ 318 w 356"/>
              <a:gd name="T69" fmla="*/ 97 h 234"/>
              <a:gd name="T70" fmla="*/ 179 w 356"/>
              <a:gd name="T71" fmla="*/ 153 h 234"/>
              <a:gd name="T72" fmla="*/ 212 w 356"/>
              <a:gd name="T73" fmla="*/ 153 h 234"/>
              <a:gd name="T74" fmla="*/ 220 w 356"/>
              <a:gd name="T75" fmla="*/ 198 h 234"/>
              <a:gd name="T76" fmla="*/ 221 w 356"/>
              <a:gd name="T77" fmla="*/ 205 h 234"/>
              <a:gd name="T78" fmla="*/ 221 w 356"/>
              <a:gd name="T79" fmla="*/ 205 h 234"/>
              <a:gd name="T80" fmla="*/ 282 w 356"/>
              <a:gd name="T81" fmla="*/ 205 h 234"/>
              <a:gd name="T82" fmla="*/ 283 w 356"/>
              <a:gd name="T83" fmla="*/ 197 h 234"/>
              <a:gd name="T84" fmla="*/ 290 w 356"/>
              <a:gd name="T85" fmla="*/ 153 h 234"/>
              <a:gd name="T86" fmla="*/ 323 w 356"/>
              <a:gd name="T87" fmla="*/ 153 h 234"/>
              <a:gd name="T88" fmla="*/ 356 w 356"/>
              <a:gd name="T89" fmla="*/ 234 h 234"/>
              <a:gd name="T90" fmla="*/ 159 w 356"/>
              <a:gd name="T91" fmla="*/ 234 h 234"/>
              <a:gd name="T92" fmla="*/ 159 w 356"/>
              <a:gd name="T93" fmla="*/ 234 h 234"/>
              <a:gd name="T94" fmla="*/ 0 w 356"/>
              <a:gd name="T95" fmla="*/ 234 h 234"/>
              <a:gd name="T96" fmla="*/ 0 w 356"/>
              <a:gd name="T97" fmla="*/ 185 h 234"/>
              <a:gd name="T98" fmla="*/ 52 w 356"/>
              <a:gd name="T99" fmla="*/ 156 h 234"/>
              <a:gd name="T100" fmla="*/ 52 w 356"/>
              <a:gd name="T101" fmla="*/ 187 h 234"/>
              <a:gd name="T102" fmla="*/ 109 w 356"/>
              <a:gd name="T103" fmla="*/ 187 h 234"/>
              <a:gd name="T104" fmla="*/ 109 w 356"/>
              <a:gd name="T105" fmla="*/ 156 h 234"/>
              <a:gd name="T106" fmla="*/ 159 w 356"/>
              <a:gd name="T107" fmla="*/ 185 h 234"/>
              <a:gd name="T108" fmla="*/ 159 w 356"/>
              <a:gd name="T109" fmla="*/ 204 h 234"/>
              <a:gd name="T110" fmla="*/ 179 w 356"/>
              <a:gd name="T111" fmla="*/ 153 h 234"/>
              <a:gd name="T112" fmla="*/ 39 w 356"/>
              <a:gd name="T113" fmla="*/ 64 h 234"/>
              <a:gd name="T114" fmla="*/ 40 w 356"/>
              <a:gd name="T115" fmla="*/ 67 h 234"/>
              <a:gd name="T116" fmla="*/ 82 w 356"/>
              <a:gd name="T117" fmla="*/ 56 h 234"/>
              <a:gd name="T118" fmla="*/ 118 w 356"/>
              <a:gd name="T119" fmla="*/ 61 h 234"/>
              <a:gd name="T120" fmla="*/ 118 w 356"/>
              <a:gd name="T121" fmla="*/ 59 h 234"/>
              <a:gd name="T122" fmla="*/ 81 w 356"/>
              <a:gd name="T123" fmla="*/ 38 h 234"/>
              <a:gd name="T124" fmla="*/ 39 w 356"/>
              <a:gd name="T125" fmla="*/ 6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6" h="234">
                <a:moveTo>
                  <a:pt x="158" y="131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10" y="144"/>
                  <a:pt x="96" y="150"/>
                  <a:pt x="80" y="150"/>
                </a:cubicBezTo>
                <a:cubicBezTo>
                  <a:pt x="53" y="150"/>
                  <a:pt x="35" y="136"/>
                  <a:pt x="30" y="109"/>
                </a:cubicBezTo>
                <a:cubicBezTo>
                  <a:pt x="28" y="110"/>
                  <a:pt x="25" y="111"/>
                  <a:pt x="23" y="113"/>
                </a:cubicBezTo>
                <a:cubicBezTo>
                  <a:pt x="23" y="120"/>
                  <a:pt x="24" y="127"/>
                  <a:pt x="26" y="133"/>
                </a:cubicBezTo>
                <a:cubicBezTo>
                  <a:pt x="0" y="131"/>
                  <a:pt x="0" y="131"/>
                  <a:pt x="0" y="131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7" y="26"/>
                  <a:pt x="45" y="0"/>
                  <a:pt x="80" y="0"/>
                </a:cubicBezTo>
                <a:cubicBezTo>
                  <a:pt x="115" y="0"/>
                  <a:pt x="144" y="27"/>
                  <a:pt x="148" y="61"/>
                </a:cubicBezTo>
                <a:cubicBezTo>
                  <a:pt x="158" y="131"/>
                  <a:pt x="158" y="131"/>
                  <a:pt x="158" y="131"/>
                </a:cubicBezTo>
                <a:close/>
                <a:moveTo>
                  <a:pt x="251" y="0"/>
                </a:moveTo>
                <a:cubicBezTo>
                  <a:pt x="290" y="0"/>
                  <a:pt x="322" y="31"/>
                  <a:pt x="322" y="70"/>
                </a:cubicBezTo>
                <a:cubicBezTo>
                  <a:pt x="322" y="74"/>
                  <a:pt x="321" y="77"/>
                  <a:pt x="321" y="81"/>
                </a:cubicBezTo>
                <a:cubicBezTo>
                  <a:pt x="312" y="78"/>
                  <a:pt x="298" y="73"/>
                  <a:pt x="293" y="67"/>
                </a:cubicBezTo>
                <a:cubicBezTo>
                  <a:pt x="283" y="56"/>
                  <a:pt x="282" y="43"/>
                  <a:pt x="282" y="43"/>
                </a:cubicBezTo>
                <a:cubicBezTo>
                  <a:pt x="271" y="42"/>
                  <a:pt x="271" y="42"/>
                  <a:pt x="271" y="42"/>
                </a:cubicBezTo>
                <a:cubicBezTo>
                  <a:pt x="271" y="42"/>
                  <a:pt x="267" y="53"/>
                  <a:pt x="258" y="54"/>
                </a:cubicBezTo>
                <a:cubicBezTo>
                  <a:pt x="254" y="55"/>
                  <a:pt x="247" y="54"/>
                  <a:pt x="240" y="53"/>
                </a:cubicBezTo>
                <a:cubicBezTo>
                  <a:pt x="228" y="52"/>
                  <a:pt x="214" y="50"/>
                  <a:pt x="202" y="53"/>
                </a:cubicBezTo>
                <a:cubicBezTo>
                  <a:pt x="193" y="55"/>
                  <a:pt x="186" y="59"/>
                  <a:pt x="181" y="63"/>
                </a:cubicBezTo>
                <a:cubicBezTo>
                  <a:pt x="185" y="27"/>
                  <a:pt x="215" y="0"/>
                  <a:pt x="251" y="0"/>
                </a:cubicBezTo>
                <a:close/>
                <a:moveTo>
                  <a:pt x="318" y="97"/>
                </a:moveTo>
                <a:cubicBezTo>
                  <a:pt x="308" y="94"/>
                  <a:pt x="292" y="89"/>
                  <a:pt x="284" y="80"/>
                </a:cubicBezTo>
                <a:cubicBezTo>
                  <a:pt x="279" y="74"/>
                  <a:pt x="276" y="68"/>
                  <a:pt x="274" y="63"/>
                </a:cubicBezTo>
                <a:cubicBezTo>
                  <a:pt x="271" y="67"/>
                  <a:pt x="266" y="71"/>
                  <a:pt x="259" y="71"/>
                </a:cubicBezTo>
                <a:cubicBezTo>
                  <a:pt x="253" y="72"/>
                  <a:pt x="246" y="71"/>
                  <a:pt x="239" y="70"/>
                </a:cubicBezTo>
                <a:cubicBezTo>
                  <a:pt x="228" y="69"/>
                  <a:pt x="215" y="68"/>
                  <a:pt x="204" y="70"/>
                </a:cubicBezTo>
                <a:cubicBezTo>
                  <a:pt x="192" y="72"/>
                  <a:pt x="184" y="80"/>
                  <a:pt x="181" y="85"/>
                </a:cubicBezTo>
                <a:cubicBezTo>
                  <a:pt x="185" y="113"/>
                  <a:pt x="205" y="136"/>
                  <a:pt x="232" y="144"/>
                </a:cubicBezTo>
                <a:cubicBezTo>
                  <a:pt x="232" y="187"/>
                  <a:pt x="232" y="187"/>
                  <a:pt x="232" y="187"/>
                </a:cubicBezTo>
                <a:cubicBezTo>
                  <a:pt x="269" y="187"/>
                  <a:pt x="269" y="187"/>
                  <a:pt x="269" y="187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93" y="138"/>
                  <a:pt x="311" y="120"/>
                  <a:pt x="318" y="97"/>
                </a:cubicBezTo>
                <a:close/>
                <a:moveTo>
                  <a:pt x="179" y="153"/>
                </a:moveTo>
                <a:cubicBezTo>
                  <a:pt x="212" y="153"/>
                  <a:pt x="212" y="153"/>
                  <a:pt x="212" y="153"/>
                </a:cubicBezTo>
                <a:cubicBezTo>
                  <a:pt x="220" y="198"/>
                  <a:pt x="220" y="198"/>
                  <a:pt x="220" y="198"/>
                </a:cubicBezTo>
                <a:cubicBezTo>
                  <a:pt x="220" y="201"/>
                  <a:pt x="220" y="203"/>
                  <a:pt x="221" y="205"/>
                </a:cubicBezTo>
                <a:cubicBezTo>
                  <a:pt x="221" y="205"/>
                  <a:pt x="221" y="205"/>
                  <a:pt x="221" y="205"/>
                </a:cubicBezTo>
                <a:cubicBezTo>
                  <a:pt x="282" y="205"/>
                  <a:pt x="282" y="205"/>
                  <a:pt x="282" y="205"/>
                </a:cubicBezTo>
                <a:cubicBezTo>
                  <a:pt x="282" y="202"/>
                  <a:pt x="282" y="200"/>
                  <a:pt x="283" y="197"/>
                </a:cubicBezTo>
                <a:cubicBezTo>
                  <a:pt x="290" y="153"/>
                  <a:pt x="290" y="153"/>
                  <a:pt x="290" y="153"/>
                </a:cubicBezTo>
                <a:cubicBezTo>
                  <a:pt x="323" y="153"/>
                  <a:pt x="323" y="153"/>
                  <a:pt x="323" y="153"/>
                </a:cubicBezTo>
                <a:cubicBezTo>
                  <a:pt x="356" y="234"/>
                  <a:pt x="356" y="234"/>
                  <a:pt x="356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185"/>
                  <a:pt x="0" y="185"/>
                  <a:pt x="0" y="185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2" y="187"/>
                  <a:pt x="52" y="187"/>
                  <a:pt x="52" y="187"/>
                </a:cubicBezTo>
                <a:cubicBezTo>
                  <a:pt x="109" y="187"/>
                  <a:pt x="109" y="187"/>
                  <a:pt x="109" y="187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59" y="204"/>
                  <a:pt x="159" y="204"/>
                  <a:pt x="159" y="204"/>
                </a:cubicBezTo>
                <a:cubicBezTo>
                  <a:pt x="179" y="153"/>
                  <a:pt x="179" y="153"/>
                  <a:pt x="179" y="153"/>
                </a:cubicBezTo>
                <a:close/>
                <a:moveTo>
                  <a:pt x="39" y="64"/>
                </a:moveTo>
                <a:cubicBezTo>
                  <a:pt x="40" y="67"/>
                  <a:pt x="40" y="67"/>
                  <a:pt x="40" y="67"/>
                </a:cubicBezTo>
                <a:cubicBezTo>
                  <a:pt x="54" y="69"/>
                  <a:pt x="72" y="68"/>
                  <a:pt x="82" y="56"/>
                </a:cubicBezTo>
                <a:cubicBezTo>
                  <a:pt x="92" y="65"/>
                  <a:pt x="107" y="67"/>
                  <a:pt x="118" y="61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00" y="59"/>
                  <a:pt x="92" y="50"/>
                  <a:pt x="81" y="38"/>
                </a:cubicBezTo>
                <a:cubicBezTo>
                  <a:pt x="69" y="56"/>
                  <a:pt x="61" y="61"/>
                  <a:pt x="39" y="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2" name="Freeform 36"/>
          <p:cNvSpPr>
            <a:spLocks noEditPoints="1"/>
          </p:cNvSpPr>
          <p:nvPr/>
        </p:nvSpPr>
        <p:spPr bwMode="auto">
          <a:xfrm>
            <a:off x="1518047" y="4039791"/>
            <a:ext cx="790575" cy="607219"/>
          </a:xfrm>
          <a:custGeom>
            <a:avLst/>
            <a:gdLst>
              <a:gd name="T0" fmla="*/ 146 w 367"/>
              <a:gd name="T1" fmla="*/ 218 h 282"/>
              <a:gd name="T2" fmla="*/ 229 w 367"/>
              <a:gd name="T3" fmla="*/ 203 h 282"/>
              <a:gd name="T4" fmla="*/ 274 w 367"/>
              <a:gd name="T5" fmla="*/ 158 h 282"/>
              <a:gd name="T6" fmla="*/ 319 w 367"/>
              <a:gd name="T7" fmla="*/ 203 h 282"/>
              <a:gd name="T8" fmla="*/ 339 w 367"/>
              <a:gd name="T9" fmla="*/ 218 h 282"/>
              <a:gd name="T10" fmla="*/ 289 w 367"/>
              <a:gd name="T11" fmla="*/ 80 h 282"/>
              <a:gd name="T12" fmla="*/ 282 w 367"/>
              <a:gd name="T13" fmla="*/ 72 h 282"/>
              <a:gd name="T14" fmla="*/ 29 w 367"/>
              <a:gd name="T15" fmla="*/ 28 h 282"/>
              <a:gd name="T16" fmla="*/ 0 w 367"/>
              <a:gd name="T17" fmla="*/ 0 h 282"/>
              <a:gd name="T18" fmla="*/ 306 w 367"/>
              <a:gd name="T19" fmla="*/ 0 h 282"/>
              <a:gd name="T20" fmla="*/ 363 w 367"/>
              <a:gd name="T21" fmla="*/ 55 h 282"/>
              <a:gd name="T22" fmla="*/ 367 w 367"/>
              <a:gd name="T23" fmla="*/ 65 h 282"/>
              <a:gd name="T24" fmla="*/ 367 w 367"/>
              <a:gd name="T25" fmla="*/ 246 h 282"/>
              <a:gd name="T26" fmla="*/ 306 w 367"/>
              <a:gd name="T27" fmla="*/ 246 h 282"/>
              <a:gd name="T28" fmla="*/ 299 w 367"/>
              <a:gd name="T29" fmla="*/ 272 h 282"/>
              <a:gd name="T30" fmla="*/ 274 w 367"/>
              <a:gd name="T31" fmla="*/ 247 h 282"/>
              <a:gd name="T32" fmla="*/ 274 w 367"/>
              <a:gd name="T33" fmla="*/ 247 h 282"/>
              <a:gd name="T34" fmla="*/ 249 w 367"/>
              <a:gd name="T35" fmla="*/ 272 h 282"/>
              <a:gd name="T36" fmla="*/ 242 w 367"/>
              <a:gd name="T37" fmla="*/ 246 h 282"/>
              <a:gd name="T38" fmla="*/ 0 w 367"/>
              <a:gd name="T39" fmla="*/ 246 h 282"/>
              <a:gd name="T40" fmla="*/ 332 w 367"/>
              <a:gd name="T41" fmla="*/ 64 h 282"/>
              <a:gd name="T42" fmla="*/ 300 w 367"/>
              <a:gd name="T43" fmla="*/ 33 h 282"/>
              <a:gd name="T44" fmla="*/ 290 w 367"/>
              <a:gd name="T45" fmla="*/ 186 h 282"/>
              <a:gd name="T46" fmla="*/ 290 w 367"/>
              <a:gd name="T47" fmla="*/ 219 h 282"/>
              <a:gd name="T48" fmla="*/ 257 w 367"/>
              <a:gd name="T49" fmla="*/ 219 h 282"/>
              <a:gd name="T50" fmla="*/ 257 w 367"/>
              <a:gd name="T51" fmla="*/ 186 h 282"/>
              <a:gd name="T52" fmla="*/ 290 w 367"/>
              <a:gd name="T53" fmla="*/ 186 h 282"/>
              <a:gd name="T54" fmla="*/ 210 w 367"/>
              <a:gd name="T55" fmla="*/ 136 h 282"/>
              <a:gd name="T56" fmla="*/ 57 w 367"/>
              <a:gd name="T57" fmla="*/ 146 h 282"/>
              <a:gd name="T58" fmla="*/ 57 w 367"/>
              <a:gd name="T59" fmla="*/ 95 h 282"/>
              <a:gd name="T60" fmla="*/ 237 w 367"/>
              <a:gd name="T61" fmla="*/ 106 h 282"/>
              <a:gd name="T62" fmla="*/ 57 w 367"/>
              <a:gd name="T63" fmla="*/ 95 h 282"/>
              <a:gd name="T64" fmla="*/ 237 w 367"/>
              <a:gd name="T65" fmla="*/ 54 h 282"/>
              <a:gd name="T66" fmla="*/ 57 w 367"/>
              <a:gd name="T67" fmla="*/ 6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7" h="282">
                <a:moveTo>
                  <a:pt x="29" y="218"/>
                </a:moveTo>
                <a:cubicBezTo>
                  <a:pt x="146" y="218"/>
                  <a:pt x="146" y="218"/>
                  <a:pt x="146" y="218"/>
                </a:cubicBezTo>
                <a:cubicBezTo>
                  <a:pt x="232" y="218"/>
                  <a:pt x="232" y="218"/>
                  <a:pt x="232" y="218"/>
                </a:cubicBezTo>
                <a:cubicBezTo>
                  <a:pt x="230" y="213"/>
                  <a:pt x="229" y="208"/>
                  <a:pt x="229" y="203"/>
                </a:cubicBezTo>
                <a:cubicBezTo>
                  <a:pt x="229" y="190"/>
                  <a:pt x="234" y="179"/>
                  <a:pt x="242" y="171"/>
                </a:cubicBezTo>
                <a:cubicBezTo>
                  <a:pt x="250" y="163"/>
                  <a:pt x="262" y="158"/>
                  <a:pt x="274" y="158"/>
                </a:cubicBezTo>
                <a:cubicBezTo>
                  <a:pt x="286" y="158"/>
                  <a:pt x="297" y="163"/>
                  <a:pt x="306" y="171"/>
                </a:cubicBezTo>
                <a:cubicBezTo>
                  <a:pt x="314" y="179"/>
                  <a:pt x="319" y="190"/>
                  <a:pt x="319" y="203"/>
                </a:cubicBezTo>
                <a:cubicBezTo>
                  <a:pt x="319" y="208"/>
                  <a:pt x="318" y="213"/>
                  <a:pt x="316" y="218"/>
                </a:cubicBezTo>
                <a:cubicBezTo>
                  <a:pt x="339" y="218"/>
                  <a:pt x="339" y="218"/>
                  <a:pt x="339" y="218"/>
                </a:cubicBezTo>
                <a:cubicBezTo>
                  <a:pt x="339" y="78"/>
                  <a:pt x="339" y="78"/>
                  <a:pt x="339" y="78"/>
                </a:cubicBezTo>
                <a:cubicBezTo>
                  <a:pt x="289" y="80"/>
                  <a:pt x="289" y="80"/>
                  <a:pt x="289" y="80"/>
                </a:cubicBezTo>
                <a:cubicBezTo>
                  <a:pt x="281" y="80"/>
                  <a:pt x="281" y="80"/>
                  <a:pt x="281" y="80"/>
                </a:cubicBezTo>
                <a:cubicBezTo>
                  <a:pt x="282" y="72"/>
                  <a:pt x="282" y="72"/>
                  <a:pt x="282" y="72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00" y="28"/>
                  <a:pt x="114" y="28"/>
                  <a:pt x="29" y="28"/>
                </a:cubicBezTo>
                <a:cubicBezTo>
                  <a:pt x="29" y="218"/>
                  <a:pt x="29" y="218"/>
                  <a:pt x="29" y="218"/>
                </a:cubicBezTo>
                <a:close/>
                <a:moveTo>
                  <a:pt x="0" y="0"/>
                </a:moveTo>
                <a:cubicBezTo>
                  <a:pt x="100" y="0"/>
                  <a:pt x="200" y="0"/>
                  <a:pt x="300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310" y="4"/>
                  <a:pt x="310" y="4"/>
                  <a:pt x="310" y="4"/>
                </a:cubicBezTo>
                <a:cubicBezTo>
                  <a:pt x="363" y="55"/>
                  <a:pt x="363" y="55"/>
                  <a:pt x="363" y="55"/>
                </a:cubicBezTo>
                <a:cubicBezTo>
                  <a:pt x="367" y="59"/>
                  <a:pt x="367" y="59"/>
                  <a:pt x="367" y="59"/>
                </a:cubicBezTo>
                <a:cubicBezTo>
                  <a:pt x="367" y="65"/>
                  <a:pt x="367" y="65"/>
                  <a:pt x="367" y="65"/>
                </a:cubicBezTo>
                <a:cubicBezTo>
                  <a:pt x="367" y="232"/>
                  <a:pt x="367" y="232"/>
                  <a:pt x="367" y="232"/>
                </a:cubicBezTo>
                <a:cubicBezTo>
                  <a:pt x="367" y="246"/>
                  <a:pt x="367" y="246"/>
                  <a:pt x="367" y="246"/>
                </a:cubicBezTo>
                <a:cubicBezTo>
                  <a:pt x="353" y="246"/>
                  <a:pt x="353" y="246"/>
                  <a:pt x="353" y="246"/>
                </a:cubicBezTo>
                <a:cubicBezTo>
                  <a:pt x="306" y="246"/>
                  <a:pt x="306" y="246"/>
                  <a:pt x="306" y="246"/>
                </a:cubicBezTo>
                <a:cubicBezTo>
                  <a:pt x="315" y="272"/>
                  <a:pt x="315" y="272"/>
                  <a:pt x="315" y="272"/>
                </a:cubicBezTo>
                <a:cubicBezTo>
                  <a:pt x="299" y="272"/>
                  <a:pt x="299" y="272"/>
                  <a:pt x="299" y="272"/>
                </a:cubicBezTo>
                <a:cubicBezTo>
                  <a:pt x="290" y="282"/>
                  <a:pt x="290" y="282"/>
                  <a:pt x="290" y="282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58" y="282"/>
                  <a:pt x="258" y="282"/>
                  <a:pt x="258" y="282"/>
                </a:cubicBezTo>
                <a:cubicBezTo>
                  <a:pt x="249" y="272"/>
                  <a:pt x="249" y="272"/>
                  <a:pt x="249" y="272"/>
                </a:cubicBezTo>
                <a:cubicBezTo>
                  <a:pt x="232" y="272"/>
                  <a:pt x="232" y="272"/>
                  <a:pt x="232" y="272"/>
                </a:cubicBezTo>
                <a:cubicBezTo>
                  <a:pt x="242" y="246"/>
                  <a:pt x="242" y="246"/>
                  <a:pt x="242" y="246"/>
                </a:cubicBezTo>
                <a:cubicBezTo>
                  <a:pt x="146" y="246"/>
                  <a:pt x="146" y="246"/>
                  <a:pt x="146" y="246"/>
                </a:cubicBezTo>
                <a:cubicBezTo>
                  <a:pt x="97" y="246"/>
                  <a:pt x="49" y="246"/>
                  <a:pt x="0" y="246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32" y="64"/>
                </a:moveTo>
                <a:cubicBezTo>
                  <a:pt x="297" y="65"/>
                  <a:pt x="297" y="65"/>
                  <a:pt x="297" y="65"/>
                </a:cubicBezTo>
                <a:cubicBezTo>
                  <a:pt x="300" y="33"/>
                  <a:pt x="300" y="33"/>
                  <a:pt x="300" y="33"/>
                </a:cubicBezTo>
                <a:cubicBezTo>
                  <a:pt x="332" y="64"/>
                  <a:pt x="332" y="64"/>
                  <a:pt x="332" y="64"/>
                </a:cubicBezTo>
                <a:close/>
                <a:moveTo>
                  <a:pt x="290" y="186"/>
                </a:moveTo>
                <a:cubicBezTo>
                  <a:pt x="295" y="190"/>
                  <a:pt x="297" y="196"/>
                  <a:pt x="297" y="203"/>
                </a:cubicBezTo>
                <a:cubicBezTo>
                  <a:pt x="297" y="209"/>
                  <a:pt x="295" y="215"/>
                  <a:pt x="290" y="219"/>
                </a:cubicBezTo>
                <a:cubicBezTo>
                  <a:pt x="286" y="224"/>
                  <a:pt x="280" y="226"/>
                  <a:pt x="274" y="226"/>
                </a:cubicBezTo>
                <a:cubicBezTo>
                  <a:pt x="267" y="226"/>
                  <a:pt x="262" y="224"/>
                  <a:pt x="257" y="219"/>
                </a:cubicBezTo>
                <a:cubicBezTo>
                  <a:pt x="253" y="215"/>
                  <a:pt x="251" y="209"/>
                  <a:pt x="251" y="203"/>
                </a:cubicBezTo>
                <a:cubicBezTo>
                  <a:pt x="251" y="196"/>
                  <a:pt x="253" y="190"/>
                  <a:pt x="257" y="186"/>
                </a:cubicBezTo>
                <a:cubicBezTo>
                  <a:pt x="262" y="182"/>
                  <a:pt x="267" y="179"/>
                  <a:pt x="274" y="179"/>
                </a:cubicBezTo>
                <a:cubicBezTo>
                  <a:pt x="280" y="179"/>
                  <a:pt x="286" y="182"/>
                  <a:pt x="290" y="186"/>
                </a:cubicBezTo>
                <a:close/>
                <a:moveTo>
                  <a:pt x="57" y="136"/>
                </a:moveTo>
                <a:cubicBezTo>
                  <a:pt x="210" y="136"/>
                  <a:pt x="210" y="136"/>
                  <a:pt x="210" y="136"/>
                </a:cubicBezTo>
                <a:cubicBezTo>
                  <a:pt x="210" y="146"/>
                  <a:pt x="210" y="146"/>
                  <a:pt x="210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36"/>
                  <a:pt x="57" y="136"/>
                  <a:pt x="57" y="136"/>
                </a:cubicBezTo>
                <a:close/>
                <a:moveTo>
                  <a:pt x="57" y="95"/>
                </a:moveTo>
                <a:cubicBezTo>
                  <a:pt x="237" y="95"/>
                  <a:pt x="237" y="95"/>
                  <a:pt x="237" y="95"/>
                </a:cubicBezTo>
                <a:cubicBezTo>
                  <a:pt x="237" y="106"/>
                  <a:pt x="237" y="106"/>
                  <a:pt x="237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7" y="95"/>
                  <a:pt x="57" y="95"/>
                  <a:pt x="57" y="95"/>
                </a:cubicBezTo>
                <a:close/>
                <a:moveTo>
                  <a:pt x="57" y="54"/>
                </a:moveTo>
                <a:cubicBezTo>
                  <a:pt x="237" y="54"/>
                  <a:pt x="237" y="54"/>
                  <a:pt x="237" y="54"/>
                </a:cubicBezTo>
                <a:cubicBezTo>
                  <a:pt x="237" y="65"/>
                  <a:pt x="237" y="65"/>
                  <a:pt x="237" y="65"/>
                </a:cubicBezTo>
                <a:cubicBezTo>
                  <a:pt x="57" y="65"/>
                  <a:pt x="57" y="65"/>
                  <a:pt x="57" y="65"/>
                </a:cubicBezTo>
                <a:lnTo>
                  <a:pt x="57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3" name="Freeform 37"/>
          <p:cNvSpPr>
            <a:spLocks noEditPoints="1"/>
          </p:cNvSpPr>
          <p:nvPr/>
        </p:nvSpPr>
        <p:spPr bwMode="auto">
          <a:xfrm>
            <a:off x="564357" y="3930254"/>
            <a:ext cx="348854" cy="202406"/>
          </a:xfrm>
          <a:custGeom>
            <a:avLst/>
            <a:gdLst>
              <a:gd name="T0" fmla="*/ 32 w 162"/>
              <a:gd name="T1" fmla="*/ 94 h 94"/>
              <a:gd name="T2" fmla="*/ 111 w 162"/>
              <a:gd name="T3" fmla="*/ 94 h 94"/>
              <a:gd name="T4" fmla="*/ 134 w 162"/>
              <a:gd name="T5" fmla="*/ 84 h 94"/>
              <a:gd name="T6" fmla="*/ 140 w 162"/>
              <a:gd name="T7" fmla="*/ 75 h 94"/>
              <a:gd name="T8" fmla="*/ 162 w 162"/>
              <a:gd name="T9" fmla="*/ 53 h 94"/>
              <a:gd name="T10" fmla="*/ 144 w 162"/>
              <a:gd name="T11" fmla="*/ 59 h 94"/>
              <a:gd name="T12" fmla="*/ 144 w 162"/>
              <a:gd name="T13" fmla="*/ 32 h 94"/>
              <a:gd name="T14" fmla="*/ 134 w 162"/>
              <a:gd name="T15" fmla="*/ 10 h 94"/>
              <a:gd name="T16" fmla="*/ 111 w 162"/>
              <a:gd name="T17" fmla="*/ 0 h 94"/>
              <a:gd name="T18" fmla="*/ 32 w 162"/>
              <a:gd name="T19" fmla="*/ 0 h 94"/>
              <a:gd name="T20" fmla="*/ 9 w 162"/>
              <a:gd name="T21" fmla="*/ 10 h 94"/>
              <a:gd name="T22" fmla="*/ 0 w 162"/>
              <a:gd name="T23" fmla="*/ 32 h 94"/>
              <a:gd name="T24" fmla="*/ 0 w 162"/>
              <a:gd name="T25" fmla="*/ 61 h 94"/>
              <a:gd name="T26" fmla="*/ 9 w 162"/>
              <a:gd name="T27" fmla="*/ 84 h 94"/>
              <a:gd name="T28" fmla="*/ 32 w 162"/>
              <a:gd name="T29" fmla="*/ 94 h 94"/>
              <a:gd name="T30" fmla="*/ 111 w 162"/>
              <a:gd name="T31" fmla="*/ 33 h 94"/>
              <a:gd name="T32" fmla="*/ 125 w 162"/>
              <a:gd name="T33" fmla="*/ 46 h 94"/>
              <a:gd name="T34" fmla="*/ 111 w 162"/>
              <a:gd name="T35" fmla="*/ 60 h 94"/>
              <a:gd name="T36" fmla="*/ 98 w 162"/>
              <a:gd name="T37" fmla="*/ 46 h 94"/>
              <a:gd name="T38" fmla="*/ 111 w 162"/>
              <a:gd name="T39" fmla="*/ 33 h 94"/>
              <a:gd name="T40" fmla="*/ 72 w 162"/>
              <a:gd name="T41" fmla="*/ 33 h 94"/>
              <a:gd name="T42" fmla="*/ 86 w 162"/>
              <a:gd name="T43" fmla="*/ 46 h 94"/>
              <a:gd name="T44" fmla="*/ 72 w 162"/>
              <a:gd name="T45" fmla="*/ 60 h 94"/>
              <a:gd name="T46" fmla="*/ 59 w 162"/>
              <a:gd name="T47" fmla="*/ 46 h 94"/>
              <a:gd name="T48" fmla="*/ 72 w 162"/>
              <a:gd name="T49" fmla="*/ 33 h 94"/>
              <a:gd name="T50" fmla="*/ 33 w 162"/>
              <a:gd name="T51" fmla="*/ 33 h 94"/>
              <a:gd name="T52" fmla="*/ 46 w 162"/>
              <a:gd name="T53" fmla="*/ 46 h 94"/>
              <a:gd name="T54" fmla="*/ 33 w 162"/>
              <a:gd name="T55" fmla="*/ 60 h 94"/>
              <a:gd name="T56" fmla="*/ 19 w 162"/>
              <a:gd name="T57" fmla="*/ 46 h 94"/>
              <a:gd name="T58" fmla="*/ 33 w 162"/>
              <a:gd name="T59" fmla="*/ 3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2" h="94">
                <a:moveTo>
                  <a:pt x="32" y="94"/>
                </a:moveTo>
                <a:cubicBezTo>
                  <a:pt x="58" y="94"/>
                  <a:pt x="111" y="94"/>
                  <a:pt x="111" y="94"/>
                </a:cubicBezTo>
                <a:cubicBezTo>
                  <a:pt x="120" y="94"/>
                  <a:pt x="128" y="90"/>
                  <a:pt x="134" y="84"/>
                </a:cubicBezTo>
                <a:cubicBezTo>
                  <a:pt x="137" y="82"/>
                  <a:pt x="139" y="79"/>
                  <a:pt x="140" y="75"/>
                </a:cubicBezTo>
                <a:cubicBezTo>
                  <a:pt x="154" y="73"/>
                  <a:pt x="162" y="67"/>
                  <a:pt x="162" y="53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4"/>
                  <a:pt x="140" y="15"/>
                  <a:pt x="134" y="10"/>
                </a:cubicBezTo>
                <a:cubicBezTo>
                  <a:pt x="128" y="4"/>
                  <a:pt x="120" y="0"/>
                  <a:pt x="11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5" y="4"/>
                  <a:pt x="9" y="10"/>
                </a:cubicBezTo>
                <a:cubicBezTo>
                  <a:pt x="3" y="15"/>
                  <a:pt x="0" y="24"/>
                  <a:pt x="0" y="32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0"/>
                  <a:pt x="3" y="78"/>
                  <a:pt x="9" y="84"/>
                </a:cubicBezTo>
                <a:cubicBezTo>
                  <a:pt x="15" y="90"/>
                  <a:pt x="23" y="94"/>
                  <a:pt x="32" y="94"/>
                </a:cubicBezTo>
                <a:close/>
                <a:moveTo>
                  <a:pt x="111" y="33"/>
                </a:moveTo>
                <a:cubicBezTo>
                  <a:pt x="119" y="33"/>
                  <a:pt x="125" y="39"/>
                  <a:pt x="125" y="46"/>
                </a:cubicBezTo>
                <a:cubicBezTo>
                  <a:pt x="125" y="54"/>
                  <a:pt x="119" y="60"/>
                  <a:pt x="111" y="60"/>
                </a:cubicBezTo>
                <a:cubicBezTo>
                  <a:pt x="104" y="60"/>
                  <a:pt x="98" y="54"/>
                  <a:pt x="98" y="46"/>
                </a:cubicBezTo>
                <a:cubicBezTo>
                  <a:pt x="98" y="39"/>
                  <a:pt x="104" y="33"/>
                  <a:pt x="111" y="33"/>
                </a:cubicBezTo>
                <a:close/>
                <a:moveTo>
                  <a:pt x="72" y="33"/>
                </a:moveTo>
                <a:cubicBezTo>
                  <a:pt x="80" y="33"/>
                  <a:pt x="86" y="39"/>
                  <a:pt x="86" y="46"/>
                </a:cubicBezTo>
                <a:cubicBezTo>
                  <a:pt x="86" y="54"/>
                  <a:pt x="80" y="60"/>
                  <a:pt x="72" y="60"/>
                </a:cubicBezTo>
                <a:cubicBezTo>
                  <a:pt x="65" y="60"/>
                  <a:pt x="59" y="54"/>
                  <a:pt x="59" y="46"/>
                </a:cubicBezTo>
                <a:cubicBezTo>
                  <a:pt x="59" y="39"/>
                  <a:pt x="65" y="33"/>
                  <a:pt x="72" y="33"/>
                </a:cubicBezTo>
                <a:close/>
                <a:moveTo>
                  <a:pt x="33" y="33"/>
                </a:moveTo>
                <a:cubicBezTo>
                  <a:pt x="40" y="33"/>
                  <a:pt x="46" y="39"/>
                  <a:pt x="46" y="46"/>
                </a:cubicBezTo>
                <a:cubicBezTo>
                  <a:pt x="46" y="54"/>
                  <a:pt x="40" y="60"/>
                  <a:pt x="33" y="60"/>
                </a:cubicBezTo>
                <a:cubicBezTo>
                  <a:pt x="25" y="60"/>
                  <a:pt x="19" y="54"/>
                  <a:pt x="19" y="46"/>
                </a:cubicBezTo>
                <a:cubicBezTo>
                  <a:pt x="19" y="39"/>
                  <a:pt x="25" y="33"/>
                  <a:pt x="33" y="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4" name="Freeform 38"/>
          <p:cNvSpPr>
            <a:spLocks/>
          </p:cNvSpPr>
          <p:nvPr/>
        </p:nvSpPr>
        <p:spPr bwMode="auto">
          <a:xfrm>
            <a:off x="492920" y="4556522"/>
            <a:ext cx="792956" cy="133350"/>
          </a:xfrm>
          <a:custGeom>
            <a:avLst/>
            <a:gdLst>
              <a:gd name="T0" fmla="*/ 273 w 368"/>
              <a:gd name="T1" fmla="*/ 37 h 62"/>
              <a:gd name="T2" fmla="*/ 184 w 368"/>
              <a:gd name="T3" fmla="*/ 37 h 62"/>
              <a:gd name="T4" fmla="*/ 96 w 368"/>
              <a:gd name="T5" fmla="*/ 36 h 62"/>
              <a:gd name="T6" fmla="*/ 0 w 368"/>
              <a:gd name="T7" fmla="*/ 62 h 62"/>
              <a:gd name="T8" fmla="*/ 23 w 368"/>
              <a:gd name="T9" fmla="*/ 62 h 62"/>
              <a:gd name="T10" fmla="*/ 81 w 368"/>
              <a:gd name="T11" fmla="*/ 62 h 62"/>
              <a:gd name="T12" fmla="*/ 88 w 368"/>
              <a:gd name="T13" fmla="*/ 62 h 62"/>
              <a:gd name="T14" fmla="*/ 103 w 368"/>
              <a:gd name="T15" fmla="*/ 62 h 62"/>
              <a:gd name="T16" fmla="*/ 110 w 368"/>
              <a:gd name="T17" fmla="*/ 62 h 62"/>
              <a:gd name="T18" fmla="*/ 169 w 368"/>
              <a:gd name="T19" fmla="*/ 62 h 62"/>
              <a:gd name="T20" fmla="*/ 177 w 368"/>
              <a:gd name="T21" fmla="*/ 62 h 62"/>
              <a:gd name="T22" fmla="*/ 191 w 368"/>
              <a:gd name="T23" fmla="*/ 62 h 62"/>
              <a:gd name="T24" fmla="*/ 199 w 368"/>
              <a:gd name="T25" fmla="*/ 62 h 62"/>
              <a:gd name="T26" fmla="*/ 258 w 368"/>
              <a:gd name="T27" fmla="*/ 62 h 62"/>
              <a:gd name="T28" fmla="*/ 265 w 368"/>
              <a:gd name="T29" fmla="*/ 62 h 62"/>
              <a:gd name="T30" fmla="*/ 280 w 368"/>
              <a:gd name="T31" fmla="*/ 62 h 62"/>
              <a:gd name="T32" fmla="*/ 288 w 368"/>
              <a:gd name="T33" fmla="*/ 62 h 62"/>
              <a:gd name="T34" fmla="*/ 346 w 368"/>
              <a:gd name="T35" fmla="*/ 62 h 62"/>
              <a:gd name="T36" fmla="*/ 368 w 368"/>
              <a:gd name="T37" fmla="*/ 62 h 62"/>
              <a:gd name="T38" fmla="*/ 273 w 368"/>
              <a:gd name="T39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8" h="62">
                <a:moveTo>
                  <a:pt x="273" y="37"/>
                </a:moveTo>
                <a:cubicBezTo>
                  <a:pt x="254" y="6"/>
                  <a:pt x="203" y="7"/>
                  <a:pt x="184" y="37"/>
                </a:cubicBezTo>
                <a:cubicBezTo>
                  <a:pt x="166" y="7"/>
                  <a:pt x="115" y="6"/>
                  <a:pt x="96" y="36"/>
                </a:cubicBezTo>
                <a:cubicBezTo>
                  <a:pt x="72" y="0"/>
                  <a:pt x="2" y="8"/>
                  <a:pt x="0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8" y="62"/>
                  <a:pt x="88" y="62"/>
                  <a:pt x="88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7" y="62"/>
                  <a:pt x="177" y="62"/>
                  <a:pt x="177" y="62"/>
                </a:cubicBezTo>
                <a:cubicBezTo>
                  <a:pt x="191" y="62"/>
                  <a:pt x="191" y="62"/>
                  <a:pt x="191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258" y="62"/>
                  <a:pt x="258" y="62"/>
                  <a:pt x="258" y="62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80" y="62"/>
                  <a:pt x="280" y="62"/>
                  <a:pt x="280" y="62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346" y="62"/>
                  <a:pt x="346" y="62"/>
                  <a:pt x="346" y="62"/>
                </a:cubicBezTo>
                <a:cubicBezTo>
                  <a:pt x="368" y="62"/>
                  <a:pt x="368" y="62"/>
                  <a:pt x="368" y="62"/>
                </a:cubicBezTo>
                <a:cubicBezTo>
                  <a:pt x="367" y="8"/>
                  <a:pt x="296" y="0"/>
                  <a:pt x="273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5" name="Freeform 39"/>
          <p:cNvSpPr>
            <a:spLocks/>
          </p:cNvSpPr>
          <p:nvPr/>
        </p:nvSpPr>
        <p:spPr bwMode="auto">
          <a:xfrm>
            <a:off x="715566" y="4418410"/>
            <a:ext cx="160735" cy="159544"/>
          </a:xfrm>
          <a:custGeom>
            <a:avLst/>
            <a:gdLst>
              <a:gd name="T0" fmla="*/ 37 w 75"/>
              <a:gd name="T1" fmla="*/ 0 h 74"/>
              <a:gd name="T2" fmla="*/ 11 w 75"/>
              <a:gd name="T3" fmla="*/ 11 h 74"/>
              <a:gd name="T4" fmla="*/ 0 w 75"/>
              <a:gd name="T5" fmla="*/ 37 h 74"/>
              <a:gd name="T6" fmla="*/ 11 w 75"/>
              <a:gd name="T7" fmla="*/ 63 h 74"/>
              <a:gd name="T8" fmla="*/ 37 w 75"/>
              <a:gd name="T9" fmla="*/ 74 h 74"/>
              <a:gd name="T10" fmla="*/ 75 w 75"/>
              <a:gd name="T11" fmla="*/ 37 h 74"/>
              <a:gd name="T12" fmla="*/ 64 w 75"/>
              <a:gd name="T13" fmla="*/ 11 h 74"/>
              <a:gd name="T14" fmla="*/ 37 w 75"/>
              <a:gd name="T15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27" y="0"/>
                  <a:pt x="18" y="4"/>
                  <a:pt x="11" y="11"/>
                </a:cubicBez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6" name="Rectangle 40"/>
          <p:cNvSpPr>
            <a:spLocks noChangeArrowheads="1"/>
          </p:cNvSpPr>
          <p:nvPr/>
        </p:nvSpPr>
        <p:spPr bwMode="auto">
          <a:xfrm>
            <a:off x="939404" y="4317207"/>
            <a:ext cx="248841" cy="7501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7" name="Freeform 41"/>
          <p:cNvSpPr>
            <a:spLocks/>
          </p:cNvSpPr>
          <p:nvPr/>
        </p:nvSpPr>
        <p:spPr bwMode="auto">
          <a:xfrm>
            <a:off x="525066" y="4418410"/>
            <a:ext cx="161925" cy="159544"/>
          </a:xfrm>
          <a:custGeom>
            <a:avLst/>
            <a:gdLst>
              <a:gd name="T0" fmla="*/ 38 w 75"/>
              <a:gd name="T1" fmla="*/ 74 h 74"/>
              <a:gd name="T2" fmla="*/ 75 w 75"/>
              <a:gd name="T3" fmla="*/ 37 h 74"/>
              <a:gd name="T4" fmla="*/ 64 w 75"/>
              <a:gd name="T5" fmla="*/ 11 h 74"/>
              <a:gd name="T6" fmla="*/ 38 w 75"/>
              <a:gd name="T7" fmla="*/ 0 h 74"/>
              <a:gd name="T8" fmla="*/ 11 w 75"/>
              <a:gd name="T9" fmla="*/ 11 h 74"/>
              <a:gd name="T10" fmla="*/ 0 w 75"/>
              <a:gd name="T11" fmla="*/ 37 h 74"/>
              <a:gd name="T12" fmla="*/ 11 w 75"/>
              <a:gd name="T13" fmla="*/ 63 h 74"/>
              <a:gd name="T14" fmla="*/ 38 w 75"/>
              <a:gd name="T15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38" y="74"/>
                </a:move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8" name="Freeform 42"/>
          <p:cNvSpPr>
            <a:spLocks/>
          </p:cNvSpPr>
          <p:nvPr/>
        </p:nvSpPr>
        <p:spPr bwMode="auto">
          <a:xfrm>
            <a:off x="906066" y="4418410"/>
            <a:ext cx="161925" cy="159544"/>
          </a:xfrm>
          <a:custGeom>
            <a:avLst/>
            <a:gdLst>
              <a:gd name="T0" fmla="*/ 11 w 75"/>
              <a:gd name="T1" fmla="*/ 11 h 74"/>
              <a:gd name="T2" fmla="*/ 0 w 75"/>
              <a:gd name="T3" fmla="*/ 37 h 74"/>
              <a:gd name="T4" fmla="*/ 11 w 75"/>
              <a:gd name="T5" fmla="*/ 63 h 74"/>
              <a:gd name="T6" fmla="*/ 37 w 75"/>
              <a:gd name="T7" fmla="*/ 74 h 74"/>
              <a:gd name="T8" fmla="*/ 75 w 75"/>
              <a:gd name="T9" fmla="*/ 37 h 74"/>
              <a:gd name="T10" fmla="*/ 64 w 75"/>
              <a:gd name="T11" fmla="*/ 11 h 74"/>
              <a:gd name="T12" fmla="*/ 37 w 75"/>
              <a:gd name="T13" fmla="*/ 0 h 74"/>
              <a:gd name="T14" fmla="*/ 11 w 75"/>
              <a:gd name="T15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11" y="11"/>
                </a:move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9" name="Freeform 43"/>
          <p:cNvSpPr>
            <a:spLocks/>
          </p:cNvSpPr>
          <p:nvPr/>
        </p:nvSpPr>
        <p:spPr bwMode="auto">
          <a:xfrm>
            <a:off x="1096566" y="4418410"/>
            <a:ext cx="160735" cy="159544"/>
          </a:xfrm>
          <a:custGeom>
            <a:avLst/>
            <a:gdLst>
              <a:gd name="T0" fmla="*/ 11 w 75"/>
              <a:gd name="T1" fmla="*/ 11 h 74"/>
              <a:gd name="T2" fmla="*/ 0 w 75"/>
              <a:gd name="T3" fmla="*/ 37 h 74"/>
              <a:gd name="T4" fmla="*/ 11 w 75"/>
              <a:gd name="T5" fmla="*/ 63 h 74"/>
              <a:gd name="T6" fmla="*/ 38 w 75"/>
              <a:gd name="T7" fmla="*/ 74 h 74"/>
              <a:gd name="T8" fmla="*/ 75 w 75"/>
              <a:gd name="T9" fmla="*/ 37 h 74"/>
              <a:gd name="T10" fmla="*/ 64 w 75"/>
              <a:gd name="T11" fmla="*/ 11 h 74"/>
              <a:gd name="T12" fmla="*/ 38 w 75"/>
              <a:gd name="T13" fmla="*/ 0 h 74"/>
              <a:gd name="T14" fmla="*/ 11 w 75"/>
              <a:gd name="T15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11" y="11"/>
                </a:move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0" name="Oval 44"/>
          <p:cNvSpPr>
            <a:spLocks noChangeArrowheads="1"/>
          </p:cNvSpPr>
          <p:nvPr/>
        </p:nvSpPr>
        <p:spPr bwMode="auto">
          <a:xfrm>
            <a:off x="982266" y="3923110"/>
            <a:ext cx="160735" cy="1619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1" name="Freeform 45"/>
          <p:cNvSpPr>
            <a:spLocks noEditPoints="1"/>
          </p:cNvSpPr>
          <p:nvPr/>
        </p:nvSpPr>
        <p:spPr bwMode="auto">
          <a:xfrm>
            <a:off x="894160" y="4095751"/>
            <a:ext cx="335756" cy="210741"/>
          </a:xfrm>
          <a:custGeom>
            <a:avLst/>
            <a:gdLst>
              <a:gd name="T0" fmla="*/ 0 w 156"/>
              <a:gd name="T1" fmla="*/ 98 h 98"/>
              <a:gd name="T2" fmla="*/ 156 w 156"/>
              <a:gd name="T3" fmla="*/ 98 h 98"/>
              <a:gd name="T4" fmla="*/ 156 w 156"/>
              <a:gd name="T5" fmla="*/ 83 h 98"/>
              <a:gd name="T6" fmla="*/ 136 w 156"/>
              <a:gd name="T7" fmla="*/ 83 h 98"/>
              <a:gd name="T8" fmla="*/ 136 w 156"/>
              <a:gd name="T9" fmla="*/ 23 h 98"/>
              <a:gd name="T10" fmla="*/ 112 w 156"/>
              <a:gd name="T11" fmla="*/ 0 h 98"/>
              <a:gd name="T12" fmla="*/ 79 w 156"/>
              <a:gd name="T13" fmla="*/ 0 h 98"/>
              <a:gd name="T14" fmla="*/ 77 w 156"/>
              <a:gd name="T15" fmla="*/ 0 h 98"/>
              <a:gd name="T16" fmla="*/ 44 w 156"/>
              <a:gd name="T17" fmla="*/ 0 h 98"/>
              <a:gd name="T18" fmla="*/ 21 w 156"/>
              <a:gd name="T19" fmla="*/ 23 h 98"/>
              <a:gd name="T20" fmla="*/ 21 w 156"/>
              <a:gd name="T21" fmla="*/ 83 h 98"/>
              <a:gd name="T22" fmla="*/ 0 w 156"/>
              <a:gd name="T23" fmla="*/ 83 h 98"/>
              <a:gd name="T24" fmla="*/ 0 w 156"/>
              <a:gd name="T25" fmla="*/ 98 h 98"/>
              <a:gd name="T26" fmla="*/ 103 w 156"/>
              <a:gd name="T27" fmla="*/ 43 h 98"/>
              <a:gd name="T28" fmla="*/ 111 w 156"/>
              <a:gd name="T29" fmla="*/ 43 h 98"/>
              <a:gd name="T30" fmla="*/ 111 w 156"/>
              <a:gd name="T31" fmla="*/ 83 h 98"/>
              <a:gd name="T32" fmla="*/ 103 w 156"/>
              <a:gd name="T33" fmla="*/ 83 h 98"/>
              <a:gd name="T34" fmla="*/ 103 w 156"/>
              <a:gd name="T35" fmla="*/ 43 h 98"/>
              <a:gd name="T36" fmla="*/ 45 w 156"/>
              <a:gd name="T37" fmla="*/ 43 h 98"/>
              <a:gd name="T38" fmla="*/ 53 w 156"/>
              <a:gd name="T39" fmla="*/ 43 h 98"/>
              <a:gd name="T40" fmla="*/ 53 w 156"/>
              <a:gd name="T41" fmla="*/ 83 h 98"/>
              <a:gd name="T42" fmla="*/ 45 w 156"/>
              <a:gd name="T43" fmla="*/ 83 h 98"/>
              <a:gd name="T44" fmla="*/ 45 w 156"/>
              <a:gd name="T45" fmla="*/ 4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" h="98">
                <a:moveTo>
                  <a:pt x="0" y="98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6" y="10"/>
                  <a:pt x="125" y="0"/>
                  <a:pt x="112" y="0"/>
                </a:cubicBezTo>
                <a:cubicBezTo>
                  <a:pt x="91" y="0"/>
                  <a:pt x="82" y="0"/>
                  <a:pt x="79" y="0"/>
                </a:cubicBezTo>
                <a:cubicBezTo>
                  <a:pt x="79" y="0"/>
                  <a:pt x="79" y="0"/>
                  <a:pt x="77" y="0"/>
                </a:cubicBezTo>
                <a:cubicBezTo>
                  <a:pt x="74" y="0"/>
                  <a:pt x="65" y="0"/>
                  <a:pt x="44" y="0"/>
                </a:cubicBezTo>
                <a:cubicBezTo>
                  <a:pt x="31" y="0"/>
                  <a:pt x="21" y="10"/>
                  <a:pt x="21" y="23"/>
                </a:cubicBezTo>
                <a:cubicBezTo>
                  <a:pt x="21" y="83"/>
                  <a:pt x="21" y="83"/>
                  <a:pt x="21" y="83"/>
                </a:cubicBezTo>
                <a:cubicBezTo>
                  <a:pt x="0" y="83"/>
                  <a:pt x="0" y="83"/>
                  <a:pt x="0" y="83"/>
                </a:cubicBezTo>
                <a:lnTo>
                  <a:pt x="0" y="98"/>
                </a:lnTo>
                <a:close/>
                <a:moveTo>
                  <a:pt x="103" y="43"/>
                </a:moveTo>
                <a:cubicBezTo>
                  <a:pt x="111" y="43"/>
                  <a:pt x="111" y="43"/>
                  <a:pt x="111" y="43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43"/>
                </a:lnTo>
                <a:close/>
                <a:moveTo>
                  <a:pt x="45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83"/>
                  <a:pt x="53" y="83"/>
                  <a:pt x="53" y="83"/>
                </a:cubicBezTo>
                <a:cubicBezTo>
                  <a:pt x="45" y="83"/>
                  <a:pt x="45" y="83"/>
                  <a:pt x="45" y="83"/>
                </a:cubicBezTo>
                <a:lnTo>
                  <a:pt x="45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2" name="Freeform 46"/>
          <p:cNvSpPr>
            <a:spLocks noEditPoints="1"/>
          </p:cNvSpPr>
          <p:nvPr/>
        </p:nvSpPr>
        <p:spPr bwMode="auto">
          <a:xfrm>
            <a:off x="3534966" y="1938339"/>
            <a:ext cx="809625" cy="764381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3" name="Freeform 47"/>
          <p:cNvSpPr>
            <a:spLocks noEditPoints="1"/>
          </p:cNvSpPr>
          <p:nvPr/>
        </p:nvSpPr>
        <p:spPr bwMode="auto">
          <a:xfrm>
            <a:off x="1569244" y="964407"/>
            <a:ext cx="691754" cy="700088"/>
          </a:xfrm>
          <a:custGeom>
            <a:avLst/>
            <a:gdLst>
              <a:gd name="T0" fmla="*/ 224 w 321"/>
              <a:gd name="T1" fmla="*/ 18 h 325"/>
              <a:gd name="T2" fmla="*/ 305 w 321"/>
              <a:gd name="T3" fmla="*/ 0 h 325"/>
              <a:gd name="T4" fmla="*/ 290 w 321"/>
              <a:gd name="T5" fmla="*/ 46 h 325"/>
              <a:gd name="T6" fmla="*/ 218 w 321"/>
              <a:gd name="T7" fmla="*/ 34 h 325"/>
              <a:gd name="T8" fmla="*/ 175 w 321"/>
              <a:gd name="T9" fmla="*/ 40 h 325"/>
              <a:gd name="T10" fmla="*/ 39 w 321"/>
              <a:gd name="T11" fmla="*/ 80 h 325"/>
              <a:gd name="T12" fmla="*/ 39 w 321"/>
              <a:gd name="T13" fmla="*/ 325 h 325"/>
              <a:gd name="T14" fmla="*/ 228 w 321"/>
              <a:gd name="T15" fmla="*/ 263 h 325"/>
              <a:gd name="T16" fmla="*/ 267 w 321"/>
              <a:gd name="T17" fmla="*/ 263 h 325"/>
              <a:gd name="T18" fmla="*/ 93 w 321"/>
              <a:gd name="T19" fmla="*/ 279 h 325"/>
              <a:gd name="T20" fmla="*/ 206 w 321"/>
              <a:gd name="T21" fmla="*/ 256 h 325"/>
              <a:gd name="T22" fmla="*/ 189 w 321"/>
              <a:gd name="T23" fmla="*/ 159 h 325"/>
              <a:gd name="T24" fmla="*/ 189 w 321"/>
              <a:gd name="T25" fmla="*/ 128 h 325"/>
              <a:gd name="T26" fmla="*/ 164 w 321"/>
              <a:gd name="T27" fmla="*/ 159 h 325"/>
              <a:gd name="T28" fmla="*/ 52 w 321"/>
              <a:gd name="T29" fmla="*/ 128 h 325"/>
              <a:gd name="T30" fmla="*/ 123 w 321"/>
              <a:gd name="T31" fmla="*/ 152 h 325"/>
              <a:gd name="T32" fmla="*/ 142 w 321"/>
              <a:gd name="T33" fmla="*/ 177 h 325"/>
              <a:gd name="T34" fmla="*/ 181 w 321"/>
              <a:gd name="T35" fmla="*/ 177 h 325"/>
              <a:gd name="T36" fmla="*/ 92 w 321"/>
              <a:gd name="T37" fmla="*/ 196 h 325"/>
              <a:gd name="T38" fmla="*/ 125 w 321"/>
              <a:gd name="T39" fmla="*/ 171 h 325"/>
              <a:gd name="T40" fmla="*/ 51 w 321"/>
              <a:gd name="T41" fmla="*/ 202 h 325"/>
              <a:gd name="T42" fmla="*/ 51 w 321"/>
              <a:gd name="T43" fmla="*/ 171 h 325"/>
              <a:gd name="T44" fmla="*/ 211 w 321"/>
              <a:gd name="T45" fmla="*/ 243 h 325"/>
              <a:gd name="T46" fmla="*/ 135 w 321"/>
              <a:gd name="T47" fmla="*/ 212 h 325"/>
              <a:gd name="T48" fmla="*/ 168 w 321"/>
              <a:gd name="T49" fmla="*/ 237 h 325"/>
              <a:gd name="T50" fmla="*/ 44 w 321"/>
              <a:gd name="T51" fmla="*/ 219 h 325"/>
              <a:gd name="T52" fmla="*/ 118 w 321"/>
              <a:gd name="T53" fmla="*/ 219 h 325"/>
              <a:gd name="T54" fmla="*/ 44 w 321"/>
              <a:gd name="T55" fmla="*/ 281 h 325"/>
              <a:gd name="T56" fmla="*/ 77 w 321"/>
              <a:gd name="T57" fmla="*/ 256 h 325"/>
              <a:gd name="T58" fmla="*/ 202 w 321"/>
              <a:gd name="T59" fmla="*/ 202 h 325"/>
              <a:gd name="T60" fmla="*/ 260 w 321"/>
              <a:gd name="T61" fmla="*/ 202 h 325"/>
              <a:gd name="T62" fmla="*/ 260 w 321"/>
              <a:gd name="T63" fmla="*/ 202 h 325"/>
              <a:gd name="T64" fmla="*/ 261 w 321"/>
              <a:gd name="T65" fmla="*/ 202 h 325"/>
              <a:gd name="T66" fmla="*/ 261 w 321"/>
              <a:gd name="T67" fmla="*/ 202 h 325"/>
              <a:gd name="T68" fmla="*/ 262 w 321"/>
              <a:gd name="T69" fmla="*/ 202 h 325"/>
              <a:gd name="T70" fmla="*/ 262 w 321"/>
              <a:gd name="T71" fmla="*/ 201 h 325"/>
              <a:gd name="T72" fmla="*/ 262 w 321"/>
              <a:gd name="T73" fmla="*/ 201 h 325"/>
              <a:gd name="T74" fmla="*/ 263 w 321"/>
              <a:gd name="T75" fmla="*/ 201 h 325"/>
              <a:gd name="T76" fmla="*/ 263 w 321"/>
              <a:gd name="T77" fmla="*/ 201 h 325"/>
              <a:gd name="T78" fmla="*/ 264 w 321"/>
              <a:gd name="T79" fmla="*/ 200 h 325"/>
              <a:gd name="T80" fmla="*/ 264 w 321"/>
              <a:gd name="T81" fmla="*/ 200 h 325"/>
              <a:gd name="T82" fmla="*/ 264 w 321"/>
              <a:gd name="T83" fmla="*/ 200 h 325"/>
              <a:gd name="T84" fmla="*/ 264 w 321"/>
              <a:gd name="T85" fmla="*/ 199 h 325"/>
              <a:gd name="T86" fmla="*/ 265 w 321"/>
              <a:gd name="T87" fmla="*/ 199 h 325"/>
              <a:gd name="T88" fmla="*/ 265 w 321"/>
              <a:gd name="T89" fmla="*/ 199 h 325"/>
              <a:gd name="T90" fmla="*/ 265 w 321"/>
              <a:gd name="T91" fmla="*/ 198 h 325"/>
              <a:gd name="T92" fmla="*/ 265 w 321"/>
              <a:gd name="T93" fmla="*/ 198 h 325"/>
              <a:gd name="T94" fmla="*/ 265 w 321"/>
              <a:gd name="T95" fmla="*/ 198 h 325"/>
              <a:gd name="T96" fmla="*/ 266 w 321"/>
              <a:gd name="T97" fmla="*/ 197 h 325"/>
              <a:gd name="T98" fmla="*/ 266 w 321"/>
              <a:gd name="T99" fmla="*/ 197 h 325"/>
              <a:gd name="T100" fmla="*/ 266 w 321"/>
              <a:gd name="T101" fmla="*/ 196 h 325"/>
              <a:gd name="T102" fmla="*/ 259 w 321"/>
              <a:gd name="T103" fmla="*/ 127 h 325"/>
              <a:gd name="T104" fmla="*/ 234 w 321"/>
              <a:gd name="T105" fmla="*/ 212 h 325"/>
              <a:gd name="T106" fmla="*/ 267 w 321"/>
              <a:gd name="T107" fmla="*/ 2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325">
                <a:moveTo>
                  <a:pt x="154" y="40"/>
                </a:moveTo>
                <a:cubicBezTo>
                  <a:pt x="154" y="30"/>
                  <a:pt x="156" y="23"/>
                  <a:pt x="159" y="18"/>
                </a:cubicBezTo>
                <a:cubicBezTo>
                  <a:pt x="164" y="10"/>
                  <a:pt x="171" y="7"/>
                  <a:pt x="180" y="6"/>
                </a:cubicBezTo>
                <a:cubicBezTo>
                  <a:pt x="186" y="6"/>
                  <a:pt x="193" y="7"/>
                  <a:pt x="201" y="9"/>
                </a:cubicBezTo>
                <a:cubicBezTo>
                  <a:pt x="208" y="12"/>
                  <a:pt x="216" y="15"/>
                  <a:pt x="224" y="18"/>
                </a:cubicBezTo>
                <a:cubicBezTo>
                  <a:pt x="234" y="22"/>
                  <a:pt x="243" y="26"/>
                  <a:pt x="253" y="29"/>
                </a:cubicBezTo>
                <a:cubicBezTo>
                  <a:pt x="264" y="32"/>
                  <a:pt x="274" y="33"/>
                  <a:pt x="283" y="30"/>
                </a:cubicBezTo>
                <a:cubicBezTo>
                  <a:pt x="283" y="30"/>
                  <a:pt x="283" y="30"/>
                  <a:pt x="283" y="30"/>
                </a:cubicBezTo>
                <a:cubicBezTo>
                  <a:pt x="292" y="27"/>
                  <a:pt x="299" y="19"/>
                  <a:pt x="303" y="4"/>
                </a:cubicBezTo>
                <a:cubicBezTo>
                  <a:pt x="305" y="0"/>
                  <a:pt x="305" y="0"/>
                  <a:pt x="305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317" y="3"/>
                  <a:pt x="317" y="3"/>
                  <a:pt x="317" y="3"/>
                </a:cubicBezTo>
                <a:cubicBezTo>
                  <a:pt x="321" y="4"/>
                  <a:pt x="321" y="4"/>
                  <a:pt x="321" y="4"/>
                </a:cubicBezTo>
                <a:cubicBezTo>
                  <a:pt x="319" y="9"/>
                  <a:pt x="319" y="9"/>
                  <a:pt x="319" y="9"/>
                </a:cubicBezTo>
                <a:cubicBezTo>
                  <a:pt x="313" y="30"/>
                  <a:pt x="303" y="41"/>
                  <a:pt x="290" y="46"/>
                </a:cubicBezTo>
                <a:cubicBezTo>
                  <a:pt x="277" y="51"/>
                  <a:pt x="263" y="49"/>
                  <a:pt x="248" y="45"/>
                </a:cubicBezTo>
                <a:cubicBezTo>
                  <a:pt x="243" y="43"/>
                  <a:pt x="238" y="42"/>
                  <a:pt x="233" y="40"/>
                </a:cubicBezTo>
                <a:cubicBezTo>
                  <a:pt x="228" y="38"/>
                  <a:pt x="223" y="36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03" y="28"/>
                  <a:pt x="190" y="22"/>
                  <a:pt x="181" y="23"/>
                </a:cubicBezTo>
                <a:cubicBezTo>
                  <a:pt x="177" y="23"/>
                  <a:pt x="175" y="24"/>
                  <a:pt x="173" y="28"/>
                </a:cubicBezTo>
                <a:cubicBezTo>
                  <a:pt x="172" y="31"/>
                  <a:pt x="171" y="35"/>
                  <a:pt x="171" y="40"/>
                </a:cubicBezTo>
                <a:cubicBezTo>
                  <a:pt x="175" y="40"/>
                  <a:pt x="175" y="40"/>
                  <a:pt x="175" y="40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4" y="40"/>
                  <a:pt x="154" y="40"/>
                  <a:pt x="154" y="40"/>
                </a:cubicBezTo>
                <a:close/>
                <a:moveTo>
                  <a:pt x="39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94" y="80"/>
                  <a:pt x="311" y="98"/>
                  <a:pt x="311" y="119"/>
                </a:cubicBezTo>
                <a:cubicBezTo>
                  <a:pt x="311" y="286"/>
                  <a:pt x="311" y="286"/>
                  <a:pt x="311" y="286"/>
                </a:cubicBezTo>
                <a:cubicBezTo>
                  <a:pt x="311" y="308"/>
                  <a:pt x="294" y="325"/>
                  <a:pt x="272" y="325"/>
                </a:cubicBezTo>
                <a:cubicBezTo>
                  <a:pt x="39" y="325"/>
                  <a:pt x="39" y="325"/>
                  <a:pt x="39" y="325"/>
                </a:cubicBezTo>
                <a:cubicBezTo>
                  <a:pt x="17" y="325"/>
                  <a:pt x="0" y="308"/>
                  <a:pt x="0" y="28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98"/>
                  <a:pt x="17" y="80"/>
                  <a:pt x="39" y="80"/>
                </a:cubicBezTo>
                <a:close/>
                <a:moveTo>
                  <a:pt x="234" y="256"/>
                </a:moveTo>
                <a:cubicBezTo>
                  <a:pt x="230" y="256"/>
                  <a:pt x="228" y="259"/>
                  <a:pt x="228" y="263"/>
                </a:cubicBezTo>
                <a:cubicBezTo>
                  <a:pt x="228" y="281"/>
                  <a:pt x="228" y="281"/>
                  <a:pt x="228" y="281"/>
                </a:cubicBezTo>
                <a:cubicBezTo>
                  <a:pt x="228" y="284"/>
                  <a:pt x="230" y="287"/>
                  <a:pt x="234" y="287"/>
                </a:cubicBezTo>
                <a:cubicBezTo>
                  <a:pt x="261" y="287"/>
                  <a:pt x="261" y="287"/>
                  <a:pt x="261" y="287"/>
                </a:cubicBezTo>
                <a:cubicBezTo>
                  <a:pt x="264" y="287"/>
                  <a:pt x="267" y="284"/>
                  <a:pt x="267" y="281"/>
                </a:cubicBezTo>
                <a:cubicBezTo>
                  <a:pt x="267" y="263"/>
                  <a:pt x="267" y="263"/>
                  <a:pt x="267" y="263"/>
                </a:cubicBezTo>
                <a:cubicBezTo>
                  <a:pt x="267" y="259"/>
                  <a:pt x="264" y="256"/>
                  <a:pt x="261" y="256"/>
                </a:cubicBezTo>
                <a:cubicBezTo>
                  <a:pt x="234" y="256"/>
                  <a:pt x="234" y="256"/>
                  <a:pt x="234" y="256"/>
                </a:cubicBezTo>
                <a:close/>
                <a:moveTo>
                  <a:pt x="102" y="256"/>
                </a:moveTo>
                <a:cubicBezTo>
                  <a:pt x="97" y="256"/>
                  <a:pt x="93" y="260"/>
                  <a:pt x="93" y="265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83"/>
                  <a:pt x="97" y="287"/>
                  <a:pt x="102" y="287"/>
                </a:cubicBezTo>
                <a:cubicBezTo>
                  <a:pt x="206" y="287"/>
                  <a:pt x="206" y="287"/>
                  <a:pt x="206" y="287"/>
                </a:cubicBezTo>
                <a:cubicBezTo>
                  <a:pt x="210" y="287"/>
                  <a:pt x="214" y="283"/>
                  <a:pt x="214" y="279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214" y="260"/>
                  <a:pt x="210" y="256"/>
                  <a:pt x="206" y="256"/>
                </a:cubicBezTo>
                <a:cubicBezTo>
                  <a:pt x="102" y="256"/>
                  <a:pt x="102" y="256"/>
                  <a:pt x="102" y="256"/>
                </a:cubicBezTo>
                <a:close/>
                <a:moveTo>
                  <a:pt x="189" y="128"/>
                </a:moveTo>
                <a:cubicBezTo>
                  <a:pt x="186" y="128"/>
                  <a:pt x="183" y="131"/>
                  <a:pt x="183" y="134"/>
                </a:cubicBezTo>
                <a:cubicBezTo>
                  <a:pt x="183" y="152"/>
                  <a:pt x="183" y="152"/>
                  <a:pt x="183" y="152"/>
                </a:cubicBezTo>
                <a:cubicBezTo>
                  <a:pt x="183" y="156"/>
                  <a:pt x="186" y="159"/>
                  <a:pt x="189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9" y="159"/>
                  <a:pt x="222" y="156"/>
                  <a:pt x="222" y="152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31"/>
                  <a:pt x="219" y="128"/>
                  <a:pt x="216" y="128"/>
                </a:cubicBezTo>
                <a:cubicBezTo>
                  <a:pt x="189" y="128"/>
                  <a:pt x="189" y="128"/>
                  <a:pt x="189" y="128"/>
                </a:cubicBezTo>
                <a:close/>
                <a:moveTo>
                  <a:pt x="137" y="128"/>
                </a:moveTo>
                <a:cubicBezTo>
                  <a:pt x="134" y="128"/>
                  <a:pt x="131" y="131"/>
                  <a:pt x="131" y="134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1" y="156"/>
                  <a:pt x="134" y="159"/>
                  <a:pt x="137" y="159"/>
                </a:cubicBezTo>
                <a:cubicBezTo>
                  <a:pt x="164" y="159"/>
                  <a:pt x="164" y="159"/>
                  <a:pt x="164" y="159"/>
                </a:cubicBezTo>
                <a:cubicBezTo>
                  <a:pt x="168" y="159"/>
                  <a:pt x="171" y="156"/>
                  <a:pt x="171" y="152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71" y="131"/>
                  <a:pt x="168" y="128"/>
                  <a:pt x="164" y="128"/>
                </a:cubicBezTo>
                <a:cubicBezTo>
                  <a:pt x="137" y="128"/>
                  <a:pt x="137" y="128"/>
                  <a:pt x="137" y="128"/>
                </a:cubicBezTo>
                <a:close/>
                <a:moveTo>
                  <a:pt x="52" y="128"/>
                </a:moveTo>
                <a:cubicBezTo>
                  <a:pt x="48" y="128"/>
                  <a:pt x="46" y="131"/>
                  <a:pt x="46" y="134"/>
                </a:cubicBezTo>
                <a:cubicBezTo>
                  <a:pt x="46" y="152"/>
                  <a:pt x="46" y="152"/>
                  <a:pt x="46" y="152"/>
                </a:cubicBezTo>
                <a:cubicBezTo>
                  <a:pt x="46" y="156"/>
                  <a:pt x="48" y="159"/>
                  <a:pt x="52" y="159"/>
                </a:cubicBezTo>
                <a:cubicBezTo>
                  <a:pt x="116" y="159"/>
                  <a:pt x="116" y="159"/>
                  <a:pt x="116" y="159"/>
                </a:cubicBezTo>
                <a:cubicBezTo>
                  <a:pt x="120" y="159"/>
                  <a:pt x="123" y="156"/>
                  <a:pt x="123" y="152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1"/>
                  <a:pt x="120" y="128"/>
                  <a:pt x="116" y="128"/>
                </a:cubicBezTo>
                <a:cubicBezTo>
                  <a:pt x="52" y="128"/>
                  <a:pt x="52" y="128"/>
                  <a:pt x="52" y="128"/>
                </a:cubicBezTo>
                <a:close/>
                <a:moveTo>
                  <a:pt x="148" y="171"/>
                </a:moveTo>
                <a:cubicBezTo>
                  <a:pt x="144" y="171"/>
                  <a:pt x="142" y="174"/>
                  <a:pt x="142" y="177"/>
                </a:cubicBezTo>
                <a:cubicBezTo>
                  <a:pt x="142" y="196"/>
                  <a:pt x="142" y="196"/>
                  <a:pt x="142" y="196"/>
                </a:cubicBezTo>
                <a:cubicBezTo>
                  <a:pt x="142" y="199"/>
                  <a:pt x="144" y="202"/>
                  <a:pt x="148" y="202"/>
                </a:cubicBezTo>
                <a:cubicBezTo>
                  <a:pt x="175" y="202"/>
                  <a:pt x="175" y="202"/>
                  <a:pt x="175" y="202"/>
                </a:cubicBezTo>
                <a:cubicBezTo>
                  <a:pt x="178" y="202"/>
                  <a:pt x="181" y="199"/>
                  <a:pt x="181" y="196"/>
                </a:cubicBezTo>
                <a:cubicBezTo>
                  <a:pt x="181" y="177"/>
                  <a:pt x="181" y="177"/>
                  <a:pt x="181" y="177"/>
                </a:cubicBezTo>
                <a:cubicBezTo>
                  <a:pt x="181" y="174"/>
                  <a:pt x="178" y="171"/>
                  <a:pt x="175" y="171"/>
                </a:cubicBezTo>
                <a:cubicBezTo>
                  <a:pt x="148" y="171"/>
                  <a:pt x="148" y="171"/>
                  <a:pt x="148" y="171"/>
                </a:cubicBezTo>
                <a:close/>
                <a:moveTo>
                  <a:pt x="99" y="171"/>
                </a:moveTo>
                <a:cubicBezTo>
                  <a:pt x="95" y="171"/>
                  <a:pt x="92" y="174"/>
                  <a:pt x="92" y="177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9"/>
                  <a:pt x="95" y="202"/>
                  <a:pt x="99" y="202"/>
                </a:cubicBezTo>
                <a:cubicBezTo>
                  <a:pt x="125" y="202"/>
                  <a:pt x="125" y="202"/>
                  <a:pt x="125" y="202"/>
                </a:cubicBezTo>
                <a:cubicBezTo>
                  <a:pt x="129" y="202"/>
                  <a:pt x="132" y="199"/>
                  <a:pt x="132" y="196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74"/>
                  <a:pt x="129" y="171"/>
                  <a:pt x="125" y="171"/>
                </a:cubicBezTo>
                <a:cubicBezTo>
                  <a:pt x="99" y="171"/>
                  <a:pt x="99" y="171"/>
                  <a:pt x="99" y="171"/>
                </a:cubicBezTo>
                <a:close/>
                <a:moveTo>
                  <a:pt x="51" y="171"/>
                </a:moveTo>
                <a:cubicBezTo>
                  <a:pt x="47" y="171"/>
                  <a:pt x="44" y="174"/>
                  <a:pt x="44" y="177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44" y="199"/>
                  <a:pt x="47" y="202"/>
                  <a:pt x="51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81" y="202"/>
                  <a:pt x="84" y="199"/>
                  <a:pt x="84" y="196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84" y="174"/>
                  <a:pt x="81" y="171"/>
                  <a:pt x="77" y="171"/>
                </a:cubicBezTo>
                <a:cubicBezTo>
                  <a:pt x="51" y="171"/>
                  <a:pt x="51" y="171"/>
                  <a:pt x="51" y="171"/>
                </a:cubicBezTo>
                <a:close/>
                <a:moveTo>
                  <a:pt x="184" y="212"/>
                </a:moveTo>
                <a:cubicBezTo>
                  <a:pt x="181" y="212"/>
                  <a:pt x="178" y="215"/>
                  <a:pt x="178" y="219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8" y="240"/>
                  <a:pt x="181" y="243"/>
                  <a:pt x="184" y="243"/>
                </a:cubicBezTo>
                <a:cubicBezTo>
                  <a:pt x="211" y="243"/>
                  <a:pt x="211" y="243"/>
                  <a:pt x="211" y="243"/>
                </a:cubicBezTo>
                <a:cubicBezTo>
                  <a:pt x="214" y="243"/>
                  <a:pt x="217" y="240"/>
                  <a:pt x="217" y="237"/>
                </a:cubicBezTo>
                <a:cubicBezTo>
                  <a:pt x="217" y="219"/>
                  <a:pt x="217" y="219"/>
                  <a:pt x="217" y="219"/>
                </a:cubicBezTo>
                <a:cubicBezTo>
                  <a:pt x="217" y="215"/>
                  <a:pt x="214" y="212"/>
                  <a:pt x="211" y="212"/>
                </a:cubicBezTo>
                <a:cubicBezTo>
                  <a:pt x="184" y="212"/>
                  <a:pt x="184" y="212"/>
                  <a:pt x="184" y="212"/>
                </a:cubicBezTo>
                <a:close/>
                <a:moveTo>
                  <a:pt x="135" y="212"/>
                </a:moveTo>
                <a:cubicBezTo>
                  <a:pt x="131" y="212"/>
                  <a:pt x="128" y="215"/>
                  <a:pt x="128" y="219"/>
                </a:cubicBezTo>
                <a:cubicBezTo>
                  <a:pt x="128" y="237"/>
                  <a:pt x="128" y="237"/>
                  <a:pt x="128" y="237"/>
                </a:cubicBezTo>
                <a:cubicBezTo>
                  <a:pt x="128" y="240"/>
                  <a:pt x="131" y="243"/>
                  <a:pt x="135" y="243"/>
                </a:cubicBezTo>
                <a:cubicBezTo>
                  <a:pt x="161" y="243"/>
                  <a:pt x="161" y="243"/>
                  <a:pt x="161" y="243"/>
                </a:cubicBezTo>
                <a:cubicBezTo>
                  <a:pt x="165" y="243"/>
                  <a:pt x="168" y="240"/>
                  <a:pt x="168" y="237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168" y="215"/>
                  <a:pt x="165" y="212"/>
                  <a:pt x="161" y="212"/>
                </a:cubicBezTo>
                <a:cubicBezTo>
                  <a:pt x="135" y="212"/>
                  <a:pt x="135" y="212"/>
                  <a:pt x="135" y="212"/>
                </a:cubicBezTo>
                <a:close/>
                <a:moveTo>
                  <a:pt x="50" y="212"/>
                </a:moveTo>
                <a:cubicBezTo>
                  <a:pt x="47" y="212"/>
                  <a:pt x="44" y="215"/>
                  <a:pt x="44" y="219"/>
                </a:cubicBezTo>
                <a:cubicBezTo>
                  <a:pt x="44" y="237"/>
                  <a:pt x="44" y="237"/>
                  <a:pt x="44" y="237"/>
                </a:cubicBezTo>
                <a:cubicBezTo>
                  <a:pt x="44" y="240"/>
                  <a:pt x="47" y="243"/>
                  <a:pt x="50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5" y="243"/>
                  <a:pt x="118" y="240"/>
                  <a:pt x="118" y="23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8" y="215"/>
                  <a:pt x="115" y="212"/>
                  <a:pt x="112" y="212"/>
                </a:cubicBezTo>
                <a:cubicBezTo>
                  <a:pt x="50" y="212"/>
                  <a:pt x="50" y="212"/>
                  <a:pt x="50" y="212"/>
                </a:cubicBezTo>
                <a:close/>
                <a:moveTo>
                  <a:pt x="50" y="256"/>
                </a:moveTo>
                <a:cubicBezTo>
                  <a:pt x="47" y="256"/>
                  <a:pt x="44" y="259"/>
                  <a:pt x="44" y="263"/>
                </a:cubicBezTo>
                <a:cubicBezTo>
                  <a:pt x="44" y="281"/>
                  <a:pt x="44" y="281"/>
                  <a:pt x="44" y="281"/>
                </a:cubicBezTo>
                <a:cubicBezTo>
                  <a:pt x="44" y="284"/>
                  <a:pt x="47" y="287"/>
                  <a:pt x="50" y="287"/>
                </a:cubicBezTo>
                <a:cubicBezTo>
                  <a:pt x="77" y="287"/>
                  <a:pt x="77" y="287"/>
                  <a:pt x="77" y="287"/>
                </a:cubicBezTo>
                <a:cubicBezTo>
                  <a:pt x="80" y="287"/>
                  <a:pt x="83" y="284"/>
                  <a:pt x="83" y="281"/>
                </a:cubicBezTo>
                <a:cubicBezTo>
                  <a:pt x="83" y="263"/>
                  <a:pt x="83" y="263"/>
                  <a:pt x="83" y="263"/>
                </a:cubicBezTo>
                <a:cubicBezTo>
                  <a:pt x="83" y="259"/>
                  <a:pt x="80" y="256"/>
                  <a:pt x="77" y="256"/>
                </a:cubicBezTo>
                <a:cubicBezTo>
                  <a:pt x="50" y="256"/>
                  <a:pt x="50" y="256"/>
                  <a:pt x="50" y="256"/>
                </a:cubicBezTo>
                <a:close/>
                <a:moveTo>
                  <a:pt x="202" y="171"/>
                </a:moveTo>
                <a:cubicBezTo>
                  <a:pt x="198" y="171"/>
                  <a:pt x="196" y="174"/>
                  <a:pt x="196" y="177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99"/>
                  <a:pt x="198" y="202"/>
                  <a:pt x="202" y="202"/>
                </a:cubicBezTo>
                <a:cubicBezTo>
                  <a:pt x="241" y="202"/>
                  <a:pt x="241" y="202"/>
                  <a:pt x="241" y="202"/>
                </a:cubicBezTo>
                <a:cubicBezTo>
                  <a:pt x="259" y="202"/>
                  <a:pt x="259" y="202"/>
                  <a:pt x="259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2" y="202"/>
                  <a:pt x="262" y="202"/>
                  <a:pt x="262" y="202"/>
                </a:cubicBezTo>
                <a:cubicBezTo>
                  <a:pt x="262" y="202"/>
                  <a:pt x="262" y="202"/>
                  <a:pt x="262" y="202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0"/>
                  <a:pt x="263" y="200"/>
                  <a:pt x="263" y="200"/>
                </a:cubicBezTo>
                <a:cubicBezTo>
                  <a:pt x="263" y="200"/>
                  <a:pt x="263" y="200"/>
                  <a:pt x="263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77"/>
                  <a:pt x="266" y="177"/>
                  <a:pt x="266" y="177"/>
                </a:cubicBezTo>
                <a:cubicBezTo>
                  <a:pt x="266" y="133"/>
                  <a:pt x="266" y="133"/>
                  <a:pt x="266" y="133"/>
                </a:cubicBezTo>
                <a:cubicBezTo>
                  <a:pt x="266" y="130"/>
                  <a:pt x="263" y="127"/>
                  <a:pt x="259" y="127"/>
                </a:cubicBezTo>
                <a:cubicBezTo>
                  <a:pt x="241" y="127"/>
                  <a:pt x="241" y="127"/>
                  <a:pt x="241" y="127"/>
                </a:cubicBezTo>
                <a:cubicBezTo>
                  <a:pt x="238" y="127"/>
                  <a:pt x="235" y="130"/>
                  <a:pt x="235" y="133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02" y="171"/>
                  <a:pt x="202" y="171"/>
                  <a:pt x="202" y="171"/>
                </a:cubicBezTo>
                <a:close/>
                <a:moveTo>
                  <a:pt x="234" y="212"/>
                </a:moveTo>
                <a:cubicBezTo>
                  <a:pt x="231" y="212"/>
                  <a:pt x="228" y="215"/>
                  <a:pt x="228" y="219"/>
                </a:cubicBezTo>
                <a:cubicBezTo>
                  <a:pt x="228" y="237"/>
                  <a:pt x="228" y="237"/>
                  <a:pt x="228" y="237"/>
                </a:cubicBezTo>
                <a:cubicBezTo>
                  <a:pt x="228" y="240"/>
                  <a:pt x="231" y="243"/>
                  <a:pt x="234" y="243"/>
                </a:cubicBezTo>
                <a:cubicBezTo>
                  <a:pt x="261" y="243"/>
                  <a:pt x="261" y="243"/>
                  <a:pt x="261" y="243"/>
                </a:cubicBezTo>
                <a:cubicBezTo>
                  <a:pt x="264" y="243"/>
                  <a:pt x="267" y="240"/>
                  <a:pt x="267" y="237"/>
                </a:cubicBezTo>
                <a:cubicBezTo>
                  <a:pt x="267" y="219"/>
                  <a:pt x="267" y="219"/>
                  <a:pt x="267" y="219"/>
                </a:cubicBezTo>
                <a:cubicBezTo>
                  <a:pt x="267" y="215"/>
                  <a:pt x="264" y="212"/>
                  <a:pt x="261" y="212"/>
                </a:cubicBezTo>
                <a:lnTo>
                  <a:pt x="234" y="2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4" name="Freeform 52"/>
          <p:cNvSpPr>
            <a:spLocks/>
          </p:cNvSpPr>
          <p:nvPr/>
        </p:nvSpPr>
        <p:spPr bwMode="auto">
          <a:xfrm>
            <a:off x="5880498" y="3882629"/>
            <a:ext cx="921544" cy="92154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5" name="Freeform 53"/>
          <p:cNvSpPr>
            <a:spLocks/>
          </p:cNvSpPr>
          <p:nvPr/>
        </p:nvSpPr>
        <p:spPr bwMode="auto">
          <a:xfrm>
            <a:off x="4835129" y="3882629"/>
            <a:ext cx="921544" cy="92154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4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6" name="Freeform 54"/>
          <p:cNvSpPr>
            <a:spLocks/>
          </p:cNvSpPr>
          <p:nvPr/>
        </p:nvSpPr>
        <p:spPr bwMode="auto">
          <a:xfrm>
            <a:off x="5880498" y="82272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7" name="Freeform 55"/>
          <p:cNvSpPr>
            <a:spLocks/>
          </p:cNvSpPr>
          <p:nvPr/>
        </p:nvSpPr>
        <p:spPr bwMode="auto">
          <a:xfrm>
            <a:off x="6923485" y="82272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8" name="Freeform 56"/>
          <p:cNvSpPr>
            <a:spLocks/>
          </p:cNvSpPr>
          <p:nvPr/>
        </p:nvSpPr>
        <p:spPr bwMode="auto">
          <a:xfrm>
            <a:off x="7968854" y="82272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9" name="Freeform 57"/>
          <p:cNvSpPr>
            <a:spLocks/>
          </p:cNvSpPr>
          <p:nvPr/>
        </p:nvSpPr>
        <p:spPr bwMode="auto">
          <a:xfrm>
            <a:off x="4835129" y="82272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4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0" name="Freeform 58"/>
          <p:cNvSpPr>
            <a:spLocks/>
          </p:cNvSpPr>
          <p:nvPr/>
        </p:nvSpPr>
        <p:spPr bwMode="auto">
          <a:xfrm>
            <a:off x="5880498" y="1846660"/>
            <a:ext cx="921544" cy="92035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1" name="Freeform 59"/>
          <p:cNvSpPr>
            <a:spLocks/>
          </p:cNvSpPr>
          <p:nvPr/>
        </p:nvSpPr>
        <p:spPr bwMode="auto">
          <a:xfrm>
            <a:off x="6923485" y="1846660"/>
            <a:ext cx="923925" cy="92035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2" name="Freeform 60"/>
          <p:cNvSpPr>
            <a:spLocks/>
          </p:cNvSpPr>
          <p:nvPr/>
        </p:nvSpPr>
        <p:spPr bwMode="auto">
          <a:xfrm>
            <a:off x="7968854" y="1846660"/>
            <a:ext cx="923925" cy="92035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3" name="Freeform 61"/>
          <p:cNvSpPr>
            <a:spLocks/>
          </p:cNvSpPr>
          <p:nvPr/>
        </p:nvSpPr>
        <p:spPr bwMode="auto">
          <a:xfrm>
            <a:off x="4835129" y="1846660"/>
            <a:ext cx="921544" cy="92035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4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4" name="Freeform 62"/>
          <p:cNvSpPr>
            <a:spLocks/>
          </p:cNvSpPr>
          <p:nvPr/>
        </p:nvSpPr>
        <p:spPr bwMode="auto">
          <a:xfrm>
            <a:off x="5880498" y="285988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5" name="Freeform 63"/>
          <p:cNvSpPr>
            <a:spLocks/>
          </p:cNvSpPr>
          <p:nvPr/>
        </p:nvSpPr>
        <p:spPr bwMode="auto">
          <a:xfrm>
            <a:off x="6923485" y="285988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6" name="Freeform 64"/>
          <p:cNvSpPr>
            <a:spLocks/>
          </p:cNvSpPr>
          <p:nvPr/>
        </p:nvSpPr>
        <p:spPr bwMode="auto">
          <a:xfrm>
            <a:off x="7968854" y="285988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7" name="Freeform 65"/>
          <p:cNvSpPr>
            <a:spLocks/>
          </p:cNvSpPr>
          <p:nvPr/>
        </p:nvSpPr>
        <p:spPr bwMode="auto">
          <a:xfrm>
            <a:off x="4835129" y="285988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4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8" name="Freeform 66"/>
          <p:cNvSpPr>
            <a:spLocks/>
          </p:cNvSpPr>
          <p:nvPr/>
        </p:nvSpPr>
        <p:spPr bwMode="auto">
          <a:xfrm>
            <a:off x="6923485" y="3882629"/>
            <a:ext cx="923925" cy="92154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9" name="Freeform 67"/>
          <p:cNvSpPr>
            <a:spLocks/>
          </p:cNvSpPr>
          <p:nvPr/>
        </p:nvSpPr>
        <p:spPr bwMode="auto">
          <a:xfrm>
            <a:off x="7968854" y="3882629"/>
            <a:ext cx="923925" cy="92154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0" name="Freeform 68"/>
          <p:cNvSpPr>
            <a:spLocks noEditPoints="1"/>
          </p:cNvSpPr>
          <p:nvPr/>
        </p:nvSpPr>
        <p:spPr bwMode="auto">
          <a:xfrm>
            <a:off x="4962526" y="4046935"/>
            <a:ext cx="682229" cy="610791"/>
          </a:xfrm>
          <a:custGeom>
            <a:avLst/>
            <a:gdLst>
              <a:gd name="T0" fmla="*/ 267 w 280"/>
              <a:gd name="T1" fmla="*/ 81 h 251"/>
              <a:gd name="T2" fmla="*/ 280 w 280"/>
              <a:gd name="T3" fmla="*/ 111 h 251"/>
              <a:gd name="T4" fmla="*/ 280 w 280"/>
              <a:gd name="T5" fmla="*/ 211 h 251"/>
              <a:gd name="T6" fmla="*/ 268 w 280"/>
              <a:gd name="T7" fmla="*/ 239 h 251"/>
              <a:gd name="T8" fmla="*/ 240 w 280"/>
              <a:gd name="T9" fmla="*/ 251 h 251"/>
              <a:gd name="T10" fmla="*/ 40 w 280"/>
              <a:gd name="T11" fmla="*/ 251 h 251"/>
              <a:gd name="T12" fmla="*/ 12 w 280"/>
              <a:gd name="T13" fmla="*/ 239 h 251"/>
              <a:gd name="T14" fmla="*/ 0 w 280"/>
              <a:gd name="T15" fmla="*/ 211 h 251"/>
              <a:gd name="T16" fmla="*/ 0 w 280"/>
              <a:gd name="T17" fmla="*/ 111 h 251"/>
              <a:gd name="T18" fmla="*/ 11 w 280"/>
              <a:gd name="T19" fmla="*/ 83 h 251"/>
              <a:gd name="T20" fmla="*/ 11 w 280"/>
              <a:gd name="T21" fmla="*/ 83 h 251"/>
              <a:gd name="T22" fmla="*/ 113 w 280"/>
              <a:gd name="T23" fmla="*/ 11 h 251"/>
              <a:gd name="T24" fmla="*/ 139 w 280"/>
              <a:gd name="T25" fmla="*/ 0 h 251"/>
              <a:gd name="T26" fmla="*/ 166 w 280"/>
              <a:gd name="T27" fmla="*/ 11 h 251"/>
              <a:gd name="T28" fmla="*/ 266 w 280"/>
              <a:gd name="T29" fmla="*/ 81 h 251"/>
              <a:gd name="T30" fmla="*/ 267 w 280"/>
              <a:gd name="T31" fmla="*/ 81 h 251"/>
              <a:gd name="T32" fmla="*/ 261 w 280"/>
              <a:gd name="T33" fmla="*/ 97 h 251"/>
              <a:gd name="T34" fmla="*/ 183 w 280"/>
              <a:gd name="T35" fmla="*/ 159 h 251"/>
              <a:gd name="T36" fmla="*/ 262 w 280"/>
              <a:gd name="T37" fmla="*/ 221 h 251"/>
              <a:gd name="T38" fmla="*/ 265 w 280"/>
              <a:gd name="T39" fmla="*/ 211 h 251"/>
              <a:gd name="T40" fmla="*/ 265 w 280"/>
              <a:gd name="T41" fmla="*/ 111 h 251"/>
              <a:gd name="T42" fmla="*/ 261 w 280"/>
              <a:gd name="T43" fmla="*/ 97 h 251"/>
              <a:gd name="T44" fmla="*/ 25 w 280"/>
              <a:gd name="T45" fmla="*/ 231 h 251"/>
              <a:gd name="T46" fmla="*/ 40 w 280"/>
              <a:gd name="T47" fmla="*/ 236 h 251"/>
              <a:gd name="T48" fmla="*/ 240 w 280"/>
              <a:gd name="T49" fmla="*/ 236 h 251"/>
              <a:gd name="T50" fmla="*/ 252 w 280"/>
              <a:gd name="T51" fmla="*/ 233 h 251"/>
              <a:gd name="T52" fmla="*/ 167 w 280"/>
              <a:gd name="T53" fmla="*/ 165 h 251"/>
              <a:gd name="T54" fmla="*/ 159 w 280"/>
              <a:gd name="T55" fmla="*/ 159 h 251"/>
              <a:gd name="T56" fmla="*/ 121 w 280"/>
              <a:gd name="T57" fmla="*/ 158 h 251"/>
              <a:gd name="T58" fmla="*/ 117 w 280"/>
              <a:gd name="T59" fmla="*/ 161 h 251"/>
              <a:gd name="T60" fmla="*/ 25 w 280"/>
              <a:gd name="T61" fmla="*/ 231 h 251"/>
              <a:gd name="T62" fmla="*/ 16 w 280"/>
              <a:gd name="T63" fmla="*/ 219 h 251"/>
              <a:gd name="T64" fmla="*/ 99 w 280"/>
              <a:gd name="T65" fmla="*/ 156 h 251"/>
              <a:gd name="T66" fmla="*/ 17 w 280"/>
              <a:gd name="T67" fmla="*/ 100 h 251"/>
              <a:gd name="T68" fmla="*/ 15 w 280"/>
              <a:gd name="T69" fmla="*/ 111 h 251"/>
              <a:gd name="T70" fmla="*/ 15 w 280"/>
              <a:gd name="T71" fmla="*/ 211 h 251"/>
              <a:gd name="T72" fmla="*/ 16 w 280"/>
              <a:gd name="T73" fmla="*/ 219 h 251"/>
              <a:gd name="T74" fmla="*/ 29 w 280"/>
              <a:gd name="T75" fmla="*/ 89 h 251"/>
              <a:gd name="T76" fmla="*/ 112 w 280"/>
              <a:gd name="T77" fmla="*/ 146 h 251"/>
              <a:gd name="T78" fmla="*/ 168 w 280"/>
              <a:gd name="T79" fmla="*/ 147 h 251"/>
              <a:gd name="T80" fmla="*/ 171 w 280"/>
              <a:gd name="T81" fmla="*/ 149 h 251"/>
              <a:gd name="T82" fmla="*/ 249 w 280"/>
              <a:gd name="T83" fmla="*/ 87 h 251"/>
              <a:gd name="T84" fmla="*/ 158 w 280"/>
              <a:gd name="T85" fmla="*/ 23 h 251"/>
              <a:gd name="T86" fmla="*/ 122 w 280"/>
              <a:gd name="T87" fmla="*/ 23 h 251"/>
              <a:gd name="T88" fmla="*/ 120 w 280"/>
              <a:gd name="T89" fmla="*/ 25 h 251"/>
              <a:gd name="T90" fmla="*/ 120 w 280"/>
              <a:gd name="T91" fmla="*/ 25 h 251"/>
              <a:gd name="T92" fmla="*/ 117 w 280"/>
              <a:gd name="T93" fmla="*/ 26 h 251"/>
              <a:gd name="T94" fmla="*/ 106 w 280"/>
              <a:gd name="T95" fmla="*/ 34 h 251"/>
              <a:gd name="T96" fmla="*/ 73 w 280"/>
              <a:gd name="T97" fmla="*/ 57 h 251"/>
              <a:gd name="T98" fmla="*/ 29 w 280"/>
              <a:gd name="T99" fmla="*/ 89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251">
                <a:moveTo>
                  <a:pt x="267" y="81"/>
                </a:moveTo>
                <a:cubicBezTo>
                  <a:pt x="275" y="88"/>
                  <a:pt x="280" y="100"/>
                  <a:pt x="280" y="111"/>
                </a:cubicBezTo>
                <a:cubicBezTo>
                  <a:pt x="280" y="211"/>
                  <a:pt x="280" y="211"/>
                  <a:pt x="280" y="211"/>
                </a:cubicBezTo>
                <a:cubicBezTo>
                  <a:pt x="280" y="222"/>
                  <a:pt x="276" y="232"/>
                  <a:pt x="268" y="239"/>
                </a:cubicBezTo>
                <a:cubicBezTo>
                  <a:pt x="260" y="247"/>
                  <a:pt x="250" y="251"/>
                  <a:pt x="240" y="251"/>
                </a:cubicBezTo>
                <a:cubicBezTo>
                  <a:pt x="40" y="251"/>
                  <a:pt x="40" y="251"/>
                  <a:pt x="40" y="251"/>
                </a:cubicBezTo>
                <a:cubicBezTo>
                  <a:pt x="29" y="251"/>
                  <a:pt x="19" y="247"/>
                  <a:pt x="12" y="239"/>
                </a:cubicBezTo>
                <a:cubicBezTo>
                  <a:pt x="4" y="232"/>
                  <a:pt x="0" y="222"/>
                  <a:pt x="0" y="2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1"/>
                  <a:pt x="4" y="90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20" y="5"/>
                  <a:pt x="129" y="1"/>
                  <a:pt x="139" y="0"/>
                </a:cubicBezTo>
                <a:cubicBezTo>
                  <a:pt x="149" y="0"/>
                  <a:pt x="158" y="4"/>
                  <a:pt x="166" y="11"/>
                </a:cubicBezTo>
                <a:cubicBezTo>
                  <a:pt x="266" y="81"/>
                  <a:pt x="266" y="81"/>
                  <a:pt x="266" y="81"/>
                </a:cubicBezTo>
                <a:cubicBezTo>
                  <a:pt x="266" y="81"/>
                  <a:pt x="266" y="81"/>
                  <a:pt x="267" y="81"/>
                </a:cubicBezTo>
                <a:close/>
                <a:moveTo>
                  <a:pt x="261" y="97"/>
                </a:moveTo>
                <a:cubicBezTo>
                  <a:pt x="183" y="159"/>
                  <a:pt x="183" y="159"/>
                  <a:pt x="183" y="159"/>
                </a:cubicBezTo>
                <a:cubicBezTo>
                  <a:pt x="262" y="221"/>
                  <a:pt x="262" y="221"/>
                  <a:pt x="262" y="221"/>
                </a:cubicBezTo>
                <a:cubicBezTo>
                  <a:pt x="264" y="218"/>
                  <a:pt x="265" y="215"/>
                  <a:pt x="265" y="211"/>
                </a:cubicBezTo>
                <a:cubicBezTo>
                  <a:pt x="265" y="111"/>
                  <a:pt x="265" y="111"/>
                  <a:pt x="265" y="111"/>
                </a:cubicBezTo>
                <a:cubicBezTo>
                  <a:pt x="265" y="106"/>
                  <a:pt x="263" y="101"/>
                  <a:pt x="261" y="97"/>
                </a:cubicBezTo>
                <a:close/>
                <a:moveTo>
                  <a:pt x="25" y="231"/>
                </a:moveTo>
                <a:cubicBezTo>
                  <a:pt x="30" y="234"/>
                  <a:pt x="35" y="236"/>
                  <a:pt x="40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4" y="236"/>
                  <a:pt x="248" y="235"/>
                  <a:pt x="252" y="23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4" y="163"/>
                  <a:pt x="162" y="161"/>
                  <a:pt x="159" y="159"/>
                </a:cubicBezTo>
                <a:cubicBezTo>
                  <a:pt x="146" y="151"/>
                  <a:pt x="134" y="147"/>
                  <a:pt x="121" y="158"/>
                </a:cubicBezTo>
                <a:cubicBezTo>
                  <a:pt x="117" y="161"/>
                  <a:pt x="117" y="161"/>
                  <a:pt x="117" y="161"/>
                </a:cubicBezTo>
                <a:cubicBezTo>
                  <a:pt x="87" y="186"/>
                  <a:pt x="56" y="208"/>
                  <a:pt x="25" y="231"/>
                </a:cubicBezTo>
                <a:close/>
                <a:moveTo>
                  <a:pt x="16" y="219"/>
                </a:moveTo>
                <a:cubicBezTo>
                  <a:pt x="99" y="156"/>
                  <a:pt x="99" y="156"/>
                  <a:pt x="99" y="156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6" y="103"/>
                  <a:pt x="15" y="107"/>
                  <a:pt x="15" y="111"/>
                </a:cubicBezTo>
                <a:cubicBezTo>
                  <a:pt x="15" y="211"/>
                  <a:pt x="15" y="211"/>
                  <a:pt x="15" y="211"/>
                </a:cubicBezTo>
                <a:cubicBezTo>
                  <a:pt x="15" y="214"/>
                  <a:pt x="15" y="217"/>
                  <a:pt x="16" y="219"/>
                </a:cubicBezTo>
                <a:close/>
                <a:moveTo>
                  <a:pt x="29" y="89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30" y="134"/>
                  <a:pt x="150" y="132"/>
                  <a:pt x="168" y="147"/>
                </a:cubicBezTo>
                <a:cubicBezTo>
                  <a:pt x="169" y="148"/>
                  <a:pt x="170" y="149"/>
                  <a:pt x="171" y="149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158" y="23"/>
                  <a:pt x="158" y="23"/>
                  <a:pt x="158" y="23"/>
                </a:cubicBezTo>
                <a:cubicBezTo>
                  <a:pt x="145" y="14"/>
                  <a:pt x="135" y="13"/>
                  <a:pt x="122" y="23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19" y="25"/>
                  <a:pt x="118" y="26"/>
                  <a:pt x="117" y="26"/>
                </a:cubicBezTo>
                <a:cubicBezTo>
                  <a:pt x="113" y="29"/>
                  <a:pt x="110" y="32"/>
                  <a:pt x="106" y="34"/>
                </a:cubicBezTo>
                <a:cubicBezTo>
                  <a:pt x="95" y="42"/>
                  <a:pt x="84" y="50"/>
                  <a:pt x="73" y="57"/>
                </a:cubicBezTo>
                <a:cubicBezTo>
                  <a:pt x="58" y="68"/>
                  <a:pt x="44" y="79"/>
                  <a:pt x="29" y="89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1" name="Freeform 69"/>
          <p:cNvSpPr>
            <a:spLocks noEditPoints="1"/>
          </p:cNvSpPr>
          <p:nvPr/>
        </p:nvSpPr>
        <p:spPr bwMode="auto">
          <a:xfrm>
            <a:off x="5128023" y="4202907"/>
            <a:ext cx="351235" cy="238125"/>
          </a:xfrm>
          <a:custGeom>
            <a:avLst/>
            <a:gdLst>
              <a:gd name="T0" fmla="*/ 4 w 144"/>
              <a:gd name="T1" fmla="*/ 0 h 98"/>
              <a:gd name="T2" fmla="*/ 140 w 144"/>
              <a:gd name="T3" fmla="*/ 0 h 98"/>
              <a:gd name="T4" fmla="*/ 144 w 144"/>
              <a:gd name="T5" fmla="*/ 4 h 98"/>
              <a:gd name="T6" fmla="*/ 144 w 144"/>
              <a:gd name="T7" fmla="*/ 62 h 98"/>
              <a:gd name="T8" fmla="*/ 142 w 144"/>
              <a:gd name="T9" fmla="*/ 66 h 98"/>
              <a:gd name="T10" fmla="*/ 103 w 144"/>
              <a:gd name="T11" fmla="*/ 97 h 98"/>
              <a:gd name="T12" fmla="*/ 97 w 144"/>
              <a:gd name="T13" fmla="*/ 97 h 98"/>
              <a:gd name="T14" fmla="*/ 93 w 144"/>
              <a:gd name="T15" fmla="*/ 93 h 98"/>
              <a:gd name="T16" fmla="*/ 93 w 144"/>
              <a:gd name="T17" fmla="*/ 93 h 98"/>
              <a:gd name="T18" fmla="*/ 93 w 144"/>
              <a:gd name="T19" fmla="*/ 93 h 98"/>
              <a:gd name="T20" fmla="*/ 93 w 144"/>
              <a:gd name="T21" fmla="*/ 93 h 98"/>
              <a:gd name="T22" fmla="*/ 93 w 144"/>
              <a:gd name="T23" fmla="*/ 93 h 98"/>
              <a:gd name="T24" fmla="*/ 82 w 144"/>
              <a:gd name="T25" fmla="*/ 87 h 98"/>
              <a:gd name="T26" fmla="*/ 71 w 144"/>
              <a:gd name="T27" fmla="*/ 85 h 98"/>
              <a:gd name="T28" fmla="*/ 61 w 144"/>
              <a:gd name="T29" fmla="*/ 86 h 98"/>
              <a:gd name="T30" fmla="*/ 50 w 144"/>
              <a:gd name="T31" fmla="*/ 92 h 98"/>
              <a:gd name="T32" fmla="*/ 50 w 144"/>
              <a:gd name="T33" fmla="*/ 92 h 98"/>
              <a:gd name="T34" fmla="*/ 48 w 144"/>
              <a:gd name="T35" fmla="*/ 94 h 98"/>
              <a:gd name="T36" fmla="*/ 43 w 144"/>
              <a:gd name="T37" fmla="*/ 94 h 98"/>
              <a:gd name="T38" fmla="*/ 2 w 144"/>
              <a:gd name="T39" fmla="*/ 66 h 98"/>
              <a:gd name="T40" fmla="*/ 0 w 144"/>
              <a:gd name="T41" fmla="*/ 62 h 98"/>
              <a:gd name="T42" fmla="*/ 0 w 144"/>
              <a:gd name="T43" fmla="*/ 62 h 98"/>
              <a:gd name="T44" fmla="*/ 0 w 144"/>
              <a:gd name="T45" fmla="*/ 4 h 98"/>
              <a:gd name="T46" fmla="*/ 4 w 144"/>
              <a:gd name="T47" fmla="*/ 0 h 98"/>
              <a:gd name="T48" fmla="*/ 17 w 144"/>
              <a:gd name="T49" fmla="*/ 19 h 98"/>
              <a:gd name="T50" fmla="*/ 17 w 144"/>
              <a:gd name="T51" fmla="*/ 24 h 98"/>
              <a:gd name="T52" fmla="*/ 128 w 144"/>
              <a:gd name="T53" fmla="*/ 24 h 98"/>
              <a:gd name="T54" fmla="*/ 128 w 144"/>
              <a:gd name="T55" fmla="*/ 19 h 98"/>
              <a:gd name="T56" fmla="*/ 17 w 144"/>
              <a:gd name="T57" fmla="*/ 19 h 98"/>
              <a:gd name="T58" fmla="*/ 17 w 144"/>
              <a:gd name="T59" fmla="*/ 50 h 98"/>
              <a:gd name="T60" fmla="*/ 17 w 144"/>
              <a:gd name="T61" fmla="*/ 55 h 98"/>
              <a:gd name="T62" fmla="*/ 75 w 144"/>
              <a:gd name="T63" fmla="*/ 55 h 98"/>
              <a:gd name="T64" fmla="*/ 75 w 144"/>
              <a:gd name="T65" fmla="*/ 50 h 98"/>
              <a:gd name="T66" fmla="*/ 17 w 144"/>
              <a:gd name="T67" fmla="*/ 50 h 98"/>
              <a:gd name="T68" fmla="*/ 17 w 144"/>
              <a:gd name="T69" fmla="*/ 34 h 98"/>
              <a:gd name="T70" fmla="*/ 17 w 144"/>
              <a:gd name="T71" fmla="*/ 40 h 98"/>
              <a:gd name="T72" fmla="*/ 128 w 144"/>
              <a:gd name="T73" fmla="*/ 40 h 98"/>
              <a:gd name="T74" fmla="*/ 128 w 144"/>
              <a:gd name="T75" fmla="*/ 34 h 98"/>
              <a:gd name="T76" fmla="*/ 17 w 144"/>
              <a:gd name="T77" fmla="*/ 3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4" h="98">
                <a:moveTo>
                  <a:pt x="4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2" y="0"/>
                  <a:pt x="144" y="2"/>
                  <a:pt x="144" y="4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4" y="63"/>
                  <a:pt x="143" y="65"/>
                  <a:pt x="142" y="66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1" y="98"/>
                  <a:pt x="99" y="98"/>
                  <a:pt x="97" y="97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90"/>
                  <a:pt x="86" y="88"/>
                  <a:pt x="82" y="87"/>
                </a:cubicBezTo>
                <a:cubicBezTo>
                  <a:pt x="79" y="85"/>
                  <a:pt x="75" y="85"/>
                  <a:pt x="71" y="85"/>
                </a:cubicBezTo>
                <a:cubicBezTo>
                  <a:pt x="68" y="84"/>
                  <a:pt x="64" y="85"/>
                  <a:pt x="61" y="86"/>
                </a:cubicBezTo>
                <a:cubicBezTo>
                  <a:pt x="57" y="88"/>
                  <a:pt x="54" y="90"/>
                  <a:pt x="50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5"/>
                  <a:pt x="44" y="95"/>
                  <a:pt x="43" y="94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5"/>
                  <a:pt x="0" y="63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7" y="19"/>
                </a:moveTo>
                <a:cubicBezTo>
                  <a:pt x="17" y="24"/>
                  <a:pt x="17" y="24"/>
                  <a:pt x="17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7" y="50"/>
                </a:moveTo>
                <a:cubicBezTo>
                  <a:pt x="17" y="55"/>
                  <a:pt x="17" y="55"/>
                  <a:pt x="17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50"/>
                  <a:pt x="75" y="50"/>
                  <a:pt x="75" y="50"/>
                </a:cubicBezTo>
                <a:cubicBezTo>
                  <a:pt x="17" y="50"/>
                  <a:pt x="17" y="50"/>
                  <a:pt x="17" y="50"/>
                </a:cubicBezTo>
                <a:close/>
                <a:moveTo>
                  <a:pt x="17" y="34"/>
                </a:moveTo>
                <a:cubicBezTo>
                  <a:pt x="17" y="40"/>
                  <a:pt x="17" y="40"/>
                  <a:pt x="17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4"/>
                  <a:pt x="128" y="34"/>
                  <a:pt x="128" y="34"/>
                </a:cubicBezTo>
                <a:lnTo>
                  <a:pt x="17" y="3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2" name="Freeform 70"/>
          <p:cNvSpPr>
            <a:spLocks noEditPoints="1"/>
          </p:cNvSpPr>
          <p:nvPr/>
        </p:nvSpPr>
        <p:spPr bwMode="auto">
          <a:xfrm>
            <a:off x="4932760" y="3020616"/>
            <a:ext cx="753666" cy="626269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3" name="Freeform 71"/>
          <p:cNvSpPr>
            <a:spLocks noEditPoints="1"/>
          </p:cNvSpPr>
          <p:nvPr/>
        </p:nvSpPr>
        <p:spPr bwMode="auto">
          <a:xfrm>
            <a:off x="4950620" y="2005013"/>
            <a:ext cx="694135" cy="638175"/>
          </a:xfrm>
          <a:custGeom>
            <a:avLst/>
            <a:gdLst>
              <a:gd name="T0" fmla="*/ 142 w 285"/>
              <a:gd name="T1" fmla="*/ 66 h 262"/>
              <a:gd name="T2" fmla="*/ 171 w 285"/>
              <a:gd name="T3" fmla="*/ 96 h 262"/>
              <a:gd name="T4" fmla="*/ 142 w 285"/>
              <a:gd name="T5" fmla="*/ 125 h 262"/>
              <a:gd name="T6" fmla="*/ 113 w 285"/>
              <a:gd name="T7" fmla="*/ 96 h 262"/>
              <a:gd name="T8" fmla="*/ 142 w 285"/>
              <a:gd name="T9" fmla="*/ 66 h 262"/>
              <a:gd name="T10" fmla="*/ 101 w 285"/>
              <a:gd name="T11" fmla="*/ 262 h 262"/>
              <a:gd name="T12" fmla="*/ 95 w 285"/>
              <a:gd name="T13" fmla="*/ 249 h 262"/>
              <a:gd name="T14" fmla="*/ 132 w 285"/>
              <a:gd name="T15" fmla="*/ 146 h 262"/>
              <a:gd name="T16" fmla="*/ 145 w 285"/>
              <a:gd name="T17" fmla="*/ 140 h 262"/>
              <a:gd name="T18" fmla="*/ 152 w 285"/>
              <a:gd name="T19" fmla="*/ 147 h 262"/>
              <a:gd name="T20" fmla="*/ 192 w 285"/>
              <a:gd name="T21" fmla="*/ 249 h 262"/>
              <a:gd name="T22" fmla="*/ 186 w 285"/>
              <a:gd name="T23" fmla="*/ 262 h 262"/>
              <a:gd name="T24" fmla="*/ 101 w 285"/>
              <a:gd name="T25" fmla="*/ 262 h 262"/>
              <a:gd name="T26" fmla="*/ 253 w 285"/>
              <a:gd name="T27" fmla="*/ 6 h 262"/>
              <a:gd name="T28" fmla="*/ 235 w 285"/>
              <a:gd name="T29" fmla="*/ 5 h 262"/>
              <a:gd name="T30" fmla="*/ 234 w 285"/>
              <a:gd name="T31" fmla="*/ 23 h 262"/>
              <a:gd name="T32" fmla="*/ 259 w 285"/>
              <a:gd name="T33" fmla="*/ 95 h 262"/>
              <a:gd name="T34" fmla="*/ 233 w 285"/>
              <a:gd name="T35" fmla="*/ 169 h 262"/>
              <a:gd name="T36" fmla="*/ 234 w 285"/>
              <a:gd name="T37" fmla="*/ 187 h 262"/>
              <a:gd name="T38" fmla="*/ 252 w 285"/>
              <a:gd name="T39" fmla="*/ 187 h 262"/>
              <a:gd name="T40" fmla="*/ 285 w 285"/>
              <a:gd name="T41" fmla="*/ 96 h 262"/>
              <a:gd name="T42" fmla="*/ 253 w 285"/>
              <a:gd name="T43" fmla="*/ 6 h 262"/>
              <a:gd name="T44" fmla="*/ 222 w 285"/>
              <a:gd name="T45" fmla="*/ 56 h 262"/>
              <a:gd name="T46" fmla="*/ 205 w 285"/>
              <a:gd name="T47" fmla="*/ 50 h 262"/>
              <a:gd name="T48" fmla="*/ 199 w 285"/>
              <a:gd name="T49" fmla="*/ 67 h 262"/>
              <a:gd name="T50" fmla="*/ 207 w 285"/>
              <a:gd name="T51" fmla="*/ 98 h 262"/>
              <a:gd name="T52" fmla="*/ 197 w 285"/>
              <a:gd name="T53" fmla="*/ 128 h 262"/>
              <a:gd name="T54" fmla="*/ 201 w 285"/>
              <a:gd name="T55" fmla="*/ 146 h 262"/>
              <a:gd name="T56" fmla="*/ 219 w 285"/>
              <a:gd name="T57" fmla="*/ 142 h 262"/>
              <a:gd name="T58" fmla="*/ 232 w 285"/>
              <a:gd name="T59" fmla="*/ 99 h 262"/>
              <a:gd name="T60" fmla="*/ 222 w 285"/>
              <a:gd name="T61" fmla="*/ 56 h 262"/>
              <a:gd name="T62" fmla="*/ 32 w 285"/>
              <a:gd name="T63" fmla="*/ 6 h 262"/>
              <a:gd name="T64" fmla="*/ 50 w 285"/>
              <a:gd name="T65" fmla="*/ 5 h 262"/>
              <a:gd name="T66" fmla="*/ 51 w 285"/>
              <a:gd name="T67" fmla="*/ 23 h 262"/>
              <a:gd name="T68" fmla="*/ 26 w 285"/>
              <a:gd name="T69" fmla="*/ 95 h 262"/>
              <a:gd name="T70" fmla="*/ 52 w 285"/>
              <a:gd name="T71" fmla="*/ 169 h 262"/>
              <a:gd name="T72" fmla="*/ 52 w 285"/>
              <a:gd name="T73" fmla="*/ 187 h 262"/>
              <a:gd name="T74" fmla="*/ 34 w 285"/>
              <a:gd name="T75" fmla="*/ 187 h 262"/>
              <a:gd name="T76" fmla="*/ 1 w 285"/>
              <a:gd name="T77" fmla="*/ 96 h 262"/>
              <a:gd name="T78" fmla="*/ 32 w 285"/>
              <a:gd name="T79" fmla="*/ 6 h 262"/>
              <a:gd name="T80" fmla="*/ 64 w 285"/>
              <a:gd name="T81" fmla="*/ 56 h 262"/>
              <a:gd name="T82" fmla="*/ 53 w 285"/>
              <a:gd name="T83" fmla="*/ 99 h 262"/>
              <a:gd name="T84" fmla="*/ 67 w 285"/>
              <a:gd name="T85" fmla="*/ 142 h 262"/>
              <a:gd name="T86" fmla="*/ 84 w 285"/>
              <a:gd name="T87" fmla="*/ 146 h 262"/>
              <a:gd name="T88" fmla="*/ 88 w 285"/>
              <a:gd name="T89" fmla="*/ 128 h 262"/>
              <a:gd name="T90" fmla="*/ 79 w 285"/>
              <a:gd name="T91" fmla="*/ 98 h 262"/>
              <a:gd name="T92" fmla="*/ 86 w 285"/>
              <a:gd name="T93" fmla="*/ 67 h 262"/>
              <a:gd name="T94" fmla="*/ 81 w 285"/>
              <a:gd name="T95" fmla="*/ 50 h 262"/>
              <a:gd name="T96" fmla="*/ 64 w 285"/>
              <a:gd name="T97" fmla="*/ 5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5" h="262">
                <a:moveTo>
                  <a:pt x="142" y="66"/>
                </a:moveTo>
                <a:cubicBezTo>
                  <a:pt x="158" y="66"/>
                  <a:pt x="171" y="79"/>
                  <a:pt x="171" y="96"/>
                </a:cubicBezTo>
                <a:cubicBezTo>
                  <a:pt x="171" y="112"/>
                  <a:pt x="158" y="125"/>
                  <a:pt x="142" y="125"/>
                </a:cubicBezTo>
                <a:cubicBezTo>
                  <a:pt x="126" y="125"/>
                  <a:pt x="113" y="112"/>
                  <a:pt x="113" y="96"/>
                </a:cubicBezTo>
                <a:cubicBezTo>
                  <a:pt x="113" y="79"/>
                  <a:pt x="126" y="66"/>
                  <a:pt x="142" y="66"/>
                </a:cubicBezTo>
                <a:close/>
                <a:moveTo>
                  <a:pt x="101" y="262"/>
                </a:moveTo>
                <a:cubicBezTo>
                  <a:pt x="95" y="262"/>
                  <a:pt x="93" y="254"/>
                  <a:pt x="95" y="249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34" y="141"/>
                  <a:pt x="140" y="138"/>
                  <a:pt x="145" y="140"/>
                </a:cubicBezTo>
                <a:cubicBezTo>
                  <a:pt x="148" y="141"/>
                  <a:pt x="151" y="144"/>
                  <a:pt x="152" y="14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194" y="254"/>
                  <a:pt x="192" y="261"/>
                  <a:pt x="186" y="262"/>
                </a:cubicBezTo>
                <a:cubicBezTo>
                  <a:pt x="101" y="262"/>
                  <a:pt x="101" y="262"/>
                  <a:pt x="101" y="262"/>
                </a:cubicBezTo>
                <a:close/>
                <a:moveTo>
                  <a:pt x="253" y="6"/>
                </a:moveTo>
                <a:cubicBezTo>
                  <a:pt x="249" y="0"/>
                  <a:pt x="240" y="0"/>
                  <a:pt x="235" y="5"/>
                </a:cubicBezTo>
                <a:cubicBezTo>
                  <a:pt x="230" y="10"/>
                  <a:pt x="230" y="18"/>
                  <a:pt x="234" y="23"/>
                </a:cubicBezTo>
                <a:cubicBezTo>
                  <a:pt x="252" y="42"/>
                  <a:pt x="260" y="69"/>
                  <a:pt x="259" y="95"/>
                </a:cubicBezTo>
                <a:cubicBezTo>
                  <a:pt x="259" y="124"/>
                  <a:pt x="250" y="152"/>
                  <a:pt x="233" y="169"/>
                </a:cubicBezTo>
                <a:cubicBezTo>
                  <a:pt x="228" y="174"/>
                  <a:pt x="229" y="182"/>
                  <a:pt x="234" y="187"/>
                </a:cubicBezTo>
                <a:cubicBezTo>
                  <a:pt x="239" y="192"/>
                  <a:pt x="247" y="192"/>
                  <a:pt x="252" y="187"/>
                </a:cubicBezTo>
                <a:cubicBezTo>
                  <a:pt x="273" y="165"/>
                  <a:pt x="285" y="130"/>
                  <a:pt x="285" y="96"/>
                </a:cubicBezTo>
                <a:cubicBezTo>
                  <a:pt x="285" y="63"/>
                  <a:pt x="275" y="30"/>
                  <a:pt x="253" y="6"/>
                </a:cubicBezTo>
                <a:close/>
                <a:moveTo>
                  <a:pt x="222" y="56"/>
                </a:moveTo>
                <a:cubicBezTo>
                  <a:pt x="219" y="49"/>
                  <a:pt x="211" y="47"/>
                  <a:pt x="205" y="50"/>
                </a:cubicBezTo>
                <a:cubicBezTo>
                  <a:pt x="198" y="53"/>
                  <a:pt x="196" y="61"/>
                  <a:pt x="199" y="67"/>
                </a:cubicBezTo>
                <a:cubicBezTo>
                  <a:pt x="205" y="78"/>
                  <a:pt x="207" y="88"/>
                  <a:pt x="207" y="98"/>
                </a:cubicBezTo>
                <a:cubicBezTo>
                  <a:pt x="206" y="109"/>
                  <a:pt x="203" y="119"/>
                  <a:pt x="197" y="128"/>
                </a:cubicBezTo>
                <a:cubicBezTo>
                  <a:pt x="193" y="134"/>
                  <a:pt x="195" y="142"/>
                  <a:pt x="201" y="146"/>
                </a:cubicBezTo>
                <a:cubicBezTo>
                  <a:pt x="207" y="149"/>
                  <a:pt x="215" y="148"/>
                  <a:pt x="219" y="142"/>
                </a:cubicBezTo>
                <a:cubicBezTo>
                  <a:pt x="227" y="128"/>
                  <a:pt x="232" y="114"/>
                  <a:pt x="232" y="99"/>
                </a:cubicBezTo>
                <a:cubicBezTo>
                  <a:pt x="233" y="85"/>
                  <a:pt x="229" y="70"/>
                  <a:pt x="222" y="56"/>
                </a:cubicBezTo>
                <a:close/>
                <a:moveTo>
                  <a:pt x="32" y="6"/>
                </a:moveTo>
                <a:cubicBezTo>
                  <a:pt x="37" y="0"/>
                  <a:pt x="45" y="0"/>
                  <a:pt x="50" y="5"/>
                </a:cubicBezTo>
                <a:cubicBezTo>
                  <a:pt x="55" y="10"/>
                  <a:pt x="56" y="18"/>
                  <a:pt x="51" y="23"/>
                </a:cubicBezTo>
                <a:cubicBezTo>
                  <a:pt x="34" y="42"/>
                  <a:pt x="26" y="69"/>
                  <a:pt x="26" y="95"/>
                </a:cubicBezTo>
                <a:cubicBezTo>
                  <a:pt x="26" y="124"/>
                  <a:pt x="36" y="152"/>
                  <a:pt x="52" y="169"/>
                </a:cubicBezTo>
                <a:cubicBezTo>
                  <a:pt x="57" y="174"/>
                  <a:pt x="57" y="182"/>
                  <a:pt x="52" y="187"/>
                </a:cubicBezTo>
                <a:cubicBezTo>
                  <a:pt x="47" y="192"/>
                  <a:pt x="39" y="192"/>
                  <a:pt x="34" y="187"/>
                </a:cubicBezTo>
                <a:cubicBezTo>
                  <a:pt x="13" y="165"/>
                  <a:pt x="1" y="130"/>
                  <a:pt x="1" y="96"/>
                </a:cubicBezTo>
                <a:cubicBezTo>
                  <a:pt x="0" y="63"/>
                  <a:pt x="10" y="30"/>
                  <a:pt x="32" y="6"/>
                </a:cubicBezTo>
                <a:close/>
                <a:moveTo>
                  <a:pt x="64" y="56"/>
                </a:moveTo>
                <a:cubicBezTo>
                  <a:pt x="56" y="70"/>
                  <a:pt x="53" y="85"/>
                  <a:pt x="53" y="99"/>
                </a:cubicBezTo>
                <a:cubicBezTo>
                  <a:pt x="54" y="114"/>
                  <a:pt x="59" y="128"/>
                  <a:pt x="67" y="142"/>
                </a:cubicBezTo>
                <a:cubicBezTo>
                  <a:pt x="70" y="148"/>
                  <a:pt x="78" y="149"/>
                  <a:pt x="84" y="146"/>
                </a:cubicBezTo>
                <a:cubicBezTo>
                  <a:pt x="90" y="142"/>
                  <a:pt x="92" y="134"/>
                  <a:pt x="88" y="128"/>
                </a:cubicBezTo>
                <a:cubicBezTo>
                  <a:pt x="83" y="119"/>
                  <a:pt x="79" y="109"/>
                  <a:pt x="79" y="98"/>
                </a:cubicBezTo>
                <a:cubicBezTo>
                  <a:pt x="79" y="88"/>
                  <a:pt x="81" y="78"/>
                  <a:pt x="86" y="67"/>
                </a:cubicBezTo>
                <a:cubicBezTo>
                  <a:pt x="90" y="61"/>
                  <a:pt x="87" y="53"/>
                  <a:pt x="81" y="50"/>
                </a:cubicBezTo>
                <a:cubicBezTo>
                  <a:pt x="75" y="47"/>
                  <a:pt x="67" y="49"/>
                  <a:pt x="64" y="56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4" name="Freeform 72"/>
          <p:cNvSpPr>
            <a:spLocks noEditPoints="1"/>
          </p:cNvSpPr>
          <p:nvPr/>
        </p:nvSpPr>
        <p:spPr bwMode="auto">
          <a:xfrm>
            <a:off x="6022182" y="2026444"/>
            <a:ext cx="686991" cy="614363"/>
          </a:xfrm>
          <a:custGeom>
            <a:avLst/>
            <a:gdLst>
              <a:gd name="T0" fmla="*/ 29 w 282"/>
              <a:gd name="T1" fmla="*/ 50 h 252"/>
              <a:gd name="T2" fmla="*/ 0 w 282"/>
              <a:gd name="T3" fmla="*/ 81 h 252"/>
              <a:gd name="T4" fmla="*/ 0 w 282"/>
              <a:gd name="T5" fmla="*/ 177 h 252"/>
              <a:gd name="T6" fmla="*/ 30 w 282"/>
              <a:gd name="T7" fmla="*/ 208 h 252"/>
              <a:gd name="T8" fmla="*/ 41 w 282"/>
              <a:gd name="T9" fmla="*/ 208 h 252"/>
              <a:gd name="T10" fmla="*/ 41 w 282"/>
              <a:gd name="T11" fmla="*/ 252 h 252"/>
              <a:gd name="T12" fmla="*/ 73 w 282"/>
              <a:gd name="T13" fmla="*/ 208 h 252"/>
              <a:gd name="T14" fmla="*/ 193 w 282"/>
              <a:gd name="T15" fmla="*/ 208 h 252"/>
              <a:gd name="T16" fmla="*/ 204 w 282"/>
              <a:gd name="T17" fmla="*/ 206 h 252"/>
              <a:gd name="T18" fmla="*/ 190 w 282"/>
              <a:gd name="T19" fmla="*/ 187 h 252"/>
              <a:gd name="T20" fmla="*/ 81 w 282"/>
              <a:gd name="T21" fmla="*/ 187 h 252"/>
              <a:gd name="T22" fmla="*/ 44 w 282"/>
              <a:gd name="T23" fmla="*/ 171 h 252"/>
              <a:gd name="T24" fmla="*/ 29 w 282"/>
              <a:gd name="T25" fmla="*/ 135 h 252"/>
              <a:gd name="T26" fmla="*/ 29 w 282"/>
              <a:gd name="T27" fmla="*/ 50 h 252"/>
              <a:gd name="T28" fmla="*/ 81 w 282"/>
              <a:gd name="T29" fmla="*/ 0 h 252"/>
              <a:gd name="T30" fmla="*/ 244 w 282"/>
              <a:gd name="T31" fmla="*/ 0 h 252"/>
              <a:gd name="T32" fmla="*/ 271 w 282"/>
              <a:gd name="T33" fmla="*/ 11 h 252"/>
              <a:gd name="T34" fmla="*/ 282 w 282"/>
              <a:gd name="T35" fmla="*/ 38 h 252"/>
              <a:gd name="T36" fmla="*/ 282 w 282"/>
              <a:gd name="T37" fmla="*/ 135 h 252"/>
              <a:gd name="T38" fmla="*/ 271 w 282"/>
              <a:gd name="T39" fmla="*/ 162 h 252"/>
              <a:gd name="T40" fmla="*/ 244 w 282"/>
              <a:gd name="T41" fmla="*/ 173 h 252"/>
              <a:gd name="T42" fmla="*/ 241 w 282"/>
              <a:gd name="T43" fmla="*/ 173 h 252"/>
              <a:gd name="T44" fmla="*/ 241 w 282"/>
              <a:gd name="T45" fmla="*/ 210 h 252"/>
              <a:gd name="T46" fmla="*/ 234 w 282"/>
              <a:gd name="T47" fmla="*/ 217 h 252"/>
              <a:gd name="T48" fmla="*/ 227 w 282"/>
              <a:gd name="T49" fmla="*/ 214 h 252"/>
              <a:gd name="T50" fmla="*/ 197 w 282"/>
              <a:gd name="T51" fmla="*/ 173 h 252"/>
              <a:gd name="T52" fmla="*/ 81 w 282"/>
              <a:gd name="T53" fmla="*/ 173 h 252"/>
              <a:gd name="T54" fmla="*/ 54 w 282"/>
              <a:gd name="T55" fmla="*/ 162 h 252"/>
              <a:gd name="T56" fmla="*/ 43 w 282"/>
              <a:gd name="T57" fmla="*/ 135 h 252"/>
              <a:gd name="T58" fmla="*/ 43 w 282"/>
              <a:gd name="T59" fmla="*/ 38 h 252"/>
              <a:gd name="T60" fmla="*/ 54 w 282"/>
              <a:gd name="T61" fmla="*/ 11 h 252"/>
              <a:gd name="T62" fmla="*/ 81 w 282"/>
              <a:gd name="T63" fmla="*/ 0 h 252"/>
              <a:gd name="T64" fmla="*/ 244 w 282"/>
              <a:gd name="T65" fmla="*/ 15 h 252"/>
              <a:gd name="T66" fmla="*/ 260 w 282"/>
              <a:gd name="T67" fmla="*/ 22 h 252"/>
              <a:gd name="T68" fmla="*/ 267 w 282"/>
              <a:gd name="T69" fmla="*/ 38 h 252"/>
              <a:gd name="T70" fmla="*/ 267 w 282"/>
              <a:gd name="T71" fmla="*/ 135 h 252"/>
              <a:gd name="T72" fmla="*/ 260 w 282"/>
              <a:gd name="T73" fmla="*/ 151 h 252"/>
              <a:gd name="T74" fmla="*/ 244 w 282"/>
              <a:gd name="T75" fmla="*/ 158 h 252"/>
              <a:gd name="T76" fmla="*/ 234 w 282"/>
              <a:gd name="T77" fmla="*/ 158 h 252"/>
              <a:gd name="T78" fmla="*/ 226 w 282"/>
              <a:gd name="T79" fmla="*/ 166 h 252"/>
              <a:gd name="T80" fmla="*/ 226 w 282"/>
              <a:gd name="T81" fmla="*/ 186 h 252"/>
              <a:gd name="T82" fmla="*/ 207 w 282"/>
              <a:gd name="T83" fmla="*/ 161 h 252"/>
              <a:gd name="T84" fmla="*/ 201 w 282"/>
              <a:gd name="T85" fmla="*/ 158 h 252"/>
              <a:gd name="T86" fmla="*/ 201 w 282"/>
              <a:gd name="T87" fmla="*/ 158 h 252"/>
              <a:gd name="T88" fmla="*/ 81 w 282"/>
              <a:gd name="T89" fmla="*/ 158 h 252"/>
              <a:gd name="T90" fmla="*/ 65 w 282"/>
              <a:gd name="T91" fmla="*/ 151 h 252"/>
              <a:gd name="T92" fmla="*/ 58 w 282"/>
              <a:gd name="T93" fmla="*/ 135 h 252"/>
              <a:gd name="T94" fmla="*/ 58 w 282"/>
              <a:gd name="T95" fmla="*/ 38 h 252"/>
              <a:gd name="T96" fmla="*/ 65 w 282"/>
              <a:gd name="T97" fmla="*/ 22 h 252"/>
              <a:gd name="T98" fmla="*/ 81 w 282"/>
              <a:gd name="T99" fmla="*/ 15 h 252"/>
              <a:gd name="T100" fmla="*/ 244 w 282"/>
              <a:gd name="T101" fmla="*/ 1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2" h="252">
                <a:moveTo>
                  <a:pt x="29" y="50"/>
                </a:moveTo>
                <a:cubicBezTo>
                  <a:pt x="13" y="51"/>
                  <a:pt x="0" y="64"/>
                  <a:pt x="0" y="81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94"/>
                  <a:pt x="14" y="208"/>
                  <a:pt x="30" y="208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73" y="208"/>
                  <a:pt x="73" y="208"/>
                  <a:pt x="73" y="208"/>
                </a:cubicBezTo>
                <a:cubicBezTo>
                  <a:pt x="193" y="208"/>
                  <a:pt x="193" y="208"/>
                  <a:pt x="193" y="208"/>
                </a:cubicBezTo>
                <a:cubicBezTo>
                  <a:pt x="197" y="208"/>
                  <a:pt x="201" y="207"/>
                  <a:pt x="204" y="206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81" y="187"/>
                  <a:pt x="81" y="187"/>
                  <a:pt x="81" y="187"/>
                </a:cubicBezTo>
                <a:cubicBezTo>
                  <a:pt x="67" y="187"/>
                  <a:pt x="54" y="181"/>
                  <a:pt x="44" y="171"/>
                </a:cubicBezTo>
                <a:cubicBezTo>
                  <a:pt x="35" y="162"/>
                  <a:pt x="29" y="149"/>
                  <a:pt x="29" y="135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81" y="0"/>
                </a:moveTo>
                <a:cubicBezTo>
                  <a:pt x="244" y="0"/>
                  <a:pt x="244" y="0"/>
                  <a:pt x="244" y="0"/>
                </a:cubicBezTo>
                <a:cubicBezTo>
                  <a:pt x="254" y="0"/>
                  <a:pt x="264" y="4"/>
                  <a:pt x="271" y="11"/>
                </a:cubicBezTo>
                <a:cubicBezTo>
                  <a:pt x="278" y="18"/>
                  <a:pt x="282" y="28"/>
                  <a:pt x="282" y="38"/>
                </a:cubicBezTo>
                <a:cubicBezTo>
                  <a:pt x="282" y="135"/>
                  <a:pt x="282" y="135"/>
                  <a:pt x="282" y="135"/>
                </a:cubicBezTo>
                <a:cubicBezTo>
                  <a:pt x="282" y="145"/>
                  <a:pt x="278" y="155"/>
                  <a:pt x="271" y="162"/>
                </a:cubicBezTo>
                <a:cubicBezTo>
                  <a:pt x="264" y="169"/>
                  <a:pt x="254" y="173"/>
                  <a:pt x="244" y="173"/>
                </a:cubicBezTo>
                <a:cubicBezTo>
                  <a:pt x="241" y="173"/>
                  <a:pt x="241" y="173"/>
                  <a:pt x="241" y="173"/>
                </a:cubicBezTo>
                <a:cubicBezTo>
                  <a:pt x="241" y="210"/>
                  <a:pt x="241" y="210"/>
                  <a:pt x="241" y="210"/>
                </a:cubicBezTo>
                <a:cubicBezTo>
                  <a:pt x="241" y="214"/>
                  <a:pt x="238" y="217"/>
                  <a:pt x="234" y="217"/>
                </a:cubicBezTo>
                <a:cubicBezTo>
                  <a:pt x="231" y="217"/>
                  <a:pt x="228" y="216"/>
                  <a:pt x="227" y="21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81" y="173"/>
                  <a:pt x="81" y="173"/>
                  <a:pt x="81" y="173"/>
                </a:cubicBezTo>
                <a:cubicBezTo>
                  <a:pt x="70" y="173"/>
                  <a:pt x="61" y="169"/>
                  <a:pt x="54" y="162"/>
                </a:cubicBezTo>
                <a:cubicBezTo>
                  <a:pt x="47" y="155"/>
                  <a:pt x="43" y="145"/>
                  <a:pt x="43" y="135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28"/>
                  <a:pt x="47" y="18"/>
                  <a:pt x="54" y="11"/>
                </a:cubicBezTo>
                <a:cubicBezTo>
                  <a:pt x="61" y="4"/>
                  <a:pt x="70" y="0"/>
                  <a:pt x="81" y="0"/>
                </a:cubicBezTo>
                <a:close/>
                <a:moveTo>
                  <a:pt x="244" y="15"/>
                </a:moveTo>
                <a:cubicBezTo>
                  <a:pt x="250" y="15"/>
                  <a:pt x="256" y="18"/>
                  <a:pt x="260" y="22"/>
                </a:cubicBezTo>
                <a:cubicBezTo>
                  <a:pt x="264" y="26"/>
                  <a:pt x="267" y="32"/>
                  <a:pt x="267" y="38"/>
                </a:cubicBezTo>
                <a:cubicBezTo>
                  <a:pt x="267" y="135"/>
                  <a:pt x="267" y="135"/>
                  <a:pt x="267" y="135"/>
                </a:cubicBezTo>
                <a:cubicBezTo>
                  <a:pt x="267" y="141"/>
                  <a:pt x="264" y="147"/>
                  <a:pt x="260" y="151"/>
                </a:cubicBezTo>
                <a:cubicBezTo>
                  <a:pt x="256" y="155"/>
                  <a:pt x="250" y="158"/>
                  <a:pt x="244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29" y="158"/>
                  <a:pt x="226" y="161"/>
                  <a:pt x="226" y="166"/>
                </a:cubicBezTo>
                <a:cubicBezTo>
                  <a:pt x="226" y="186"/>
                  <a:pt x="226" y="186"/>
                  <a:pt x="226" y="186"/>
                </a:cubicBezTo>
                <a:cubicBezTo>
                  <a:pt x="207" y="161"/>
                  <a:pt x="207" y="161"/>
                  <a:pt x="207" y="161"/>
                </a:cubicBezTo>
                <a:cubicBezTo>
                  <a:pt x="205" y="159"/>
                  <a:pt x="203" y="158"/>
                  <a:pt x="201" y="158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75" y="158"/>
                  <a:pt x="69" y="155"/>
                  <a:pt x="65" y="151"/>
                </a:cubicBezTo>
                <a:cubicBezTo>
                  <a:pt x="61" y="147"/>
                  <a:pt x="58" y="141"/>
                  <a:pt x="58" y="135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6"/>
                  <a:pt x="65" y="22"/>
                </a:cubicBezTo>
                <a:cubicBezTo>
                  <a:pt x="69" y="18"/>
                  <a:pt x="75" y="15"/>
                  <a:pt x="81" y="15"/>
                </a:cubicBezTo>
                <a:lnTo>
                  <a:pt x="244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5" name="Freeform 73"/>
          <p:cNvSpPr>
            <a:spLocks noEditPoints="1"/>
          </p:cNvSpPr>
          <p:nvPr/>
        </p:nvSpPr>
        <p:spPr bwMode="auto">
          <a:xfrm>
            <a:off x="6100764" y="4007645"/>
            <a:ext cx="513160" cy="654844"/>
          </a:xfrm>
          <a:custGeom>
            <a:avLst/>
            <a:gdLst>
              <a:gd name="T0" fmla="*/ 74 w 211"/>
              <a:gd name="T1" fmla="*/ 6 h 269"/>
              <a:gd name="T2" fmla="*/ 69 w 211"/>
              <a:gd name="T3" fmla="*/ 9 h 269"/>
              <a:gd name="T4" fmla="*/ 68 w 211"/>
              <a:gd name="T5" fmla="*/ 9 h 269"/>
              <a:gd name="T6" fmla="*/ 65 w 211"/>
              <a:gd name="T7" fmla="*/ 11 h 269"/>
              <a:gd name="T8" fmla="*/ 63 w 211"/>
              <a:gd name="T9" fmla="*/ 12 h 269"/>
              <a:gd name="T10" fmla="*/ 62 w 211"/>
              <a:gd name="T11" fmla="*/ 13 h 269"/>
              <a:gd name="T12" fmla="*/ 61 w 211"/>
              <a:gd name="T13" fmla="*/ 14 h 269"/>
              <a:gd name="T14" fmla="*/ 59 w 211"/>
              <a:gd name="T15" fmla="*/ 15 h 269"/>
              <a:gd name="T16" fmla="*/ 58 w 211"/>
              <a:gd name="T17" fmla="*/ 16 h 269"/>
              <a:gd name="T18" fmla="*/ 56 w 211"/>
              <a:gd name="T19" fmla="*/ 17 h 269"/>
              <a:gd name="T20" fmla="*/ 55 w 211"/>
              <a:gd name="T21" fmla="*/ 18 h 269"/>
              <a:gd name="T22" fmla="*/ 53 w 211"/>
              <a:gd name="T23" fmla="*/ 19 h 269"/>
              <a:gd name="T24" fmla="*/ 52 w 211"/>
              <a:gd name="T25" fmla="*/ 20 h 269"/>
              <a:gd name="T26" fmla="*/ 51 w 211"/>
              <a:gd name="T27" fmla="*/ 21 h 269"/>
              <a:gd name="T28" fmla="*/ 50 w 211"/>
              <a:gd name="T29" fmla="*/ 22 h 269"/>
              <a:gd name="T30" fmla="*/ 48 w 211"/>
              <a:gd name="T31" fmla="*/ 23 h 269"/>
              <a:gd name="T32" fmla="*/ 48 w 211"/>
              <a:gd name="T33" fmla="*/ 24 h 269"/>
              <a:gd name="T34" fmla="*/ 23 w 211"/>
              <a:gd name="T35" fmla="*/ 72 h 269"/>
              <a:gd name="T36" fmla="*/ 202 w 211"/>
              <a:gd name="T37" fmla="*/ 161 h 269"/>
              <a:gd name="T38" fmla="*/ 193 w 211"/>
              <a:gd name="T39" fmla="*/ 83 h 269"/>
              <a:gd name="T40" fmla="*/ 188 w 211"/>
              <a:gd name="T41" fmla="*/ 58 h 269"/>
              <a:gd name="T42" fmla="*/ 107 w 211"/>
              <a:gd name="T43" fmla="*/ 0 h 269"/>
              <a:gd name="T44" fmla="*/ 110 w 211"/>
              <a:gd name="T45" fmla="*/ 126 h 269"/>
              <a:gd name="T46" fmla="*/ 102 w 211"/>
              <a:gd name="T47" fmla="*/ 135 h 269"/>
              <a:gd name="T48" fmla="*/ 122 w 211"/>
              <a:gd name="T49" fmla="*/ 142 h 269"/>
              <a:gd name="T50" fmla="*/ 149 w 211"/>
              <a:gd name="T51" fmla="*/ 130 h 269"/>
              <a:gd name="T52" fmla="*/ 107 w 211"/>
              <a:gd name="T53" fmla="*/ 152 h 269"/>
              <a:gd name="T54" fmla="*/ 43 w 211"/>
              <a:gd name="T55" fmla="*/ 70 h 269"/>
              <a:gd name="T56" fmla="*/ 121 w 211"/>
              <a:gd name="T57" fmla="*/ 78 h 269"/>
              <a:gd name="T58" fmla="*/ 131 w 211"/>
              <a:gd name="T59" fmla="*/ 78 h 269"/>
              <a:gd name="T60" fmla="*/ 173 w 211"/>
              <a:gd name="T61" fmla="*/ 86 h 269"/>
              <a:gd name="T62" fmla="*/ 146 w 211"/>
              <a:gd name="T63" fmla="*/ 124 h 269"/>
              <a:gd name="T64" fmla="*/ 122 w 211"/>
              <a:gd name="T65" fmla="*/ 126 h 269"/>
              <a:gd name="T66" fmla="*/ 0 w 211"/>
              <a:gd name="T67" fmla="*/ 269 h 269"/>
              <a:gd name="T68" fmla="*/ 137 w 211"/>
              <a:gd name="T69" fmla="*/ 164 h 269"/>
              <a:gd name="T70" fmla="*/ 0 w 211"/>
              <a:gd name="T71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1" h="269">
                <a:moveTo>
                  <a:pt x="74" y="6"/>
                </a:moveTo>
                <a:cubicBezTo>
                  <a:pt x="74" y="6"/>
                  <a:pt x="74" y="6"/>
                  <a:pt x="74" y="6"/>
                </a:cubicBezTo>
                <a:cubicBezTo>
                  <a:pt x="73" y="7"/>
                  <a:pt x="71" y="8"/>
                  <a:pt x="70" y="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7" y="10"/>
                  <a:pt x="66" y="10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4" y="11"/>
                  <a:pt x="64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4"/>
                  <a:pt x="60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8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0" y="21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3"/>
                  <a:pt x="49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35" y="36"/>
                  <a:pt x="26" y="53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7" y="161"/>
                  <a:pt x="7" y="161"/>
                  <a:pt x="7" y="161"/>
                </a:cubicBezTo>
                <a:cubicBezTo>
                  <a:pt x="202" y="161"/>
                  <a:pt x="202" y="161"/>
                  <a:pt x="202" y="161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2" y="74"/>
                  <a:pt x="191" y="66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77" y="24"/>
                  <a:pt x="145" y="0"/>
                  <a:pt x="107" y="0"/>
                </a:cubicBezTo>
                <a:cubicBezTo>
                  <a:pt x="96" y="0"/>
                  <a:pt x="84" y="2"/>
                  <a:pt x="74" y="6"/>
                </a:cubicBezTo>
                <a:close/>
                <a:moveTo>
                  <a:pt x="110" y="126"/>
                </a:moveTo>
                <a:cubicBezTo>
                  <a:pt x="105" y="126"/>
                  <a:pt x="102" y="129"/>
                  <a:pt x="102" y="134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2" y="139"/>
                  <a:pt x="105" y="142"/>
                  <a:pt x="110" y="142"/>
                </a:cubicBezTo>
                <a:cubicBezTo>
                  <a:pt x="122" y="142"/>
                  <a:pt x="122" y="142"/>
                  <a:pt x="122" y="142"/>
                </a:cubicBezTo>
                <a:cubicBezTo>
                  <a:pt x="125" y="142"/>
                  <a:pt x="129" y="140"/>
                  <a:pt x="129" y="136"/>
                </a:cubicBezTo>
                <a:cubicBezTo>
                  <a:pt x="136" y="135"/>
                  <a:pt x="143" y="133"/>
                  <a:pt x="149" y="130"/>
                </a:cubicBezTo>
                <a:cubicBezTo>
                  <a:pt x="154" y="127"/>
                  <a:pt x="158" y="125"/>
                  <a:pt x="162" y="121"/>
                </a:cubicBezTo>
                <a:cubicBezTo>
                  <a:pt x="151" y="140"/>
                  <a:pt x="130" y="152"/>
                  <a:pt x="107" y="152"/>
                </a:cubicBezTo>
                <a:cubicBezTo>
                  <a:pt x="70" y="152"/>
                  <a:pt x="41" y="123"/>
                  <a:pt x="41" y="86"/>
                </a:cubicBezTo>
                <a:cubicBezTo>
                  <a:pt x="41" y="81"/>
                  <a:pt x="42" y="75"/>
                  <a:pt x="43" y="70"/>
                </a:cubicBezTo>
                <a:cubicBezTo>
                  <a:pt x="43" y="74"/>
                  <a:pt x="42" y="77"/>
                  <a:pt x="42" y="77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72" y="80"/>
                  <a:pt x="173" y="83"/>
                  <a:pt x="173" y="86"/>
                </a:cubicBezTo>
                <a:cubicBezTo>
                  <a:pt x="173" y="92"/>
                  <a:pt x="172" y="98"/>
                  <a:pt x="170" y="103"/>
                </a:cubicBezTo>
                <a:cubicBezTo>
                  <a:pt x="164" y="113"/>
                  <a:pt x="156" y="120"/>
                  <a:pt x="146" y="124"/>
                </a:cubicBezTo>
                <a:cubicBezTo>
                  <a:pt x="141" y="127"/>
                  <a:pt x="135" y="129"/>
                  <a:pt x="129" y="130"/>
                </a:cubicBezTo>
                <a:cubicBezTo>
                  <a:pt x="127" y="128"/>
                  <a:pt x="125" y="126"/>
                  <a:pt x="122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0" y="269"/>
                </a:moveTo>
                <a:cubicBezTo>
                  <a:pt x="211" y="269"/>
                  <a:pt x="211" y="269"/>
                  <a:pt x="211" y="269"/>
                </a:cubicBezTo>
                <a:cubicBezTo>
                  <a:pt x="209" y="220"/>
                  <a:pt x="179" y="178"/>
                  <a:pt x="137" y="164"/>
                </a:cubicBezTo>
                <a:cubicBezTo>
                  <a:pt x="137" y="216"/>
                  <a:pt x="75" y="218"/>
                  <a:pt x="74" y="164"/>
                </a:cubicBezTo>
                <a:cubicBezTo>
                  <a:pt x="33" y="179"/>
                  <a:pt x="2" y="220"/>
                  <a:pt x="0" y="2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FF8500"/>
              </a:solidFill>
            </a:endParaRPr>
          </a:p>
        </p:txBody>
      </p:sp>
      <p:sp>
        <p:nvSpPr>
          <p:cNvPr id="456" name="Freeform 74"/>
          <p:cNvSpPr>
            <a:spLocks noEditPoints="1"/>
          </p:cNvSpPr>
          <p:nvPr/>
        </p:nvSpPr>
        <p:spPr bwMode="auto">
          <a:xfrm>
            <a:off x="6073379" y="3013473"/>
            <a:ext cx="546497" cy="670322"/>
          </a:xfrm>
          <a:custGeom>
            <a:avLst/>
            <a:gdLst>
              <a:gd name="T0" fmla="*/ 160 w 224"/>
              <a:gd name="T1" fmla="*/ 265 h 275"/>
              <a:gd name="T2" fmla="*/ 171 w 224"/>
              <a:gd name="T3" fmla="*/ 258 h 275"/>
              <a:gd name="T4" fmla="*/ 147 w 224"/>
              <a:gd name="T5" fmla="*/ 225 h 275"/>
              <a:gd name="T6" fmla="*/ 126 w 224"/>
              <a:gd name="T7" fmla="*/ 190 h 275"/>
              <a:gd name="T8" fmla="*/ 109 w 224"/>
              <a:gd name="T9" fmla="*/ 199 h 275"/>
              <a:gd name="T10" fmla="*/ 54 w 224"/>
              <a:gd name="T11" fmla="*/ 100 h 275"/>
              <a:gd name="T12" fmla="*/ 71 w 224"/>
              <a:gd name="T13" fmla="*/ 91 h 275"/>
              <a:gd name="T14" fmla="*/ 53 w 224"/>
              <a:gd name="T15" fmla="*/ 55 h 275"/>
              <a:gd name="T16" fmla="*/ 38 w 224"/>
              <a:gd name="T17" fmla="*/ 16 h 275"/>
              <a:gd name="T18" fmla="*/ 27 w 224"/>
              <a:gd name="T19" fmla="*/ 22 h 275"/>
              <a:gd name="T20" fmla="*/ 2 w 224"/>
              <a:gd name="T21" fmla="*/ 62 h 275"/>
              <a:gd name="T22" fmla="*/ 3 w 224"/>
              <a:gd name="T23" fmla="*/ 63 h 275"/>
              <a:gd name="T24" fmla="*/ 3 w 224"/>
              <a:gd name="T25" fmla="*/ 63 h 275"/>
              <a:gd name="T26" fmla="*/ 5 w 224"/>
              <a:gd name="T27" fmla="*/ 75 h 275"/>
              <a:gd name="T28" fmla="*/ 5 w 224"/>
              <a:gd name="T29" fmla="*/ 75 h 275"/>
              <a:gd name="T30" fmla="*/ 5 w 224"/>
              <a:gd name="T31" fmla="*/ 75 h 275"/>
              <a:gd name="T32" fmla="*/ 103 w 224"/>
              <a:gd name="T33" fmla="*/ 253 h 275"/>
              <a:gd name="T34" fmla="*/ 104 w 224"/>
              <a:gd name="T35" fmla="*/ 254 h 275"/>
              <a:gd name="T36" fmla="*/ 113 w 224"/>
              <a:gd name="T37" fmla="*/ 263 h 275"/>
              <a:gd name="T38" fmla="*/ 160 w 224"/>
              <a:gd name="T39" fmla="*/ 265 h 275"/>
              <a:gd name="T40" fmla="*/ 195 w 224"/>
              <a:gd name="T41" fmla="*/ 5 h 275"/>
              <a:gd name="T42" fmla="*/ 179 w 224"/>
              <a:gd name="T43" fmla="*/ 4 h 275"/>
              <a:gd name="T44" fmla="*/ 178 w 224"/>
              <a:gd name="T45" fmla="*/ 21 h 275"/>
              <a:gd name="T46" fmla="*/ 201 w 224"/>
              <a:gd name="T47" fmla="*/ 87 h 275"/>
              <a:gd name="T48" fmla="*/ 177 w 224"/>
              <a:gd name="T49" fmla="*/ 154 h 275"/>
              <a:gd name="T50" fmla="*/ 177 w 224"/>
              <a:gd name="T51" fmla="*/ 170 h 275"/>
              <a:gd name="T52" fmla="*/ 194 w 224"/>
              <a:gd name="T53" fmla="*/ 170 h 275"/>
              <a:gd name="T54" fmla="*/ 224 w 224"/>
              <a:gd name="T55" fmla="*/ 87 h 275"/>
              <a:gd name="T56" fmla="*/ 195 w 224"/>
              <a:gd name="T57" fmla="*/ 5 h 275"/>
              <a:gd name="T58" fmla="*/ 166 w 224"/>
              <a:gd name="T59" fmla="*/ 51 h 275"/>
              <a:gd name="T60" fmla="*/ 176 w 224"/>
              <a:gd name="T61" fmla="*/ 90 h 275"/>
              <a:gd name="T62" fmla="*/ 164 w 224"/>
              <a:gd name="T63" fmla="*/ 129 h 275"/>
              <a:gd name="T64" fmla="*/ 148 w 224"/>
              <a:gd name="T65" fmla="*/ 133 h 275"/>
              <a:gd name="T66" fmla="*/ 144 w 224"/>
              <a:gd name="T67" fmla="*/ 117 h 275"/>
              <a:gd name="T68" fmla="*/ 153 w 224"/>
              <a:gd name="T69" fmla="*/ 90 h 275"/>
              <a:gd name="T70" fmla="*/ 146 w 224"/>
              <a:gd name="T71" fmla="*/ 61 h 275"/>
              <a:gd name="T72" fmla="*/ 151 w 224"/>
              <a:gd name="T73" fmla="*/ 46 h 275"/>
              <a:gd name="T74" fmla="*/ 166 w 224"/>
              <a:gd name="T75" fmla="*/ 51 h 275"/>
              <a:gd name="T76" fmla="*/ 181 w 224"/>
              <a:gd name="T77" fmla="*/ 253 h 275"/>
              <a:gd name="T78" fmla="*/ 156 w 224"/>
              <a:gd name="T79" fmla="*/ 219 h 275"/>
              <a:gd name="T80" fmla="*/ 135 w 224"/>
              <a:gd name="T81" fmla="*/ 185 h 275"/>
              <a:gd name="T82" fmla="*/ 148 w 224"/>
              <a:gd name="T83" fmla="*/ 178 h 275"/>
              <a:gd name="T84" fmla="*/ 193 w 224"/>
              <a:gd name="T85" fmla="*/ 247 h 275"/>
              <a:gd name="T86" fmla="*/ 181 w 224"/>
              <a:gd name="T87" fmla="*/ 253 h 275"/>
              <a:gd name="T88" fmla="*/ 80 w 224"/>
              <a:gd name="T89" fmla="*/ 85 h 275"/>
              <a:gd name="T90" fmla="*/ 63 w 224"/>
              <a:gd name="T91" fmla="*/ 51 h 275"/>
              <a:gd name="T92" fmla="*/ 47 w 224"/>
              <a:gd name="T93" fmla="*/ 11 h 275"/>
              <a:gd name="T94" fmla="*/ 58 w 224"/>
              <a:gd name="T95" fmla="*/ 5 h 275"/>
              <a:gd name="T96" fmla="*/ 91 w 224"/>
              <a:gd name="T97" fmla="*/ 79 h 275"/>
              <a:gd name="T98" fmla="*/ 80 w 224"/>
              <a:gd name="T99" fmla="*/ 8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75">
                <a:moveTo>
                  <a:pt x="160" y="265"/>
                </a:moveTo>
                <a:cubicBezTo>
                  <a:pt x="171" y="258"/>
                  <a:pt x="171" y="258"/>
                  <a:pt x="171" y="258"/>
                </a:cubicBezTo>
                <a:cubicBezTo>
                  <a:pt x="162" y="248"/>
                  <a:pt x="154" y="236"/>
                  <a:pt x="147" y="225"/>
                </a:cubicBezTo>
                <a:cubicBezTo>
                  <a:pt x="139" y="214"/>
                  <a:pt x="132" y="202"/>
                  <a:pt x="126" y="190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88" y="169"/>
                  <a:pt x="69" y="136"/>
                  <a:pt x="54" y="100"/>
                </a:cubicBezTo>
                <a:cubicBezTo>
                  <a:pt x="71" y="91"/>
                  <a:pt x="71" y="91"/>
                  <a:pt x="71" y="91"/>
                </a:cubicBezTo>
                <a:cubicBezTo>
                  <a:pt x="65" y="79"/>
                  <a:pt x="59" y="67"/>
                  <a:pt x="53" y="55"/>
                </a:cubicBezTo>
                <a:cubicBezTo>
                  <a:pt x="47" y="42"/>
                  <a:pt x="42" y="29"/>
                  <a:pt x="38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33"/>
                  <a:pt x="0" y="46"/>
                  <a:pt x="2" y="62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7"/>
                  <a:pt x="4" y="71"/>
                  <a:pt x="5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23" y="143"/>
                  <a:pt x="57" y="201"/>
                  <a:pt x="103" y="253"/>
                </a:cubicBezTo>
                <a:cubicBezTo>
                  <a:pt x="104" y="253"/>
                  <a:pt x="104" y="254"/>
                  <a:pt x="104" y="254"/>
                </a:cubicBezTo>
                <a:cubicBezTo>
                  <a:pt x="107" y="257"/>
                  <a:pt x="110" y="260"/>
                  <a:pt x="113" y="263"/>
                </a:cubicBezTo>
                <a:cubicBezTo>
                  <a:pt x="125" y="274"/>
                  <a:pt x="141" y="275"/>
                  <a:pt x="160" y="265"/>
                </a:cubicBezTo>
                <a:close/>
                <a:moveTo>
                  <a:pt x="195" y="5"/>
                </a:moveTo>
                <a:cubicBezTo>
                  <a:pt x="191" y="0"/>
                  <a:pt x="184" y="0"/>
                  <a:pt x="179" y="4"/>
                </a:cubicBezTo>
                <a:cubicBezTo>
                  <a:pt x="174" y="9"/>
                  <a:pt x="174" y="16"/>
                  <a:pt x="178" y="21"/>
                </a:cubicBezTo>
                <a:cubicBezTo>
                  <a:pt x="194" y="38"/>
                  <a:pt x="201" y="63"/>
                  <a:pt x="201" y="87"/>
                </a:cubicBezTo>
                <a:cubicBezTo>
                  <a:pt x="201" y="113"/>
                  <a:pt x="192" y="138"/>
                  <a:pt x="177" y="154"/>
                </a:cubicBezTo>
                <a:cubicBezTo>
                  <a:pt x="173" y="159"/>
                  <a:pt x="173" y="166"/>
                  <a:pt x="177" y="170"/>
                </a:cubicBezTo>
                <a:cubicBezTo>
                  <a:pt x="182" y="175"/>
                  <a:pt x="189" y="175"/>
                  <a:pt x="194" y="170"/>
                </a:cubicBezTo>
                <a:cubicBezTo>
                  <a:pt x="213" y="150"/>
                  <a:pt x="224" y="119"/>
                  <a:pt x="224" y="87"/>
                </a:cubicBezTo>
                <a:cubicBezTo>
                  <a:pt x="224" y="57"/>
                  <a:pt x="215" y="27"/>
                  <a:pt x="195" y="5"/>
                </a:cubicBezTo>
                <a:close/>
                <a:moveTo>
                  <a:pt x="166" y="51"/>
                </a:moveTo>
                <a:cubicBezTo>
                  <a:pt x="173" y="64"/>
                  <a:pt x="176" y="77"/>
                  <a:pt x="176" y="90"/>
                </a:cubicBezTo>
                <a:cubicBezTo>
                  <a:pt x="175" y="104"/>
                  <a:pt x="171" y="117"/>
                  <a:pt x="164" y="129"/>
                </a:cubicBezTo>
                <a:cubicBezTo>
                  <a:pt x="160" y="135"/>
                  <a:pt x="153" y="136"/>
                  <a:pt x="148" y="133"/>
                </a:cubicBezTo>
                <a:cubicBezTo>
                  <a:pt x="142" y="129"/>
                  <a:pt x="140" y="122"/>
                  <a:pt x="144" y="117"/>
                </a:cubicBezTo>
                <a:cubicBezTo>
                  <a:pt x="149" y="108"/>
                  <a:pt x="152" y="99"/>
                  <a:pt x="153" y="90"/>
                </a:cubicBezTo>
                <a:cubicBezTo>
                  <a:pt x="153" y="81"/>
                  <a:pt x="151" y="71"/>
                  <a:pt x="146" y="61"/>
                </a:cubicBezTo>
                <a:cubicBezTo>
                  <a:pt x="143" y="55"/>
                  <a:pt x="145" y="48"/>
                  <a:pt x="151" y="46"/>
                </a:cubicBezTo>
                <a:cubicBezTo>
                  <a:pt x="157" y="43"/>
                  <a:pt x="164" y="45"/>
                  <a:pt x="166" y="51"/>
                </a:cubicBezTo>
                <a:close/>
                <a:moveTo>
                  <a:pt x="181" y="253"/>
                </a:moveTo>
                <a:cubicBezTo>
                  <a:pt x="172" y="242"/>
                  <a:pt x="163" y="231"/>
                  <a:pt x="156" y="219"/>
                </a:cubicBezTo>
                <a:cubicBezTo>
                  <a:pt x="148" y="208"/>
                  <a:pt x="142" y="197"/>
                  <a:pt x="135" y="185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54" y="180"/>
                  <a:pt x="185" y="215"/>
                  <a:pt x="193" y="247"/>
                </a:cubicBezTo>
                <a:cubicBezTo>
                  <a:pt x="181" y="253"/>
                  <a:pt x="181" y="253"/>
                  <a:pt x="181" y="253"/>
                </a:cubicBezTo>
                <a:close/>
                <a:moveTo>
                  <a:pt x="80" y="85"/>
                </a:moveTo>
                <a:cubicBezTo>
                  <a:pt x="74" y="74"/>
                  <a:pt x="68" y="63"/>
                  <a:pt x="63" y="51"/>
                </a:cubicBezTo>
                <a:cubicBezTo>
                  <a:pt x="57" y="38"/>
                  <a:pt x="52" y="24"/>
                  <a:pt x="47" y="11"/>
                </a:cubicBezTo>
                <a:cubicBezTo>
                  <a:pt x="58" y="5"/>
                  <a:pt x="58" y="5"/>
                  <a:pt x="58" y="5"/>
                </a:cubicBezTo>
                <a:cubicBezTo>
                  <a:pt x="73" y="16"/>
                  <a:pt x="93" y="68"/>
                  <a:pt x="91" y="79"/>
                </a:cubicBezTo>
                <a:lnTo>
                  <a:pt x="80" y="8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7" name="Freeform 75"/>
          <p:cNvSpPr>
            <a:spLocks noEditPoints="1"/>
          </p:cNvSpPr>
          <p:nvPr/>
        </p:nvSpPr>
        <p:spPr bwMode="auto">
          <a:xfrm>
            <a:off x="7048501" y="3970735"/>
            <a:ext cx="735806" cy="689372"/>
          </a:xfrm>
          <a:custGeom>
            <a:avLst/>
            <a:gdLst>
              <a:gd name="T0" fmla="*/ 65 w 302"/>
              <a:gd name="T1" fmla="*/ 57 h 283"/>
              <a:gd name="T2" fmla="*/ 52 w 302"/>
              <a:gd name="T3" fmla="*/ 65 h 283"/>
              <a:gd name="T4" fmla="*/ 48 w 302"/>
              <a:gd name="T5" fmla="*/ 69 h 283"/>
              <a:gd name="T6" fmla="*/ 61 w 302"/>
              <a:gd name="T7" fmla="*/ 73 h 283"/>
              <a:gd name="T8" fmla="*/ 60 w 302"/>
              <a:gd name="T9" fmla="*/ 83 h 283"/>
              <a:gd name="T10" fmla="*/ 17 w 302"/>
              <a:gd name="T11" fmla="*/ 249 h 283"/>
              <a:gd name="T12" fmla="*/ 131 w 302"/>
              <a:gd name="T13" fmla="*/ 180 h 283"/>
              <a:gd name="T14" fmla="*/ 148 w 302"/>
              <a:gd name="T15" fmla="*/ 263 h 283"/>
              <a:gd name="T16" fmla="*/ 20 w 302"/>
              <a:gd name="T17" fmla="*/ 283 h 283"/>
              <a:gd name="T18" fmla="*/ 0 w 302"/>
              <a:gd name="T19" fmla="*/ 76 h 283"/>
              <a:gd name="T20" fmla="*/ 186 w 302"/>
              <a:gd name="T21" fmla="*/ 0 h 283"/>
              <a:gd name="T22" fmla="*/ 71 w 302"/>
              <a:gd name="T23" fmla="*/ 82 h 283"/>
              <a:gd name="T24" fmla="*/ 99 w 302"/>
              <a:gd name="T25" fmla="*/ 137 h 283"/>
              <a:gd name="T26" fmla="*/ 86 w 302"/>
              <a:gd name="T27" fmla="*/ 174 h 283"/>
              <a:gd name="T28" fmla="*/ 97 w 302"/>
              <a:gd name="T29" fmla="*/ 184 h 283"/>
              <a:gd name="T30" fmla="*/ 166 w 302"/>
              <a:gd name="T31" fmla="*/ 163 h 283"/>
              <a:gd name="T32" fmla="*/ 267 w 302"/>
              <a:gd name="T33" fmla="*/ 141 h 283"/>
              <a:gd name="T34" fmla="*/ 267 w 302"/>
              <a:gd name="T35" fmla="*/ 23 h 283"/>
              <a:gd name="T36" fmla="*/ 259 w 302"/>
              <a:gd name="T37" fmla="*/ 36 h 283"/>
              <a:gd name="T38" fmla="*/ 114 w 302"/>
              <a:gd name="T39" fmla="*/ 36 h 283"/>
              <a:gd name="T40" fmla="*/ 93 w 302"/>
              <a:gd name="T41" fmla="*/ 106 h 283"/>
              <a:gd name="T42" fmla="*/ 116 w 302"/>
              <a:gd name="T43" fmla="*/ 136 h 283"/>
              <a:gd name="T44" fmla="*/ 144 w 302"/>
              <a:gd name="T45" fmla="*/ 145 h 283"/>
              <a:gd name="T46" fmla="*/ 150 w 302"/>
              <a:gd name="T47" fmla="*/ 145 h 283"/>
              <a:gd name="T48" fmla="*/ 186 w 302"/>
              <a:gd name="T49" fmla="*/ 149 h 283"/>
              <a:gd name="T50" fmla="*/ 287 w 302"/>
              <a:gd name="T51" fmla="*/ 82 h 283"/>
              <a:gd name="T52" fmla="*/ 119 w 302"/>
              <a:gd name="T53" fmla="*/ 259 h 283"/>
              <a:gd name="T54" fmla="*/ 95 w 302"/>
              <a:gd name="T55" fmla="*/ 271 h 283"/>
              <a:gd name="T56" fmla="*/ 125 w 302"/>
              <a:gd name="T57" fmla="*/ 265 h 283"/>
              <a:gd name="T58" fmla="*/ 119 w 302"/>
              <a:gd name="T59" fmla="*/ 259 h 283"/>
              <a:gd name="T60" fmla="*/ 25 w 302"/>
              <a:gd name="T61" fmla="*/ 265 h 283"/>
              <a:gd name="T62" fmla="*/ 31 w 302"/>
              <a:gd name="T63" fmla="*/ 271 h 283"/>
              <a:gd name="T64" fmla="*/ 55 w 302"/>
              <a:gd name="T65" fmla="*/ 259 h 283"/>
              <a:gd name="T66" fmla="*/ 67 w 302"/>
              <a:gd name="T67" fmla="*/ 254 h 283"/>
              <a:gd name="T68" fmla="*/ 62 w 302"/>
              <a:gd name="T69" fmla="*/ 273 h 283"/>
              <a:gd name="T70" fmla="*/ 82 w 302"/>
              <a:gd name="T71" fmla="*/ 278 h 283"/>
              <a:gd name="T72" fmla="*/ 88 w 302"/>
              <a:gd name="T73" fmla="*/ 259 h 283"/>
              <a:gd name="T74" fmla="*/ 67 w 302"/>
              <a:gd name="T75" fmla="*/ 254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2" h="283">
                <a:moveTo>
                  <a:pt x="20" y="57"/>
                </a:moveTo>
                <a:cubicBezTo>
                  <a:pt x="65" y="57"/>
                  <a:pt x="65" y="57"/>
                  <a:pt x="65" y="57"/>
                </a:cubicBezTo>
                <a:cubicBezTo>
                  <a:pt x="64" y="60"/>
                  <a:pt x="63" y="62"/>
                  <a:pt x="6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0" y="65"/>
                  <a:pt x="48" y="67"/>
                  <a:pt x="48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71"/>
                  <a:pt x="50" y="73"/>
                  <a:pt x="52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6"/>
                  <a:pt x="60" y="79"/>
                  <a:pt x="60" y="82"/>
                </a:cubicBezTo>
                <a:cubicBezTo>
                  <a:pt x="60" y="83"/>
                  <a:pt x="60" y="83"/>
                  <a:pt x="60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249"/>
                  <a:pt x="17" y="249"/>
                  <a:pt x="17" y="249"/>
                </a:cubicBezTo>
                <a:cubicBezTo>
                  <a:pt x="131" y="249"/>
                  <a:pt x="131" y="249"/>
                  <a:pt x="131" y="249"/>
                </a:cubicBezTo>
                <a:cubicBezTo>
                  <a:pt x="131" y="180"/>
                  <a:pt x="131" y="180"/>
                  <a:pt x="131" y="180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263"/>
                  <a:pt x="148" y="263"/>
                  <a:pt x="148" y="263"/>
                </a:cubicBezTo>
                <a:cubicBezTo>
                  <a:pt x="148" y="274"/>
                  <a:pt x="139" y="283"/>
                  <a:pt x="128" y="283"/>
                </a:cubicBezTo>
                <a:cubicBezTo>
                  <a:pt x="20" y="283"/>
                  <a:pt x="20" y="283"/>
                  <a:pt x="20" y="283"/>
                </a:cubicBezTo>
                <a:cubicBezTo>
                  <a:pt x="9" y="283"/>
                  <a:pt x="0" y="274"/>
                  <a:pt x="0" y="26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6"/>
                  <a:pt x="9" y="57"/>
                  <a:pt x="20" y="57"/>
                </a:cubicBezTo>
                <a:close/>
                <a:moveTo>
                  <a:pt x="186" y="0"/>
                </a:moveTo>
                <a:cubicBezTo>
                  <a:pt x="155" y="0"/>
                  <a:pt x="126" y="9"/>
                  <a:pt x="106" y="23"/>
                </a:cubicBezTo>
                <a:cubicBezTo>
                  <a:pt x="84" y="38"/>
                  <a:pt x="71" y="59"/>
                  <a:pt x="71" y="82"/>
                </a:cubicBezTo>
                <a:cubicBezTo>
                  <a:pt x="71" y="93"/>
                  <a:pt x="74" y="104"/>
                  <a:pt x="79" y="114"/>
                </a:cubicBezTo>
                <a:cubicBezTo>
                  <a:pt x="84" y="122"/>
                  <a:pt x="91" y="130"/>
                  <a:pt x="99" y="137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86" y="176"/>
                  <a:pt x="86" y="178"/>
                  <a:pt x="87" y="180"/>
                </a:cubicBezTo>
                <a:cubicBezTo>
                  <a:pt x="88" y="184"/>
                  <a:pt x="93" y="186"/>
                  <a:pt x="97" y="184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4" y="162"/>
                  <a:pt x="160" y="163"/>
                  <a:pt x="166" y="163"/>
                </a:cubicBezTo>
                <a:cubicBezTo>
                  <a:pt x="173" y="164"/>
                  <a:pt x="180" y="165"/>
                  <a:pt x="186" y="165"/>
                </a:cubicBezTo>
                <a:cubicBezTo>
                  <a:pt x="218" y="165"/>
                  <a:pt x="246" y="156"/>
                  <a:pt x="267" y="141"/>
                </a:cubicBezTo>
                <a:cubicBezTo>
                  <a:pt x="289" y="126"/>
                  <a:pt x="302" y="106"/>
                  <a:pt x="302" y="82"/>
                </a:cubicBezTo>
                <a:cubicBezTo>
                  <a:pt x="302" y="59"/>
                  <a:pt x="289" y="38"/>
                  <a:pt x="267" y="23"/>
                </a:cubicBezTo>
                <a:cubicBezTo>
                  <a:pt x="246" y="9"/>
                  <a:pt x="218" y="0"/>
                  <a:pt x="186" y="0"/>
                </a:cubicBezTo>
                <a:close/>
                <a:moveTo>
                  <a:pt x="259" y="36"/>
                </a:moveTo>
                <a:cubicBezTo>
                  <a:pt x="240" y="23"/>
                  <a:pt x="215" y="15"/>
                  <a:pt x="186" y="15"/>
                </a:cubicBezTo>
                <a:cubicBezTo>
                  <a:pt x="158" y="15"/>
                  <a:pt x="133" y="23"/>
                  <a:pt x="114" y="36"/>
                </a:cubicBezTo>
                <a:cubicBezTo>
                  <a:pt x="97" y="48"/>
                  <a:pt x="86" y="64"/>
                  <a:pt x="86" y="82"/>
                </a:cubicBezTo>
                <a:cubicBezTo>
                  <a:pt x="86" y="91"/>
                  <a:pt x="88" y="99"/>
                  <a:pt x="93" y="106"/>
                </a:cubicBezTo>
                <a:cubicBezTo>
                  <a:pt x="97" y="114"/>
                  <a:pt x="104" y="121"/>
                  <a:pt x="112" y="127"/>
                </a:cubicBezTo>
                <a:cubicBezTo>
                  <a:pt x="115" y="129"/>
                  <a:pt x="117" y="133"/>
                  <a:pt x="116" y="136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6" y="144"/>
                  <a:pt x="148" y="144"/>
                  <a:pt x="150" y="145"/>
                </a:cubicBezTo>
                <a:cubicBezTo>
                  <a:pt x="155" y="146"/>
                  <a:pt x="161" y="147"/>
                  <a:pt x="168" y="148"/>
                </a:cubicBezTo>
                <a:cubicBezTo>
                  <a:pt x="174" y="149"/>
                  <a:pt x="180" y="149"/>
                  <a:pt x="186" y="149"/>
                </a:cubicBezTo>
                <a:cubicBezTo>
                  <a:pt x="215" y="149"/>
                  <a:pt x="240" y="141"/>
                  <a:pt x="259" y="129"/>
                </a:cubicBezTo>
                <a:cubicBezTo>
                  <a:pt x="276" y="117"/>
                  <a:pt x="287" y="100"/>
                  <a:pt x="287" y="82"/>
                </a:cubicBezTo>
                <a:cubicBezTo>
                  <a:pt x="287" y="64"/>
                  <a:pt x="276" y="48"/>
                  <a:pt x="259" y="36"/>
                </a:cubicBezTo>
                <a:close/>
                <a:moveTo>
                  <a:pt x="119" y="259"/>
                </a:moveTo>
                <a:cubicBezTo>
                  <a:pt x="95" y="259"/>
                  <a:pt x="95" y="259"/>
                  <a:pt x="95" y="259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2" y="271"/>
                  <a:pt x="125" y="268"/>
                  <a:pt x="125" y="265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5" y="262"/>
                  <a:pt x="122" y="259"/>
                  <a:pt x="119" y="259"/>
                </a:cubicBezTo>
                <a:close/>
                <a:moveTo>
                  <a:pt x="31" y="259"/>
                </a:moveTo>
                <a:cubicBezTo>
                  <a:pt x="28" y="259"/>
                  <a:pt x="25" y="262"/>
                  <a:pt x="25" y="265"/>
                </a:cubicBezTo>
                <a:cubicBezTo>
                  <a:pt x="25" y="265"/>
                  <a:pt x="25" y="265"/>
                  <a:pt x="25" y="265"/>
                </a:cubicBezTo>
                <a:cubicBezTo>
                  <a:pt x="25" y="268"/>
                  <a:pt x="28" y="271"/>
                  <a:pt x="31" y="271"/>
                </a:cubicBezTo>
                <a:cubicBezTo>
                  <a:pt x="55" y="271"/>
                  <a:pt x="55" y="271"/>
                  <a:pt x="55" y="271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31" y="259"/>
                  <a:pt x="31" y="259"/>
                  <a:pt x="31" y="259"/>
                </a:cubicBezTo>
                <a:close/>
                <a:moveTo>
                  <a:pt x="67" y="254"/>
                </a:moveTo>
                <a:cubicBezTo>
                  <a:pt x="64" y="254"/>
                  <a:pt x="62" y="256"/>
                  <a:pt x="62" y="259"/>
                </a:cubicBezTo>
                <a:cubicBezTo>
                  <a:pt x="62" y="273"/>
                  <a:pt x="62" y="273"/>
                  <a:pt x="62" y="273"/>
                </a:cubicBezTo>
                <a:cubicBezTo>
                  <a:pt x="62" y="276"/>
                  <a:pt x="64" y="278"/>
                  <a:pt x="67" y="278"/>
                </a:cubicBezTo>
                <a:cubicBezTo>
                  <a:pt x="82" y="278"/>
                  <a:pt x="82" y="278"/>
                  <a:pt x="82" y="278"/>
                </a:cubicBezTo>
                <a:cubicBezTo>
                  <a:pt x="85" y="278"/>
                  <a:pt x="88" y="276"/>
                  <a:pt x="88" y="273"/>
                </a:cubicBezTo>
                <a:cubicBezTo>
                  <a:pt x="88" y="259"/>
                  <a:pt x="88" y="259"/>
                  <a:pt x="88" y="259"/>
                </a:cubicBezTo>
                <a:cubicBezTo>
                  <a:pt x="88" y="256"/>
                  <a:pt x="85" y="254"/>
                  <a:pt x="82" y="254"/>
                </a:cubicBezTo>
                <a:lnTo>
                  <a:pt x="67" y="25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8" name="Freeform 76"/>
          <p:cNvSpPr>
            <a:spLocks noEditPoints="1"/>
          </p:cNvSpPr>
          <p:nvPr/>
        </p:nvSpPr>
        <p:spPr bwMode="auto">
          <a:xfrm>
            <a:off x="4953001" y="1113235"/>
            <a:ext cx="686991" cy="442913"/>
          </a:xfrm>
          <a:custGeom>
            <a:avLst/>
            <a:gdLst>
              <a:gd name="T0" fmla="*/ 33 w 282"/>
              <a:gd name="T1" fmla="*/ 0 h 182"/>
              <a:gd name="T2" fmla="*/ 248 w 282"/>
              <a:gd name="T3" fmla="*/ 0 h 182"/>
              <a:gd name="T4" fmla="*/ 272 w 282"/>
              <a:gd name="T5" fmla="*/ 11 h 182"/>
              <a:gd name="T6" fmla="*/ 282 w 282"/>
              <a:gd name="T7" fmla="*/ 36 h 182"/>
              <a:gd name="T8" fmla="*/ 282 w 282"/>
              <a:gd name="T9" fmla="*/ 146 h 182"/>
              <a:gd name="T10" fmla="*/ 272 w 282"/>
              <a:gd name="T11" fmla="*/ 172 h 182"/>
              <a:gd name="T12" fmla="*/ 248 w 282"/>
              <a:gd name="T13" fmla="*/ 182 h 182"/>
              <a:gd name="T14" fmla="*/ 33 w 282"/>
              <a:gd name="T15" fmla="*/ 182 h 182"/>
              <a:gd name="T16" fmla="*/ 10 w 282"/>
              <a:gd name="T17" fmla="*/ 172 h 182"/>
              <a:gd name="T18" fmla="*/ 0 w 282"/>
              <a:gd name="T19" fmla="*/ 146 h 182"/>
              <a:gd name="T20" fmla="*/ 0 w 282"/>
              <a:gd name="T21" fmla="*/ 36 h 182"/>
              <a:gd name="T22" fmla="*/ 10 w 282"/>
              <a:gd name="T23" fmla="*/ 11 h 182"/>
              <a:gd name="T24" fmla="*/ 33 w 282"/>
              <a:gd name="T25" fmla="*/ 0 h 182"/>
              <a:gd name="T26" fmla="*/ 248 w 282"/>
              <a:gd name="T27" fmla="*/ 17 h 182"/>
              <a:gd name="T28" fmla="*/ 33 w 282"/>
              <a:gd name="T29" fmla="*/ 17 h 182"/>
              <a:gd name="T30" fmla="*/ 23 w 282"/>
              <a:gd name="T31" fmla="*/ 22 h 182"/>
              <a:gd name="T32" fmla="*/ 18 w 282"/>
              <a:gd name="T33" fmla="*/ 36 h 182"/>
              <a:gd name="T34" fmla="*/ 18 w 282"/>
              <a:gd name="T35" fmla="*/ 146 h 182"/>
              <a:gd name="T36" fmla="*/ 23 w 282"/>
              <a:gd name="T37" fmla="*/ 160 h 182"/>
              <a:gd name="T38" fmla="*/ 33 w 282"/>
              <a:gd name="T39" fmla="*/ 165 h 182"/>
              <a:gd name="T40" fmla="*/ 248 w 282"/>
              <a:gd name="T41" fmla="*/ 165 h 182"/>
              <a:gd name="T42" fmla="*/ 259 w 282"/>
              <a:gd name="T43" fmla="*/ 160 h 182"/>
              <a:gd name="T44" fmla="*/ 264 w 282"/>
              <a:gd name="T45" fmla="*/ 146 h 182"/>
              <a:gd name="T46" fmla="*/ 264 w 282"/>
              <a:gd name="T47" fmla="*/ 36 h 182"/>
              <a:gd name="T48" fmla="*/ 259 w 282"/>
              <a:gd name="T49" fmla="*/ 22 h 182"/>
              <a:gd name="T50" fmla="*/ 248 w 282"/>
              <a:gd name="T51" fmla="*/ 1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2" h="182">
                <a:moveTo>
                  <a:pt x="33" y="0"/>
                </a:moveTo>
                <a:cubicBezTo>
                  <a:pt x="248" y="0"/>
                  <a:pt x="248" y="0"/>
                  <a:pt x="248" y="0"/>
                </a:cubicBezTo>
                <a:cubicBezTo>
                  <a:pt x="258" y="0"/>
                  <a:pt x="266" y="4"/>
                  <a:pt x="272" y="11"/>
                </a:cubicBezTo>
                <a:cubicBezTo>
                  <a:pt x="278" y="17"/>
                  <a:pt x="282" y="26"/>
                  <a:pt x="282" y="36"/>
                </a:cubicBezTo>
                <a:cubicBezTo>
                  <a:pt x="282" y="146"/>
                  <a:pt x="282" y="146"/>
                  <a:pt x="282" y="146"/>
                </a:cubicBezTo>
                <a:cubicBezTo>
                  <a:pt x="282" y="156"/>
                  <a:pt x="278" y="165"/>
                  <a:pt x="272" y="172"/>
                </a:cubicBezTo>
                <a:cubicBezTo>
                  <a:pt x="266" y="178"/>
                  <a:pt x="258" y="182"/>
                  <a:pt x="248" y="182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24" y="182"/>
                  <a:pt x="16" y="178"/>
                  <a:pt x="10" y="172"/>
                </a:cubicBezTo>
                <a:cubicBezTo>
                  <a:pt x="4" y="165"/>
                  <a:pt x="0" y="156"/>
                  <a:pt x="0" y="14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0" y="11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48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29" y="17"/>
                  <a:pt x="26" y="19"/>
                  <a:pt x="23" y="22"/>
                </a:cubicBezTo>
                <a:cubicBezTo>
                  <a:pt x="20" y="26"/>
                  <a:pt x="18" y="30"/>
                  <a:pt x="18" y="36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8" y="152"/>
                  <a:pt x="20" y="156"/>
                  <a:pt x="23" y="160"/>
                </a:cubicBezTo>
                <a:cubicBezTo>
                  <a:pt x="26" y="163"/>
                  <a:pt x="29" y="165"/>
                  <a:pt x="33" y="165"/>
                </a:cubicBezTo>
                <a:cubicBezTo>
                  <a:pt x="248" y="165"/>
                  <a:pt x="248" y="165"/>
                  <a:pt x="248" y="165"/>
                </a:cubicBezTo>
                <a:cubicBezTo>
                  <a:pt x="252" y="165"/>
                  <a:pt x="256" y="163"/>
                  <a:pt x="259" y="160"/>
                </a:cubicBezTo>
                <a:cubicBezTo>
                  <a:pt x="262" y="156"/>
                  <a:pt x="264" y="152"/>
                  <a:pt x="264" y="146"/>
                </a:cubicBezTo>
                <a:cubicBezTo>
                  <a:pt x="264" y="36"/>
                  <a:pt x="264" y="36"/>
                  <a:pt x="264" y="36"/>
                </a:cubicBezTo>
                <a:cubicBezTo>
                  <a:pt x="264" y="30"/>
                  <a:pt x="262" y="26"/>
                  <a:pt x="259" y="22"/>
                </a:cubicBezTo>
                <a:cubicBezTo>
                  <a:pt x="256" y="19"/>
                  <a:pt x="252" y="17"/>
                  <a:pt x="248" y="17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9" name="Freeform 77"/>
          <p:cNvSpPr>
            <a:spLocks/>
          </p:cNvSpPr>
          <p:nvPr/>
        </p:nvSpPr>
        <p:spPr bwMode="auto">
          <a:xfrm>
            <a:off x="5055395" y="888207"/>
            <a:ext cx="247650" cy="225029"/>
          </a:xfrm>
          <a:custGeom>
            <a:avLst/>
            <a:gdLst>
              <a:gd name="T0" fmla="*/ 15 w 102"/>
              <a:gd name="T1" fmla="*/ 38 h 92"/>
              <a:gd name="T2" fmla="*/ 36 w 102"/>
              <a:gd name="T3" fmla="*/ 70 h 92"/>
              <a:gd name="T4" fmla="*/ 36 w 102"/>
              <a:gd name="T5" fmla="*/ 70 h 92"/>
              <a:gd name="T6" fmla="*/ 39 w 102"/>
              <a:gd name="T7" fmla="*/ 74 h 92"/>
              <a:gd name="T8" fmla="*/ 40 w 102"/>
              <a:gd name="T9" fmla="*/ 74 h 92"/>
              <a:gd name="T10" fmla="*/ 41 w 102"/>
              <a:gd name="T11" fmla="*/ 74 h 92"/>
              <a:gd name="T12" fmla="*/ 45 w 102"/>
              <a:gd name="T13" fmla="*/ 69 h 92"/>
              <a:gd name="T14" fmla="*/ 45 w 102"/>
              <a:gd name="T15" fmla="*/ 69 h 92"/>
              <a:gd name="T16" fmla="*/ 86 w 102"/>
              <a:gd name="T17" fmla="*/ 0 h 92"/>
              <a:gd name="T18" fmla="*/ 102 w 102"/>
              <a:gd name="T19" fmla="*/ 10 h 92"/>
              <a:gd name="T20" fmla="*/ 60 w 102"/>
              <a:gd name="T21" fmla="*/ 78 h 92"/>
              <a:gd name="T22" fmla="*/ 60 w 102"/>
              <a:gd name="T23" fmla="*/ 78 h 92"/>
              <a:gd name="T24" fmla="*/ 50 w 102"/>
              <a:gd name="T25" fmla="*/ 89 h 92"/>
              <a:gd name="T26" fmla="*/ 41 w 102"/>
              <a:gd name="T27" fmla="*/ 92 h 92"/>
              <a:gd name="T28" fmla="*/ 31 w 102"/>
              <a:gd name="T29" fmla="*/ 89 h 92"/>
              <a:gd name="T30" fmla="*/ 21 w 102"/>
              <a:gd name="T31" fmla="*/ 80 h 92"/>
              <a:gd name="T32" fmla="*/ 0 w 102"/>
              <a:gd name="T33" fmla="*/ 48 h 92"/>
              <a:gd name="T34" fmla="*/ 15 w 102"/>
              <a:gd name="T35" fmla="*/ 3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2" h="92">
                <a:moveTo>
                  <a:pt x="15" y="38"/>
                </a:move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72"/>
                  <a:pt x="38" y="73"/>
                  <a:pt x="39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4"/>
                  <a:pt x="41" y="74"/>
                </a:cubicBezTo>
                <a:cubicBezTo>
                  <a:pt x="42" y="73"/>
                  <a:pt x="43" y="71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86" y="0"/>
                  <a:pt x="86" y="0"/>
                  <a:pt x="86" y="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83"/>
                  <a:pt x="54" y="86"/>
                  <a:pt x="50" y="89"/>
                </a:cubicBezTo>
                <a:cubicBezTo>
                  <a:pt x="47" y="90"/>
                  <a:pt x="44" y="92"/>
                  <a:pt x="41" y="92"/>
                </a:cubicBezTo>
                <a:cubicBezTo>
                  <a:pt x="37" y="92"/>
                  <a:pt x="34" y="91"/>
                  <a:pt x="31" y="89"/>
                </a:cubicBezTo>
                <a:cubicBezTo>
                  <a:pt x="27" y="87"/>
                  <a:pt x="24" y="84"/>
                  <a:pt x="21" y="80"/>
                </a:cubicBezTo>
                <a:cubicBezTo>
                  <a:pt x="0" y="48"/>
                  <a:pt x="0" y="48"/>
                  <a:pt x="0" y="48"/>
                </a:cubicBezTo>
                <a:lnTo>
                  <a:pt x="15" y="3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0" name="Freeform 78"/>
          <p:cNvSpPr>
            <a:spLocks noEditPoints="1"/>
          </p:cNvSpPr>
          <p:nvPr/>
        </p:nvSpPr>
        <p:spPr bwMode="auto">
          <a:xfrm>
            <a:off x="6994922" y="2002633"/>
            <a:ext cx="801291" cy="650081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1" name="Freeform 79"/>
          <p:cNvSpPr>
            <a:spLocks noEditPoints="1"/>
          </p:cNvSpPr>
          <p:nvPr/>
        </p:nvSpPr>
        <p:spPr bwMode="auto">
          <a:xfrm>
            <a:off x="7065170" y="3006329"/>
            <a:ext cx="628650" cy="645319"/>
          </a:xfrm>
          <a:custGeom>
            <a:avLst/>
            <a:gdLst>
              <a:gd name="T0" fmla="*/ 213 w 258"/>
              <a:gd name="T1" fmla="*/ 23 h 265"/>
              <a:gd name="T2" fmla="*/ 258 w 258"/>
              <a:gd name="T3" fmla="*/ 132 h 265"/>
              <a:gd name="T4" fmla="*/ 213 w 258"/>
              <a:gd name="T5" fmla="*/ 241 h 265"/>
              <a:gd name="T6" fmla="*/ 190 w 258"/>
              <a:gd name="T7" fmla="*/ 260 h 265"/>
              <a:gd name="T8" fmla="*/ 177 w 258"/>
              <a:gd name="T9" fmla="*/ 258 h 265"/>
              <a:gd name="T10" fmla="*/ 165 w 258"/>
              <a:gd name="T11" fmla="*/ 246 h 265"/>
              <a:gd name="T12" fmla="*/ 166 w 258"/>
              <a:gd name="T13" fmla="*/ 239 h 265"/>
              <a:gd name="T14" fmla="*/ 191 w 258"/>
              <a:gd name="T15" fmla="*/ 220 h 265"/>
              <a:gd name="T16" fmla="*/ 227 w 258"/>
              <a:gd name="T17" fmla="*/ 132 h 265"/>
              <a:gd name="T18" fmla="*/ 191 w 258"/>
              <a:gd name="T19" fmla="*/ 44 h 265"/>
              <a:gd name="T20" fmla="*/ 168 w 258"/>
              <a:gd name="T21" fmla="*/ 26 h 265"/>
              <a:gd name="T22" fmla="*/ 167 w 258"/>
              <a:gd name="T23" fmla="*/ 16 h 265"/>
              <a:gd name="T24" fmla="*/ 178 w 258"/>
              <a:gd name="T25" fmla="*/ 5 h 265"/>
              <a:gd name="T26" fmla="*/ 190 w 258"/>
              <a:gd name="T27" fmla="*/ 4 h 265"/>
              <a:gd name="T28" fmla="*/ 213 w 258"/>
              <a:gd name="T29" fmla="*/ 23 h 265"/>
              <a:gd name="T30" fmla="*/ 61 w 258"/>
              <a:gd name="T31" fmla="*/ 101 h 265"/>
              <a:gd name="T32" fmla="*/ 110 w 258"/>
              <a:gd name="T33" fmla="*/ 75 h 265"/>
              <a:gd name="T34" fmla="*/ 110 w 258"/>
              <a:gd name="T35" fmla="*/ 191 h 265"/>
              <a:gd name="T36" fmla="*/ 63 w 258"/>
              <a:gd name="T37" fmla="*/ 169 h 265"/>
              <a:gd name="T38" fmla="*/ 13 w 258"/>
              <a:gd name="T39" fmla="*/ 169 h 265"/>
              <a:gd name="T40" fmla="*/ 0 w 258"/>
              <a:gd name="T41" fmla="*/ 157 h 265"/>
              <a:gd name="T42" fmla="*/ 0 w 258"/>
              <a:gd name="T43" fmla="*/ 113 h 265"/>
              <a:gd name="T44" fmla="*/ 13 w 258"/>
              <a:gd name="T45" fmla="*/ 101 h 265"/>
              <a:gd name="T46" fmla="*/ 61 w 258"/>
              <a:gd name="T47" fmla="*/ 101 h 265"/>
              <a:gd name="T48" fmla="*/ 176 w 258"/>
              <a:gd name="T49" fmla="*/ 59 h 265"/>
              <a:gd name="T50" fmla="*/ 152 w 258"/>
              <a:gd name="T51" fmla="*/ 41 h 265"/>
              <a:gd name="T52" fmla="*/ 140 w 258"/>
              <a:gd name="T53" fmla="*/ 43 h 265"/>
              <a:gd name="T54" fmla="*/ 127 w 258"/>
              <a:gd name="T55" fmla="*/ 56 h 265"/>
              <a:gd name="T56" fmla="*/ 132 w 258"/>
              <a:gd name="T57" fmla="*/ 65 h 265"/>
              <a:gd name="T58" fmla="*/ 155 w 258"/>
              <a:gd name="T59" fmla="*/ 81 h 265"/>
              <a:gd name="T60" fmla="*/ 155 w 258"/>
              <a:gd name="T61" fmla="*/ 183 h 265"/>
              <a:gd name="T62" fmla="*/ 136 w 258"/>
              <a:gd name="T63" fmla="*/ 197 h 265"/>
              <a:gd name="T64" fmla="*/ 127 w 258"/>
              <a:gd name="T65" fmla="*/ 208 h 265"/>
              <a:gd name="T66" fmla="*/ 141 w 258"/>
              <a:gd name="T67" fmla="*/ 222 h 265"/>
              <a:gd name="T68" fmla="*/ 157 w 258"/>
              <a:gd name="T69" fmla="*/ 220 h 265"/>
              <a:gd name="T70" fmla="*/ 176 w 258"/>
              <a:gd name="T71" fmla="*/ 205 h 265"/>
              <a:gd name="T72" fmla="*/ 206 w 258"/>
              <a:gd name="T73" fmla="*/ 132 h 265"/>
              <a:gd name="T74" fmla="*/ 176 w 258"/>
              <a:gd name="T75" fmla="*/ 5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8" h="265">
                <a:moveTo>
                  <a:pt x="213" y="23"/>
                </a:moveTo>
                <a:cubicBezTo>
                  <a:pt x="243" y="53"/>
                  <a:pt x="258" y="92"/>
                  <a:pt x="258" y="132"/>
                </a:cubicBezTo>
                <a:cubicBezTo>
                  <a:pt x="258" y="171"/>
                  <a:pt x="243" y="211"/>
                  <a:pt x="213" y="241"/>
                </a:cubicBezTo>
                <a:cubicBezTo>
                  <a:pt x="205" y="248"/>
                  <a:pt x="198" y="254"/>
                  <a:pt x="190" y="260"/>
                </a:cubicBezTo>
                <a:cubicBezTo>
                  <a:pt x="182" y="265"/>
                  <a:pt x="182" y="263"/>
                  <a:pt x="177" y="258"/>
                </a:cubicBezTo>
                <a:cubicBezTo>
                  <a:pt x="165" y="246"/>
                  <a:pt x="165" y="246"/>
                  <a:pt x="165" y="246"/>
                </a:cubicBezTo>
                <a:cubicBezTo>
                  <a:pt x="162" y="243"/>
                  <a:pt x="160" y="242"/>
                  <a:pt x="166" y="239"/>
                </a:cubicBezTo>
                <a:cubicBezTo>
                  <a:pt x="175" y="234"/>
                  <a:pt x="183" y="227"/>
                  <a:pt x="191" y="220"/>
                </a:cubicBezTo>
                <a:cubicBezTo>
                  <a:pt x="215" y="195"/>
                  <a:pt x="227" y="164"/>
                  <a:pt x="227" y="132"/>
                </a:cubicBezTo>
                <a:cubicBezTo>
                  <a:pt x="227" y="100"/>
                  <a:pt x="215" y="68"/>
                  <a:pt x="191" y="44"/>
                </a:cubicBezTo>
                <a:cubicBezTo>
                  <a:pt x="184" y="37"/>
                  <a:pt x="177" y="31"/>
                  <a:pt x="168" y="26"/>
                </a:cubicBezTo>
                <a:cubicBezTo>
                  <a:pt x="162" y="22"/>
                  <a:pt x="161" y="21"/>
                  <a:pt x="167" y="16"/>
                </a:cubicBezTo>
                <a:cubicBezTo>
                  <a:pt x="178" y="5"/>
                  <a:pt x="178" y="5"/>
                  <a:pt x="178" y="5"/>
                </a:cubicBezTo>
                <a:cubicBezTo>
                  <a:pt x="182" y="1"/>
                  <a:pt x="183" y="0"/>
                  <a:pt x="190" y="4"/>
                </a:cubicBezTo>
                <a:cubicBezTo>
                  <a:pt x="198" y="10"/>
                  <a:pt x="206" y="16"/>
                  <a:pt x="213" y="23"/>
                </a:cubicBezTo>
                <a:close/>
                <a:moveTo>
                  <a:pt x="61" y="101"/>
                </a:moveTo>
                <a:cubicBezTo>
                  <a:pt x="110" y="75"/>
                  <a:pt x="110" y="75"/>
                  <a:pt x="110" y="75"/>
                </a:cubicBezTo>
                <a:cubicBezTo>
                  <a:pt x="110" y="191"/>
                  <a:pt x="110" y="191"/>
                  <a:pt x="110" y="191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6" y="169"/>
                  <a:pt x="0" y="164"/>
                  <a:pt x="0" y="15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7"/>
                  <a:pt x="6" y="101"/>
                  <a:pt x="13" y="101"/>
                </a:cubicBezTo>
                <a:cubicBezTo>
                  <a:pt x="61" y="101"/>
                  <a:pt x="61" y="101"/>
                  <a:pt x="61" y="101"/>
                </a:cubicBezTo>
                <a:close/>
                <a:moveTo>
                  <a:pt x="176" y="59"/>
                </a:moveTo>
                <a:cubicBezTo>
                  <a:pt x="169" y="52"/>
                  <a:pt x="161" y="46"/>
                  <a:pt x="152" y="41"/>
                </a:cubicBezTo>
                <a:cubicBezTo>
                  <a:pt x="145" y="37"/>
                  <a:pt x="143" y="40"/>
                  <a:pt x="140" y="43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3" y="60"/>
                  <a:pt x="122" y="61"/>
                  <a:pt x="132" y="65"/>
                </a:cubicBezTo>
                <a:cubicBezTo>
                  <a:pt x="140" y="69"/>
                  <a:pt x="148" y="74"/>
                  <a:pt x="155" y="81"/>
                </a:cubicBezTo>
                <a:cubicBezTo>
                  <a:pt x="183" y="109"/>
                  <a:pt x="183" y="155"/>
                  <a:pt x="155" y="183"/>
                </a:cubicBezTo>
                <a:cubicBezTo>
                  <a:pt x="149" y="189"/>
                  <a:pt x="143" y="194"/>
                  <a:pt x="136" y="197"/>
                </a:cubicBezTo>
                <a:cubicBezTo>
                  <a:pt x="126" y="202"/>
                  <a:pt x="122" y="203"/>
                  <a:pt x="127" y="208"/>
                </a:cubicBezTo>
                <a:cubicBezTo>
                  <a:pt x="141" y="222"/>
                  <a:pt x="141" y="222"/>
                  <a:pt x="141" y="222"/>
                </a:cubicBezTo>
                <a:cubicBezTo>
                  <a:pt x="146" y="227"/>
                  <a:pt x="150" y="224"/>
                  <a:pt x="157" y="220"/>
                </a:cubicBezTo>
                <a:cubicBezTo>
                  <a:pt x="164" y="216"/>
                  <a:pt x="170" y="211"/>
                  <a:pt x="176" y="205"/>
                </a:cubicBezTo>
                <a:cubicBezTo>
                  <a:pt x="196" y="185"/>
                  <a:pt x="206" y="158"/>
                  <a:pt x="206" y="132"/>
                </a:cubicBezTo>
                <a:cubicBezTo>
                  <a:pt x="206" y="106"/>
                  <a:pt x="196" y="79"/>
                  <a:pt x="176" y="59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2" name="Freeform 80"/>
          <p:cNvSpPr>
            <a:spLocks/>
          </p:cNvSpPr>
          <p:nvPr/>
        </p:nvSpPr>
        <p:spPr bwMode="auto">
          <a:xfrm>
            <a:off x="5142310" y="1572817"/>
            <a:ext cx="332185" cy="59531"/>
          </a:xfrm>
          <a:custGeom>
            <a:avLst/>
            <a:gdLst>
              <a:gd name="T0" fmla="*/ 17 w 136"/>
              <a:gd name="T1" fmla="*/ 0 h 24"/>
              <a:gd name="T2" fmla="*/ 118 w 136"/>
              <a:gd name="T3" fmla="*/ 0 h 24"/>
              <a:gd name="T4" fmla="*/ 136 w 136"/>
              <a:gd name="T5" fmla="*/ 17 h 24"/>
              <a:gd name="T6" fmla="*/ 136 w 136"/>
              <a:gd name="T7" fmla="*/ 24 h 24"/>
              <a:gd name="T8" fmla="*/ 0 w 136"/>
              <a:gd name="T9" fmla="*/ 24 h 24"/>
              <a:gd name="T10" fmla="*/ 0 w 136"/>
              <a:gd name="T11" fmla="*/ 17 h 24"/>
              <a:gd name="T12" fmla="*/ 17 w 136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24">
                <a:moveTo>
                  <a:pt x="17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8" y="0"/>
                  <a:pt x="136" y="7"/>
                  <a:pt x="136" y="17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7" y="0"/>
                  <a:pt x="17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3" name="Freeform 81"/>
          <p:cNvSpPr>
            <a:spLocks noEditPoints="1"/>
          </p:cNvSpPr>
          <p:nvPr/>
        </p:nvSpPr>
        <p:spPr bwMode="auto">
          <a:xfrm>
            <a:off x="5067301" y="1207294"/>
            <a:ext cx="204788" cy="263129"/>
          </a:xfrm>
          <a:custGeom>
            <a:avLst/>
            <a:gdLst>
              <a:gd name="T0" fmla="*/ 42 w 84"/>
              <a:gd name="T1" fmla="*/ 0 h 108"/>
              <a:gd name="T2" fmla="*/ 63 w 84"/>
              <a:gd name="T3" fmla="*/ 9 h 108"/>
              <a:gd name="T4" fmla="*/ 71 w 84"/>
              <a:gd name="T5" fmla="*/ 29 h 108"/>
              <a:gd name="T6" fmla="*/ 63 w 84"/>
              <a:gd name="T7" fmla="*/ 50 h 108"/>
              <a:gd name="T8" fmla="*/ 42 w 84"/>
              <a:gd name="T9" fmla="*/ 58 h 108"/>
              <a:gd name="T10" fmla="*/ 22 w 84"/>
              <a:gd name="T11" fmla="*/ 50 h 108"/>
              <a:gd name="T12" fmla="*/ 13 w 84"/>
              <a:gd name="T13" fmla="*/ 29 h 108"/>
              <a:gd name="T14" fmla="*/ 22 w 84"/>
              <a:gd name="T15" fmla="*/ 9 h 108"/>
              <a:gd name="T16" fmla="*/ 42 w 84"/>
              <a:gd name="T17" fmla="*/ 0 h 108"/>
              <a:gd name="T18" fmla="*/ 41 w 84"/>
              <a:gd name="T19" fmla="*/ 72 h 108"/>
              <a:gd name="T20" fmla="*/ 35 w 84"/>
              <a:gd name="T21" fmla="*/ 102 h 108"/>
              <a:gd name="T22" fmla="*/ 42 w 84"/>
              <a:gd name="T23" fmla="*/ 108 h 108"/>
              <a:gd name="T24" fmla="*/ 49 w 84"/>
              <a:gd name="T25" fmla="*/ 102 h 108"/>
              <a:gd name="T26" fmla="*/ 43 w 84"/>
              <a:gd name="T27" fmla="*/ 72 h 108"/>
              <a:gd name="T28" fmla="*/ 45 w 84"/>
              <a:gd name="T29" fmla="*/ 70 h 108"/>
              <a:gd name="T30" fmla="*/ 42 w 84"/>
              <a:gd name="T31" fmla="*/ 68 h 108"/>
              <a:gd name="T32" fmla="*/ 38 w 84"/>
              <a:gd name="T33" fmla="*/ 70 h 108"/>
              <a:gd name="T34" fmla="*/ 41 w 84"/>
              <a:gd name="T35" fmla="*/ 72 h 108"/>
              <a:gd name="T36" fmla="*/ 54 w 84"/>
              <a:gd name="T37" fmla="*/ 61 h 108"/>
              <a:gd name="T38" fmla="*/ 84 w 84"/>
              <a:gd name="T39" fmla="*/ 102 h 108"/>
              <a:gd name="T40" fmla="*/ 54 w 84"/>
              <a:gd name="T41" fmla="*/ 102 h 108"/>
              <a:gd name="T42" fmla="*/ 47 w 84"/>
              <a:gd name="T43" fmla="*/ 69 h 108"/>
              <a:gd name="T44" fmla="*/ 54 w 84"/>
              <a:gd name="T45" fmla="*/ 61 h 108"/>
              <a:gd name="T46" fmla="*/ 30 w 84"/>
              <a:gd name="T47" fmla="*/ 102 h 108"/>
              <a:gd name="T48" fmla="*/ 0 w 84"/>
              <a:gd name="T49" fmla="*/ 102 h 108"/>
              <a:gd name="T50" fmla="*/ 29 w 84"/>
              <a:gd name="T51" fmla="*/ 61 h 108"/>
              <a:gd name="T52" fmla="*/ 37 w 84"/>
              <a:gd name="T53" fmla="*/ 69 h 108"/>
              <a:gd name="T54" fmla="*/ 30 w 84"/>
              <a:gd name="T55" fmla="*/ 102 h 108"/>
              <a:gd name="T56" fmla="*/ 46 w 84"/>
              <a:gd name="T57" fmla="*/ 18 h 108"/>
              <a:gd name="T58" fmla="*/ 44 w 84"/>
              <a:gd name="T59" fmla="*/ 19 h 108"/>
              <a:gd name="T60" fmla="*/ 17 w 84"/>
              <a:gd name="T61" fmla="*/ 25 h 108"/>
              <a:gd name="T62" fmla="*/ 17 w 84"/>
              <a:gd name="T63" fmla="*/ 29 h 108"/>
              <a:gd name="T64" fmla="*/ 24 w 84"/>
              <a:gd name="T65" fmla="*/ 47 h 108"/>
              <a:gd name="T66" fmla="*/ 42 w 84"/>
              <a:gd name="T67" fmla="*/ 54 h 108"/>
              <a:gd name="T68" fmla="*/ 60 w 84"/>
              <a:gd name="T69" fmla="*/ 47 h 108"/>
              <a:gd name="T70" fmla="*/ 68 w 84"/>
              <a:gd name="T71" fmla="*/ 29 h 108"/>
              <a:gd name="T72" fmla="*/ 67 w 84"/>
              <a:gd name="T73" fmla="*/ 24 h 108"/>
              <a:gd name="T74" fmla="*/ 60 w 84"/>
              <a:gd name="T75" fmla="*/ 23 h 108"/>
              <a:gd name="T76" fmla="*/ 46 w 84"/>
              <a:gd name="T77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" h="108">
                <a:moveTo>
                  <a:pt x="42" y="0"/>
                </a:moveTo>
                <a:cubicBezTo>
                  <a:pt x="50" y="0"/>
                  <a:pt x="58" y="3"/>
                  <a:pt x="63" y="9"/>
                </a:cubicBezTo>
                <a:cubicBezTo>
                  <a:pt x="68" y="14"/>
                  <a:pt x="71" y="21"/>
                  <a:pt x="71" y="29"/>
                </a:cubicBezTo>
                <a:cubicBezTo>
                  <a:pt x="71" y="37"/>
                  <a:pt x="68" y="45"/>
                  <a:pt x="63" y="50"/>
                </a:cubicBezTo>
                <a:cubicBezTo>
                  <a:pt x="58" y="55"/>
                  <a:pt x="50" y="58"/>
                  <a:pt x="42" y="58"/>
                </a:cubicBezTo>
                <a:cubicBezTo>
                  <a:pt x="34" y="58"/>
                  <a:pt x="27" y="55"/>
                  <a:pt x="22" y="50"/>
                </a:cubicBezTo>
                <a:cubicBezTo>
                  <a:pt x="16" y="45"/>
                  <a:pt x="13" y="37"/>
                  <a:pt x="13" y="29"/>
                </a:cubicBezTo>
                <a:cubicBezTo>
                  <a:pt x="13" y="21"/>
                  <a:pt x="16" y="14"/>
                  <a:pt x="22" y="9"/>
                </a:cubicBezTo>
                <a:cubicBezTo>
                  <a:pt x="27" y="3"/>
                  <a:pt x="34" y="0"/>
                  <a:pt x="42" y="0"/>
                </a:cubicBezTo>
                <a:close/>
                <a:moveTo>
                  <a:pt x="41" y="72"/>
                </a:moveTo>
                <a:cubicBezTo>
                  <a:pt x="35" y="102"/>
                  <a:pt x="35" y="102"/>
                  <a:pt x="35" y="102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3" y="72"/>
                  <a:pt x="43" y="72"/>
                  <a:pt x="43" y="72"/>
                </a:cubicBez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42" y="68"/>
                  <a:pt x="42" y="68"/>
                </a:cubicBezTo>
                <a:cubicBezTo>
                  <a:pt x="38" y="70"/>
                  <a:pt x="38" y="70"/>
                  <a:pt x="38" y="70"/>
                </a:cubicBezTo>
                <a:cubicBezTo>
                  <a:pt x="41" y="72"/>
                  <a:pt x="41" y="72"/>
                  <a:pt x="41" y="72"/>
                </a:cubicBezTo>
                <a:close/>
                <a:moveTo>
                  <a:pt x="54" y="61"/>
                </a:moveTo>
                <a:cubicBezTo>
                  <a:pt x="71" y="66"/>
                  <a:pt x="83" y="83"/>
                  <a:pt x="8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47" y="69"/>
                  <a:pt x="47" y="69"/>
                  <a:pt x="47" y="69"/>
                </a:cubicBezTo>
                <a:cubicBezTo>
                  <a:pt x="54" y="61"/>
                  <a:pt x="54" y="61"/>
                  <a:pt x="54" y="61"/>
                </a:cubicBezTo>
                <a:close/>
                <a:moveTo>
                  <a:pt x="30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3" y="66"/>
                  <a:pt x="29" y="61"/>
                </a:cubicBezTo>
                <a:cubicBezTo>
                  <a:pt x="37" y="69"/>
                  <a:pt x="37" y="69"/>
                  <a:pt x="37" y="69"/>
                </a:cubicBezTo>
                <a:cubicBezTo>
                  <a:pt x="30" y="102"/>
                  <a:pt x="30" y="102"/>
                  <a:pt x="30" y="102"/>
                </a:cubicBezTo>
                <a:close/>
                <a:moveTo>
                  <a:pt x="46" y="18"/>
                </a:moveTo>
                <a:cubicBezTo>
                  <a:pt x="45" y="19"/>
                  <a:pt x="45" y="19"/>
                  <a:pt x="44" y="19"/>
                </a:cubicBezTo>
                <a:cubicBezTo>
                  <a:pt x="35" y="24"/>
                  <a:pt x="23" y="25"/>
                  <a:pt x="17" y="25"/>
                </a:cubicBezTo>
                <a:cubicBezTo>
                  <a:pt x="17" y="26"/>
                  <a:pt x="17" y="28"/>
                  <a:pt x="17" y="29"/>
                </a:cubicBezTo>
                <a:cubicBezTo>
                  <a:pt x="17" y="36"/>
                  <a:pt x="20" y="42"/>
                  <a:pt x="24" y="47"/>
                </a:cubicBezTo>
                <a:cubicBezTo>
                  <a:pt x="29" y="52"/>
                  <a:pt x="35" y="54"/>
                  <a:pt x="42" y="54"/>
                </a:cubicBezTo>
                <a:cubicBezTo>
                  <a:pt x="49" y="54"/>
                  <a:pt x="56" y="52"/>
                  <a:pt x="60" y="47"/>
                </a:cubicBezTo>
                <a:cubicBezTo>
                  <a:pt x="65" y="42"/>
                  <a:pt x="68" y="36"/>
                  <a:pt x="68" y="29"/>
                </a:cubicBezTo>
                <a:cubicBezTo>
                  <a:pt x="68" y="27"/>
                  <a:pt x="68" y="26"/>
                  <a:pt x="67" y="24"/>
                </a:cubicBezTo>
                <a:cubicBezTo>
                  <a:pt x="65" y="24"/>
                  <a:pt x="63" y="24"/>
                  <a:pt x="60" y="23"/>
                </a:cubicBezTo>
                <a:cubicBezTo>
                  <a:pt x="55" y="23"/>
                  <a:pt x="50" y="21"/>
                  <a:pt x="46" y="1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4" name="Freeform 82"/>
          <p:cNvSpPr>
            <a:spLocks noEditPoints="1"/>
          </p:cNvSpPr>
          <p:nvPr/>
        </p:nvSpPr>
        <p:spPr bwMode="auto">
          <a:xfrm>
            <a:off x="5295901" y="1251348"/>
            <a:ext cx="255985" cy="107156"/>
          </a:xfrm>
          <a:custGeom>
            <a:avLst/>
            <a:gdLst>
              <a:gd name="T0" fmla="*/ 23 w 105"/>
              <a:gd name="T1" fmla="*/ 44 h 44"/>
              <a:gd name="T2" fmla="*/ 14 w 105"/>
              <a:gd name="T3" fmla="*/ 44 h 44"/>
              <a:gd name="T4" fmla="*/ 7 w 105"/>
              <a:gd name="T5" fmla="*/ 21 h 44"/>
              <a:gd name="T6" fmla="*/ 7 w 105"/>
              <a:gd name="T7" fmla="*/ 44 h 44"/>
              <a:gd name="T8" fmla="*/ 0 w 105"/>
              <a:gd name="T9" fmla="*/ 44 h 44"/>
              <a:gd name="T10" fmla="*/ 0 w 105"/>
              <a:gd name="T11" fmla="*/ 1 h 44"/>
              <a:gd name="T12" fmla="*/ 10 w 105"/>
              <a:gd name="T13" fmla="*/ 1 h 44"/>
              <a:gd name="T14" fmla="*/ 16 w 105"/>
              <a:gd name="T15" fmla="*/ 20 h 44"/>
              <a:gd name="T16" fmla="*/ 16 w 105"/>
              <a:gd name="T17" fmla="*/ 1 h 44"/>
              <a:gd name="T18" fmla="*/ 23 w 105"/>
              <a:gd name="T19" fmla="*/ 1 h 44"/>
              <a:gd name="T20" fmla="*/ 23 w 105"/>
              <a:gd name="T21" fmla="*/ 44 h 44"/>
              <a:gd name="T22" fmla="*/ 44 w 105"/>
              <a:gd name="T23" fmla="*/ 44 h 44"/>
              <a:gd name="T24" fmla="*/ 26 w 105"/>
              <a:gd name="T25" fmla="*/ 44 h 44"/>
              <a:gd name="T26" fmla="*/ 26 w 105"/>
              <a:gd name="T27" fmla="*/ 1 h 44"/>
              <a:gd name="T28" fmla="*/ 44 w 105"/>
              <a:gd name="T29" fmla="*/ 1 h 44"/>
              <a:gd name="T30" fmla="*/ 44 w 105"/>
              <a:gd name="T31" fmla="*/ 6 h 44"/>
              <a:gd name="T32" fmla="*/ 35 w 105"/>
              <a:gd name="T33" fmla="*/ 6 h 44"/>
              <a:gd name="T34" fmla="*/ 35 w 105"/>
              <a:gd name="T35" fmla="*/ 18 h 44"/>
              <a:gd name="T36" fmla="*/ 43 w 105"/>
              <a:gd name="T37" fmla="*/ 18 h 44"/>
              <a:gd name="T38" fmla="*/ 43 w 105"/>
              <a:gd name="T39" fmla="*/ 23 h 44"/>
              <a:gd name="T40" fmla="*/ 35 w 105"/>
              <a:gd name="T41" fmla="*/ 23 h 44"/>
              <a:gd name="T42" fmla="*/ 35 w 105"/>
              <a:gd name="T43" fmla="*/ 38 h 44"/>
              <a:gd name="T44" fmla="*/ 44 w 105"/>
              <a:gd name="T45" fmla="*/ 38 h 44"/>
              <a:gd name="T46" fmla="*/ 44 w 105"/>
              <a:gd name="T47" fmla="*/ 44 h 44"/>
              <a:gd name="T48" fmla="*/ 83 w 105"/>
              <a:gd name="T49" fmla="*/ 1 h 44"/>
              <a:gd name="T50" fmla="*/ 77 w 105"/>
              <a:gd name="T51" fmla="*/ 44 h 44"/>
              <a:gd name="T52" fmla="*/ 66 w 105"/>
              <a:gd name="T53" fmla="*/ 44 h 44"/>
              <a:gd name="T54" fmla="*/ 63 w 105"/>
              <a:gd name="T55" fmla="*/ 20 h 44"/>
              <a:gd name="T56" fmla="*/ 60 w 105"/>
              <a:gd name="T57" fmla="*/ 44 h 44"/>
              <a:gd name="T58" fmla="*/ 50 w 105"/>
              <a:gd name="T59" fmla="*/ 44 h 44"/>
              <a:gd name="T60" fmla="*/ 45 w 105"/>
              <a:gd name="T61" fmla="*/ 1 h 44"/>
              <a:gd name="T62" fmla="*/ 53 w 105"/>
              <a:gd name="T63" fmla="*/ 1 h 44"/>
              <a:gd name="T64" fmla="*/ 56 w 105"/>
              <a:gd name="T65" fmla="*/ 21 h 44"/>
              <a:gd name="T66" fmla="*/ 59 w 105"/>
              <a:gd name="T67" fmla="*/ 1 h 44"/>
              <a:gd name="T68" fmla="*/ 69 w 105"/>
              <a:gd name="T69" fmla="*/ 1 h 44"/>
              <a:gd name="T70" fmla="*/ 72 w 105"/>
              <a:gd name="T71" fmla="*/ 21 h 44"/>
              <a:gd name="T72" fmla="*/ 75 w 105"/>
              <a:gd name="T73" fmla="*/ 1 h 44"/>
              <a:gd name="T74" fmla="*/ 83 w 105"/>
              <a:gd name="T75" fmla="*/ 1 h 44"/>
              <a:gd name="T76" fmla="*/ 84 w 105"/>
              <a:gd name="T77" fmla="*/ 26 h 44"/>
              <a:gd name="T78" fmla="*/ 93 w 105"/>
              <a:gd name="T79" fmla="*/ 26 h 44"/>
              <a:gd name="T80" fmla="*/ 93 w 105"/>
              <a:gd name="T81" fmla="*/ 36 h 44"/>
              <a:gd name="T82" fmla="*/ 94 w 105"/>
              <a:gd name="T83" fmla="*/ 38 h 44"/>
              <a:gd name="T84" fmla="*/ 96 w 105"/>
              <a:gd name="T85" fmla="*/ 36 h 44"/>
              <a:gd name="T86" fmla="*/ 96 w 105"/>
              <a:gd name="T87" fmla="*/ 31 h 44"/>
              <a:gd name="T88" fmla="*/ 93 w 105"/>
              <a:gd name="T89" fmla="*/ 26 h 44"/>
              <a:gd name="T90" fmla="*/ 85 w 105"/>
              <a:gd name="T91" fmla="*/ 18 h 44"/>
              <a:gd name="T92" fmla="*/ 84 w 105"/>
              <a:gd name="T93" fmla="*/ 14 h 44"/>
              <a:gd name="T94" fmla="*/ 84 w 105"/>
              <a:gd name="T95" fmla="*/ 9 h 44"/>
              <a:gd name="T96" fmla="*/ 95 w 105"/>
              <a:gd name="T97" fmla="*/ 0 h 44"/>
              <a:gd name="T98" fmla="*/ 105 w 105"/>
              <a:gd name="T99" fmla="*/ 8 h 44"/>
              <a:gd name="T100" fmla="*/ 105 w 105"/>
              <a:gd name="T101" fmla="*/ 15 h 44"/>
              <a:gd name="T102" fmla="*/ 96 w 105"/>
              <a:gd name="T103" fmla="*/ 15 h 44"/>
              <a:gd name="T104" fmla="*/ 96 w 105"/>
              <a:gd name="T105" fmla="*/ 7 h 44"/>
              <a:gd name="T106" fmla="*/ 95 w 105"/>
              <a:gd name="T107" fmla="*/ 6 h 44"/>
              <a:gd name="T108" fmla="*/ 93 w 105"/>
              <a:gd name="T109" fmla="*/ 9 h 44"/>
              <a:gd name="T110" fmla="*/ 93 w 105"/>
              <a:gd name="T111" fmla="*/ 11 h 44"/>
              <a:gd name="T112" fmla="*/ 96 w 105"/>
              <a:gd name="T113" fmla="*/ 17 h 44"/>
              <a:gd name="T114" fmla="*/ 104 w 105"/>
              <a:gd name="T115" fmla="*/ 25 h 44"/>
              <a:gd name="T116" fmla="*/ 105 w 105"/>
              <a:gd name="T117" fmla="*/ 30 h 44"/>
              <a:gd name="T118" fmla="*/ 105 w 105"/>
              <a:gd name="T119" fmla="*/ 35 h 44"/>
              <a:gd name="T120" fmla="*/ 95 w 105"/>
              <a:gd name="T121" fmla="*/ 44 h 44"/>
              <a:gd name="T122" fmla="*/ 84 w 105"/>
              <a:gd name="T123" fmla="*/ 36 h 44"/>
              <a:gd name="T124" fmla="*/ 84 w 105"/>
              <a:gd name="T125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44">
                <a:moveTo>
                  <a:pt x="23" y="44"/>
                </a:moveTo>
                <a:cubicBezTo>
                  <a:pt x="14" y="44"/>
                  <a:pt x="14" y="44"/>
                  <a:pt x="14" y="4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44"/>
                  <a:pt x="7" y="44"/>
                  <a:pt x="7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44"/>
                  <a:pt x="23" y="44"/>
                  <a:pt x="23" y="44"/>
                </a:cubicBezTo>
                <a:close/>
                <a:moveTo>
                  <a:pt x="44" y="44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1"/>
                  <a:pt x="26" y="1"/>
                  <a:pt x="26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6"/>
                  <a:pt x="44" y="6"/>
                  <a:pt x="4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8"/>
                  <a:pt x="35" y="18"/>
                  <a:pt x="35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3"/>
                  <a:pt x="43" y="23"/>
                  <a:pt x="43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8"/>
                  <a:pt x="35" y="38"/>
                  <a:pt x="35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44"/>
                  <a:pt x="44" y="44"/>
                  <a:pt x="44" y="44"/>
                </a:cubicBezTo>
                <a:close/>
                <a:moveTo>
                  <a:pt x="83" y="1"/>
                </a:moveTo>
                <a:cubicBezTo>
                  <a:pt x="77" y="44"/>
                  <a:pt x="77" y="44"/>
                  <a:pt x="77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3" y="20"/>
                  <a:pt x="63" y="20"/>
                  <a:pt x="63" y="20"/>
                </a:cubicBezTo>
                <a:cubicBezTo>
                  <a:pt x="60" y="44"/>
                  <a:pt x="60" y="44"/>
                  <a:pt x="6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6" y="21"/>
                  <a:pt x="56" y="21"/>
                  <a:pt x="56" y="21"/>
                </a:cubicBezTo>
                <a:cubicBezTo>
                  <a:pt x="59" y="1"/>
                  <a:pt x="59" y="1"/>
                  <a:pt x="59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1"/>
                  <a:pt x="75" y="1"/>
                  <a:pt x="75" y="1"/>
                </a:cubicBezTo>
                <a:cubicBezTo>
                  <a:pt x="83" y="1"/>
                  <a:pt x="83" y="1"/>
                  <a:pt x="83" y="1"/>
                </a:cubicBezTo>
                <a:close/>
                <a:moveTo>
                  <a:pt x="84" y="26"/>
                </a:moveTo>
                <a:cubicBezTo>
                  <a:pt x="93" y="26"/>
                  <a:pt x="93" y="26"/>
                  <a:pt x="93" y="26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7"/>
                  <a:pt x="93" y="38"/>
                  <a:pt x="94" y="38"/>
                </a:cubicBezTo>
                <a:cubicBezTo>
                  <a:pt x="95" y="38"/>
                  <a:pt x="96" y="37"/>
                  <a:pt x="96" y="36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5" y="28"/>
                  <a:pt x="93" y="26"/>
                </a:cubicBezTo>
                <a:cubicBezTo>
                  <a:pt x="89" y="22"/>
                  <a:pt x="86" y="19"/>
                  <a:pt x="85" y="18"/>
                </a:cubicBezTo>
                <a:cubicBezTo>
                  <a:pt x="84" y="17"/>
                  <a:pt x="84" y="15"/>
                  <a:pt x="84" y="14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3"/>
                  <a:pt x="88" y="0"/>
                  <a:pt x="95" y="0"/>
                </a:cubicBezTo>
                <a:cubicBezTo>
                  <a:pt x="101" y="0"/>
                  <a:pt x="105" y="3"/>
                  <a:pt x="105" y="8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96" y="7"/>
                  <a:pt x="96" y="7"/>
                </a:cubicBezTo>
                <a:cubicBezTo>
                  <a:pt x="96" y="7"/>
                  <a:pt x="96" y="6"/>
                  <a:pt x="95" y="6"/>
                </a:cubicBezTo>
                <a:cubicBezTo>
                  <a:pt x="94" y="6"/>
                  <a:pt x="93" y="7"/>
                  <a:pt x="93" y="9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3"/>
                  <a:pt x="94" y="15"/>
                  <a:pt x="96" y="17"/>
                </a:cubicBezTo>
                <a:cubicBezTo>
                  <a:pt x="100" y="21"/>
                  <a:pt x="103" y="23"/>
                  <a:pt x="104" y="25"/>
                </a:cubicBezTo>
                <a:cubicBezTo>
                  <a:pt x="105" y="26"/>
                  <a:pt x="105" y="28"/>
                  <a:pt x="105" y="30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5" y="41"/>
                  <a:pt x="102" y="44"/>
                  <a:pt x="95" y="44"/>
                </a:cubicBezTo>
                <a:cubicBezTo>
                  <a:pt x="88" y="44"/>
                  <a:pt x="84" y="41"/>
                  <a:pt x="84" y="36"/>
                </a:cubicBezTo>
                <a:lnTo>
                  <a:pt x="84" y="26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5" name="Freeform 83"/>
          <p:cNvSpPr>
            <a:spLocks noEditPoints="1"/>
          </p:cNvSpPr>
          <p:nvPr/>
        </p:nvSpPr>
        <p:spPr bwMode="auto">
          <a:xfrm>
            <a:off x="5954317" y="1046560"/>
            <a:ext cx="794147" cy="577454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6" name="Freeform 84"/>
          <p:cNvSpPr>
            <a:spLocks noEditPoints="1"/>
          </p:cNvSpPr>
          <p:nvPr/>
        </p:nvSpPr>
        <p:spPr bwMode="auto">
          <a:xfrm>
            <a:off x="7111604" y="1025129"/>
            <a:ext cx="591741" cy="556022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7" name="Freeform 85"/>
          <p:cNvSpPr>
            <a:spLocks noEditPoints="1"/>
          </p:cNvSpPr>
          <p:nvPr/>
        </p:nvSpPr>
        <p:spPr bwMode="auto">
          <a:xfrm>
            <a:off x="8176023" y="976313"/>
            <a:ext cx="546497" cy="642938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8" name="Freeform 86"/>
          <p:cNvSpPr>
            <a:spLocks noEditPoints="1"/>
          </p:cNvSpPr>
          <p:nvPr/>
        </p:nvSpPr>
        <p:spPr bwMode="auto">
          <a:xfrm>
            <a:off x="8193882" y="4301729"/>
            <a:ext cx="452438" cy="248841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9" name="Freeform 87"/>
          <p:cNvSpPr>
            <a:spLocks noEditPoints="1"/>
          </p:cNvSpPr>
          <p:nvPr/>
        </p:nvSpPr>
        <p:spPr bwMode="auto">
          <a:xfrm>
            <a:off x="8079583" y="4056460"/>
            <a:ext cx="669131" cy="579835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0" name="Freeform 88"/>
          <p:cNvSpPr>
            <a:spLocks noEditPoints="1"/>
          </p:cNvSpPr>
          <p:nvPr/>
        </p:nvSpPr>
        <p:spPr bwMode="auto">
          <a:xfrm>
            <a:off x="8159354" y="1972867"/>
            <a:ext cx="572691" cy="679847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1" name="Freeform 89"/>
          <p:cNvSpPr>
            <a:spLocks noEditPoints="1"/>
          </p:cNvSpPr>
          <p:nvPr/>
        </p:nvSpPr>
        <p:spPr bwMode="auto">
          <a:xfrm>
            <a:off x="8159354" y="2932510"/>
            <a:ext cx="546497" cy="700088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8504226"/>
      </p:ext>
    </p:extLst>
  </p:cSld>
  <p:clrMapOvr>
    <a:masterClrMapping/>
  </p:clrMapOvr>
  <p:transition spd="slow" advClick="0" advTm="0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" y="1384554"/>
            <a:ext cx="2188712" cy="1601570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71" y="1380260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56" y="1380259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9" y="1384554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86" name="圆角矩形 85"/>
          <p:cNvSpPr/>
          <p:nvPr/>
        </p:nvSpPr>
        <p:spPr>
          <a:xfrm>
            <a:off x="293693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7" name="文本框 50"/>
          <p:cNvSpPr txBox="1">
            <a:spLocks noChangeArrowheads="1"/>
          </p:cNvSpPr>
          <p:nvPr/>
        </p:nvSpPr>
        <p:spPr bwMode="auto">
          <a:xfrm>
            <a:off x="352186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2012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88" name="文本框 303"/>
          <p:cNvSpPr txBox="1"/>
          <p:nvPr/>
        </p:nvSpPr>
        <p:spPr>
          <a:xfrm>
            <a:off x="188188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文本框 303"/>
          <p:cNvSpPr txBox="1"/>
          <p:nvPr/>
        </p:nvSpPr>
        <p:spPr>
          <a:xfrm>
            <a:off x="248153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714010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文本框 50"/>
          <p:cNvSpPr txBox="1">
            <a:spLocks noChangeArrowheads="1"/>
          </p:cNvSpPr>
          <p:nvPr/>
        </p:nvSpPr>
        <p:spPr bwMode="auto">
          <a:xfrm>
            <a:off x="2772503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2013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2" name="文本框 303"/>
          <p:cNvSpPr txBox="1"/>
          <p:nvPr/>
        </p:nvSpPr>
        <p:spPr>
          <a:xfrm>
            <a:off x="2608505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3" name="文本框 303"/>
          <p:cNvSpPr txBox="1"/>
          <p:nvPr/>
        </p:nvSpPr>
        <p:spPr>
          <a:xfrm>
            <a:off x="2668470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497051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5" name="文本框 50"/>
          <p:cNvSpPr txBox="1">
            <a:spLocks noChangeArrowheads="1"/>
          </p:cNvSpPr>
          <p:nvPr/>
        </p:nvSpPr>
        <p:spPr bwMode="auto">
          <a:xfrm>
            <a:off x="502901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2016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6" name="文本框 303"/>
          <p:cNvSpPr txBox="1"/>
          <p:nvPr/>
        </p:nvSpPr>
        <p:spPr>
          <a:xfrm>
            <a:off x="486501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7" name="文本框 303"/>
          <p:cNvSpPr txBox="1"/>
          <p:nvPr/>
        </p:nvSpPr>
        <p:spPr>
          <a:xfrm>
            <a:off x="492497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722575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50"/>
          <p:cNvSpPr txBox="1">
            <a:spLocks noChangeArrowheads="1"/>
          </p:cNvSpPr>
          <p:nvPr/>
        </p:nvSpPr>
        <p:spPr bwMode="auto">
          <a:xfrm>
            <a:off x="728425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2015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0" name="文本框 303"/>
          <p:cNvSpPr txBox="1"/>
          <p:nvPr/>
        </p:nvSpPr>
        <p:spPr>
          <a:xfrm>
            <a:off x="712025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101" name="文本框 303"/>
          <p:cNvSpPr txBox="1"/>
          <p:nvPr/>
        </p:nvSpPr>
        <p:spPr>
          <a:xfrm>
            <a:off x="718021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10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0970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8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50"/>
                            </p:stCondLst>
                            <p:childTnLst>
                              <p:par>
                                <p:cTn id="10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3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50"/>
                            </p:stCondLst>
                            <p:childTnLst>
                              <p:par>
                                <p:cTn id="1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50"/>
                            </p:stCondLst>
                            <p:childTnLst>
                              <p:par>
                                <p:cTn id="1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55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800"/>
                            </p:stCondLst>
                            <p:childTnLst>
                              <p:par>
                                <p:cTn id="1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86" grpId="0" animBg="1"/>
      <p:bldP spid="87" grpId="0"/>
      <p:bldP spid="88" grpId="0"/>
      <p:bldP spid="89" grpId="0"/>
      <p:bldP spid="90" grpId="0" animBg="1"/>
      <p:bldP spid="91" grpId="0"/>
      <p:bldP spid="92" grpId="0"/>
      <p:bldP spid="93" grpId="0"/>
      <p:bldP spid="94" grpId="0" animBg="1"/>
      <p:bldP spid="95" grpId="0"/>
      <p:bldP spid="96" grpId="0"/>
      <p:bldP spid="97" grpId="0"/>
      <p:bldP spid="98" grpId="0" animBg="1"/>
      <p:bldP spid="99" grpId="0"/>
      <p:bldP spid="100" grpId="0"/>
      <p:bldP spid="101" grpId="0"/>
      <p:bldP spid="102" grpId="0" animBg="1"/>
      <p:bldP spid="10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67964" y="1405395"/>
            <a:ext cx="2894738" cy="3416359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830502" y="1699340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405229" y="2484884"/>
            <a:ext cx="2400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50" dirty="0">
                <a:solidFill>
                  <a:schemeClr val="bg1"/>
                </a:solidFill>
              </a:rPr>
              <a:t>这一年我们的工作做得怎么样，哪些工作比较满意，这里说下大概的内容。。。。。。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778128" y="2404687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03517" y="242849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4684572" y="333294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4801285" y="3375918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5610878" y="240833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文本框 43"/>
          <p:cNvSpPr txBox="1"/>
          <p:nvPr/>
        </p:nvSpPr>
        <p:spPr>
          <a:xfrm>
            <a:off x="5736267" y="243214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第三季度成绩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6556490" y="3312532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3" name="文本框 43"/>
          <p:cNvSpPr txBox="1"/>
          <p:nvPr/>
        </p:nvSpPr>
        <p:spPr>
          <a:xfrm>
            <a:off x="6681879" y="3336344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64" name="文本框 303"/>
          <p:cNvSpPr txBox="1"/>
          <p:nvPr/>
        </p:nvSpPr>
        <p:spPr>
          <a:xfrm>
            <a:off x="3367827" y="1422883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5" name="文本框 303"/>
          <p:cNvSpPr txBox="1"/>
          <p:nvPr/>
        </p:nvSpPr>
        <p:spPr>
          <a:xfrm>
            <a:off x="4132511" y="3894995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6" name="文本框 303"/>
          <p:cNvSpPr txBox="1"/>
          <p:nvPr/>
        </p:nvSpPr>
        <p:spPr>
          <a:xfrm>
            <a:off x="5610878" y="139960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7" name="文本框 303"/>
          <p:cNvSpPr txBox="1"/>
          <p:nvPr/>
        </p:nvSpPr>
        <p:spPr>
          <a:xfrm>
            <a:off x="6521533" y="384302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cxnSp>
        <p:nvCxnSpPr>
          <p:cNvPr id="68" name="直接连接符 67"/>
          <p:cNvCxnSpPr>
            <a:stCxn id="40" idx="3"/>
          </p:cNvCxnSpPr>
          <p:nvPr/>
        </p:nvCxnSpPr>
        <p:spPr>
          <a:xfrm flipV="1">
            <a:off x="3062702" y="3005971"/>
            <a:ext cx="5761034" cy="107604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497254" y="2799184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440054" y="3075861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345535" y="2768286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66974" y="3055682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7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3" name="椭圆 10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81588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950"/>
                            </p:stCondLst>
                            <p:childTnLst>
                              <p:par>
                                <p:cTn id="7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5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5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00"/>
                            </p:stCondLst>
                            <p:childTnLst>
                              <p:par>
                                <p:cTn id="10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5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7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00"/>
                            </p:stCondLst>
                            <p:childTnLst>
                              <p:par>
                                <p:cTn id="1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9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200"/>
                            </p:stCondLst>
                            <p:childTnLst>
                              <p:par>
                                <p:cTn id="1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450"/>
                            </p:stCondLst>
                            <p:childTnLst>
                              <p:par>
                                <p:cTn id="1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200"/>
                            </p:stCondLst>
                            <p:childTnLst>
                              <p:par>
                                <p:cTn id="1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0" grpId="0" animBg="1"/>
      <p:bldP spid="41" grpId="0"/>
      <p:bldP spid="42" grpId="0"/>
      <p:bldP spid="42" grpId="1"/>
      <p:bldP spid="43" grpId="0" animBg="1"/>
      <p:bldP spid="44" grpId="0"/>
      <p:bldP spid="45" grpId="0" animBg="1"/>
      <p:bldP spid="46" grpId="0"/>
      <p:bldP spid="47" grpId="0" animBg="1"/>
      <p:bldP spid="48" grpId="0"/>
      <p:bldP spid="62" grpId="0" animBg="1"/>
      <p:bldP spid="63" grpId="0"/>
      <p:bldP spid="64" grpId="0"/>
      <p:bldP spid="65" grpId="0"/>
      <p:bldP spid="66" grpId="0"/>
      <p:bldP spid="67" grpId="0"/>
      <p:bldP spid="78" grpId="0" animBg="1"/>
      <p:bldP spid="7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0191"/>
            <a:ext cx="3501515" cy="2181444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74" name="圆角矩形 73"/>
          <p:cNvSpPr/>
          <p:nvPr/>
        </p:nvSpPr>
        <p:spPr>
          <a:xfrm>
            <a:off x="3501516" y="1900192"/>
            <a:ext cx="5642485" cy="2181444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5" name="文本框 303"/>
          <p:cNvSpPr txBox="1"/>
          <p:nvPr/>
        </p:nvSpPr>
        <p:spPr>
          <a:xfrm>
            <a:off x="3815406" y="2594093"/>
            <a:ext cx="475709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76" name="圆角矩形 75"/>
          <p:cNvSpPr/>
          <p:nvPr/>
        </p:nvSpPr>
        <p:spPr>
          <a:xfrm>
            <a:off x="3932247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932247" y="2356506"/>
            <a:ext cx="1701508" cy="0"/>
          </a:xfrm>
          <a:prstGeom prst="line">
            <a:avLst/>
          </a:prstGeom>
          <a:ln>
            <a:solidFill>
              <a:srgbClr val="C5B4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433342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9" name="文本框 43"/>
          <p:cNvSpPr txBox="1"/>
          <p:nvPr/>
        </p:nvSpPr>
        <p:spPr>
          <a:xfrm>
            <a:off x="4128431" y="202405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8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81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2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85" name="椭圆 84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86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71877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4" grpId="0" animBg="1"/>
      <p:bldP spid="75" grpId="0"/>
      <p:bldP spid="76" grpId="0" animBg="1"/>
      <p:bldP spid="78" grpId="0" animBg="1"/>
      <p:bldP spid="79" grpId="0"/>
      <p:bldP spid="80" grpId="0" animBg="1"/>
      <p:bldP spid="8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505891"/>
            <a:ext cx="2677931" cy="17460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505892"/>
            <a:ext cx="2677931" cy="17460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505891"/>
            <a:ext cx="2677933" cy="1746011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>
          <a:xfrm>
            <a:off x="347984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2473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1434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543861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5" name="文本框 43"/>
          <p:cNvSpPr txBox="1"/>
          <p:nvPr/>
        </p:nvSpPr>
        <p:spPr>
          <a:xfrm>
            <a:off x="1976654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43"/>
          <p:cNvSpPr txBox="1"/>
          <p:nvPr/>
        </p:nvSpPr>
        <p:spPr>
          <a:xfrm>
            <a:off x="3395917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7" name="文本框 43"/>
          <p:cNvSpPr txBox="1"/>
          <p:nvPr/>
        </p:nvSpPr>
        <p:spPr>
          <a:xfrm>
            <a:off x="482871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文本框 43"/>
          <p:cNvSpPr txBox="1"/>
          <p:nvPr/>
        </p:nvSpPr>
        <p:spPr>
          <a:xfrm>
            <a:off x="6387068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9" name="文本框 43"/>
          <p:cNvSpPr txBox="1"/>
          <p:nvPr/>
        </p:nvSpPr>
        <p:spPr>
          <a:xfrm>
            <a:off x="781986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32243" y="379953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457632" y="3823347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332243" y="4266185"/>
            <a:ext cx="83554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44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5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6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48" name="椭圆 47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58708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3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5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300"/>
                            </p:stCondLst>
                            <p:childTnLst>
                              <p:par>
                                <p:cTn id="10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  <p:bldP spid="42" grpId="0"/>
      <p:bldP spid="43" grpId="0" animBg="1"/>
      <p:bldP spid="4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7"/>
          <p:cNvGrpSpPr>
            <a:grpSpLocks/>
          </p:cNvGrpSpPr>
          <p:nvPr/>
        </p:nvGrpSpPr>
        <p:grpSpPr bwMode="auto">
          <a:xfrm>
            <a:off x="395536" y="1913536"/>
            <a:ext cx="2065097" cy="2063907"/>
            <a:chOff x="1222375" y="1492250"/>
            <a:chExt cx="2754313" cy="2752725"/>
          </a:xfrm>
        </p:grpSpPr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1222375" y="1492250"/>
              <a:ext cx="2754313" cy="2752725"/>
              <a:chOff x="817310" y="2201172"/>
              <a:chExt cx="3060000" cy="3060000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 bwMode="auto">
              <a:xfrm>
                <a:off x="1051881" y="2435878"/>
                <a:ext cx="2590858" cy="2590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1560821" y="2613889"/>
              <a:ext cx="2093617" cy="492595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350" b="1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第二季度成绩</a:t>
              </a:r>
            </a:p>
          </p:txBody>
        </p:sp>
      </p:grpSp>
      <p:grpSp>
        <p:nvGrpSpPr>
          <p:cNvPr id="22" name="组合 31"/>
          <p:cNvGrpSpPr>
            <a:grpSpLocks/>
          </p:cNvGrpSpPr>
          <p:nvPr/>
        </p:nvGrpSpPr>
        <p:grpSpPr bwMode="auto">
          <a:xfrm>
            <a:off x="2140453" y="1925440"/>
            <a:ext cx="3277970" cy="341741"/>
            <a:chOff x="3549650" y="1508125"/>
            <a:chExt cx="4371975" cy="455794"/>
          </a:xfrm>
          <a:solidFill>
            <a:srgbClr val="0071C1"/>
          </a:solidFill>
        </p:grpSpPr>
        <p:sp>
          <p:nvSpPr>
            <p:cNvPr id="23" name="矩形 6"/>
            <p:cNvSpPr>
              <a:spLocks/>
            </p:cNvSpPr>
            <p:nvPr/>
          </p:nvSpPr>
          <p:spPr bwMode="auto">
            <a:xfrm>
              <a:off x="3549650" y="1508125"/>
              <a:ext cx="4371975" cy="388938"/>
            </a:xfrm>
            <a:prstGeom prst="rect">
              <a:avLst/>
            </a:prstGeom>
            <a:solidFill>
              <a:srgbClr val="E44B46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499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46"/>
            <p:cNvSpPr txBox="1">
              <a:spLocks noChangeArrowheads="1"/>
            </p:cNvSpPr>
            <p:nvPr/>
          </p:nvSpPr>
          <p:spPr bwMode="auto">
            <a:xfrm>
              <a:off x="3743324" y="1563687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146"/>
          <p:cNvSpPr txBox="1">
            <a:spLocks noChangeArrowheads="1"/>
          </p:cNvSpPr>
          <p:nvPr/>
        </p:nvSpPr>
        <p:spPr bwMode="auto">
          <a:xfrm>
            <a:off x="5452761" y="1759865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grpSp>
        <p:nvGrpSpPr>
          <p:cNvPr id="26" name="组合 32"/>
          <p:cNvGrpSpPr>
            <a:grpSpLocks/>
          </p:cNvGrpSpPr>
          <p:nvPr/>
        </p:nvGrpSpPr>
        <p:grpSpPr bwMode="auto">
          <a:xfrm>
            <a:off x="2622508" y="2800278"/>
            <a:ext cx="2795915" cy="549489"/>
            <a:chOff x="4192588" y="2674938"/>
            <a:chExt cx="3729037" cy="732878"/>
          </a:xfrm>
        </p:grpSpPr>
        <p:sp>
          <p:nvSpPr>
            <p:cNvPr id="27" name="矩形 26"/>
            <p:cNvSpPr>
              <a:spLocks/>
            </p:cNvSpPr>
            <p:nvPr/>
          </p:nvSpPr>
          <p:spPr bwMode="auto">
            <a:xfrm>
              <a:off x="4192588" y="2674938"/>
              <a:ext cx="3729037" cy="388937"/>
            </a:xfrm>
            <a:prstGeom prst="rect">
              <a:avLst/>
            </a:prstGeom>
            <a:solidFill>
              <a:srgbClr val="7F7F7F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46"/>
            <p:cNvSpPr txBox="1">
              <a:spLocks noChangeArrowheads="1"/>
            </p:cNvSpPr>
            <p:nvPr/>
          </p:nvSpPr>
          <p:spPr bwMode="auto">
            <a:xfrm>
              <a:off x="4448175" y="2730500"/>
              <a:ext cx="2027236" cy="677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3"/>
          <p:cNvGrpSpPr>
            <a:grpSpLocks/>
          </p:cNvGrpSpPr>
          <p:nvPr/>
        </p:nvGrpSpPr>
        <p:grpSpPr bwMode="auto">
          <a:xfrm>
            <a:off x="2140453" y="3681074"/>
            <a:ext cx="3277970" cy="341740"/>
            <a:chOff x="3549650" y="3849688"/>
            <a:chExt cx="4371975" cy="455793"/>
          </a:xfrm>
        </p:grpSpPr>
        <p:sp>
          <p:nvSpPr>
            <p:cNvPr id="30" name="矩形 29"/>
            <p:cNvSpPr>
              <a:spLocks/>
            </p:cNvSpPr>
            <p:nvPr/>
          </p:nvSpPr>
          <p:spPr bwMode="auto">
            <a:xfrm>
              <a:off x="3549650" y="3849688"/>
              <a:ext cx="4371975" cy="388937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146"/>
            <p:cNvSpPr txBox="1">
              <a:spLocks noChangeArrowheads="1"/>
            </p:cNvSpPr>
            <p:nvPr/>
          </p:nvSpPr>
          <p:spPr bwMode="auto">
            <a:xfrm>
              <a:off x="3743324" y="3905249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28"/>
          <p:cNvGrpSpPr>
            <a:grpSpLocks/>
          </p:cNvGrpSpPr>
          <p:nvPr/>
        </p:nvGrpSpPr>
        <p:grpSpPr bwMode="auto">
          <a:xfrm>
            <a:off x="1633403" y="1793321"/>
            <a:ext cx="560612" cy="555850"/>
            <a:chOff x="2873375" y="1331913"/>
            <a:chExt cx="747713" cy="741362"/>
          </a:xfrm>
        </p:grpSpPr>
        <p:grpSp>
          <p:nvGrpSpPr>
            <p:cNvPr id="33" name="组合 10"/>
            <p:cNvGrpSpPr>
              <a:grpSpLocks/>
            </p:cNvGrpSpPr>
            <p:nvPr/>
          </p:nvGrpSpPr>
          <p:grpSpPr bwMode="auto">
            <a:xfrm>
              <a:off x="2876550" y="1331913"/>
              <a:ext cx="741363" cy="741362"/>
              <a:chOff x="1026678" y="2401342"/>
              <a:chExt cx="823237" cy="823237"/>
            </a:xfrm>
          </p:grpSpPr>
          <p:sp>
            <p:nvSpPr>
              <p:cNvPr id="35" name="椭圆 11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36" name="椭圆 12"/>
              <p:cNvSpPr>
                <a:spLocks noChangeAspect="1"/>
              </p:cNvSpPr>
              <p:nvPr/>
            </p:nvSpPr>
            <p:spPr bwMode="auto">
              <a:xfrm>
                <a:off x="1078298" y="2452963"/>
                <a:ext cx="720000" cy="72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285376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873375" y="1503363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 dirty="0">
                  <a:solidFill>
                    <a:srgbClr val="FFFFFF"/>
                  </a:solidFill>
                </a:rPr>
                <a:t>1</a:t>
              </a:r>
              <a:endParaRPr lang="zh-CN" altLang="en-US" sz="14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29"/>
          <p:cNvGrpSpPr>
            <a:grpSpLocks/>
          </p:cNvGrpSpPr>
          <p:nvPr/>
        </p:nvGrpSpPr>
        <p:grpSpPr bwMode="auto">
          <a:xfrm>
            <a:off x="2164258" y="2668160"/>
            <a:ext cx="560612" cy="554660"/>
            <a:chOff x="3581400" y="2498725"/>
            <a:chExt cx="747713" cy="739775"/>
          </a:xfrm>
        </p:grpSpPr>
        <p:grpSp>
          <p:nvGrpSpPr>
            <p:cNvPr id="38" name="组合 7"/>
            <p:cNvGrpSpPr>
              <a:grpSpLocks/>
            </p:cNvGrpSpPr>
            <p:nvPr/>
          </p:nvGrpSpPr>
          <p:grpSpPr bwMode="auto">
            <a:xfrm>
              <a:off x="3584575" y="2498725"/>
              <a:ext cx="739775" cy="739775"/>
              <a:chOff x="4396580" y="2306605"/>
              <a:chExt cx="822211" cy="822211"/>
            </a:xfrm>
          </p:grpSpPr>
          <p:sp>
            <p:nvSpPr>
              <p:cNvPr id="40" name="椭圆 8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447748" y="2357773"/>
                <a:ext cx="719876" cy="719876"/>
              </a:xfrm>
              <a:prstGeom prst="ellipse">
                <a:avLst/>
              </a:prstGeom>
              <a:solidFill>
                <a:schemeClr val="bg1">
                  <a:lumMod val="50000"/>
                  <a:alpha val="80000"/>
                </a:schemeClr>
              </a:solidFill>
              <a:ln w="12700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3581400" y="266858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2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30"/>
          <p:cNvGrpSpPr>
            <a:grpSpLocks/>
          </p:cNvGrpSpPr>
          <p:nvPr/>
        </p:nvGrpSpPr>
        <p:grpSpPr bwMode="auto">
          <a:xfrm>
            <a:off x="1633403" y="3548951"/>
            <a:ext cx="560612" cy="554660"/>
            <a:chOff x="2873375" y="3673475"/>
            <a:chExt cx="747713" cy="739775"/>
          </a:xfrm>
        </p:grpSpPr>
        <p:grpSp>
          <p:nvGrpSpPr>
            <p:cNvPr id="43" name="组合 13"/>
            <p:cNvGrpSpPr>
              <a:grpSpLocks/>
            </p:cNvGrpSpPr>
            <p:nvPr/>
          </p:nvGrpSpPr>
          <p:grpSpPr bwMode="auto">
            <a:xfrm>
              <a:off x="2878138" y="3673475"/>
              <a:ext cx="739775" cy="739775"/>
              <a:chOff x="4396507" y="3324383"/>
              <a:chExt cx="822355" cy="822355"/>
            </a:xfrm>
          </p:grpSpPr>
          <p:sp>
            <p:nvSpPr>
              <p:cNvPr id="45" name="椭圆 14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4447683" y="3375560"/>
                <a:ext cx="720002" cy="72000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 algn="ctr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44" name="Rectangle 13"/>
            <p:cNvSpPr>
              <a:spLocks noChangeArrowheads="1"/>
            </p:cNvSpPr>
            <p:nvPr/>
          </p:nvSpPr>
          <p:spPr bwMode="auto">
            <a:xfrm>
              <a:off x="2873375" y="384333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3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sp>
        <p:nvSpPr>
          <p:cNvPr id="47" name="TextBox 146"/>
          <p:cNvSpPr txBox="1">
            <a:spLocks noChangeArrowheads="1"/>
          </p:cNvSpPr>
          <p:nvPr/>
        </p:nvSpPr>
        <p:spPr bwMode="auto">
          <a:xfrm>
            <a:off x="5452761" y="2607561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8" name="TextBox 146"/>
          <p:cNvSpPr txBox="1">
            <a:spLocks noChangeArrowheads="1"/>
          </p:cNvSpPr>
          <p:nvPr/>
        </p:nvSpPr>
        <p:spPr bwMode="auto">
          <a:xfrm>
            <a:off x="5510072" y="3479613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6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67" name="椭圆 6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34354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7" grpId="0"/>
      <p:bldP spid="48" grpId="0"/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 animBg="1"/>
      <p:bldP spid="6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</TotalTime>
  <Words>3729</Words>
  <Application>Microsoft Office PowerPoint</Application>
  <PresentationFormat>全屏显示(16:10)</PresentationFormat>
  <Paragraphs>724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 Unicode MS</vt:lpstr>
      <vt:lpstr>Broadway BT</vt:lpstr>
      <vt:lpstr>맑은 고딕</vt:lpstr>
      <vt:lpstr>Microsoft YaHei UI</vt:lpstr>
      <vt:lpstr>Open Sans</vt:lpstr>
      <vt:lpstr>华文细黑</vt:lpstr>
      <vt:lpstr>宋体</vt:lpstr>
      <vt:lpstr>Agency FB</vt:lpstr>
      <vt:lpstr>Aharoni</vt:lpstr>
      <vt:lpstr>Arial</vt:lpstr>
      <vt:lpstr>Calibri</vt:lpstr>
      <vt:lpstr>GulimChe</vt:lpstr>
      <vt:lpstr>Impact</vt:lpstr>
      <vt:lpstr>Tahoma</vt:lpstr>
      <vt:lpstr>Utsaah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</dc:title>
  <dc:creator>慧慧</dc:creator>
  <cp:lastModifiedBy>Administrator</cp:lastModifiedBy>
  <cp:revision>362</cp:revision>
  <dcterms:created xsi:type="dcterms:W3CDTF">2013-12-06T04:45:20Z</dcterms:created>
  <dcterms:modified xsi:type="dcterms:W3CDTF">2018-07-23T09:19:32Z</dcterms:modified>
</cp:coreProperties>
</file>