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60" r:id="rId2"/>
    <p:sldId id="292" r:id="rId3"/>
    <p:sldId id="262" r:id="rId4"/>
    <p:sldId id="324" r:id="rId5"/>
    <p:sldId id="329" r:id="rId6"/>
    <p:sldId id="325" r:id="rId7"/>
    <p:sldId id="315" r:id="rId8"/>
    <p:sldId id="333" r:id="rId9"/>
    <p:sldId id="326" r:id="rId10"/>
    <p:sldId id="332" r:id="rId11"/>
    <p:sldId id="264" r:id="rId12"/>
    <p:sldId id="334" r:id="rId13"/>
    <p:sldId id="320" r:id="rId14"/>
    <p:sldId id="331" r:id="rId15"/>
    <p:sldId id="319" r:id="rId16"/>
    <p:sldId id="335" r:id="rId17"/>
    <p:sldId id="330" r:id="rId18"/>
    <p:sldId id="296" r:id="rId19"/>
    <p:sldId id="298" r:id="rId20"/>
    <p:sldId id="300" r:id="rId21"/>
    <p:sldId id="316" r:id="rId22"/>
    <p:sldId id="314" r:id="rId23"/>
    <p:sldId id="317" r:id="rId24"/>
    <p:sldId id="263" r:id="rId25"/>
    <p:sldId id="266" r:id="rId26"/>
    <p:sldId id="277" r:id="rId27"/>
    <p:sldId id="313" r:id="rId28"/>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2EFEE"/>
    <a:srgbClr val="F9FCFB"/>
    <a:srgbClr val="D13910"/>
    <a:srgbClr val="F2F2F2"/>
    <a:srgbClr val="239071"/>
    <a:srgbClr val="FCA821"/>
    <a:srgbClr val="DC5389"/>
    <a:srgbClr val="57C0D5"/>
    <a:srgbClr val="005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3911" autoAdjust="0"/>
  </p:normalViewPr>
  <p:slideViewPr>
    <p:cSldViewPr snapToGrid="0">
      <p:cViewPr varScale="1">
        <p:scale>
          <a:sx n="66" d="100"/>
          <a:sy n="66" d="100"/>
        </p:scale>
        <p:origin x="-804"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t>‹#›</a:t>
            </a:fld>
            <a:endParaRPr lang="zh-CN" altLang="en-US"/>
          </a:p>
        </p:txBody>
      </p:sp>
    </p:spTree>
    <p:extLst>
      <p:ext uri="{BB962C8B-B14F-4D97-AF65-F5344CB8AC3E}">
        <p14:creationId xmlns:p14="http://schemas.microsoft.com/office/powerpoint/2010/main" val="1971960086"/>
      </p:ext>
    </p:extLst>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t>1</a:t>
            </a:fld>
            <a:endParaRPr lang="zh-CN" altLang="en-US">
              <a:solidFill>
                <a:schemeClr val="tx1"/>
              </a:solidFill>
            </a:endParaRPr>
          </a:p>
        </p:txBody>
      </p:sp>
    </p:spTree>
    <p:extLst>
      <p:ext uri="{BB962C8B-B14F-4D97-AF65-F5344CB8AC3E}">
        <p14:creationId xmlns:p14="http://schemas.microsoft.com/office/powerpoint/2010/main" val="199904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4</a:t>
            </a:fld>
            <a:endParaRPr lang="zh-CN" altLang="en-US"/>
          </a:p>
        </p:txBody>
      </p:sp>
    </p:spTree>
    <p:extLst>
      <p:ext uri="{BB962C8B-B14F-4D97-AF65-F5344CB8AC3E}">
        <p14:creationId xmlns:p14="http://schemas.microsoft.com/office/powerpoint/2010/main" val="2619252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5</a:t>
            </a:fld>
            <a:endParaRPr lang="zh-CN" altLang="en-US"/>
          </a:p>
        </p:txBody>
      </p:sp>
    </p:spTree>
    <p:extLst>
      <p:ext uri="{BB962C8B-B14F-4D97-AF65-F5344CB8AC3E}">
        <p14:creationId xmlns:p14="http://schemas.microsoft.com/office/powerpoint/2010/main" val="1659708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20</a:t>
            </a:fld>
            <a:endParaRPr lang="zh-CN" altLang="en-US"/>
          </a:p>
        </p:txBody>
      </p:sp>
    </p:spTree>
    <p:extLst>
      <p:ext uri="{BB962C8B-B14F-4D97-AF65-F5344CB8AC3E}">
        <p14:creationId xmlns:p14="http://schemas.microsoft.com/office/powerpoint/2010/main" val="175586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pPr>
              <a:defRPr/>
            </a:pPr>
            <a:fld id="{D57F35CC-AECF-450E-A632-155F605872FB}" type="slidenum">
              <a:rPr lang="zh-CN" altLang="en-US" smtClean="0"/>
              <a:t>27</a:t>
            </a:fld>
            <a:endParaRPr lang="zh-CN" altLang="en-US"/>
          </a:p>
        </p:txBody>
      </p:sp>
    </p:spTree>
    <p:extLst>
      <p:ext uri="{BB962C8B-B14F-4D97-AF65-F5344CB8AC3E}">
        <p14:creationId xmlns:p14="http://schemas.microsoft.com/office/powerpoint/2010/main" val="433853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362597" y="1204399"/>
            <a:ext cx="6692417" cy="2933324"/>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t>2018/5/26</a:t>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t>‹#›</a:t>
            </a:fld>
            <a:endParaRPr lang="zh-CN" altLang="en-US"/>
          </a:p>
        </p:txBody>
      </p:sp>
      <p:sp>
        <p:nvSpPr>
          <p:cNvPr id="3" name="Subtitle 2"/>
          <p:cNvSpPr>
            <a:spLocks noGrp="1"/>
          </p:cNvSpPr>
          <p:nvPr userDrawn="1">
            <p:ph type="subTitle" idx="1"/>
          </p:nvPr>
        </p:nvSpPr>
        <p:spPr>
          <a:xfrm>
            <a:off x="330858" y="4274249"/>
            <a:ext cx="6755895" cy="877696"/>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t>2018/5/26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t>2018/5/26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t>2018/5/26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p:cNvSpPr>
            <a:spLocks noGrp="1"/>
          </p:cNvSpPr>
          <p:nvPr>
            <p:ph type="title"/>
          </p:nvPr>
        </p:nvSpPr>
        <p:spPr>
          <a:xfrm>
            <a:off x="235427" y="1634836"/>
            <a:ext cx="6414756" cy="2618929"/>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292948" y="4312275"/>
            <a:ext cx="6316024"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t>2018/5/26</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t>2018/5/26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t>2018/5/26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t>2018/5/26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t>2018/5/26</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t>‹#›</a:t>
            </a:fld>
            <a:endParaRPr lang="zh-CN" altLang="en-US"/>
          </a:p>
        </p:txBody>
      </p:sp>
      <p:sp>
        <p:nvSpPr>
          <p:cNvPr id="7" name="矩形 6"/>
          <p:cNvSpPr/>
          <p:nvPr userDrawn="1"/>
        </p:nvSpPr>
        <p:spPr>
          <a:xfrm>
            <a:off x="0" y="0"/>
            <a:ext cx="12192002"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t>2018/5/26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t>2018/5/26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312148"/>
            <a:ext cx="10680700" cy="504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t>2018/5/26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t>‹#›</a:t>
            </a:fld>
            <a:endParaRPr lang="zh-CN" altLang="en-US"/>
          </a:p>
        </p:txBody>
      </p:sp>
      <p:sp>
        <p:nvSpPr>
          <p:cNvPr id="1031" name="Title Placeholder 1"/>
          <p:cNvSpPr>
            <a:spLocks noGrp="1"/>
          </p:cNvSpPr>
          <p:nvPr>
            <p:ph type="title"/>
          </p:nvPr>
        </p:nvSpPr>
        <p:spPr bwMode="auto">
          <a:xfrm>
            <a:off x="755650" y="106974"/>
            <a:ext cx="10680700" cy="93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lnSpc>
          <a:spcPct val="90000"/>
        </a:lnSpc>
        <a:spcBef>
          <a:spcPct val="0"/>
        </a:spcBef>
        <a:spcAft>
          <a:spcPct val="0"/>
        </a:spcAft>
        <a:defRPr sz="4000" kern="1200">
          <a:solidFill>
            <a:schemeClr val="accent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4.xml"/><Relationship Id="rId4"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Layout" Target="../slideLayouts/slideLayout6.xml"/><Relationship Id="rId4" Type="http://schemas.openxmlformats.org/officeDocument/2006/relationships/tags" Target="../tags/tag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noAutofit/>
          </a:bodyPr>
          <a:lstStyle/>
          <a:p>
            <a:r>
              <a:rPr lang="zh-CN" altLang="en-US" sz="5400" dirty="0">
                <a:latin typeface="+mj-ea"/>
              </a:rPr>
              <a:t>教育教学小清新</a:t>
            </a:r>
            <a:r>
              <a:rPr lang="en-US" altLang="zh-CN" sz="5400" dirty="0">
                <a:latin typeface="+mj-ea"/>
              </a:rPr>
              <a:t/>
            </a:r>
            <a:br>
              <a:rPr lang="en-US" altLang="zh-CN" sz="5400" dirty="0">
                <a:latin typeface="+mj-ea"/>
              </a:rPr>
            </a:br>
            <a:r>
              <a:rPr lang="zh-CN" altLang="en-US" sz="5400" dirty="0" smtClean="0">
                <a:latin typeface="+mj-ea"/>
              </a:rPr>
              <a:t>卡通</a:t>
            </a:r>
            <a:r>
              <a:rPr lang="en-US" altLang="zh-CN" sz="5400" dirty="0" smtClean="0">
                <a:latin typeface="+mj-ea"/>
              </a:rPr>
              <a:t>PPT</a:t>
            </a:r>
            <a:r>
              <a:rPr lang="zh-CN" altLang="en-US" sz="5400" dirty="0" smtClean="0">
                <a:latin typeface="+mj-ea"/>
              </a:rPr>
              <a:t>模板</a:t>
            </a:r>
            <a:endParaRPr lang="zh-CN" altLang="en-US" sz="5400" dirty="0">
              <a:latin typeface="+mj-ea"/>
            </a:endParaRPr>
          </a:p>
        </p:txBody>
      </p:sp>
      <p:sp>
        <p:nvSpPr>
          <p:cNvPr id="7" name="副标题 6"/>
          <p:cNvSpPr>
            <a:spLocks noGrp="1"/>
          </p:cNvSpPr>
          <p:nvPr>
            <p:ph type="subTitle" idx="1"/>
          </p:nvPr>
        </p:nvSpPr>
        <p:spPr/>
        <p:txBody>
          <a:bodyPr/>
          <a:lstStyle/>
          <a:p>
            <a:r>
              <a:rPr sz="2000" dirty="0" err="1">
                <a:latin typeface="+mn-ea"/>
              </a:rPr>
              <a:t>讲课人</a:t>
            </a:r>
            <a:r>
              <a:rPr sz="2000" dirty="0" smtClean="0">
                <a:latin typeface="+mn-ea"/>
              </a:rPr>
              <a:t>：</a:t>
            </a:r>
            <a:r>
              <a:rPr lang="en-US" sz="2000" dirty="0" smtClean="0">
                <a:latin typeface="+mn-ea"/>
              </a:rPr>
              <a:t>   </a:t>
            </a:r>
            <a:r>
              <a:rPr sz="2000" dirty="0" smtClean="0">
                <a:latin typeface="+mn-ea"/>
              </a:rPr>
              <a:t>时间</a:t>
            </a:r>
            <a:r>
              <a:rPr sz="2000">
                <a:latin typeface="+mn-ea"/>
              </a:rPr>
              <a:t>：</a:t>
            </a:r>
            <a:r>
              <a:rPr sz="2000" smtClean="0">
                <a:latin typeface="+mn-ea"/>
              </a:rPr>
              <a:t>201</a:t>
            </a:r>
            <a:r>
              <a:rPr lang="en-US" sz="2000" smtClean="0">
                <a:latin typeface="+mn-ea"/>
              </a:rPr>
              <a:t>8</a:t>
            </a:r>
            <a:r>
              <a:rPr sz="2000" smtClean="0">
                <a:latin typeface="+mn-ea"/>
              </a:rPr>
              <a:t>年</a:t>
            </a:r>
            <a:r>
              <a:rPr sz="2000" dirty="0">
                <a:latin typeface="+mn-ea"/>
              </a:rPr>
              <a:t>12月30日</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3" name="圆角矩形 40"/>
          <p:cNvSpPr/>
          <p:nvPr/>
        </p:nvSpPr>
        <p:spPr>
          <a:xfrm>
            <a:off x="5021046" y="4410649"/>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4" name="椭圆 13"/>
          <p:cNvSpPr/>
          <p:nvPr/>
        </p:nvSpPr>
        <p:spPr>
          <a:xfrm>
            <a:off x="5369068" y="2938504"/>
            <a:ext cx="481461" cy="481382"/>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accent2"/>
                </a:solidFill>
                <a:latin typeface="Arial" panose="020B0604020202020204" pitchFamily="34" charset="0"/>
                <a:cs typeface="Arial" panose="020B0604020202020204" pitchFamily="34" charset="0"/>
              </a:rPr>
              <a:t>A</a:t>
            </a:r>
            <a:endParaRPr lang="zh-CN" altLang="en-US" sz="2800" dirty="0">
              <a:solidFill>
                <a:schemeClr val="accent2"/>
              </a:solidFill>
              <a:latin typeface="Arial" panose="020B0604020202020204" pitchFamily="34" charset="0"/>
              <a:cs typeface="Arial" panose="020B0604020202020204" pitchFamily="34" charset="0"/>
            </a:endParaRPr>
          </a:p>
        </p:txBody>
      </p:sp>
      <p:sp>
        <p:nvSpPr>
          <p:cNvPr id="15" name="椭圆 5"/>
          <p:cNvSpPr/>
          <p:nvPr/>
        </p:nvSpPr>
        <p:spPr>
          <a:xfrm>
            <a:off x="5021046" y="2601268"/>
            <a:ext cx="1177507" cy="1063580"/>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16" name="圆角矩形 38"/>
          <p:cNvSpPr/>
          <p:nvPr/>
        </p:nvSpPr>
        <p:spPr>
          <a:xfrm>
            <a:off x="6339800" y="2537604"/>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17" name="直接连接符 16"/>
          <p:cNvCxnSpPr/>
          <p:nvPr/>
        </p:nvCxnSpPr>
        <p:spPr>
          <a:xfrm>
            <a:off x="5074587" y="3864893"/>
            <a:ext cx="619641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441521" y="4811549"/>
            <a:ext cx="481461" cy="48138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accent3"/>
                </a:solidFill>
                <a:latin typeface="Arial" panose="020B0604020202020204" pitchFamily="34" charset="0"/>
                <a:cs typeface="Arial" panose="020B0604020202020204" pitchFamily="34" charset="0"/>
              </a:rPr>
              <a:t>B</a:t>
            </a:r>
            <a:endParaRPr lang="zh-CN" altLang="en-US" sz="2800" dirty="0">
              <a:solidFill>
                <a:schemeClr val="accent3"/>
              </a:solidFill>
              <a:latin typeface="Arial" panose="020B0604020202020204" pitchFamily="34" charset="0"/>
              <a:cs typeface="Arial" panose="020B0604020202020204" pitchFamily="34" charset="0"/>
            </a:endParaRPr>
          </a:p>
        </p:txBody>
      </p:sp>
      <p:sp>
        <p:nvSpPr>
          <p:cNvPr id="19" name="椭圆 5"/>
          <p:cNvSpPr/>
          <p:nvPr/>
        </p:nvSpPr>
        <p:spPr>
          <a:xfrm>
            <a:off x="10093499" y="4474313"/>
            <a:ext cx="1177507" cy="1063580"/>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cxnSp>
        <p:nvCxnSpPr>
          <p:cNvPr id="20" name="直接连接符 19"/>
          <p:cNvCxnSpPr/>
          <p:nvPr/>
        </p:nvCxnSpPr>
        <p:spPr>
          <a:xfrm>
            <a:off x="5074587" y="5737938"/>
            <a:ext cx="619641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KSO_Shape"/>
          <p:cNvSpPr/>
          <p:nvPr/>
        </p:nvSpPr>
        <p:spPr bwMode="auto">
          <a:xfrm>
            <a:off x="1233355" y="2537604"/>
            <a:ext cx="2641135" cy="3287722"/>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0" name="Shape 439"/>
          <p:cNvSpPr/>
          <p:nvPr/>
        </p:nvSpPr>
        <p:spPr>
          <a:xfrm>
            <a:off x="2665518" y="1874418"/>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1" name="Rectangle 41"/>
          <p:cNvSpPr>
            <a:spLocks noChangeArrowheads="1"/>
          </p:cNvSpPr>
          <p:nvPr/>
        </p:nvSpPr>
        <p:spPr bwMode="auto">
          <a:xfrm>
            <a:off x="2937065" y="2113633"/>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01</a:t>
            </a:r>
            <a:endParaRPr lang="zh-CN" altLang="en-US" dirty="0">
              <a:solidFill>
                <a:srgbClr val="FFFFFF"/>
              </a:solidFill>
              <a:latin typeface="+mn-lt"/>
            </a:endParaRPr>
          </a:p>
        </p:txBody>
      </p:sp>
      <p:cxnSp>
        <p:nvCxnSpPr>
          <p:cNvPr id="12" name="直接箭头连接符 11"/>
          <p:cNvCxnSpPr/>
          <p:nvPr/>
        </p:nvCxnSpPr>
        <p:spPr>
          <a:xfrm flipH="1">
            <a:off x="3271542" y="1874418"/>
            <a:ext cx="1800665" cy="181131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892908" y="3703622"/>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Shape 439"/>
          <p:cNvSpPr/>
          <p:nvPr/>
        </p:nvSpPr>
        <p:spPr>
          <a:xfrm>
            <a:off x="5278961" y="2507464"/>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5" name="Rectangle 41"/>
          <p:cNvSpPr>
            <a:spLocks noChangeArrowheads="1"/>
          </p:cNvSpPr>
          <p:nvPr/>
        </p:nvSpPr>
        <p:spPr bwMode="auto">
          <a:xfrm>
            <a:off x="5550508" y="2746679"/>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02</a:t>
            </a:r>
            <a:endParaRPr lang="zh-CN" altLang="en-US" dirty="0">
              <a:solidFill>
                <a:srgbClr val="FFFFFF"/>
              </a:solidFill>
              <a:latin typeface="+mn-lt"/>
            </a:endParaRPr>
          </a:p>
        </p:txBody>
      </p:sp>
      <p:cxnSp>
        <p:nvCxnSpPr>
          <p:cNvPr id="16" name="直接箭头连接符 15"/>
          <p:cNvCxnSpPr/>
          <p:nvPr/>
        </p:nvCxnSpPr>
        <p:spPr>
          <a:xfrm flipH="1">
            <a:off x="5884985" y="2507464"/>
            <a:ext cx="1800665" cy="18113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506351" y="4336668"/>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Shape 439"/>
          <p:cNvSpPr/>
          <p:nvPr/>
        </p:nvSpPr>
        <p:spPr>
          <a:xfrm>
            <a:off x="7892404" y="3140510"/>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3"/>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9" name="Rectangle 41"/>
          <p:cNvSpPr>
            <a:spLocks noChangeArrowheads="1"/>
          </p:cNvSpPr>
          <p:nvPr/>
        </p:nvSpPr>
        <p:spPr bwMode="auto">
          <a:xfrm>
            <a:off x="8163951" y="3379725"/>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03</a:t>
            </a:r>
            <a:endParaRPr lang="zh-CN" altLang="en-US" dirty="0">
              <a:solidFill>
                <a:srgbClr val="FFFFFF"/>
              </a:solidFill>
              <a:latin typeface="+mn-lt"/>
            </a:endParaRPr>
          </a:p>
        </p:txBody>
      </p:sp>
      <p:cxnSp>
        <p:nvCxnSpPr>
          <p:cNvPr id="20" name="直接箭头连接符 19"/>
          <p:cNvCxnSpPr/>
          <p:nvPr/>
        </p:nvCxnSpPr>
        <p:spPr>
          <a:xfrm flipH="1">
            <a:off x="8498428" y="3140510"/>
            <a:ext cx="1800665" cy="1811317"/>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119794" y="4969714"/>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91" name="矩形 90"/>
          <p:cNvSpPr/>
          <p:nvPr/>
        </p:nvSpPr>
        <p:spPr>
          <a:xfrm>
            <a:off x="8468725" y="4704098"/>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altLang="zh-CN" kern="0" dirty="0">
              <a:solidFill>
                <a:sysClr val="window" lastClr="FFFFFF"/>
              </a:solidFill>
              <a:latin typeface="微软雅黑" panose="020B0503020204020204" charset="-122"/>
              <a:ea typeface="微软雅黑" panose="020B0503020204020204" charset="-122"/>
            </a:endParaRPr>
          </a:p>
        </p:txBody>
      </p:sp>
      <p:sp>
        <p:nvSpPr>
          <p:cNvPr id="92" name="Rectangle 42"/>
          <p:cNvSpPr>
            <a:spLocks noChangeArrowheads="1"/>
          </p:cNvSpPr>
          <p:nvPr/>
        </p:nvSpPr>
        <p:spPr bwMode="auto">
          <a:xfrm>
            <a:off x="8468725" y="5067455"/>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68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95" name="矩形 94"/>
          <p:cNvSpPr/>
          <p:nvPr/>
        </p:nvSpPr>
        <p:spPr>
          <a:xfrm>
            <a:off x="1238695" y="1865375"/>
            <a:ext cx="5499729"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97" name="矩形 96"/>
          <p:cNvSpPr/>
          <p:nvPr/>
        </p:nvSpPr>
        <p:spPr>
          <a:xfrm>
            <a:off x="8468725" y="4109926"/>
            <a:ext cx="2516242" cy="513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a:t>
            </a:r>
            <a:endParaRPr lang="zh-CN" altLang="zh-CN" sz="1800" dirty="0">
              <a:solidFill>
                <a:schemeClr val="tx1"/>
              </a:solidFill>
              <a:latin typeface="+mj-ea"/>
              <a:ea typeface="+mj-ea"/>
            </a:endParaRPr>
          </a:p>
        </p:txBody>
      </p:sp>
      <p:sp>
        <p:nvSpPr>
          <p:cNvPr id="98" name="星形: 五角 97"/>
          <p:cNvSpPr/>
          <p:nvPr/>
        </p:nvSpPr>
        <p:spPr>
          <a:xfrm>
            <a:off x="492370" y="2679825"/>
            <a:ext cx="422031" cy="422031"/>
          </a:xfrm>
          <a:prstGeom prst="star5">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1111348" y="1854598"/>
            <a:ext cx="0" cy="207248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1238695" y="4299462"/>
            <a:ext cx="5499729"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01" name="星形: 五角 100"/>
          <p:cNvSpPr/>
          <p:nvPr/>
        </p:nvSpPr>
        <p:spPr>
          <a:xfrm>
            <a:off x="492370" y="5113912"/>
            <a:ext cx="422031" cy="422031"/>
          </a:xfrm>
          <a:prstGeom prst="star5">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a:off x="1111348" y="4288685"/>
            <a:ext cx="0" cy="207248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 name="KSO_Shape"/>
          <p:cNvSpPr/>
          <p:nvPr/>
        </p:nvSpPr>
        <p:spPr bwMode="auto">
          <a:xfrm>
            <a:off x="8700004" y="1916761"/>
            <a:ext cx="2053684" cy="20536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E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96" name="Freeform 6"/>
          <p:cNvSpPr/>
          <p:nvPr/>
        </p:nvSpPr>
        <p:spPr bwMode="auto">
          <a:xfrm rot="18900000">
            <a:off x="2057471" y="3530490"/>
            <a:ext cx="1519032" cy="1423123"/>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3"/>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19" name="Freeform 11"/>
          <p:cNvSpPr/>
          <p:nvPr/>
        </p:nvSpPr>
        <p:spPr bwMode="auto">
          <a:xfrm rot="18900000">
            <a:off x="975429" y="4104220"/>
            <a:ext cx="1516330" cy="1423123"/>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4"/>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0" name="Freeform 7"/>
          <p:cNvSpPr/>
          <p:nvPr/>
        </p:nvSpPr>
        <p:spPr bwMode="auto">
          <a:xfrm rot="18900000">
            <a:off x="1546781" y="2486314"/>
            <a:ext cx="1516330" cy="142312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1" name="Freeform 8"/>
          <p:cNvSpPr/>
          <p:nvPr/>
        </p:nvSpPr>
        <p:spPr bwMode="auto">
          <a:xfrm rot="18900000">
            <a:off x="463390" y="3060043"/>
            <a:ext cx="1516330" cy="142312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4" name="타원 108"/>
          <p:cNvSpPr/>
          <p:nvPr/>
        </p:nvSpPr>
        <p:spPr>
          <a:xfrm>
            <a:off x="4131479" y="1826539"/>
            <a:ext cx="3614457" cy="58512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25" name="矩形 124"/>
          <p:cNvSpPr/>
          <p:nvPr/>
        </p:nvSpPr>
        <p:spPr>
          <a:xfrm>
            <a:off x="4193141" y="2467934"/>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28" name="타원 108"/>
          <p:cNvSpPr/>
          <p:nvPr/>
        </p:nvSpPr>
        <p:spPr>
          <a:xfrm>
            <a:off x="4131479" y="4423238"/>
            <a:ext cx="3614457" cy="585123"/>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29" name="矩形 128"/>
          <p:cNvSpPr/>
          <p:nvPr/>
        </p:nvSpPr>
        <p:spPr>
          <a:xfrm>
            <a:off x="4193141" y="5064633"/>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6" name="타원 108"/>
          <p:cNvSpPr/>
          <p:nvPr/>
        </p:nvSpPr>
        <p:spPr>
          <a:xfrm>
            <a:off x="8300523" y="1826539"/>
            <a:ext cx="3614457" cy="585123"/>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7" name="矩形 16"/>
          <p:cNvSpPr/>
          <p:nvPr/>
        </p:nvSpPr>
        <p:spPr>
          <a:xfrm>
            <a:off x="8362185" y="2467934"/>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타원 108"/>
          <p:cNvSpPr/>
          <p:nvPr/>
        </p:nvSpPr>
        <p:spPr>
          <a:xfrm>
            <a:off x="8300523" y="4423238"/>
            <a:ext cx="3614457" cy="585123"/>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9" name="矩形 18"/>
          <p:cNvSpPr/>
          <p:nvPr/>
        </p:nvSpPr>
        <p:spPr>
          <a:xfrm>
            <a:off x="8362185" y="5064633"/>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KSO_Shape"/>
          <p:cNvSpPr/>
          <p:nvPr/>
        </p:nvSpPr>
        <p:spPr bwMode="auto">
          <a:xfrm>
            <a:off x="1679369" y="2535589"/>
            <a:ext cx="2308490" cy="2566497"/>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2" name="矩形 21"/>
          <p:cNvSpPr/>
          <p:nvPr/>
        </p:nvSpPr>
        <p:spPr>
          <a:xfrm>
            <a:off x="5486401" y="1932644"/>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타원 108"/>
          <p:cNvSpPr/>
          <p:nvPr/>
        </p:nvSpPr>
        <p:spPr>
          <a:xfrm>
            <a:off x="1026385" y="5358303"/>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4" name="文本框 23"/>
          <p:cNvSpPr txBox="1"/>
          <p:nvPr/>
        </p:nvSpPr>
        <p:spPr>
          <a:xfrm>
            <a:off x="4640842" y="177859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5" name="矩形 24"/>
          <p:cNvSpPr/>
          <p:nvPr/>
        </p:nvSpPr>
        <p:spPr>
          <a:xfrm>
            <a:off x="5486401" y="3536156"/>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5486401" y="5139668"/>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请输入第三章的大标题</a:t>
            </a:r>
          </a:p>
        </p:txBody>
      </p:sp>
      <p:sp>
        <p:nvSpPr>
          <p:cNvPr id="9219" name="文本占位符 2"/>
          <p:cNvSpPr>
            <a:spLocks noGrp="1"/>
          </p:cNvSpPr>
          <p:nvPr>
            <p:ph type="body" idx="1"/>
          </p:nvPr>
        </p:nvSpPr>
        <p:spPr/>
        <p:txBody>
          <a:bodyPr/>
          <a:lstStyle/>
          <a:p>
            <a:r>
              <a:rPr lang="zh-CN" altLang="en-US" dirty="0"/>
              <a:t>请输入第三章的小标题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28" name="矩形: 圆角 27"/>
          <p:cNvSpPr/>
          <p:nvPr/>
        </p:nvSpPr>
        <p:spPr bwMode="auto">
          <a:xfrm>
            <a:off x="4954588" y="2648864"/>
            <a:ext cx="2282825" cy="1970088"/>
          </a:xfrm>
          <a:prstGeom prst="roundRect">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KSO_Shape"/>
          <p:cNvSpPr/>
          <p:nvPr/>
        </p:nvSpPr>
        <p:spPr bwMode="auto">
          <a:xfrm>
            <a:off x="5589588" y="2855239"/>
            <a:ext cx="1009650" cy="944563"/>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30" name="矩形 29"/>
          <p:cNvSpPr>
            <a:spLocks noChangeArrowheads="1"/>
          </p:cNvSpPr>
          <p:nvPr/>
        </p:nvSpPr>
        <p:spPr bwMode="auto">
          <a:xfrm>
            <a:off x="5326063" y="4010917"/>
            <a:ext cx="1539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charset="-122"/>
                <a:ea typeface="微软雅黑" panose="020B0503020204020204" charset="-122"/>
              </a:rPr>
              <a:t>添加标题</a:t>
            </a:r>
          </a:p>
        </p:txBody>
      </p:sp>
      <p:sp>
        <p:nvSpPr>
          <p:cNvPr id="35" name="矩形 34"/>
          <p:cNvSpPr/>
          <p:nvPr/>
        </p:nvSpPr>
        <p:spPr>
          <a:xfrm>
            <a:off x="4846774" y="4791990"/>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7" name="矩形 16"/>
          <p:cNvSpPr/>
          <p:nvPr/>
        </p:nvSpPr>
        <p:spPr>
          <a:xfrm>
            <a:off x="938284"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8" name="Oval 6"/>
          <p:cNvSpPr>
            <a:spLocks noChangeArrowheads="1"/>
          </p:cNvSpPr>
          <p:nvPr/>
        </p:nvSpPr>
        <p:spPr bwMode="auto">
          <a:xfrm>
            <a:off x="1680831" y="2573074"/>
            <a:ext cx="1051386" cy="1058949"/>
          </a:xfrm>
          <a:prstGeom prst="ellipse">
            <a:avLst/>
          </a:prstGeom>
          <a:solidFill>
            <a:schemeClr val="accent2"/>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9" name="KSO_Shape"/>
          <p:cNvSpPr/>
          <p:nvPr/>
        </p:nvSpPr>
        <p:spPr bwMode="auto">
          <a:xfrm>
            <a:off x="1911171" y="2847560"/>
            <a:ext cx="590707" cy="509977"/>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20" name="矩形 19"/>
          <p:cNvSpPr/>
          <p:nvPr/>
        </p:nvSpPr>
        <p:spPr>
          <a:xfrm>
            <a:off x="8605665" y="3847595"/>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21" name="Oval 6"/>
          <p:cNvSpPr>
            <a:spLocks noChangeArrowheads="1"/>
          </p:cNvSpPr>
          <p:nvPr/>
        </p:nvSpPr>
        <p:spPr bwMode="auto">
          <a:xfrm>
            <a:off x="9421828" y="2617126"/>
            <a:ext cx="1051386" cy="1058949"/>
          </a:xfrm>
          <a:prstGeom prst="ellipse">
            <a:avLst/>
          </a:prstGeom>
          <a:solidFill>
            <a:schemeClr val="accent3"/>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2" name="KSO_Shape"/>
          <p:cNvSpPr/>
          <p:nvPr/>
        </p:nvSpPr>
        <p:spPr bwMode="auto">
          <a:xfrm>
            <a:off x="9732455" y="2908841"/>
            <a:ext cx="529019" cy="530891"/>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4" name="椭圆 183"/>
          <p:cNvSpPr/>
          <p:nvPr/>
        </p:nvSpPr>
        <p:spPr>
          <a:xfrm>
            <a:off x="9084841" y="4176400"/>
            <a:ext cx="1942625" cy="1942625"/>
          </a:xfrm>
          <a:prstGeom prst="ellipse">
            <a:avLst/>
          </a:prstGeom>
          <a:solidFill>
            <a:schemeClr val="accent4"/>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6" name="椭圆 185"/>
          <p:cNvSpPr/>
          <p:nvPr/>
        </p:nvSpPr>
        <p:spPr>
          <a:xfrm>
            <a:off x="7594616" y="4176400"/>
            <a:ext cx="1942625" cy="1942625"/>
          </a:xfrm>
          <a:prstGeom prst="ellipse">
            <a:avLst/>
          </a:prstGeom>
          <a:solidFill>
            <a:schemeClr val="accent3"/>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8" name="椭圆 187"/>
          <p:cNvSpPr/>
          <p:nvPr/>
        </p:nvSpPr>
        <p:spPr>
          <a:xfrm>
            <a:off x="6104391" y="4176400"/>
            <a:ext cx="1942625" cy="1942625"/>
          </a:xfrm>
          <a:prstGeom prst="ellipse">
            <a:avLst/>
          </a:prstGeom>
          <a:solidFill>
            <a:schemeClr val="accent2"/>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9" name="椭圆 188"/>
          <p:cNvSpPr/>
          <p:nvPr/>
        </p:nvSpPr>
        <p:spPr>
          <a:xfrm>
            <a:off x="6469576"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p>
        </p:txBody>
      </p:sp>
      <p:sp>
        <p:nvSpPr>
          <p:cNvPr id="190" name="椭圆 189"/>
          <p:cNvSpPr/>
          <p:nvPr/>
        </p:nvSpPr>
        <p:spPr>
          <a:xfrm>
            <a:off x="7959800"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p>
        </p:txBody>
      </p:sp>
      <p:sp>
        <p:nvSpPr>
          <p:cNvPr id="191" name="椭圆 190"/>
          <p:cNvSpPr/>
          <p:nvPr/>
        </p:nvSpPr>
        <p:spPr>
          <a:xfrm>
            <a:off x="9450025"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p>
        </p:txBody>
      </p:sp>
      <p:sp>
        <p:nvSpPr>
          <p:cNvPr id="192" name="矩形 191"/>
          <p:cNvSpPr/>
          <p:nvPr/>
        </p:nvSpPr>
        <p:spPr>
          <a:xfrm>
            <a:off x="6081420" y="1814165"/>
            <a:ext cx="4932789"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
        <p:nvSpPr>
          <p:cNvPr id="193" name="KSO_Shape"/>
          <p:cNvSpPr/>
          <p:nvPr/>
        </p:nvSpPr>
        <p:spPr bwMode="auto">
          <a:xfrm>
            <a:off x="1725191" y="1958232"/>
            <a:ext cx="2508866" cy="1956916"/>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cxnSp>
        <p:nvCxnSpPr>
          <p:cNvPr id="194" name="直接连接符 193"/>
          <p:cNvCxnSpPr/>
          <p:nvPr/>
        </p:nvCxnSpPr>
        <p:spPr>
          <a:xfrm>
            <a:off x="792163" y="3991437"/>
            <a:ext cx="4374923" cy="0"/>
          </a:xfrm>
          <a:prstGeom prst="line">
            <a:avLst/>
          </a:prstGeom>
        </p:spPr>
        <p:style>
          <a:lnRef idx="1">
            <a:schemeClr val="accent1"/>
          </a:lnRef>
          <a:fillRef idx="0">
            <a:schemeClr val="accent1"/>
          </a:fillRef>
          <a:effectRef idx="0">
            <a:schemeClr val="accent1"/>
          </a:effectRef>
          <a:fontRef idx="minor">
            <a:schemeClr val="tx1"/>
          </a:fontRef>
        </p:style>
      </p:cxnSp>
      <p:sp>
        <p:nvSpPr>
          <p:cNvPr id="218" name="矩形 217"/>
          <p:cNvSpPr/>
          <p:nvPr/>
        </p:nvSpPr>
        <p:spPr>
          <a:xfrm>
            <a:off x="792163" y="4136577"/>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1" name="KSO_Shape"/>
          <p:cNvSpPr/>
          <p:nvPr/>
        </p:nvSpPr>
        <p:spPr>
          <a:xfrm rot="20932375">
            <a:off x="1618206"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矩形: 圆角 13"/>
          <p:cNvSpPr/>
          <p:nvPr/>
        </p:nvSpPr>
        <p:spPr>
          <a:xfrm>
            <a:off x="562432" y="3394743"/>
            <a:ext cx="2567714" cy="1770335"/>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5" name="矩形 24"/>
          <p:cNvSpPr/>
          <p:nvPr/>
        </p:nvSpPr>
        <p:spPr>
          <a:xfrm>
            <a:off x="1079349"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2015</a:t>
            </a:r>
            <a:endParaRPr lang="zh-CN" altLang="zh-CN" sz="3200" dirty="0">
              <a:solidFill>
                <a:schemeClr val="tx1"/>
              </a:solidFill>
              <a:latin typeface="+mj-ea"/>
              <a:ea typeface="+mj-ea"/>
            </a:endParaRPr>
          </a:p>
        </p:txBody>
      </p:sp>
      <p:sp>
        <p:nvSpPr>
          <p:cNvPr id="26" name="KSO_Shape"/>
          <p:cNvSpPr/>
          <p:nvPr/>
        </p:nvSpPr>
        <p:spPr>
          <a:xfrm rot="20932375">
            <a:off x="4451347"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矩形: 圆角 26"/>
          <p:cNvSpPr/>
          <p:nvPr/>
        </p:nvSpPr>
        <p:spPr>
          <a:xfrm>
            <a:off x="3395573" y="3394743"/>
            <a:ext cx="2567714" cy="1770335"/>
          </a:xfrm>
          <a:prstGeom prst="round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8" name="矩形 27"/>
          <p:cNvSpPr/>
          <p:nvPr/>
        </p:nvSpPr>
        <p:spPr>
          <a:xfrm>
            <a:off x="3912490"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2016</a:t>
            </a:r>
            <a:endParaRPr lang="zh-CN" altLang="zh-CN" sz="3200" dirty="0">
              <a:solidFill>
                <a:schemeClr val="tx1"/>
              </a:solidFill>
              <a:latin typeface="+mj-ea"/>
              <a:ea typeface="+mj-ea"/>
            </a:endParaRPr>
          </a:p>
        </p:txBody>
      </p:sp>
      <p:sp>
        <p:nvSpPr>
          <p:cNvPr id="29" name="KSO_Shape"/>
          <p:cNvSpPr/>
          <p:nvPr/>
        </p:nvSpPr>
        <p:spPr>
          <a:xfrm rot="20932375">
            <a:off x="7284488"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矩形: 圆角 29"/>
          <p:cNvSpPr/>
          <p:nvPr/>
        </p:nvSpPr>
        <p:spPr>
          <a:xfrm>
            <a:off x="6228714" y="3394743"/>
            <a:ext cx="2567714" cy="1770335"/>
          </a:xfrm>
          <a:prstGeom prst="round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1" name="矩形 30"/>
          <p:cNvSpPr/>
          <p:nvPr/>
        </p:nvSpPr>
        <p:spPr>
          <a:xfrm>
            <a:off x="6745631"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2017</a:t>
            </a:r>
            <a:endParaRPr lang="zh-CN" altLang="zh-CN" sz="3200" dirty="0">
              <a:solidFill>
                <a:schemeClr val="tx1"/>
              </a:solidFill>
              <a:latin typeface="+mj-ea"/>
              <a:ea typeface="+mj-ea"/>
            </a:endParaRPr>
          </a:p>
        </p:txBody>
      </p:sp>
      <p:sp>
        <p:nvSpPr>
          <p:cNvPr id="32" name="KSO_Shape"/>
          <p:cNvSpPr/>
          <p:nvPr/>
        </p:nvSpPr>
        <p:spPr>
          <a:xfrm rot="20932375">
            <a:off x="10117629"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圆角 32"/>
          <p:cNvSpPr/>
          <p:nvPr/>
        </p:nvSpPr>
        <p:spPr>
          <a:xfrm>
            <a:off x="9061855" y="3394743"/>
            <a:ext cx="2567714" cy="1770335"/>
          </a:xfrm>
          <a:prstGeom prst="round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4" name="矩形 33"/>
          <p:cNvSpPr/>
          <p:nvPr/>
        </p:nvSpPr>
        <p:spPr>
          <a:xfrm>
            <a:off x="9578772"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2018</a:t>
            </a:r>
            <a:endParaRPr lang="zh-CN" altLang="zh-CN" sz="3200" dirty="0">
              <a:solidFill>
                <a:schemeClr val="tx1"/>
              </a:solidFill>
              <a:latin typeface="+mj-ea"/>
              <a:ea typeface="+mj-ea"/>
            </a:endParaRPr>
          </a:p>
        </p:txBody>
      </p:sp>
      <p:sp>
        <p:nvSpPr>
          <p:cNvPr id="35" name="AutoShape 8"/>
          <p:cNvSpPr>
            <a:spLocks noChangeArrowheads="1"/>
          </p:cNvSpPr>
          <p:nvPr/>
        </p:nvSpPr>
        <p:spPr bwMode="auto">
          <a:xfrm rot="21599018">
            <a:off x="3140765"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6" name="AutoShape 8"/>
          <p:cNvSpPr>
            <a:spLocks noChangeArrowheads="1"/>
          </p:cNvSpPr>
          <p:nvPr/>
        </p:nvSpPr>
        <p:spPr bwMode="auto">
          <a:xfrm rot="21599018">
            <a:off x="5973906"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7" name="AutoShape 8"/>
          <p:cNvSpPr>
            <a:spLocks noChangeArrowheads="1"/>
          </p:cNvSpPr>
          <p:nvPr/>
        </p:nvSpPr>
        <p:spPr bwMode="auto">
          <a:xfrm rot="21599018">
            <a:off x="8807047"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8" name="矩形 27"/>
          <p:cNvSpPr/>
          <p:nvPr/>
        </p:nvSpPr>
        <p:spPr>
          <a:xfrm>
            <a:off x="6683649" y="2276878"/>
            <a:ext cx="4564127" cy="3990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zh-CN" altLang="zh-CN" sz="2000" dirty="0">
              <a:solidFill>
                <a:schemeClr val="tx1"/>
              </a:solidFill>
              <a:latin typeface="+mj-ea"/>
              <a:ea typeface="+mj-ea"/>
            </a:endParaRPr>
          </a:p>
        </p:txBody>
      </p:sp>
      <p:sp>
        <p:nvSpPr>
          <p:cNvPr id="22" name="Freeform 9"/>
          <p:cNvSpPr>
            <a:spLocks noEditPoints="1"/>
          </p:cNvSpPr>
          <p:nvPr/>
        </p:nvSpPr>
        <p:spPr bwMode="auto">
          <a:xfrm>
            <a:off x="3619234" y="4689683"/>
            <a:ext cx="997914" cy="1343753"/>
          </a:xfrm>
          <a:custGeom>
            <a:avLst/>
            <a:gdLst/>
            <a:ahLst/>
            <a:cxnLst>
              <a:cxn ang="0">
                <a:pos x="277" y="222"/>
              </a:cxn>
              <a:cxn ang="0">
                <a:pos x="321" y="75"/>
              </a:cxn>
              <a:cxn ang="0">
                <a:pos x="202" y="2"/>
              </a:cxn>
              <a:cxn ang="0">
                <a:pos x="56" y="20"/>
              </a:cxn>
              <a:cxn ang="0">
                <a:pos x="25" y="126"/>
              </a:cxn>
              <a:cxn ang="0">
                <a:pos x="4" y="485"/>
              </a:cxn>
              <a:cxn ang="0">
                <a:pos x="115" y="509"/>
              </a:cxn>
              <a:cxn ang="0">
                <a:pos x="305" y="496"/>
              </a:cxn>
              <a:cxn ang="0">
                <a:pos x="370" y="315"/>
              </a:cxn>
              <a:cxn ang="0">
                <a:pos x="40" y="46"/>
              </a:cxn>
              <a:cxn ang="0">
                <a:pos x="59" y="117"/>
              </a:cxn>
              <a:cxn ang="0">
                <a:pos x="86" y="103"/>
              </a:cxn>
              <a:cxn ang="0">
                <a:pos x="61" y="138"/>
              </a:cxn>
              <a:cxn ang="0">
                <a:pos x="39" y="103"/>
              </a:cxn>
              <a:cxn ang="0">
                <a:pos x="39" y="115"/>
              </a:cxn>
              <a:cxn ang="0">
                <a:pos x="84" y="48"/>
              </a:cxn>
              <a:cxn ang="0">
                <a:pos x="65" y="54"/>
              </a:cxn>
              <a:cxn ang="0">
                <a:pos x="69" y="44"/>
              </a:cxn>
              <a:cxn ang="0">
                <a:pos x="39" y="204"/>
              </a:cxn>
              <a:cxn ang="0">
                <a:pos x="16" y="395"/>
              </a:cxn>
              <a:cxn ang="0">
                <a:pos x="19" y="466"/>
              </a:cxn>
              <a:cxn ang="0">
                <a:pos x="19" y="486"/>
              </a:cxn>
              <a:cxn ang="0">
                <a:pos x="29" y="477"/>
              </a:cxn>
              <a:cxn ang="0">
                <a:pos x="52" y="492"/>
              </a:cxn>
              <a:cxn ang="0">
                <a:pos x="65" y="452"/>
              </a:cxn>
              <a:cxn ang="0">
                <a:pos x="59" y="406"/>
              </a:cxn>
              <a:cxn ang="0">
                <a:pos x="75" y="365"/>
              </a:cxn>
              <a:cxn ang="0">
                <a:pos x="75" y="365"/>
              </a:cxn>
              <a:cxn ang="0">
                <a:pos x="73" y="305"/>
              </a:cxn>
              <a:cxn ang="0">
                <a:pos x="18" y="374"/>
              </a:cxn>
              <a:cxn ang="0">
                <a:pos x="48" y="300"/>
              </a:cxn>
              <a:cxn ang="0">
                <a:pos x="79" y="248"/>
              </a:cxn>
              <a:cxn ang="0">
                <a:pos x="31" y="254"/>
              </a:cxn>
              <a:cxn ang="0">
                <a:pos x="71" y="237"/>
              </a:cxn>
              <a:cxn ang="0">
                <a:pos x="46" y="214"/>
              </a:cxn>
              <a:cxn ang="0">
                <a:pos x="79" y="197"/>
              </a:cxn>
              <a:cxn ang="0">
                <a:pos x="80" y="151"/>
              </a:cxn>
              <a:cxn ang="0">
                <a:pos x="103" y="454"/>
              </a:cxn>
              <a:cxn ang="0">
                <a:pos x="92" y="490"/>
              </a:cxn>
              <a:cxn ang="0">
                <a:pos x="117" y="498"/>
              </a:cxn>
              <a:cxn ang="0">
                <a:pos x="119" y="490"/>
              </a:cxn>
              <a:cxn ang="0">
                <a:pos x="132" y="498"/>
              </a:cxn>
              <a:cxn ang="0">
                <a:pos x="262" y="498"/>
              </a:cxn>
              <a:cxn ang="0">
                <a:pos x="195" y="485"/>
              </a:cxn>
              <a:cxn ang="0">
                <a:pos x="241" y="464"/>
              </a:cxn>
              <a:cxn ang="0">
                <a:pos x="256" y="481"/>
              </a:cxn>
              <a:cxn ang="0">
                <a:pos x="262" y="498"/>
              </a:cxn>
              <a:cxn ang="0">
                <a:pos x="159" y="467"/>
              </a:cxn>
              <a:cxn ang="0">
                <a:pos x="199" y="456"/>
              </a:cxn>
              <a:cxn ang="0">
                <a:pos x="223" y="460"/>
              </a:cxn>
              <a:cxn ang="0">
                <a:pos x="254" y="469"/>
              </a:cxn>
              <a:cxn ang="0">
                <a:pos x="294" y="490"/>
              </a:cxn>
              <a:cxn ang="0">
                <a:pos x="296" y="481"/>
              </a:cxn>
              <a:cxn ang="0">
                <a:pos x="313" y="445"/>
              </a:cxn>
              <a:cxn ang="0">
                <a:pos x="355" y="408"/>
              </a:cxn>
              <a:cxn ang="0">
                <a:pos x="258" y="439"/>
              </a:cxn>
              <a:cxn ang="0">
                <a:pos x="90" y="231"/>
              </a:cxn>
              <a:cxn ang="0">
                <a:pos x="273" y="29"/>
              </a:cxn>
              <a:cxn ang="0">
                <a:pos x="317" y="151"/>
              </a:cxn>
              <a:cxn ang="0">
                <a:pos x="246" y="225"/>
              </a:cxn>
              <a:cxn ang="0">
                <a:pos x="294" y="241"/>
              </a:cxn>
              <a:cxn ang="0">
                <a:pos x="368" y="370"/>
              </a:cxn>
            </a:cxnLst>
            <a:rect l="0" t="0" r="r" b="b"/>
            <a:pathLst>
              <a:path w="378" h="509">
                <a:moveTo>
                  <a:pt x="363" y="292"/>
                </a:moveTo>
                <a:lnTo>
                  <a:pt x="363" y="292"/>
                </a:lnTo>
                <a:lnTo>
                  <a:pt x="357" y="279"/>
                </a:lnTo>
                <a:lnTo>
                  <a:pt x="349" y="267"/>
                </a:lnTo>
                <a:lnTo>
                  <a:pt x="340" y="256"/>
                </a:lnTo>
                <a:lnTo>
                  <a:pt x="328" y="248"/>
                </a:lnTo>
                <a:lnTo>
                  <a:pt x="317" y="241"/>
                </a:lnTo>
                <a:lnTo>
                  <a:pt x="303" y="233"/>
                </a:lnTo>
                <a:lnTo>
                  <a:pt x="277" y="222"/>
                </a:lnTo>
                <a:lnTo>
                  <a:pt x="277" y="222"/>
                </a:lnTo>
                <a:lnTo>
                  <a:pt x="307" y="199"/>
                </a:lnTo>
                <a:lnTo>
                  <a:pt x="313" y="193"/>
                </a:lnTo>
                <a:lnTo>
                  <a:pt x="317" y="185"/>
                </a:lnTo>
                <a:lnTo>
                  <a:pt x="323" y="178"/>
                </a:lnTo>
                <a:lnTo>
                  <a:pt x="324" y="168"/>
                </a:lnTo>
                <a:lnTo>
                  <a:pt x="324" y="168"/>
                </a:lnTo>
                <a:lnTo>
                  <a:pt x="328" y="134"/>
                </a:lnTo>
                <a:lnTo>
                  <a:pt x="326" y="103"/>
                </a:lnTo>
                <a:lnTo>
                  <a:pt x="324" y="88"/>
                </a:lnTo>
                <a:lnTo>
                  <a:pt x="321" y="75"/>
                </a:lnTo>
                <a:lnTo>
                  <a:pt x="317" y="61"/>
                </a:lnTo>
                <a:lnTo>
                  <a:pt x="311" y="50"/>
                </a:lnTo>
                <a:lnTo>
                  <a:pt x="311" y="50"/>
                </a:lnTo>
                <a:lnTo>
                  <a:pt x="302" y="37"/>
                </a:lnTo>
                <a:lnTo>
                  <a:pt x="288" y="25"/>
                </a:lnTo>
                <a:lnTo>
                  <a:pt x="275" y="18"/>
                </a:lnTo>
                <a:lnTo>
                  <a:pt x="258" y="12"/>
                </a:lnTo>
                <a:lnTo>
                  <a:pt x="241" y="6"/>
                </a:lnTo>
                <a:lnTo>
                  <a:pt x="221" y="4"/>
                </a:lnTo>
                <a:lnTo>
                  <a:pt x="202" y="2"/>
                </a:lnTo>
                <a:lnTo>
                  <a:pt x="181" y="0"/>
                </a:lnTo>
                <a:lnTo>
                  <a:pt x="181" y="0"/>
                </a:lnTo>
                <a:lnTo>
                  <a:pt x="138" y="0"/>
                </a:lnTo>
                <a:lnTo>
                  <a:pt x="113" y="0"/>
                </a:lnTo>
                <a:lnTo>
                  <a:pt x="92" y="2"/>
                </a:lnTo>
                <a:lnTo>
                  <a:pt x="92" y="2"/>
                </a:lnTo>
                <a:lnTo>
                  <a:pt x="82" y="6"/>
                </a:lnTo>
                <a:lnTo>
                  <a:pt x="73" y="10"/>
                </a:lnTo>
                <a:lnTo>
                  <a:pt x="56" y="20"/>
                </a:lnTo>
                <a:lnTo>
                  <a:pt x="56" y="20"/>
                </a:lnTo>
                <a:lnTo>
                  <a:pt x="37" y="31"/>
                </a:lnTo>
                <a:lnTo>
                  <a:pt x="29" y="37"/>
                </a:lnTo>
                <a:lnTo>
                  <a:pt x="25" y="42"/>
                </a:lnTo>
                <a:lnTo>
                  <a:pt x="25" y="42"/>
                </a:lnTo>
                <a:lnTo>
                  <a:pt x="23" y="52"/>
                </a:lnTo>
                <a:lnTo>
                  <a:pt x="23" y="63"/>
                </a:lnTo>
                <a:lnTo>
                  <a:pt x="25" y="90"/>
                </a:lnTo>
                <a:lnTo>
                  <a:pt x="25" y="90"/>
                </a:lnTo>
                <a:lnTo>
                  <a:pt x="25" y="126"/>
                </a:lnTo>
                <a:lnTo>
                  <a:pt x="25" y="126"/>
                </a:lnTo>
                <a:lnTo>
                  <a:pt x="21" y="172"/>
                </a:lnTo>
                <a:lnTo>
                  <a:pt x="18" y="222"/>
                </a:lnTo>
                <a:lnTo>
                  <a:pt x="12" y="321"/>
                </a:lnTo>
                <a:lnTo>
                  <a:pt x="12" y="321"/>
                </a:lnTo>
                <a:lnTo>
                  <a:pt x="6" y="370"/>
                </a:lnTo>
                <a:lnTo>
                  <a:pt x="0" y="416"/>
                </a:lnTo>
                <a:lnTo>
                  <a:pt x="0" y="416"/>
                </a:lnTo>
                <a:lnTo>
                  <a:pt x="0" y="448"/>
                </a:lnTo>
                <a:lnTo>
                  <a:pt x="0" y="469"/>
                </a:lnTo>
                <a:lnTo>
                  <a:pt x="4" y="485"/>
                </a:lnTo>
                <a:lnTo>
                  <a:pt x="4" y="485"/>
                </a:lnTo>
                <a:lnTo>
                  <a:pt x="8" y="494"/>
                </a:lnTo>
                <a:lnTo>
                  <a:pt x="14" y="500"/>
                </a:lnTo>
                <a:lnTo>
                  <a:pt x="19" y="504"/>
                </a:lnTo>
                <a:lnTo>
                  <a:pt x="27" y="506"/>
                </a:lnTo>
                <a:lnTo>
                  <a:pt x="44" y="507"/>
                </a:lnTo>
                <a:lnTo>
                  <a:pt x="63" y="509"/>
                </a:lnTo>
                <a:lnTo>
                  <a:pt x="63" y="509"/>
                </a:lnTo>
                <a:lnTo>
                  <a:pt x="90" y="509"/>
                </a:lnTo>
                <a:lnTo>
                  <a:pt x="115" y="509"/>
                </a:lnTo>
                <a:lnTo>
                  <a:pt x="168" y="506"/>
                </a:lnTo>
                <a:lnTo>
                  <a:pt x="168" y="506"/>
                </a:lnTo>
                <a:lnTo>
                  <a:pt x="185" y="506"/>
                </a:lnTo>
                <a:lnTo>
                  <a:pt x="204" y="507"/>
                </a:lnTo>
                <a:lnTo>
                  <a:pt x="242" y="509"/>
                </a:lnTo>
                <a:lnTo>
                  <a:pt x="260" y="509"/>
                </a:lnTo>
                <a:lnTo>
                  <a:pt x="277" y="507"/>
                </a:lnTo>
                <a:lnTo>
                  <a:pt x="292" y="504"/>
                </a:lnTo>
                <a:lnTo>
                  <a:pt x="305" y="496"/>
                </a:lnTo>
                <a:lnTo>
                  <a:pt x="305" y="496"/>
                </a:lnTo>
                <a:lnTo>
                  <a:pt x="315" y="488"/>
                </a:lnTo>
                <a:lnTo>
                  <a:pt x="326" y="477"/>
                </a:lnTo>
                <a:lnTo>
                  <a:pt x="345" y="450"/>
                </a:lnTo>
                <a:lnTo>
                  <a:pt x="363" y="422"/>
                </a:lnTo>
                <a:lnTo>
                  <a:pt x="374" y="395"/>
                </a:lnTo>
                <a:lnTo>
                  <a:pt x="374" y="395"/>
                </a:lnTo>
                <a:lnTo>
                  <a:pt x="376" y="385"/>
                </a:lnTo>
                <a:lnTo>
                  <a:pt x="378" y="372"/>
                </a:lnTo>
                <a:lnTo>
                  <a:pt x="376" y="344"/>
                </a:lnTo>
                <a:lnTo>
                  <a:pt x="370" y="315"/>
                </a:lnTo>
                <a:lnTo>
                  <a:pt x="363" y="292"/>
                </a:lnTo>
                <a:lnTo>
                  <a:pt x="363" y="292"/>
                </a:lnTo>
                <a:close/>
                <a:moveTo>
                  <a:pt x="88" y="18"/>
                </a:moveTo>
                <a:lnTo>
                  <a:pt x="88" y="27"/>
                </a:lnTo>
                <a:lnTo>
                  <a:pt x="88" y="27"/>
                </a:lnTo>
                <a:lnTo>
                  <a:pt x="75" y="31"/>
                </a:lnTo>
                <a:lnTo>
                  <a:pt x="63" y="37"/>
                </a:lnTo>
                <a:lnTo>
                  <a:pt x="52" y="42"/>
                </a:lnTo>
                <a:lnTo>
                  <a:pt x="40" y="46"/>
                </a:lnTo>
                <a:lnTo>
                  <a:pt x="40" y="46"/>
                </a:lnTo>
                <a:lnTo>
                  <a:pt x="50" y="37"/>
                </a:lnTo>
                <a:lnTo>
                  <a:pt x="61" y="29"/>
                </a:lnTo>
                <a:lnTo>
                  <a:pt x="75" y="23"/>
                </a:lnTo>
                <a:lnTo>
                  <a:pt x="88" y="18"/>
                </a:lnTo>
                <a:lnTo>
                  <a:pt x="88" y="18"/>
                </a:lnTo>
                <a:close/>
                <a:moveTo>
                  <a:pt x="86" y="103"/>
                </a:moveTo>
                <a:lnTo>
                  <a:pt x="86" y="103"/>
                </a:lnTo>
                <a:lnTo>
                  <a:pt x="77" y="107"/>
                </a:lnTo>
                <a:lnTo>
                  <a:pt x="69" y="111"/>
                </a:lnTo>
                <a:lnTo>
                  <a:pt x="59" y="117"/>
                </a:lnTo>
                <a:lnTo>
                  <a:pt x="52" y="121"/>
                </a:lnTo>
                <a:lnTo>
                  <a:pt x="52" y="121"/>
                </a:lnTo>
                <a:lnTo>
                  <a:pt x="58" y="113"/>
                </a:lnTo>
                <a:lnTo>
                  <a:pt x="67" y="105"/>
                </a:lnTo>
                <a:lnTo>
                  <a:pt x="77" y="100"/>
                </a:lnTo>
                <a:lnTo>
                  <a:pt x="84" y="92"/>
                </a:lnTo>
                <a:lnTo>
                  <a:pt x="84" y="92"/>
                </a:lnTo>
                <a:lnTo>
                  <a:pt x="86" y="92"/>
                </a:lnTo>
                <a:lnTo>
                  <a:pt x="86" y="96"/>
                </a:lnTo>
                <a:lnTo>
                  <a:pt x="86" y="103"/>
                </a:lnTo>
                <a:lnTo>
                  <a:pt x="86" y="103"/>
                </a:lnTo>
                <a:close/>
                <a:moveTo>
                  <a:pt x="84" y="132"/>
                </a:moveTo>
                <a:lnTo>
                  <a:pt x="84" y="132"/>
                </a:lnTo>
                <a:lnTo>
                  <a:pt x="73" y="138"/>
                </a:lnTo>
                <a:lnTo>
                  <a:pt x="61" y="145"/>
                </a:lnTo>
                <a:lnTo>
                  <a:pt x="52" y="151"/>
                </a:lnTo>
                <a:lnTo>
                  <a:pt x="40" y="157"/>
                </a:lnTo>
                <a:lnTo>
                  <a:pt x="40" y="157"/>
                </a:lnTo>
                <a:lnTo>
                  <a:pt x="50" y="147"/>
                </a:lnTo>
                <a:lnTo>
                  <a:pt x="61" y="138"/>
                </a:lnTo>
                <a:lnTo>
                  <a:pt x="73" y="128"/>
                </a:lnTo>
                <a:lnTo>
                  <a:pt x="82" y="119"/>
                </a:lnTo>
                <a:lnTo>
                  <a:pt x="82" y="119"/>
                </a:lnTo>
                <a:lnTo>
                  <a:pt x="84" y="119"/>
                </a:lnTo>
                <a:lnTo>
                  <a:pt x="84" y="121"/>
                </a:lnTo>
                <a:lnTo>
                  <a:pt x="84" y="122"/>
                </a:lnTo>
                <a:lnTo>
                  <a:pt x="84" y="128"/>
                </a:lnTo>
                <a:lnTo>
                  <a:pt x="84" y="132"/>
                </a:lnTo>
                <a:lnTo>
                  <a:pt x="84" y="132"/>
                </a:lnTo>
                <a:close/>
                <a:moveTo>
                  <a:pt x="39" y="103"/>
                </a:moveTo>
                <a:lnTo>
                  <a:pt x="39" y="103"/>
                </a:lnTo>
                <a:lnTo>
                  <a:pt x="54" y="96"/>
                </a:lnTo>
                <a:lnTo>
                  <a:pt x="69" y="86"/>
                </a:lnTo>
                <a:lnTo>
                  <a:pt x="69" y="86"/>
                </a:lnTo>
                <a:lnTo>
                  <a:pt x="63" y="94"/>
                </a:lnTo>
                <a:lnTo>
                  <a:pt x="56" y="101"/>
                </a:lnTo>
                <a:lnTo>
                  <a:pt x="46" y="109"/>
                </a:lnTo>
                <a:lnTo>
                  <a:pt x="39" y="119"/>
                </a:lnTo>
                <a:lnTo>
                  <a:pt x="39" y="119"/>
                </a:lnTo>
                <a:lnTo>
                  <a:pt x="39" y="115"/>
                </a:lnTo>
                <a:lnTo>
                  <a:pt x="39" y="111"/>
                </a:lnTo>
                <a:lnTo>
                  <a:pt x="39" y="103"/>
                </a:lnTo>
                <a:lnTo>
                  <a:pt x="39" y="103"/>
                </a:lnTo>
                <a:close/>
                <a:moveTo>
                  <a:pt x="58" y="79"/>
                </a:moveTo>
                <a:lnTo>
                  <a:pt x="58" y="79"/>
                </a:lnTo>
                <a:lnTo>
                  <a:pt x="63" y="71"/>
                </a:lnTo>
                <a:lnTo>
                  <a:pt x="71" y="63"/>
                </a:lnTo>
                <a:lnTo>
                  <a:pt x="79" y="58"/>
                </a:lnTo>
                <a:lnTo>
                  <a:pt x="84" y="48"/>
                </a:lnTo>
                <a:lnTo>
                  <a:pt x="84" y="48"/>
                </a:lnTo>
                <a:lnTo>
                  <a:pt x="88" y="56"/>
                </a:lnTo>
                <a:lnTo>
                  <a:pt x="88" y="61"/>
                </a:lnTo>
                <a:lnTo>
                  <a:pt x="84" y="65"/>
                </a:lnTo>
                <a:lnTo>
                  <a:pt x="80" y="69"/>
                </a:lnTo>
                <a:lnTo>
                  <a:pt x="69" y="75"/>
                </a:lnTo>
                <a:lnTo>
                  <a:pt x="58" y="79"/>
                </a:lnTo>
                <a:lnTo>
                  <a:pt x="58" y="79"/>
                </a:lnTo>
                <a:close/>
                <a:moveTo>
                  <a:pt x="69" y="44"/>
                </a:moveTo>
                <a:lnTo>
                  <a:pt x="69" y="44"/>
                </a:lnTo>
                <a:lnTo>
                  <a:pt x="65" y="54"/>
                </a:lnTo>
                <a:lnTo>
                  <a:pt x="58" y="61"/>
                </a:lnTo>
                <a:lnTo>
                  <a:pt x="39" y="79"/>
                </a:lnTo>
                <a:lnTo>
                  <a:pt x="39" y="79"/>
                </a:lnTo>
                <a:lnTo>
                  <a:pt x="39" y="71"/>
                </a:lnTo>
                <a:lnTo>
                  <a:pt x="40" y="65"/>
                </a:lnTo>
                <a:lnTo>
                  <a:pt x="42" y="60"/>
                </a:lnTo>
                <a:lnTo>
                  <a:pt x="48" y="58"/>
                </a:lnTo>
                <a:lnTo>
                  <a:pt x="59" y="52"/>
                </a:lnTo>
                <a:lnTo>
                  <a:pt x="63" y="48"/>
                </a:lnTo>
                <a:lnTo>
                  <a:pt x="69" y="44"/>
                </a:lnTo>
                <a:lnTo>
                  <a:pt x="69" y="44"/>
                </a:lnTo>
                <a:close/>
                <a:moveTo>
                  <a:pt x="39" y="204"/>
                </a:moveTo>
                <a:lnTo>
                  <a:pt x="39" y="204"/>
                </a:lnTo>
                <a:lnTo>
                  <a:pt x="35" y="208"/>
                </a:lnTo>
                <a:lnTo>
                  <a:pt x="33" y="214"/>
                </a:lnTo>
                <a:lnTo>
                  <a:pt x="33" y="214"/>
                </a:lnTo>
                <a:lnTo>
                  <a:pt x="31" y="210"/>
                </a:lnTo>
                <a:lnTo>
                  <a:pt x="31" y="208"/>
                </a:lnTo>
                <a:lnTo>
                  <a:pt x="35" y="204"/>
                </a:lnTo>
                <a:lnTo>
                  <a:pt x="39" y="204"/>
                </a:lnTo>
                <a:lnTo>
                  <a:pt x="39" y="204"/>
                </a:lnTo>
                <a:close/>
                <a:moveTo>
                  <a:pt x="16" y="395"/>
                </a:moveTo>
                <a:lnTo>
                  <a:pt x="16" y="395"/>
                </a:lnTo>
                <a:lnTo>
                  <a:pt x="16" y="391"/>
                </a:lnTo>
                <a:lnTo>
                  <a:pt x="18" y="389"/>
                </a:lnTo>
                <a:lnTo>
                  <a:pt x="21" y="385"/>
                </a:lnTo>
                <a:lnTo>
                  <a:pt x="21" y="385"/>
                </a:lnTo>
                <a:lnTo>
                  <a:pt x="23" y="389"/>
                </a:lnTo>
                <a:lnTo>
                  <a:pt x="21" y="391"/>
                </a:lnTo>
                <a:lnTo>
                  <a:pt x="16" y="395"/>
                </a:lnTo>
                <a:lnTo>
                  <a:pt x="16" y="395"/>
                </a:lnTo>
                <a:close/>
                <a:moveTo>
                  <a:pt x="65" y="414"/>
                </a:moveTo>
                <a:lnTo>
                  <a:pt x="65" y="414"/>
                </a:lnTo>
                <a:lnTo>
                  <a:pt x="69" y="420"/>
                </a:lnTo>
                <a:lnTo>
                  <a:pt x="69" y="429"/>
                </a:lnTo>
                <a:lnTo>
                  <a:pt x="69" y="429"/>
                </a:lnTo>
                <a:lnTo>
                  <a:pt x="56" y="437"/>
                </a:lnTo>
                <a:lnTo>
                  <a:pt x="44" y="446"/>
                </a:lnTo>
                <a:lnTo>
                  <a:pt x="19" y="466"/>
                </a:lnTo>
                <a:lnTo>
                  <a:pt x="19" y="466"/>
                </a:lnTo>
                <a:lnTo>
                  <a:pt x="27" y="454"/>
                </a:lnTo>
                <a:lnTo>
                  <a:pt x="40" y="443"/>
                </a:lnTo>
                <a:lnTo>
                  <a:pt x="54" y="427"/>
                </a:lnTo>
                <a:lnTo>
                  <a:pt x="65" y="414"/>
                </a:lnTo>
                <a:lnTo>
                  <a:pt x="65" y="414"/>
                </a:lnTo>
                <a:close/>
                <a:moveTo>
                  <a:pt x="29" y="488"/>
                </a:moveTo>
                <a:lnTo>
                  <a:pt x="29" y="488"/>
                </a:lnTo>
                <a:lnTo>
                  <a:pt x="25" y="488"/>
                </a:lnTo>
                <a:lnTo>
                  <a:pt x="23" y="488"/>
                </a:lnTo>
                <a:lnTo>
                  <a:pt x="19" y="486"/>
                </a:lnTo>
                <a:lnTo>
                  <a:pt x="19" y="485"/>
                </a:lnTo>
                <a:lnTo>
                  <a:pt x="19" y="485"/>
                </a:lnTo>
                <a:lnTo>
                  <a:pt x="21" y="479"/>
                </a:lnTo>
                <a:lnTo>
                  <a:pt x="23" y="477"/>
                </a:lnTo>
                <a:lnTo>
                  <a:pt x="27" y="473"/>
                </a:lnTo>
                <a:lnTo>
                  <a:pt x="31" y="471"/>
                </a:lnTo>
                <a:lnTo>
                  <a:pt x="31" y="471"/>
                </a:lnTo>
                <a:lnTo>
                  <a:pt x="31" y="471"/>
                </a:lnTo>
                <a:lnTo>
                  <a:pt x="31" y="473"/>
                </a:lnTo>
                <a:lnTo>
                  <a:pt x="29" y="477"/>
                </a:lnTo>
                <a:lnTo>
                  <a:pt x="27" y="483"/>
                </a:lnTo>
                <a:lnTo>
                  <a:pt x="27" y="485"/>
                </a:lnTo>
                <a:lnTo>
                  <a:pt x="29" y="488"/>
                </a:lnTo>
                <a:lnTo>
                  <a:pt x="29" y="488"/>
                </a:lnTo>
                <a:close/>
                <a:moveTo>
                  <a:pt x="42" y="496"/>
                </a:moveTo>
                <a:lnTo>
                  <a:pt x="42" y="496"/>
                </a:lnTo>
                <a:lnTo>
                  <a:pt x="46" y="492"/>
                </a:lnTo>
                <a:lnTo>
                  <a:pt x="52" y="490"/>
                </a:lnTo>
                <a:lnTo>
                  <a:pt x="52" y="490"/>
                </a:lnTo>
                <a:lnTo>
                  <a:pt x="52" y="492"/>
                </a:lnTo>
                <a:lnTo>
                  <a:pt x="52" y="494"/>
                </a:lnTo>
                <a:lnTo>
                  <a:pt x="52" y="494"/>
                </a:lnTo>
                <a:lnTo>
                  <a:pt x="52" y="496"/>
                </a:lnTo>
                <a:lnTo>
                  <a:pt x="48" y="496"/>
                </a:lnTo>
                <a:lnTo>
                  <a:pt x="42" y="496"/>
                </a:lnTo>
                <a:lnTo>
                  <a:pt x="42" y="496"/>
                </a:lnTo>
                <a:close/>
                <a:moveTo>
                  <a:pt x="50" y="467"/>
                </a:moveTo>
                <a:lnTo>
                  <a:pt x="50" y="467"/>
                </a:lnTo>
                <a:lnTo>
                  <a:pt x="59" y="456"/>
                </a:lnTo>
                <a:lnTo>
                  <a:pt x="65" y="452"/>
                </a:lnTo>
                <a:lnTo>
                  <a:pt x="69" y="445"/>
                </a:lnTo>
                <a:lnTo>
                  <a:pt x="69" y="445"/>
                </a:lnTo>
                <a:lnTo>
                  <a:pt x="69" y="448"/>
                </a:lnTo>
                <a:lnTo>
                  <a:pt x="67" y="452"/>
                </a:lnTo>
                <a:lnTo>
                  <a:pt x="63" y="458"/>
                </a:lnTo>
                <a:lnTo>
                  <a:pt x="50" y="467"/>
                </a:lnTo>
                <a:lnTo>
                  <a:pt x="50" y="467"/>
                </a:lnTo>
                <a:close/>
                <a:moveTo>
                  <a:pt x="73" y="399"/>
                </a:moveTo>
                <a:lnTo>
                  <a:pt x="73" y="399"/>
                </a:lnTo>
                <a:lnTo>
                  <a:pt x="59" y="406"/>
                </a:lnTo>
                <a:lnTo>
                  <a:pt x="46" y="416"/>
                </a:lnTo>
                <a:lnTo>
                  <a:pt x="33" y="427"/>
                </a:lnTo>
                <a:lnTo>
                  <a:pt x="19" y="437"/>
                </a:lnTo>
                <a:lnTo>
                  <a:pt x="19" y="437"/>
                </a:lnTo>
                <a:lnTo>
                  <a:pt x="31" y="422"/>
                </a:lnTo>
                <a:lnTo>
                  <a:pt x="42" y="408"/>
                </a:lnTo>
                <a:lnTo>
                  <a:pt x="58" y="393"/>
                </a:lnTo>
                <a:lnTo>
                  <a:pt x="73" y="382"/>
                </a:lnTo>
                <a:lnTo>
                  <a:pt x="73" y="399"/>
                </a:lnTo>
                <a:close/>
                <a:moveTo>
                  <a:pt x="75" y="365"/>
                </a:moveTo>
                <a:lnTo>
                  <a:pt x="75" y="365"/>
                </a:lnTo>
                <a:lnTo>
                  <a:pt x="63" y="374"/>
                </a:lnTo>
                <a:lnTo>
                  <a:pt x="50" y="384"/>
                </a:lnTo>
                <a:lnTo>
                  <a:pt x="39" y="395"/>
                </a:lnTo>
                <a:lnTo>
                  <a:pt x="25" y="405"/>
                </a:lnTo>
                <a:lnTo>
                  <a:pt x="25" y="405"/>
                </a:lnTo>
                <a:lnTo>
                  <a:pt x="35" y="389"/>
                </a:lnTo>
                <a:lnTo>
                  <a:pt x="48" y="376"/>
                </a:lnTo>
                <a:lnTo>
                  <a:pt x="75" y="351"/>
                </a:lnTo>
                <a:lnTo>
                  <a:pt x="75" y="365"/>
                </a:lnTo>
                <a:close/>
                <a:moveTo>
                  <a:pt x="18" y="374"/>
                </a:moveTo>
                <a:lnTo>
                  <a:pt x="18" y="374"/>
                </a:lnTo>
                <a:lnTo>
                  <a:pt x="21" y="363"/>
                </a:lnTo>
                <a:lnTo>
                  <a:pt x="25" y="351"/>
                </a:lnTo>
                <a:lnTo>
                  <a:pt x="33" y="344"/>
                </a:lnTo>
                <a:lnTo>
                  <a:pt x="40" y="336"/>
                </a:lnTo>
                <a:lnTo>
                  <a:pt x="58" y="321"/>
                </a:lnTo>
                <a:lnTo>
                  <a:pt x="67" y="313"/>
                </a:lnTo>
                <a:lnTo>
                  <a:pt x="73" y="305"/>
                </a:lnTo>
                <a:lnTo>
                  <a:pt x="73" y="305"/>
                </a:lnTo>
                <a:lnTo>
                  <a:pt x="75" y="313"/>
                </a:lnTo>
                <a:lnTo>
                  <a:pt x="77" y="319"/>
                </a:lnTo>
                <a:lnTo>
                  <a:pt x="75" y="324"/>
                </a:lnTo>
                <a:lnTo>
                  <a:pt x="75" y="330"/>
                </a:lnTo>
                <a:lnTo>
                  <a:pt x="67" y="340"/>
                </a:lnTo>
                <a:lnTo>
                  <a:pt x="59" y="349"/>
                </a:lnTo>
                <a:lnTo>
                  <a:pt x="48" y="357"/>
                </a:lnTo>
                <a:lnTo>
                  <a:pt x="37" y="363"/>
                </a:lnTo>
                <a:lnTo>
                  <a:pt x="18" y="374"/>
                </a:lnTo>
                <a:lnTo>
                  <a:pt x="18" y="374"/>
                </a:lnTo>
                <a:close/>
                <a:moveTo>
                  <a:pt x="77" y="296"/>
                </a:moveTo>
                <a:lnTo>
                  <a:pt x="77" y="296"/>
                </a:lnTo>
                <a:lnTo>
                  <a:pt x="69" y="298"/>
                </a:lnTo>
                <a:lnTo>
                  <a:pt x="63" y="300"/>
                </a:lnTo>
                <a:lnTo>
                  <a:pt x="52" y="307"/>
                </a:lnTo>
                <a:lnTo>
                  <a:pt x="40" y="315"/>
                </a:lnTo>
                <a:lnTo>
                  <a:pt x="27" y="323"/>
                </a:lnTo>
                <a:lnTo>
                  <a:pt x="27" y="323"/>
                </a:lnTo>
                <a:lnTo>
                  <a:pt x="37" y="311"/>
                </a:lnTo>
                <a:lnTo>
                  <a:pt x="48" y="300"/>
                </a:lnTo>
                <a:lnTo>
                  <a:pt x="61" y="290"/>
                </a:lnTo>
                <a:lnTo>
                  <a:pt x="77" y="281"/>
                </a:lnTo>
                <a:lnTo>
                  <a:pt x="77" y="296"/>
                </a:lnTo>
                <a:close/>
                <a:moveTo>
                  <a:pt x="29" y="294"/>
                </a:moveTo>
                <a:lnTo>
                  <a:pt x="29" y="294"/>
                </a:lnTo>
                <a:lnTo>
                  <a:pt x="39" y="281"/>
                </a:lnTo>
                <a:lnTo>
                  <a:pt x="50" y="267"/>
                </a:lnTo>
                <a:lnTo>
                  <a:pt x="63" y="258"/>
                </a:lnTo>
                <a:lnTo>
                  <a:pt x="79" y="248"/>
                </a:lnTo>
                <a:lnTo>
                  <a:pt x="79" y="248"/>
                </a:lnTo>
                <a:lnTo>
                  <a:pt x="77" y="258"/>
                </a:lnTo>
                <a:lnTo>
                  <a:pt x="73" y="265"/>
                </a:lnTo>
                <a:lnTo>
                  <a:pt x="67" y="271"/>
                </a:lnTo>
                <a:lnTo>
                  <a:pt x="61" y="277"/>
                </a:lnTo>
                <a:lnTo>
                  <a:pt x="44" y="284"/>
                </a:lnTo>
                <a:lnTo>
                  <a:pt x="29" y="294"/>
                </a:lnTo>
                <a:lnTo>
                  <a:pt x="29" y="294"/>
                </a:lnTo>
                <a:close/>
                <a:moveTo>
                  <a:pt x="27" y="262"/>
                </a:moveTo>
                <a:lnTo>
                  <a:pt x="27" y="262"/>
                </a:lnTo>
                <a:lnTo>
                  <a:pt x="31" y="254"/>
                </a:lnTo>
                <a:lnTo>
                  <a:pt x="37" y="246"/>
                </a:lnTo>
                <a:lnTo>
                  <a:pt x="48" y="235"/>
                </a:lnTo>
                <a:lnTo>
                  <a:pt x="61" y="225"/>
                </a:lnTo>
                <a:lnTo>
                  <a:pt x="75" y="214"/>
                </a:lnTo>
                <a:lnTo>
                  <a:pt x="75" y="214"/>
                </a:lnTo>
                <a:lnTo>
                  <a:pt x="77" y="218"/>
                </a:lnTo>
                <a:lnTo>
                  <a:pt x="79" y="222"/>
                </a:lnTo>
                <a:lnTo>
                  <a:pt x="79" y="225"/>
                </a:lnTo>
                <a:lnTo>
                  <a:pt x="77" y="229"/>
                </a:lnTo>
                <a:lnTo>
                  <a:pt x="71" y="237"/>
                </a:lnTo>
                <a:lnTo>
                  <a:pt x="63" y="243"/>
                </a:lnTo>
                <a:lnTo>
                  <a:pt x="44" y="252"/>
                </a:lnTo>
                <a:lnTo>
                  <a:pt x="27" y="262"/>
                </a:lnTo>
                <a:lnTo>
                  <a:pt x="27" y="262"/>
                </a:lnTo>
                <a:close/>
                <a:moveTo>
                  <a:pt x="79" y="197"/>
                </a:moveTo>
                <a:lnTo>
                  <a:pt x="79" y="197"/>
                </a:lnTo>
                <a:lnTo>
                  <a:pt x="61" y="208"/>
                </a:lnTo>
                <a:lnTo>
                  <a:pt x="44" y="220"/>
                </a:lnTo>
                <a:lnTo>
                  <a:pt x="44" y="220"/>
                </a:lnTo>
                <a:lnTo>
                  <a:pt x="46" y="214"/>
                </a:lnTo>
                <a:lnTo>
                  <a:pt x="48" y="208"/>
                </a:lnTo>
                <a:lnTo>
                  <a:pt x="58" y="201"/>
                </a:lnTo>
                <a:lnTo>
                  <a:pt x="69" y="191"/>
                </a:lnTo>
                <a:lnTo>
                  <a:pt x="75" y="187"/>
                </a:lnTo>
                <a:lnTo>
                  <a:pt x="79" y="182"/>
                </a:lnTo>
                <a:lnTo>
                  <a:pt x="79" y="182"/>
                </a:lnTo>
                <a:lnTo>
                  <a:pt x="79" y="183"/>
                </a:lnTo>
                <a:lnTo>
                  <a:pt x="79" y="187"/>
                </a:lnTo>
                <a:lnTo>
                  <a:pt x="79" y="197"/>
                </a:lnTo>
                <a:lnTo>
                  <a:pt x="79" y="197"/>
                </a:lnTo>
                <a:close/>
                <a:moveTo>
                  <a:pt x="82" y="164"/>
                </a:moveTo>
                <a:lnTo>
                  <a:pt x="82" y="164"/>
                </a:lnTo>
                <a:lnTo>
                  <a:pt x="61" y="176"/>
                </a:lnTo>
                <a:lnTo>
                  <a:pt x="52" y="182"/>
                </a:lnTo>
                <a:lnTo>
                  <a:pt x="40" y="187"/>
                </a:lnTo>
                <a:lnTo>
                  <a:pt x="40" y="187"/>
                </a:lnTo>
                <a:lnTo>
                  <a:pt x="50" y="178"/>
                </a:lnTo>
                <a:lnTo>
                  <a:pt x="59" y="168"/>
                </a:lnTo>
                <a:lnTo>
                  <a:pt x="80" y="151"/>
                </a:lnTo>
                <a:lnTo>
                  <a:pt x="80" y="151"/>
                </a:lnTo>
                <a:lnTo>
                  <a:pt x="82" y="153"/>
                </a:lnTo>
                <a:lnTo>
                  <a:pt x="82" y="157"/>
                </a:lnTo>
                <a:lnTo>
                  <a:pt x="82" y="164"/>
                </a:lnTo>
                <a:lnTo>
                  <a:pt x="82" y="164"/>
                </a:lnTo>
                <a:close/>
                <a:moveTo>
                  <a:pt x="90" y="471"/>
                </a:moveTo>
                <a:lnTo>
                  <a:pt x="90" y="471"/>
                </a:lnTo>
                <a:lnTo>
                  <a:pt x="90" y="467"/>
                </a:lnTo>
                <a:lnTo>
                  <a:pt x="94" y="462"/>
                </a:lnTo>
                <a:lnTo>
                  <a:pt x="103" y="454"/>
                </a:lnTo>
                <a:lnTo>
                  <a:pt x="103" y="454"/>
                </a:lnTo>
                <a:lnTo>
                  <a:pt x="101" y="458"/>
                </a:lnTo>
                <a:lnTo>
                  <a:pt x="98" y="464"/>
                </a:lnTo>
                <a:lnTo>
                  <a:pt x="90" y="471"/>
                </a:lnTo>
                <a:lnTo>
                  <a:pt x="90" y="471"/>
                </a:lnTo>
                <a:close/>
                <a:moveTo>
                  <a:pt x="138" y="458"/>
                </a:moveTo>
                <a:lnTo>
                  <a:pt x="138" y="458"/>
                </a:lnTo>
                <a:lnTo>
                  <a:pt x="126" y="467"/>
                </a:lnTo>
                <a:lnTo>
                  <a:pt x="115" y="475"/>
                </a:lnTo>
                <a:lnTo>
                  <a:pt x="92" y="490"/>
                </a:lnTo>
                <a:lnTo>
                  <a:pt x="92" y="490"/>
                </a:lnTo>
                <a:lnTo>
                  <a:pt x="96" y="486"/>
                </a:lnTo>
                <a:lnTo>
                  <a:pt x="100" y="479"/>
                </a:lnTo>
                <a:lnTo>
                  <a:pt x="109" y="466"/>
                </a:lnTo>
                <a:lnTo>
                  <a:pt x="115" y="462"/>
                </a:lnTo>
                <a:lnTo>
                  <a:pt x="120" y="458"/>
                </a:lnTo>
                <a:lnTo>
                  <a:pt x="128" y="456"/>
                </a:lnTo>
                <a:lnTo>
                  <a:pt x="138" y="458"/>
                </a:lnTo>
                <a:lnTo>
                  <a:pt x="138" y="458"/>
                </a:lnTo>
                <a:close/>
                <a:moveTo>
                  <a:pt x="117" y="498"/>
                </a:moveTo>
                <a:lnTo>
                  <a:pt x="117" y="498"/>
                </a:lnTo>
                <a:lnTo>
                  <a:pt x="113" y="500"/>
                </a:lnTo>
                <a:lnTo>
                  <a:pt x="107" y="502"/>
                </a:lnTo>
                <a:lnTo>
                  <a:pt x="103" y="502"/>
                </a:lnTo>
                <a:lnTo>
                  <a:pt x="98" y="500"/>
                </a:lnTo>
                <a:lnTo>
                  <a:pt x="98" y="500"/>
                </a:lnTo>
                <a:lnTo>
                  <a:pt x="109" y="492"/>
                </a:lnTo>
                <a:lnTo>
                  <a:pt x="119" y="485"/>
                </a:lnTo>
                <a:lnTo>
                  <a:pt x="119" y="485"/>
                </a:lnTo>
                <a:lnTo>
                  <a:pt x="120" y="486"/>
                </a:lnTo>
                <a:lnTo>
                  <a:pt x="119" y="490"/>
                </a:lnTo>
                <a:lnTo>
                  <a:pt x="117" y="494"/>
                </a:lnTo>
                <a:lnTo>
                  <a:pt x="117" y="498"/>
                </a:lnTo>
                <a:lnTo>
                  <a:pt x="117" y="498"/>
                </a:lnTo>
                <a:close/>
                <a:moveTo>
                  <a:pt x="143" y="496"/>
                </a:moveTo>
                <a:lnTo>
                  <a:pt x="143" y="496"/>
                </a:lnTo>
                <a:lnTo>
                  <a:pt x="141" y="496"/>
                </a:lnTo>
                <a:lnTo>
                  <a:pt x="138" y="498"/>
                </a:lnTo>
                <a:lnTo>
                  <a:pt x="136" y="498"/>
                </a:lnTo>
                <a:lnTo>
                  <a:pt x="132" y="498"/>
                </a:lnTo>
                <a:lnTo>
                  <a:pt x="132" y="498"/>
                </a:lnTo>
                <a:lnTo>
                  <a:pt x="140" y="492"/>
                </a:lnTo>
                <a:lnTo>
                  <a:pt x="147" y="486"/>
                </a:lnTo>
                <a:lnTo>
                  <a:pt x="147" y="486"/>
                </a:lnTo>
                <a:lnTo>
                  <a:pt x="149" y="488"/>
                </a:lnTo>
                <a:lnTo>
                  <a:pt x="147" y="490"/>
                </a:lnTo>
                <a:lnTo>
                  <a:pt x="145" y="494"/>
                </a:lnTo>
                <a:lnTo>
                  <a:pt x="143" y="496"/>
                </a:lnTo>
                <a:lnTo>
                  <a:pt x="143" y="496"/>
                </a:lnTo>
                <a:close/>
                <a:moveTo>
                  <a:pt x="262" y="498"/>
                </a:moveTo>
                <a:lnTo>
                  <a:pt x="262" y="498"/>
                </a:lnTo>
                <a:lnTo>
                  <a:pt x="214" y="496"/>
                </a:lnTo>
                <a:lnTo>
                  <a:pt x="191" y="496"/>
                </a:lnTo>
                <a:lnTo>
                  <a:pt x="166" y="496"/>
                </a:lnTo>
                <a:lnTo>
                  <a:pt x="166" y="496"/>
                </a:lnTo>
                <a:lnTo>
                  <a:pt x="183" y="481"/>
                </a:lnTo>
                <a:lnTo>
                  <a:pt x="202" y="469"/>
                </a:lnTo>
                <a:lnTo>
                  <a:pt x="202" y="469"/>
                </a:lnTo>
                <a:lnTo>
                  <a:pt x="199" y="477"/>
                </a:lnTo>
                <a:lnTo>
                  <a:pt x="195" y="481"/>
                </a:lnTo>
                <a:lnTo>
                  <a:pt x="195" y="485"/>
                </a:lnTo>
                <a:lnTo>
                  <a:pt x="195" y="485"/>
                </a:lnTo>
                <a:lnTo>
                  <a:pt x="197" y="486"/>
                </a:lnTo>
                <a:lnTo>
                  <a:pt x="197" y="490"/>
                </a:lnTo>
                <a:lnTo>
                  <a:pt x="197" y="490"/>
                </a:lnTo>
                <a:lnTo>
                  <a:pt x="204" y="488"/>
                </a:lnTo>
                <a:lnTo>
                  <a:pt x="210" y="486"/>
                </a:lnTo>
                <a:lnTo>
                  <a:pt x="221" y="479"/>
                </a:lnTo>
                <a:lnTo>
                  <a:pt x="231" y="471"/>
                </a:lnTo>
                <a:lnTo>
                  <a:pt x="241" y="464"/>
                </a:lnTo>
                <a:lnTo>
                  <a:pt x="241" y="464"/>
                </a:lnTo>
                <a:lnTo>
                  <a:pt x="239" y="469"/>
                </a:lnTo>
                <a:lnTo>
                  <a:pt x="233" y="475"/>
                </a:lnTo>
                <a:lnTo>
                  <a:pt x="229" y="481"/>
                </a:lnTo>
                <a:lnTo>
                  <a:pt x="225" y="488"/>
                </a:lnTo>
                <a:lnTo>
                  <a:pt x="225" y="488"/>
                </a:lnTo>
                <a:lnTo>
                  <a:pt x="229" y="494"/>
                </a:lnTo>
                <a:lnTo>
                  <a:pt x="229" y="494"/>
                </a:lnTo>
                <a:lnTo>
                  <a:pt x="239" y="492"/>
                </a:lnTo>
                <a:lnTo>
                  <a:pt x="248" y="486"/>
                </a:lnTo>
                <a:lnTo>
                  <a:pt x="256" y="481"/>
                </a:lnTo>
                <a:lnTo>
                  <a:pt x="263" y="475"/>
                </a:lnTo>
                <a:lnTo>
                  <a:pt x="263" y="475"/>
                </a:lnTo>
                <a:lnTo>
                  <a:pt x="262" y="479"/>
                </a:lnTo>
                <a:lnTo>
                  <a:pt x="256" y="488"/>
                </a:lnTo>
                <a:lnTo>
                  <a:pt x="256" y="488"/>
                </a:lnTo>
                <a:lnTo>
                  <a:pt x="258" y="492"/>
                </a:lnTo>
                <a:lnTo>
                  <a:pt x="260" y="494"/>
                </a:lnTo>
                <a:lnTo>
                  <a:pt x="262" y="496"/>
                </a:lnTo>
                <a:lnTo>
                  <a:pt x="262" y="498"/>
                </a:lnTo>
                <a:lnTo>
                  <a:pt x="262" y="498"/>
                </a:lnTo>
                <a:close/>
                <a:moveTo>
                  <a:pt x="149" y="475"/>
                </a:moveTo>
                <a:lnTo>
                  <a:pt x="149" y="475"/>
                </a:lnTo>
                <a:lnTo>
                  <a:pt x="149" y="469"/>
                </a:lnTo>
                <a:lnTo>
                  <a:pt x="153" y="464"/>
                </a:lnTo>
                <a:lnTo>
                  <a:pt x="161" y="460"/>
                </a:lnTo>
                <a:lnTo>
                  <a:pt x="164" y="458"/>
                </a:lnTo>
                <a:lnTo>
                  <a:pt x="170" y="458"/>
                </a:lnTo>
                <a:lnTo>
                  <a:pt x="170" y="458"/>
                </a:lnTo>
                <a:lnTo>
                  <a:pt x="164" y="464"/>
                </a:lnTo>
                <a:lnTo>
                  <a:pt x="159" y="467"/>
                </a:lnTo>
                <a:lnTo>
                  <a:pt x="153" y="469"/>
                </a:lnTo>
                <a:lnTo>
                  <a:pt x="149" y="475"/>
                </a:lnTo>
                <a:lnTo>
                  <a:pt x="149" y="475"/>
                </a:lnTo>
                <a:close/>
                <a:moveTo>
                  <a:pt x="176" y="477"/>
                </a:moveTo>
                <a:lnTo>
                  <a:pt x="176" y="477"/>
                </a:lnTo>
                <a:lnTo>
                  <a:pt x="180" y="469"/>
                </a:lnTo>
                <a:lnTo>
                  <a:pt x="185" y="462"/>
                </a:lnTo>
                <a:lnTo>
                  <a:pt x="187" y="460"/>
                </a:lnTo>
                <a:lnTo>
                  <a:pt x="193" y="456"/>
                </a:lnTo>
                <a:lnTo>
                  <a:pt x="199" y="456"/>
                </a:lnTo>
                <a:lnTo>
                  <a:pt x="204" y="456"/>
                </a:lnTo>
                <a:lnTo>
                  <a:pt x="204" y="456"/>
                </a:lnTo>
                <a:lnTo>
                  <a:pt x="199" y="462"/>
                </a:lnTo>
                <a:lnTo>
                  <a:pt x="191" y="466"/>
                </a:lnTo>
                <a:lnTo>
                  <a:pt x="176" y="477"/>
                </a:lnTo>
                <a:lnTo>
                  <a:pt x="176" y="477"/>
                </a:lnTo>
                <a:close/>
                <a:moveTo>
                  <a:pt x="221" y="466"/>
                </a:moveTo>
                <a:lnTo>
                  <a:pt x="221" y="466"/>
                </a:lnTo>
                <a:lnTo>
                  <a:pt x="221" y="464"/>
                </a:lnTo>
                <a:lnTo>
                  <a:pt x="223" y="460"/>
                </a:lnTo>
                <a:lnTo>
                  <a:pt x="229" y="456"/>
                </a:lnTo>
                <a:lnTo>
                  <a:pt x="235" y="452"/>
                </a:lnTo>
                <a:lnTo>
                  <a:pt x="242" y="450"/>
                </a:lnTo>
                <a:lnTo>
                  <a:pt x="242" y="450"/>
                </a:lnTo>
                <a:lnTo>
                  <a:pt x="239" y="456"/>
                </a:lnTo>
                <a:lnTo>
                  <a:pt x="233" y="460"/>
                </a:lnTo>
                <a:lnTo>
                  <a:pt x="221" y="466"/>
                </a:lnTo>
                <a:lnTo>
                  <a:pt x="221" y="466"/>
                </a:lnTo>
                <a:close/>
                <a:moveTo>
                  <a:pt x="254" y="469"/>
                </a:moveTo>
                <a:lnTo>
                  <a:pt x="254" y="469"/>
                </a:lnTo>
                <a:lnTo>
                  <a:pt x="263" y="456"/>
                </a:lnTo>
                <a:lnTo>
                  <a:pt x="267" y="452"/>
                </a:lnTo>
                <a:lnTo>
                  <a:pt x="271" y="450"/>
                </a:lnTo>
                <a:lnTo>
                  <a:pt x="277" y="448"/>
                </a:lnTo>
                <a:lnTo>
                  <a:pt x="282" y="448"/>
                </a:lnTo>
                <a:lnTo>
                  <a:pt x="282" y="448"/>
                </a:lnTo>
                <a:lnTo>
                  <a:pt x="269" y="460"/>
                </a:lnTo>
                <a:lnTo>
                  <a:pt x="254" y="469"/>
                </a:lnTo>
                <a:lnTo>
                  <a:pt x="254" y="469"/>
                </a:lnTo>
                <a:close/>
                <a:moveTo>
                  <a:pt x="294" y="490"/>
                </a:moveTo>
                <a:lnTo>
                  <a:pt x="294" y="490"/>
                </a:lnTo>
                <a:lnTo>
                  <a:pt x="288" y="492"/>
                </a:lnTo>
                <a:lnTo>
                  <a:pt x="281" y="496"/>
                </a:lnTo>
                <a:lnTo>
                  <a:pt x="267" y="498"/>
                </a:lnTo>
                <a:lnTo>
                  <a:pt x="267" y="498"/>
                </a:lnTo>
                <a:lnTo>
                  <a:pt x="281" y="485"/>
                </a:lnTo>
                <a:lnTo>
                  <a:pt x="298" y="471"/>
                </a:lnTo>
                <a:lnTo>
                  <a:pt x="298" y="471"/>
                </a:lnTo>
                <a:lnTo>
                  <a:pt x="298" y="475"/>
                </a:lnTo>
                <a:lnTo>
                  <a:pt x="296" y="481"/>
                </a:lnTo>
                <a:lnTo>
                  <a:pt x="294" y="485"/>
                </a:lnTo>
                <a:lnTo>
                  <a:pt x="294" y="490"/>
                </a:lnTo>
                <a:lnTo>
                  <a:pt x="294" y="490"/>
                </a:lnTo>
                <a:close/>
                <a:moveTo>
                  <a:pt x="288" y="467"/>
                </a:moveTo>
                <a:lnTo>
                  <a:pt x="288" y="467"/>
                </a:lnTo>
                <a:lnTo>
                  <a:pt x="298" y="454"/>
                </a:lnTo>
                <a:lnTo>
                  <a:pt x="305" y="448"/>
                </a:lnTo>
                <a:lnTo>
                  <a:pt x="309" y="446"/>
                </a:lnTo>
                <a:lnTo>
                  <a:pt x="313" y="445"/>
                </a:lnTo>
                <a:lnTo>
                  <a:pt x="313" y="445"/>
                </a:lnTo>
                <a:lnTo>
                  <a:pt x="307" y="452"/>
                </a:lnTo>
                <a:lnTo>
                  <a:pt x="302" y="456"/>
                </a:lnTo>
                <a:lnTo>
                  <a:pt x="294" y="462"/>
                </a:lnTo>
                <a:lnTo>
                  <a:pt x="288" y="467"/>
                </a:lnTo>
                <a:lnTo>
                  <a:pt x="288" y="467"/>
                </a:lnTo>
                <a:close/>
                <a:moveTo>
                  <a:pt x="366" y="382"/>
                </a:moveTo>
                <a:lnTo>
                  <a:pt x="366" y="382"/>
                </a:lnTo>
                <a:lnTo>
                  <a:pt x="364" y="391"/>
                </a:lnTo>
                <a:lnTo>
                  <a:pt x="361" y="401"/>
                </a:lnTo>
                <a:lnTo>
                  <a:pt x="355" y="408"/>
                </a:lnTo>
                <a:lnTo>
                  <a:pt x="347" y="418"/>
                </a:lnTo>
                <a:lnTo>
                  <a:pt x="340" y="424"/>
                </a:lnTo>
                <a:lnTo>
                  <a:pt x="330" y="431"/>
                </a:lnTo>
                <a:lnTo>
                  <a:pt x="321" y="435"/>
                </a:lnTo>
                <a:lnTo>
                  <a:pt x="309" y="439"/>
                </a:lnTo>
                <a:lnTo>
                  <a:pt x="309" y="439"/>
                </a:lnTo>
                <a:lnTo>
                  <a:pt x="298" y="439"/>
                </a:lnTo>
                <a:lnTo>
                  <a:pt x="284" y="439"/>
                </a:lnTo>
                <a:lnTo>
                  <a:pt x="258" y="439"/>
                </a:lnTo>
                <a:lnTo>
                  <a:pt x="258" y="439"/>
                </a:lnTo>
                <a:lnTo>
                  <a:pt x="229" y="443"/>
                </a:lnTo>
                <a:lnTo>
                  <a:pt x="202" y="446"/>
                </a:lnTo>
                <a:lnTo>
                  <a:pt x="202" y="446"/>
                </a:lnTo>
                <a:lnTo>
                  <a:pt x="170" y="448"/>
                </a:lnTo>
                <a:lnTo>
                  <a:pt x="141" y="448"/>
                </a:lnTo>
                <a:lnTo>
                  <a:pt x="113" y="446"/>
                </a:lnTo>
                <a:lnTo>
                  <a:pt x="84" y="443"/>
                </a:lnTo>
                <a:lnTo>
                  <a:pt x="84" y="443"/>
                </a:lnTo>
                <a:lnTo>
                  <a:pt x="84" y="336"/>
                </a:lnTo>
                <a:lnTo>
                  <a:pt x="90" y="231"/>
                </a:lnTo>
                <a:lnTo>
                  <a:pt x="94" y="126"/>
                </a:lnTo>
                <a:lnTo>
                  <a:pt x="98" y="20"/>
                </a:lnTo>
                <a:lnTo>
                  <a:pt x="98" y="20"/>
                </a:lnTo>
                <a:lnTo>
                  <a:pt x="153" y="14"/>
                </a:lnTo>
                <a:lnTo>
                  <a:pt x="183" y="12"/>
                </a:lnTo>
                <a:lnTo>
                  <a:pt x="212" y="14"/>
                </a:lnTo>
                <a:lnTo>
                  <a:pt x="239" y="18"/>
                </a:lnTo>
                <a:lnTo>
                  <a:pt x="250" y="20"/>
                </a:lnTo>
                <a:lnTo>
                  <a:pt x="263" y="23"/>
                </a:lnTo>
                <a:lnTo>
                  <a:pt x="273" y="29"/>
                </a:lnTo>
                <a:lnTo>
                  <a:pt x="282" y="35"/>
                </a:lnTo>
                <a:lnTo>
                  <a:pt x="292" y="42"/>
                </a:lnTo>
                <a:lnTo>
                  <a:pt x="300" y="52"/>
                </a:lnTo>
                <a:lnTo>
                  <a:pt x="300" y="52"/>
                </a:lnTo>
                <a:lnTo>
                  <a:pt x="307" y="65"/>
                </a:lnTo>
                <a:lnTo>
                  <a:pt x="311" y="84"/>
                </a:lnTo>
                <a:lnTo>
                  <a:pt x="315" y="103"/>
                </a:lnTo>
                <a:lnTo>
                  <a:pt x="317" y="121"/>
                </a:lnTo>
                <a:lnTo>
                  <a:pt x="317" y="121"/>
                </a:lnTo>
                <a:lnTo>
                  <a:pt x="317" y="151"/>
                </a:lnTo>
                <a:lnTo>
                  <a:pt x="313" y="166"/>
                </a:lnTo>
                <a:lnTo>
                  <a:pt x="309" y="180"/>
                </a:lnTo>
                <a:lnTo>
                  <a:pt x="309" y="180"/>
                </a:lnTo>
                <a:lnTo>
                  <a:pt x="303" y="187"/>
                </a:lnTo>
                <a:lnTo>
                  <a:pt x="296" y="197"/>
                </a:lnTo>
                <a:lnTo>
                  <a:pt x="277" y="210"/>
                </a:lnTo>
                <a:lnTo>
                  <a:pt x="277" y="210"/>
                </a:lnTo>
                <a:lnTo>
                  <a:pt x="267" y="216"/>
                </a:lnTo>
                <a:lnTo>
                  <a:pt x="258" y="220"/>
                </a:lnTo>
                <a:lnTo>
                  <a:pt x="246" y="225"/>
                </a:lnTo>
                <a:lnTo>
                  <a:pt x="239" y="231"/>
                </a:lnTo>
                <a:lnTo>
                  <a:pt x="239" y="231"/>
                </a:lnTo>
                <a:lnTo>
                  <a:pt x="241" y="235"/>
                </a:lnTo>
                <a:lnTo>
                  <a:pt x="244" y="237"/>
                </a:lnTo>
                <a:lnTo>
                  <a:pt x="252" y="237"/>
                </a:lnTo>
                <a:lnTo>
                  <a:pt x="262" y="235"/>
                </a:lnTo>
                <a:lnTo>
                  <a:pt x="273" y="235"/>
                </a:lnTo>
                <a:lnTo>
                  <a:pt x="273" y="235"/>
                </a:lnTo>
                <a:lnTo>
                  <a:pt x="284" y="237"/>
                </a:lnTo>
                <a:lnTo>
                  <a:pt x="294" y="241"/>
                </a:lnTo>
                <a:lnTo>
                  <a:pt x="305" y="244"/>
                </a:lnTo>
                <a:lnTo>
                  <a:pt x="315" y="250"/>
                </a:lnTo>
                <a:lnTo>
                  <a:pt x="332" y="263"/>
                </a:lnTo>
                <a:lnTo>
                  <a:pt x="345" y="281"/>
                </a:lnTo>
                <a:lnTo>
                  <a:pt x="345" y="281"/>
                </a:lnTo>
                <a:lnTo>
                  <a:pt x="349" y="288"/>
                </a:lnTo>
                <a:lnTo>
                  <a:pt x="353" y="300"/>
                </a:lnTo>
                <a:lnTo>
                  <a:pt x="363" y="328"/>
                </a:lnTo>
                <a:lnTo>
                  <a:pt x="366" y="357"/>
                </a:lnTo>
                <a:lnTo>
                  <a:pt x="368" y="370"/>
                </a:lnTo>
                <a:lnTo>
                  <a:pt x="366" y="382"/>
                </a:lnTo>
                <a:lnTo>
                  <a:pt x="366" y="382"/>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3" name="Freeform 10"/>
          <p:cNvSpPr>
            <a:spLocks noEditPoints="1"/>
          </p:cNvSpPr>
          <p:nvPr/>
        </p:nvSpPr>
        <p:spPr bwMode="auto">
          <a:xfrm>
            <a:off x="3988832" y="4877121"/>
            <a:ext cx="285118" cy="322078"/>
          </a:xfrm>
          <a:custGeom>
            <a:avLst/>
            <a:gdLst/>
            <a:ahLst/>
            <a:cxnLst>
              <a:cxn ang="0">
                <a:pos x="108" y="74"/>
              </a:cxn>
              <a:cxn ang="0">
                <a:pos x="108" y="53"/>
              </a:cxn>
              <a:cxn ang="0">
                <a:pos x="102" y="34"/>
              </a:cxn>
              <a:cxn ang="0">
                <a:pos x="93" y="21"/>
              </a:cxn>
              <a:cxn ang="0">
                <a:pos x="80" y="10"/>
              </a:cxn>
              <a:cxn ang="0">
                <a:pos x="43" y="0"/>
              </a:cxn>
              <a:cxn ang="0">
                <a:pos x="0" y="4"/>
              </a:cxn>
              <a:cxn ang="0">
                <a:pos x="0" y="27"/>
              </a:cxn>
              <a:cxn ang="0">
                <a:pos x="0" y="86"/>
              </a:cxn>
              <a:cxn ang="0">
                <a:pos x="0" y="114"/>
              </a:cxn>
              <a:cxn ang="0">
                <a:pos x="36" y="122"/>
              </a:cxn>
              <a:cxn ang="0">
                <a:pos x="68" y="116"/>
              </a:cxn>
              <a:cxn ang="0">
                <a:pos x="95" y="101"/>
              </a:cxn>
              <a:cxn ang="0">
                <a:pos x="106" y="82"/>
              </a:cxn>
              <a:cxn ang="0">
                <a:pos x="108" y="74"/>
              </a:cxn>
              <a:cxn ang="0">
                <a:pos x="80" y="91"/>
              </a:cxn>
              <a:cxn ang="0">
                <a:pos x="89" y="84"/>
              </a:cxn>
              <a:cxn ang="0">
                <a:pos x="85" y="88"/>
              </a:cxn>
              <a:cxn ang="0">
                <a:pos x="80" y="91"/>
              </a:cxn>
              <a:cxn ang="0">
                <a:pos x="81" y="21"/>
              </a:cxn>
              <a:cxn ang="0">
                <a:pos x="68" y="30"/>
              </a:cxn>
              <a:cxn ang="0">
                <a:pos x="74" y="23"/>
              </a:cxn>
              <a:cxn ang="0">
                <a:pos x="81" y="21"/>
              </a:cxn>
              <a:cxn ang="0">
                <a:pos x="89" y="32"/>
              </a:cxn>
              <a:cxn ang="0">
                <a:pos x="91" y="34"/>
              </a:cxn>
              <a:cxn ang="0">
                <a:pos x="95" y="46"/>
              </a:cxn>
              <a:cxn ang="0">
                <a:pos x="81" y="53"/>
              </a:cxn>
              <a:cxn ang="0">
                <a:pos x="68" y="59"/>
              </a:cxn>
              <a:cxn ang="0">
                <a:pos x="76" y="46"/>
              </a:cxn>
              <a:cxn ang="0">
                <a:pos x="89" y="32"/>
              </a:cxn>
              <a:cxn ang="0">
                <a:pos x="64" y="13"/>
              </a:cxn>
              <a:cxn ang="0">
                <a:pos x="62" y="17"/>
              </a:cxn>
              <a:cxn ang="0">
                <a:pos x="51" y="21"/>
              </a:cxn>
              <a:cxn ang="0">
                <a:pos x="55" y="19"/>
              </a:cxn>
              <a:cxn ang="0">
                <a:pos x="61" y="13"/>
              </a:cxn>
              <a:cxn ang="0">
                <a:pos x="64" y="13"/>
              </a:cxn>
              <a:cxn ang="0">
                <a:pos x="41" y="11"/>
              </a:cxn>
              <a:cxn ang="0">
                <a:pos x="32" y="19"/>
              </a:cxn>
              <a:cxn ang="0">
                <a:pos x="21" y="27"/>
              </a:cxn>
              <a:cxn ang="0">
                <a:pos x="26" y="15"/>
              </a:cxn>
              <a:cxn ang="0">
                <a:pos x="36" y="11"/>
              </a:cxn>
              <a:cxn ang="0">
                <a:pos x="41" y="11"/>
              </a:cxn>
              <a:cxn ang="0">
                <a:pos x="9" y="105"/>
              </a:cxn>
              <a:cxn ang="0">
                <a:pos x="13" y="53"/>
              </a:cxn>
              <a:cxn ang="0">
                <a:pos x="26" y="51"/>
              </a:cxn>
              <a:cxn ang="0">
                <a:pos x="43" y="61"/>
              </a:cxn>
              <a:cxn ang="0">
                <a:pos x="53" y="78"/>
              </a:cxn>
              <a:cxn ang="0">
                <a:pos x="51" y="97"/>
              </a:cxn>
              <a:cxn ang="0">
                <a:pos x="45" y="107"/>
              </a:cxn>
              <a:cxn ang="0">
                <a:pos x="26" y="109"/>
              </a:cxn>
              <a:cxn ang="0">
                <a:pos x="9" y="105"/>
              </a:cxn>
            </a:cxnLst>
            <a:rect l="0" t="0" r="r" b="b"/>
            <a:pathLst>
              <a:path w="108" h="122">
                <a:moveTo>
                  <a:pt x="108" y="74"/>
                </a:moveTo>
                <a:lnTo>
                  <a:pt x="108" y="74"/>
                </a:lnTo>
                <a:lnTo>
                  <a:pt x="108" y="63"/>
                </a:lnTo>
                <a:lnTo>
                  <a:pt x="108" y="53"/>
                </a:lnTo>
                <a:lnTo>
                  <a:pt x="106" y="42"/>
                </a:lnTo>
                <a:lnTo>
                  <a:pt x="102" y="34"/>
                </a:lnTo>
                <a:lnTo>
                  <a:pt x="99" y="27"/>
                </a:lnTo>
                <a:lnTo>
                  <a:pt x="93" y="21"/>
                </a:lnTo>
                <a:lnTo>
                  <a:pt x="87" y="15"/>
                </a:lnTo>
                <a:lnTo>
                  <a:pt x="80" y="10"/>
                </a:lnTo>
                <a:lnTo>
                  <a:pt x="62" y="4"/>
                </a:lnTo>
                <a:lnTo>
                  <a:pt x="43" y="0"/>
                </a:lnTo>
                <a:lnTo>
                  <a:pt x="21" y="0"/>
                </a:lnTo>
                <a:lnTo>
                  <a:pt x="0" y="4"/>
                </a:lnTo>
                <a:lnTo>
                  <a:pt x="0" y="4"/>
                </a:lnTo>
                <a:lnTo>
                  <a:pt x="0" y="27"/>
                </a:lnTo>
                <a:lnTo>
                  <a:pt x="0" y="55"/>
                </a:lnTo>
                <a:lnTo>
                  <a:pt x="0" y="86"/>
                </a:lnTo>
                <a:lnTo>
                  <a:pt x="0" y="114"/>
                </a:lnTo>
                <a:lnTo>
                  <a:pt x="0" y="114"/>
                </a:lnTo>
                <a:lnTo>
                  <a:pt x="17" y="120"/>
                </a:lnTo>
                <a:lnTo>
                  <a:pt x="36" y="122"/>
                </a:lnTo>
                <a:lnTo>
                  <a:pt x="53" y="120"/>
                </a:lnTo>
                <a:lnTo>
                  <a:pt x="68" y="116"/>
                </a:lnTo>
                <a:lnTo>
                  <a:pt x="83" y="109"/>
                </a:lnTo>
                <a:lnTo>
                  <a:pt x="95" y="101"/>
                </a:lnTo>
                <a:lnTo>
                  <a:pt x="102" y="88"/>
                </a:lnTo>
                <a:lnTo>
                  <a:pt x="106" y="82"/>
                </a:lnTo>
                <a:lnTo>
                  <a:pt x="108" y="74"/>
                </a:lnTo>
                <a:lnTo>
                  <a:pt x="108" y="74"/>
                </a:lnTo>
                <a:close/>
                <a:moveTo>
                  <a:pt x="80" y="91"/>
                </a:moveTo>
                <a:lnTo>
                  <a:pt x="80" y="91"/>
                </a:lnTo>
                <a:lnTo>
                  <a:pt x="83" y="86"/>
                </a:lnTo>
                <a:lnTo>
                  <a:pt x="89" y="84"/>
                </a:lnTo>
                <a:lnTo>
                  <a:pt x="89" y="84"/>
                </a:lnTo>
                <a:lnTo>
                  <a:pt x="85" y="88"/>
                </a:lnTo>
                <a:lnTo>
                  <a:pt x="80" y="91"/>
                </a:lnTo>
                <a:lnTo>
                  <a:pt x="80" y="91"/>
                </a:lnTo>
                <a:close/>
                <a:moveTo>
                  <a:pt x="81" y="21"/>
                </a:moveTo>
                <a:lnTo>
                  <a:pt x="81" y="21"/>
                </a:lnTo>
                <a:lnTo>
                  <a:pt x="76" y="27"/>
                </a:lnTo>
                <a:lnTo>
                  <a:pt x="68" y="30"/>
                </a:lnTo>
                <a:lnTo>
                  <a:pt x="68" y="30"/>
                </a:lnTo>
                <a:lnTo>
                  <a:pt x="74" y="23"/>
                </a:lnTo>
                <a:lnTo>
                  <a:pt x="78" y="21"/>
                </a:lnTo>
                <a:lnTo>
                  <a:pt x="81" y="21"/>
                </a:lnTo>
                <a:lnTo>
                  <a:pt x="81" y="21"/>
                </a:lnTo>
                <a:close/>
                <a:moveTo>
                  <a:pt x="89" y="32"/>
                </a:moveTo>
                <a:lnTo>
                  <a:pt x="89" y="32"/>
                </a:lnTo>
                <a:lnTo>
                  <a:pt x="91" y="34"/>
                </a:lnTo>
                <a:lnTo>
                  <a:pt x="93" y="36"/>
                </a:lnTo>
                <a:lnTo>
                  <a:pt x="95" y="46"/>
                </a:lnTo>
                <a:lnTo>
                  <a:pt x="95" y="46"/>
                </a:lnTo>
                <a:lnTo>
                  <a:pt x="81" y="53"/>
                </a:lnTo>
                <a:lnTo>
                  <a:pt x="68" y="59"/>
                </a:lnTo>
                <a:lnTo>
                  <a:pt x="68" y="59"/>
                </a:lnTo>
                <a:lnTo>
                  <a:pt x="70" y="53"/>
                </a:lnTo>
                <a:lnTo>
                  <a:pt x="76" y="46"/>
                </a:lnTo>
                <a:lnTo>
                  <a:pt x="83" y="40"/>
                </a:lnTo>
                <a:lnTo>
                  <a:pt x="89" y="32"/>
                </a:lnTo>
                <a:lnTo>
                  <a:pt x="89" y="32"/>
                </a:lnTo>
                <a:close/>
                <a:moveTo>
                  <a:pt x="64" y="13"/>
                </a:moveTo>
                <a:lnTo>
                  <a:pt x="64" y="13"/>
                </a:lnTo>
                <a:lnTo>
                  <a:pt x="62" y="17"/>
                </a:lnTo>
                <a:lnTo>
                  <a:pt x="61" y="19"/>
                </a:lnTo>
                <a:lnTo>
                  <a:pt x="51" y="21"/>
                </a:lnTo>
                <a:lnTo>
                  <a:pt x="51" y="21"/>
                </a:lnTo>
                <a:lnTo>
                  <a:pt x="55" y="19"/>
                </a:lnTo>
                <a:lnTo>
                  <a:pt x="57" y="15"/>
                </a:lnTo>
                <a:lnTo>
                  <a:pt x="61" y="13"/>
                </a:lnTo>
                <a:lnTo>
                  <a:pt x="64" y="13"/>
                </a:lnTo>
                <a:lnTo>
                  <a:pt x="64" y="13"/>
                </a:lnTo>
                <a:close/>
                <a:moveTo>
                  <a:pt x="41" y="11"/>
                </a:moveTo>
                <a:lnTo>
                  <a:pt x="41" y="11"/>
                </a:lnTo>
                <a:lnTo>
                  <a:pt x="38" y="17"/>
                </a:lnTo>
                <a:lnTo>
                  <a:pt x="32" y="19"/>
                </a:lnTo>
                <a:lnTo>
                  <a:pt x="21" y="27"/>
                </a:lnTo>
                <a:lnTo>
                  <a:pt x="21" y="27"/>
                </a:lnTo>
                <a:lnTo>
                  <a:pt x="22" y="21"/>
                </a:lnTo>
                <a:lnTo>
                  <a:pt x="26" y="15"/>
                </a:lnTo>
                <a:lnTo>
                  <a:pt x="32" y="11"/>
                </a:lnTo>
                <a:lnTo>
                  <a:pt x="36" y="11"/>
                </a:lnTo>
                <a:lnTo>
                  <a:pt x="41" y="11"/>
                </a:lnTo>
                <a:lnTo>
                  <a:pt x="41" y="11"/>
                </a:lnTo>
                <a:close/>
                <a:moveTo>
                  <a:pt x="9" y="105"/>
                </a:moveTo>
                <a:lnTo>
                  <a:pt x="9" y="105"/>
                </a:lnTo>
                <a:lnTo>
                  <a:pt x="9" y="76"/>
                </a:lnTo>
                <a:lnTo>
                  <a:pt x="13" y="53"/>
                </a:lnTo>
                <a:lnTo>
                  <a:pt x="13" y="53"/>
                </a:lnTo>
                <a:lnTo>
                  <a:pt x="26" y="51"/>
                </a:lnTo>
                <a:lnTo>
                  <a:pt x="36" y="55"/>
                </a:lnTo>
                <a:lnTo>
                  <a:pt x="43" y="61"/>
                </a:lnTo>
                <a:lnTo>
                  <a:pt x="49" y="69"/>
                </a:lnTo>
                <a:lnTo>
                  <a:pt x="53" y="78"/>
                </a:lnTo>
                <a:lnTo>
                  <a:pt x="53" y="88"/>
                </a:lnTo>
                <a:lnTo>
                  <a:pt x="51" y="97"/>
                </a:lnTo>
                <a:lnTo>
                  <a:pt x="45" y="107"/>
                </a:lnTo>
                <a:lnTo>
                  <a:pt x="45" y="107"/>
                </a:lnTo>
                <a:lnTo>
                  <a:pt x="36" y="109"/>
                </a:lnTo>
                <a:lnTo>
                  <a:pt x="26" y="109"/>
                </a:lnTo>
                <a:lnTo>
                  <a:pt x="15" y="107"/>
                </a:lnTo>
                <a:lnTo>
                  <a:pt x="9" y="105"/>
                </a:lnTo>
                <a:lnTo>
                  <a:pt x="9" y="105"/>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4" name="Freeform 11"/>
          <p:cNvSpPr>
            <a:spLocks noEditPoints="1"/>
          </p:cNvSpPr>
          <p:nvPr/>
        </p:nvSpPr>
        <p:spPr bwMode="auto">
          <a:xfrm>
            <a:off x="4002033" y="5381359"/>
            <a:ext cx="353758" cy="361678"/>
          </a:xfrm>
          <a:custGeom>
            <a:avLst/>
            <a:gdLst/>
            <a:ahLst/>
            <a:cxnLst>
              <a:cxn ang="0">
                <a:pos x="73" y="5"/>
              </a:cxn>
              <a:cxn ang="0">
                <a:pos x="27" y="0"/>
              </a:cxn>
              <a:cxn ang="0">
                <a:pos x="6" y="5"/>
              </a:cxn>
              <a:cxn ang="0">
                <a:pos x="2" y="110"/>
              </a:cxn>
              <a:cxn ang="0">
                <a:pos x="19" y="129"/>
              </a:cxn>
              <a:cxn ang="0">
                <a:pos x="75" y="137"/>
              </a:cxn>
              <a:cxn ang="0">
                <a:pos x="94" y="131"/>
              </a:cxn>
              <a:cxn ang="0">
                <a:pos x="118" y="112"/>
              </a:cxn>
              <a:cxn ang="0">
                <a:pos x="132" y="89"/>
              </a:cxn>
              <a:cxn ang="0">
                <a:pos x="132" y="64"/>
              </a:cxn>
              <a:cxn ang="0">
                <a:pos x="117" y="34"/>
              </a:cxn>
              <a:cxn ang="0">
                <a:pos x="90" y="13"/>
              </a:cxn>
              <a:cxn ang="0">
                <a:pos x="76" y="19"/>
              </a:cxn>
              <a:cxn ang="0">
                <a:pos x="56" y="32"/>
              </a:cxn>
              <a:cxn ang="0">
                <a:pos x="50" y="32"/>
              </a:cxn>
              <a:cxn ang="0">
                <a:pos x="65" y="15"/>
              </a:cxn>
              <a:cxn ang="0">
                <a:pos x="76" y="19"/>
              </a:cxn>
              <a:cxn ang="0">
                <a:pos x="46" y="17"/>
              </a:cxn>
              <a:cxn ang="0">
                <a:pos x="19" y="32"/>
              </a:cxn>
              <a:cxn ang="0">
                <a:pos x="29" y="15"/>
              </a:cxn>
              <a:cxn ang="0">
                <a:pos x="44" y="9"/>
              </a:cxn>
              <a:cxn ang="0">
                <a:pos x="31" y="38"/>
              </a:cxn>
              <a:cxn ang="0">
                <a:pos x="29" y="45"/>
              </a:cxn>
              <a:cxn ang="0">
                <a:pos x="23" y="43"/>
              </a:cxn>
              <a:cxn ang="0">
                <a:pos x="31" y="38"/>
              </a:cxn>
              <a:cxn ang="0">
                <a:pos x="67" y="125"/>
              </a:cxn>
              <a:cxn ang="0">
                <a:pos x="25" y="120"/>
              </a:cxn>
              <a:cxn ang="0">
                <a:pos x="12" y="99"/>
              </a:cxn>
              <a:cxn ang="0">
                <a:pos x="14" y="53"/>
              </a:cxn>
              <a:cxn ang="0">
                <a:pos x="42" y="59"/>
              </a:cxn>
              <a:cxn ang="0">
                <a:pos x="69" y="85"/>
              </a:cxn>
              <a:cxn ang="0">
                <a:pos x="67" y="125"/>
              </a:cxn>
              <a:cxn ang="0">
                <a:pos x="73" y="43"/>
              </a:cxn>
              <a:cxn ang="0">
                <a:pos x="84" y="28"/>
              </a:cxn>
              <a:cxn ang="0">
                <a:pos x="90" y="24"/>
              </a:cxn>
              <a:cxn ang="0">
                <a:pos x="96" y="26"/>
              </a:cxn>
              <a:cxn ang="0">
                <a:pos x="84" y="36"/>
              </a:cxn>
              <a:cxn ang="0">
                <a:pos x="73" y="43"/>
              </a:cxn>
              <a:cxn ang="0">
                <a:pos x="105" y="43"/>
              </a:cxn>
              <a:cxn ang="0">
                <a:pos x="82" y="59"/>
              </a:cxn>
              <a:cxn ang="0">
                <a:pos x="94" y="45"/>
              </a:cxn>
              <a:cxn ang="0">
                <a:pos x="107" y="40"/>
              </a:cxn>
              <a:cxn ang="0">
                <a:pos x="97" y="97"/>
              </a:cxn>
              <a:cxn ang="0">
                <a:pos x="122" y="72"/>
              </a:cxn>
              <a:cxn ang="0">
                <a:pos x="118" y="82"/>
              </a:cxn>
              <a:cxn ang="0">
                <a:pos x="103" y="91"/>
              </a:cxn>
              <a:cxn ang="0">
                <a:pos x="117" y="57"/>
              </a:cxn>
              <a:cxn ang="0">
                <a:pos x="107" y="66"/>
              </a:cxn>
              <a:cxn ang="0">
                <a:pos x="97" y="68"/>
              </a:cxn>
              <a:cxn ang="0">
                <a:pos x="117" y="51"/>
              </a:cxn>
              <a:cxn ang="0">
                <a:pos x="117" y="57"/>
              </a:cxn>
            </a:cxnLst>
            <a:rect l="0" t="0" r="r" b="b"/>
            <a:pathLst>
              <a:path w="134" h="137">
                <a:moveTo>
                  <a:pt x="90" y="13"/>
                </a:moveTo>
                <a:lnTo>
                  <a:pt x="90" y="13"/>
                </a:lnTo>
                <a:lnTo>
                  <a:pt x="73" y="5"/>
                </a:lnTo>
                <a:lnTo>
                  <a:pt x="50" y="1"/>
                </a:lnTo>
                <a:lnTo>
                  <a:pt x="38" y="0"/>
                </a:lnTo>
                <a:lnTo>
                  <a:pt x="27" y="0"/>
                </a:lnTo>
                <a:lnTo>
                  <a:pt x="16" y="1"/>
                </a:lnTo>
                <a:lnTo>
                  <a:pt x="6" y="5"/>
                </a:lnTo>
                <a:lnTo>
                  <a:pt x="6" y="5"/>
                </a:lnTo>
                <a:lnTo>
                  <a:pt x="0" y="68"/>
                </a:lnTo>
                <a:lnTo>
                  <a:pt x="0" y="97"/>
                </a:lnTo>
                <a:lnTo>
                  <a:pt x="2" y="110"/>
                </a:lnTo>
                <a:lnTo>
                  <a:pt x="4" y="123"/>
                </a:lnTo>
                <a:lnTo>
                  <a:pt x="4" y="123"/>
                </a:lnTo>
                <a:lnTo>
                  <a:pt x="19" y="129"/>
                </a:lnTo>
                <a:lnTo>
                  <a:pt x="38" y="135"/>
                </a:lnTo>
                <a:lnTo>
                  <a:pt x="56" y="137"/>
                </a:lnTo>
                <a:lnTo>
                  <a:pt x="75" y="137"/>
                </a:lnTo>
                <a:lnTo>
                  <a:pt x="75" y="137"/>
                </a:lnTo>
                <a:lnTo>
                  <a:pt x="84" y="135"/>
                </a:lnTo>
                <a:lnTo>
                  <a:pt x="94" y="131"/>
                </a:lnTo>
                <a:lnTo>
                  <a:pt x="103" y="125"/>
                </a:lnTo>
                <a:lnTo>
                  <a:pt x="111" y="120"/>
                </a:lnTo>
                <a:lnTo>
                  <a:pt x="118" y="112"/>
                </a:lnTo>
                <a:lnTo>
                  <a:pt x="124" y="104"/>
                </a:lnTo>
                <a:lnTo>
                  <a:pt x="130" y="97"/>
                </a:lnTo>
                <a:lnTo>
                  <a:pt x="132" y="89"/>
                </a:lnTo>
                <a:lnTo>
                  <a:pt x="132" y="89"/>
                </a:lnTo>
                <a:lnTo>
                  <a:pt x="134" y="78"/>
                </a:lnTo>
                <a:lnTo>
                  <a:pt x="132" y="64"/>
                </a:lnTo>
                <a:lnTo>
                  <a:pt x="128" y="53"/>
                </a:lnTo>
                <a:lnTo>
                  <a:pt x="122" y="43"/>
                </a:lnTo>
                <a:lnTo>
                  <a:pt x="117" y="34"/>
                </a:lnTo>
                <a:lnTo>
                  <a:pt x="109" y="24"/>
                </a:lnTo>
                <a:lnTo>
                  <a:pt x="99" y="17"/>
                </a:lnTo>
                <a:lnTo>
                  <a:pt x="90" y="13"/>
                </a:lnTo>
                <a:lnTo>
                  <a:pt x="90" y="13"/>
                </a:lnTo>
                <a:close/>
                <a:moveTo>
                  <a:pt x="76" y="19"/>
                </a:moveTo>
                <a:lnTo>
                  <a:pt x="76" y="19"/>
                </a:lnTo>
                <a:lnTo>
                  <a:pt x="69" y="24"/>
                </a:lnTo>
                <a:lnTo>
                  <a:pt x="63" y="28"/>
                </a:lnTo>
                <a:lnTo>
                  <a:pt x="56" y="32"/>
                </a:lnTo>
                <a:lnTo>
                  <a:pt x="48" y="38"/>
                </a:lnTo>
                <a:lnTo>
                  <a:pt x="48" y="38"/>
                </a:lnTo>
                <a:lnTo>
                  <a:pt x="50" y="32"/>
                </a:lnTo>
                <a:lnTo>
                  <a:pt x="56" y="26"/>
                </a:lnTo>
                <a:lnTo>
                  <a:pt x="65" y="15"/>
                </a:lnTo>
                <a:lnTo>
                  <a:pt x="65" y="15"/>
                </a:lnTo>
                <a:lnTo>
                  <a:pt x="71" y="17"/>
                </a:lnTo>
                <a:lnTo>
                  <a:pt x="76" y="19"/>
                </a:lnTo>
                <a:lnTo>
                  <a:pt x="76" y="19"/>
                </a:lnTo>
                <a:close/>
                <a:moveTo>
                  <a:pt x="52" y="9"/>
                </a:moveTo>
                <a:lnTo>
                  <a:pt x="52" y="9"/>
                </a:lnTo>
                <a:lnTo>
                  <a:pt x="46" y="17"/>
                </a:lnTo>
                <a:lnTo>
                  <a:pt x="38" y="22"/>
                </a:lnTo>
                <a:lnTo>
                  <a:pt x="29" y="26"/>
                </a:lnTo>
                <a:lnTo>
                  <a:pt x="19" y="32"/>
                </a:lnTo>
                <a:lnTo>
                  <a:pt x="19" y="32"/>
                </a:lnTo>
                <a:lnTo>
                  <a:pt x="23" y="22"/>
                </a:lnTo>
                <a:lnTo>
                  <a:pt x="29" y="15"/>
                </a:lnTo>
                <a:lnTo>
                  <a:pt x="33" y="11"/>
                </a:lnTo>
                <a:lnTo>
                  <a:pt x="38" y="9"/>
                </a:lnTo>
                <a:lnTo>
                  <a:pt x="44" y="9"/>
                </a:lnTo>
                <a:lnTo>
                  <a:pt x="52" y="9"/>
                </a:lnTo>
                <a:lnTo>
                  <a:pt x="52" y="9"/>
                </a:lnTo>
                <a:close/>
                <a:moveTo>
                  <a:pt x="31" y="38"/>
                </a:moveTo>
                <a:lnTo>
                  <a:pt x="31" y="38"/>
                </a:lnTo>
                <a:lnTo>
                  <a:pt x="31" y="42"/>
                </a:lnTo>
                <a:lnTo>
                  <a:pt x="29" y="45"/>
                </a:lnTo>
                <a:lnTo>
                  <a:pt x="29" y="45"/>
                </a:lnTo>
                <a:lnTo>
                  <a:pt x="25" y="43"/>
                </a:lnTo>
                <a:lnTo>
                  <a:pt x="23" y="43"/>
                </a:lnTo>
                <a:lnTo>
                  <a:pt x="23" y="43"/>
                </a:lnTo>
                <a:lnTo>
                  <a:pt x="27" y="40"/>
                </a:lnTo>
                <a:lnTo>
                  <a:pt x="31" y="38"/>
                </a:lnTo>
                <a:lnTo>
                  <a:pt x="31" y="38"/>
                </a:lnTo>
                <a:close/>
                <a:moveTo>
                  <a:pt x="67" y="125"/>
                </a:moveTo>
                <a:lnTo>
                  <a:pt x="67" y="125"/>
                </a:lnTo>
                <a:lnTo>
                  <a:pt x="52" y="125"/>
                </a:lnTo>
                <a:lnTo>
                  <a:pt x="36" y="123"/>
                </a:lnTo>
                <a:lnTo>
                  <a:pt x="25" y="120"/>
                </a:lnTo>
                <a:lnTo>
                  <a:pt x="14" y="114"/>
                </a:lnTo>
                <a:lnTo>
                  <a:pt x="14" y="114"/>
                </a:lnTo>
                <a:lnTo>
                  <a:pt x="12" y="99"/>
                </a:lnTo>
                <a:lnTo>
                  <a:pt x="12" y="83"/>
                </a:lnTo>
                <a:lnTo>
                  <a:pt x="12" y="68"/>
                </a:lnTo>
                <a:lnTo>
                  <a:pt x="14" y="53"/>
                </a:lnTo>
                <a:lnTo>
                  <a:pt x="14" y="53"/>
                </a:lnTo>
                <a:lnTo>
                  <a:pt x="29" y="55"/>
                </a:lnTo>
                <a:lnTo>
                  <a:pt x="42" y="59"/>
                </a:lnTo>
                <a:lnTo>
                  <a:pt x="54" y="66"/>
                </a:lnTo>
                <a:lnTo>
                  <a:pt x="63" y="74"/>
                </a:lnTo>
                <a:lnTo>
                  <a:pt x="69" y="85"/>
                </a:lnTo>
                <a:lnTo>
                  <a:pt x="73" y="97"/>
                </a:lnTo>
                <a:lnTo>
                  <a:pt x="73" y="112"/>
                </a:lnTo>
                <a:lnTo>
                  <a:pt x="67" y="125"/>
                </a:lnTo>
                <a:lnTo>
                  <a:pt x="67" y="125"/>
                </a:lnTo>
                <a:close/>
                <a:moveTo>
                  <a:pt x="73" y="43"/>
                </a:moveTo>
                <a:lnTo>
                  <a:pt x="73" y="43"/>
                </a:lnTo>
                <a:lnTo>
                  <a:pt x="75" y="38"/>
                </a:lnTo>
                <a:lnTo>
                  <a:pt x="78" y="34"/>
                </a:lnTo>
                <a:lnTo>
                  <a:pt x="84" y="28"/>
                </a:lnTo>
                <a:lnTo>
                  <a:pt x="90" y="24"/>
                </a:lnTo>
                <a:lnTo>
                  <a:pt x="90" y="24"/>
                </a:lnTo>
                <a:lnTo>
                  <a:pt x="90" y="24"/>
                </a:lnTo>
                <a:lnTo>
                  <a:pt x="92" y="26"/>
                </a:lnTo>
                <a:lnTo>
                  <a:pt x="94" y="26"/>
                </a:lnTo>
                <a:lnTo>
                  <a:pt x="96" y="26"/>
                </a:lnTo>
                <a:lnTo>
                  <a:pt x="96" y="26"/>
                </a:lnTo>
                <a:lnTo>
                  <a:pt x="90" y="32"/>
                </a:lnTo>
                <a:lnTo>
                  <a:pt x="84" y="36"/>
                </a:lnTo>
                <a:lnTo>
                  <a:pt x="78" y="40"/>
                </a:lnTo>
                <a:lnTo>
                  <a:pt x="73" y="43"/>
                </a:lnTo>
                <a:lnTo>
                  <a:pt x="73" y="43"/>
                </a:lnTo>
                <a:close/>
                <a:moveTo>
                  <a:pt x="107" y="40"/>
                </a:moveTo>
                <a:lnTo>
                  <a:pt x="107" y="40"/>
                </a:lnTo>
                <a:lnTo>
                  <a:pt x="105" y="43"/>
                </a:lnTo>
                <a:lnTo>
                  <a:pt x="103" y="45"/>
                </a:lnTo>
                <a:lnTo>
                  <a:pt x="97" y="51"/>
                </a:lnTo>
                <a:lnTo>
                  <a:pt x="82" y="59"/>
                </a:lnTo>
                <a:lnTo>
                  <a:pt x="82" y="59"/>
                </a:lnTo>
                <a:lnTo>
                  <a:pt x="88" y="51"/>
                </a:lnTo>
                <a:lnTo>
                  <a:pt x="94" y="45"/>
                </a:lnTo>
                <a:lnTo>
                  <a:pt x="99" y="40"/>
                </a:lnTo>
                <a:lnTo>
                  <a:pt x="103" y="38"/>
                </a:lnTo>
                <a:lnTo>
                  <a:pt x="107" y="40"/>
                </a:lnTo>
                <a:lnTo>
                  <a:pt x="107" y="40"/>
                </a:lnTo>
                <a:close/>
                <a:moveTo>
                  <a:pt x="97" y="97"/>
                </a:moveTo>
                <a:lnTo>
                  <a:pt x="97" y="97"/>
                </a:lnTo>
                <a:lnTo>
                  <a:pt x="107" y="83"/>
                </a:lnTo>
                <a:lnTo>
                  <a:pt x="113" y="76"/>
                </a:lnTo>
                <a:lnTo>
                  <a:pt x="122" y="72"/>
                </a:lnTo>
                <a:lnTo>
                  <a:pt x="122" y="72"/>
                </a:lnTo>
                <a:lnTo>
                  <a:pt x="120" y="78"/>
                </a:lnTo>
                <a:lnTo>
                  <a:pt x="118" y="82"/>
                </a:lnTo>
                <a:lnTo>
                  <a:pt x="117" y="85"/>
                </a:lnTo>
                <a:lnTo>
                  <a:pt x="113" y="87"/>
                </a:lnTo>
                <a:lnTo>
                  <a:pt x="103" y="91"/>
                </a:lnTo>
                <a:lnTo>
                  <a:pt x="97" y="97"/>
                </a:lnTo>
                <a:lnTo>
                  <a:pt x="97" y="97"/>
                </a:lnTo>
                <a:close/>
                <a:moveTo>
                  <a:pt x="117" y="57"/>
                </a:moveTo>
                <a:lnTo>
                  <a:pt x="117" y="57"/>
                </a:lnTo>
                <a:lnTo>
                  <a:pt x="113" y="62"/>
                </a:lnTo>
                <a:lnTo>
                  <a:pt x="107" y="66"/>
                </a:lnTo>
                <a:lnTo>
                  <a:pt x="94" y="74"/>
                </a:lnTo>
                <a:lnTo>
                  <a:pt x="94" y="74"/>
                </a:lnTo>
                <a:lnTo>
                  <a:pt x="97" y="68"/>
                </a:lnTo>
                <a:lnTo>
                  <a:pt x="101" y="62"/>
                </a:lnTo>
                <a:lnTo>
                  <a:pt x="109" y="57"/>
                </a:lnTo>
                <a:lnTo>
                  <a:pt x="117" y="51"/>
                </a:lnTo>
                <a:lnTo>
                  <a:pt x="117" y="51"/>
                </a:lnTo>
                <a:lnTo>
                  <a:pt x="117" y="55"/>
                </a:lnTo>
                <a:lnTo>
                  <a:pt x="117" y="57"/>
                </a:lnTo>
                <a:lnTo>
                  <a:pt x="117" y="57"/>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5" name="Freeform 21"/>
          <p:cNvSpPr>
            <a:spLocks noEditPoints="1"/>
          </p:cNvSpPr>
          <p:nvPr/>
        </p:nvSpPr>
        <p:spPr bwMode="auto">
          <a:xfrm>
            <a:off x="4696348" y="5178079"/>
            <a:ext cx="604557" cy="850075"/>
          </a:xfrm>
          <a:custGeom>
            <a:avLst/>
            <a:gdLst/>
            <a:ahLst/>
            <a:cxnLst>
              <a:cxn ang="0">
                <a:pos x="97" y="6"/>
              </a:cxn>
              <a:cxn ang="0">
                <a:pos x="0" y="35"/>
              </a:cxn>
              <a:cxn ang="0">
                <a:pos x="2" y="281"/>
              </a:cxn>
              <a:cxn ang="0">
                <a:pos x="61" y="319"/>
              </a:cxn>
              <a:cxn ang="0">
                <a:pos x="118" y="319"/>
              </a:cxn>
              <a:cxn ang="0">
                <a:pos x="187" y="307"/>
              </a:cxn>
              <a:cxn ang="0">
                <a:pos x="227" y="199"/>
              </a:cxn>
              <a:cxn ang="0">
                <a:pos x="168" y="120"/>
              </a:cxn>
              <a:cxn ang="0">
                <a:pos x="12" y="38"/>
              </a:cxn>
              <a:cxn ang="0">
                <a:pos x="27" y="38"/>
              </a:cxn>
              <a:cxn ang="0">
                <a:pos x="16" y="96"/>
              </a:cxn>
              <a:cxn ang="0">
                <a:pos x="16" y="128"/>
              </a:cxn>
              <a:cxn ang="0">
                <a:pos x="14" y="94"/>
              </a:cxn>
              <a:cxn ang="0">
                <a:pos x="19" y="183"/>
              </a:cxn>
              <a:cxn ang="0">
                <a:pos x="42" y="151"/>
              </a:cxn>
              <a:cxn ang="0">
                <a:pos x="25" y="107"/>
              </a:cxn>
              <a:cxn ang="0">
                <a:pos x="38" y="77"/>
              </a:cxn>
              <a:cxn ang="0">
                <a:pos x="42" y="120"/>
              </a:cxn>
              <a:cxn ang="0">
                <a:pos x="25" y="132"/>
              </a:cxn>
              <a:cxn ang="0">
                <a:pos x="19" y="153"/>
              </a:cxn>
              <a:cxn ang="0">
                <a:pos x="10" y="157"/>
              </a:cxn>
              <a:cxn ang="0">
                <a:pos x="23" y="250"/>
              </a:cxn>
              <a:cxn ang="0">
                <a:pos x="17" y="267"/>
              </a:cxn>
              <a:cxn ang="0">
                <a:pos x="12" y="296"/>
              </a:cxn>
              <a:cxn ang="0">
                <a:pos x="33" y="258"/>
              </a:cxn>
              <a:cxn ang="0">
                <a:pos x="42" y="225"/>
              </a:cxn>
              <a:cxn ang="0">
                <a:pos x="36" y="220"/>
              </a:cxn>
              <a:cxn ang="0">
                <a:pos x="42" y="204"/>
              </a:cxn>
              <a:cxn ang="0">
                <a:pos x="19" y="212"/>
              </a:cxn>
              <a:cxn ang="0">
                <a:pos x="42" y="187"/>
              </a:cxn>
              <a:cxn ang="0">
                <a:pos x="25" y="58"/>
              </a:cxn>
              <a:cxn ang="0">
                <a:pos x="31" y="71"/>
              </a:cxn>
              <a:cxn ang="0">
                <a:pos x="65" y="296"/>
              </a:cxn>
              <a:cxn ang="0">
                <a:pos x="107" y="292"/>
              </a:cxn>
              <a:cxn ang="0">
                <a:pos x="107" y="286"/>
              </a:cxn>
              <a:cxn ang="0">
                <a:pos x="120" y="290"/>
              </a:cxn>
              <a:cxn ang="0">
                <a:pos x="197" y="281"/>
              </a:cxn>
              <a:cxn ang="0">
                <a:pos x="130" y="288"/>
              </a:cxn>
              <a:cxn ang="0">
                <a:pos x="67" y="284"/>
              </a:cxn>
              <a:cxn ang="0">
                <a:pos x="61" y="12"/>
              </a:cxn>
              <a:cxn ang="0">
                <a:pos x="82" y="126"/>
              </a:cxn>
              <a:cxn ang="0">
                <a:pos x="109" y="132"/>
              </a:cxn>
              <a:cxn ang="0">
                <a:pos x="191" y="151"/>
              </a:cxn>
              <a:cxn ang="0">
                <a:pos x="212" y="261"/>
              </a:cxn>
              <a:cxn ang="0">
                <a:pos x="88" y="193"/>
              </a:cxn>
              <a:cxn ang="0">
                <a:pos x="109" y="254"/>
              </a:cxn>
              <a:cxn ang="0">
                <a:pos x="176" y="248"/>
              </a:cxn>
              <a:cxn ang="0">
                <a:pos x="166" y="172"/>
              </a:cxn>
              <a:cxn ang="0">
                <a:pos x="97" y="176"/>
              </a:cxn>
              <a:cxn ang="0">
                <a:pos x="109" y="187"/>
              </a:cxn>
              <a:cxn ang="0">
                <a:pos x="138" y="199"/>
              </a:cxn>
              <a:cxn ang="0">
                <a:pos x="118" y="242"/>
              </a:cxn>
              <a:cxn ang="0">
                <a:pos x="151" y="183"/>
              </a:cxn>
              <a:cxn ang="0">
                <a:pos x="168" y="233"/>
              </a:cxn>
              <a:cxn ang="0">
                <a:pos x="174" y="233"/>
              </a:cxn>
              <a:cxn ang="0">
                <a:pos x="168" y="214"/>
              </a:cxn>
            </a:cxnLst>
            <a:rect l="0" t="0" r="r" b="b"/>
            <a:pathLst>
              <a:path w="229" h="322">
                <a:moveTo>
                  <a:pt x="92" y="126"/>
                </a:moveTo>
                <a:lnTo>
                  <a:pt x="92" y="126"/>
                </a:lnTo>
                <a:lnTo>
                  <a:pt x="94" y="96"/>
                </a:lnTo>
                <a:lnTo>
                  <a:pt x="97" y="65"/>
                </a:lnTo>
                <a:lnTo>
                  <a:pt x="99" y="35"/>
                </a:lnTo>
                <a:lnTo>
                  <a:pt x="99" y="19"/>
                </a:lnTo>
                <a:lnTo>
                  <a:pt x="97" y="6"/>
                </a:lnTo>
                <a:lnTo>
                  <a:pt x="97" y="6"/>
                </a:lnTo>
                <a:lnTo>
                  <a:pt x="82" y="0"/>
                </a:lnTo>
                <a:lnTo>
                  <a:pt x="69" y="0"/>
                </a:lnTo>
                <a:lnTo>
                  <a:pt x="56" y="0"/>
                </a:lnTo>
                <a:lnTo>
                  <a:pt x="42" y="4"/>
                </a:lnTo>
                <a:lnTo>
                  <a:pt x="29" y="10"/>
                </a:lnTo>
                <a:lnTo>
                  <a:pt x="17" y="18"/>
                </a:lnTo>
                <a:lnTo>
                  <a:pt x="8" y="25"/>
                </a:lnTo>
                <a:lnTo>
                  <a:pt x="0" y="35"/>
                </a:lnTo>
                <a:lnTo>
                  <a:pt x="0" y="35"/>
                </a:lnTo>
                <a:lnTo>
                  <a:pt x="0" y="75"/>
                </a:lnTo>
                <a:lnTo>
                  <a:pt x="0" y="119"/>
                </a:lnTo>
                <a:lnTo>
                  <a:pt x="6" y="204"/>
                </a:lnTo>
                <a:lnTo>
                  <a:pt x="6" y="204"/>
                </a:lnTo>
                <a:lnTo>
                  <a:pt x="4" y="237"/>
                </a:lnTo>
                <a:lnTo>
                  <a:pt x="2" y="267"/>
                </a:lnTo>
                <a:lnTo>
                  <a:pt x="2" y="281"/>
                </a:lnTo>
                <a:lnTo>
                  <a:pt x="2" y="294"/>
                </a:lnTo>
                <a:lnTo>
                  <a:pt x="4" y="305"/>
                </a:lnTo>
                <a:lnTo>
                  <a:pt x="10" y="315"/>
                </a:lnTo>
                <a:lnTo>
                  <a:pt x="10" y="315"/>
                </a:lnTo>
                <a:lnTo>
                  <a:pt x="25" y="319"/>
                </a:lnTo>
                <a:lnTo>
                  <a:pt x="38" y="321"/>
                </a:lnTo>
                <a:lnTo>
                  <a:pt x="50" y="321"/>
                </a:lnTo>
                <a:lnTo>
                  <a:pt x="61" y="319"/>
                </a:lnTo>
                <a:lnTo>
                  <a:pt x="71" y="315"/>
                </a:lnTo>
                <a:lnTo>
                  <a:pt x="78" y="309"/>
                </a:lnTo>
                <a:lnTo>
                  <a:pt x="96" y="298"/>
                </a:lnTo>
                <a:lnTo>
                  <a:pt x="96" y="298"/>
                </a:lnTo>
                <a:lnTo>
                  <a:pt x="97" y="301"/>
                </a:lnTo>
                <a:lnTo>
                  <a:pt x="99" y="307"/>
                </a:lnTo>
                <a:lnTo>
                  <a:pt x="109" y="313"/>
                </a:lnTo>
                <a:lnTo>
                  <a:pt x="118" y="319"/>
                </a:lnTo>
                <a:lnTo>
                  <a:pt x="128" y="321"/>
                </a:lnTo>
                <a:lnTo>
                  <a:pt x="128" y="321"/>
                </a:lnTo>
                <a:lnTo>
                  <a:pt x="139" y="322"/>
                </a:lnTo>
                <a:lnTo>
                  <a:pt x="151" y="321"/>
                </a:lnTo>
                <a:lnTo>
                  <a:pt x="160" y="319"/>
                </a:lnTo>
                <a:lnTo>
                  <a:pt x="170" y="317"/>
                </a:lnTo>
                <a:lnTo>
                  <a:pt x="179" y="313"/>
                </a:lnTo>
                <a:lnTo>
                  <a:pt x="187" y="307"/>
                </a:lnTo>
                <a:lnTo>
                  <a:pt x="200" y="296"/>
                </a:lnTo>
                <a:lnTo>
                  <a:pt x="214" y="281"/>
                </a:lnTo>
                <a:lnTo>
                  <a:pt x="221" y="263"/>
                </a:lnTo>
                <a:lnTo>
                  <a:pt x="227" y="246"/>
                </a:lnTo>
                <a:lnTo>
                  <a:pt x="229" y="227"/>
                </a:lnTo>
                <a:lnTo>
                  <a:pt x="229" y="227"/>
                </a:lnTo>
                <a:lnTo>
                  <a:pt x="229" y="214"/>
                </a:lnTo>
                <a:lnTo>
                  <a:pt x="227" y="199"/>
                </a:lnTo>
                <a:lnTo>
                  <a:pt x="225" y="185"/>
                </a:lnTo>
                <a:lnTo>
                  <a:pt x="219" y="174"/>
                </a:lnTo>
                <a:lnTo>
                  <a:pt x="214" y="162"/>
                </a:lnTo>
                <a:lnTo>
                  <a:pt x="206" y="151"/>
                </a:lnTo>
                <a:lnTo>
                  <a:pt x="198" y="141"/>
                </a:lnTo>
                <a:lnTo>
                  <a:pt x="189" y="134"/>
                </a:lnTo>
                <a:lnTo>
                  <a:pt x="179" y="126"/>
                </a:lnTo>
                <a:lnTo>
                  <a:pt x="168" y="120"/>
                </a:lnTo>
                <a:lnTo>
                  <a:pt x="157" y="117"/>
                </a:lnTo>
                <a:lnTo>
                  <a:pt x="145" y="115"/>
                </a:lnTo>
                <a:lnTo>
                  <a:pt x="132" y="115"/>
                </a:lnTo>
                <a:lnTo>
                  <a:pt x="118" y="117"/>
                </a:lnTo>
                <a:lnTo>
                  <a:pt x="105" y="120"/>
                </a:lnTo>
                <a:lnTo>
                  <a:pt x="92" y="126"/>
                </a:lnTo>
                <a:lnTo>
                  <a:pt x="92" y="126"/>
                </a:lnTo>
                <a:close/>
                <a:moveTo>
                  <a:pt x="12" y="38"/>
                </a:moveTo>
                <a:lnTo>
                  <a:pt x="12" y="38"/>
                </a:lnTo>
                <a:lnTo>
                  <a:pt x="19" y="35"/>
                </a:lnTo>
                <a:lnTo>
                  <a:pt x="27" y="29"/>
                </a:lnTo>
                <a:lnTo>
                  <a:pt x="33" y="23"/>
                </a:lnTo>
                <a:lnTo>
                  <a:pt x="42" y="19"/>
                </a:lnTo>
                <a:lnTo>
                  <a:pt x="42" y="19"/>
                </a:lnTo>
                <a:lnTo>
                  <a:pt x="35" y="27"/>
                </a:lnTo>
                <a:lnTo>
                  <a:pt x="27" y="38"/>
                </a:lnTo>
                <a:lnTo>
                  <a:pt x="21" y="48"/>
                </a:lnTo>
                <a:lnTo>
                  <a:pt x="12" y="56"/>
                </a:lnTo>
                <a:lnTo>
                  <a:pt x="12" y="56"/>
                </a:lnTo>
                <a:lnTo>
                  <a:pt x="12" y="38"/>
                </a:lnTo>
                <a:lnTo>
                  <a:pt x="12" y="38"/>
                </a:lnTo>
                <a:close/>
                <a:moveTo>
                  <a:pt x="14" y="94"/>
                </a:moveTo>
                <a:lnTo>
                  <a:pt x="14" y="94"/>
                </a:lnTo>
                <a:lnTo>
                  <a:pt x="16" y="96"/>
                </a:lnTo>
                <a:lnTo>
                  <a:pt x="16" y="99"/>
                </a:lnTo>
                <a:lnTo>
                  <a:pt x="12" y="109"/>
                </a:lnTo>
                <a:lnTo>
                  <a:pt x="12" y="113"/>
                </a:lnTo>
                <a:lnTo>
                  <a:pt x="14" y="117"/>
                </a:lnTo>
                <a:lnTo>
                  <a:pt x="16" y="119"/>
                </a:lnTo>
                <a:lnTo>
                  <a:pt x="21" y="120"/>
                </a:lnTo>
                <a:lnTo>
                  <a:pt x="21" y="120"/>
                </a:lnTo>
                <a:lnTo>
                  <a:pt x="16" y="128"/>
                </a:lnTo>
                <a:lnTo>
                  <a:pt x="14" y="132"/>
                </a:lnTo>
                <a:lnTo>
                  <a:pt x="12" y="138"/>
                </a:lnTo>
                <a:lnTo>
                  <a:pt x="12" y="138"/>
                </a:lnTo>
                <a:lnTo>
                  <a:pt x="10" y="128"/>
                </a:lnTo>
                <a:lnTo>
                  <a:pt x="10" y="115"/>
                </a:lnTo>
                <a:lnTo>
                  <a:pt x="10" y="101"/>
                </a:lnTo>
                <a:lnTo>
                  <a:pt x="12" y="96"/>
                </a:lnTo>
                <a:lnTo>
                  <a:pt x="14" y="94"/>
                </a:lnTo>
                <a:lnTo>
                  <a:pt x="14" y="94"/>
                </a:lnTo>
                <a:close/>
                <a:moveTo>
                  <a:pt x="42" y="172"/>
                </a:moveTo>
                <a:lnTo>
                  <a:pt x="42" y="172"/>
                </a:lnTo>
                <a:lnTo>
                  <a:pt x="38" y="170"/>
                </a:lnTo>
                <a:lnTo>
                  <a:pt x="35" y="170"/>
                </a:lnTo>
                <a:lnTo>
                  <a:pt x="29" y="172"/>
                </a:lnTo>
                <a:lnTo>
                  <a:pt x="23" y="178"/>
                </a:lnTo>
                <a:lnTo>
                  <a:pt x="19" y="183"/>
                </a:lnTo>
                <a:lnTo>
                  <a:pt x="19" y="183"/>
                </a:lnTo>
                <a:lnTo>
                  <a:pt x="19" y="178"/>
                </a:lnTo>
                <a:lnTo>
                  <a:pt x="21" y="174"/>
                </a:lnTo>
                <a:lnTo>
                  <a:pt x="27" y="164"/>
                </a:lnTo>
                <a:lnTo>
                  <a:pt x="33" y="155"/>
                </a:lnTo>
                <a:lnTo>
                  <a:pt x="38" y="147"/>
                </a:lnTo>
                <a:lnTo>
                  <a:pt x="38" y="147"/>
                </a:lnTo>
                <a:lnTo>
                  <a:pt x="42" y="151"/>
                </a:lnTo>
                <a:lnTo>
                  <a:pt x="42" y="159"/>
                </a:lnTo>
                <a:lnTo>
                  <a:pt x="40" y="164"/>
                </a:lnTo>
                <a:lnTo>
                  <a:pt x="42" y="172"/>
                </a:lnTo>
                <a:lnTo>
                  <a:pt x="42" y="172"/>
                </a:lnTo>
                <a:close/>
                <a:moveTo>
                  <a:pt x="42" y="96"/>
                </a:moveTo>
                <a:lnTo>
                  <a:pt x="42" y="96"/>
                </a:lnTo>
                <a:lnTo>
                  <a:pt x="33" y="101"/>
                </a:lnTo>
                <a:lnTo>
                  <a:pt x="25" y="107"/>
                </a:lnTo>
                <a:lnTo>
                  <a:pt x="25" y="107"/>
                </a:lnTo>
                <a:lnTo>
                  <a:pt x="25" y="103"/>
                </a:lnTo>
                <a:lnTo>
                  <a:pt x="25" y="99"/>
                </a:lnTo>
                <a:lnTo>
                  <a:pt x="31" y="92"/>
                </a:lnTo>
                <a:lnTo>
                  <a:pt x="36" y="86"/>
                </a:lnTo>
                <a:lnTo>
                  <a:pt x="38" y="82"/>
                </a:lnTo>
                <a:lnTo>
                  <a:pt x="38" y="77"/>
                </a:lnTo>
                <a:lnTo>
                  <a:pt x="38" y="77"/>
                </a:lnTo>
                <a:lnTo>
                  <a:pt x="42" y="80"/>
                </a:lnTo>
                <a:lnTo>
                  <a:pt x="42" y="84"/>
                </a:lnTo>
                <a:lnTo>
                  <a:pt x="42" y="96"/>
                </a:lnTo>
                <a:lnTo>
                  <a:pt x="42" y="96"/>
                </a:lnTo>
                <a:close/>
                <a:moveTo>
                  <a:pt x="38" y="113"/>
                </a:moveTo>
                <a:lnTo>
                  <a:pt x="38" y="113"/>
                </a:lnTo>
                <a:lnTo>
                  <a:pt x="42" y="115"/>
                </a:lnTo>
                <a:lnTo>
                  <a:pt x="42" y="120"/>
                </a:lnTo>
                <a:lnTo>
                  <a:pt x="42" y="128"/>
                </a:lnTo>
                <a:lnTo>
                  <a:pt x="42" y="128"/>
                </a:lnTo>
                <a:lnTo>
                  <a:pt x="36" y="132"/>
                </a:lnTo>
                <a:lnTo>
                  <a:pt x="31" y="136"/>
                </a:lnTo>
                <a:lnTo>
                  <a:pt x="27" y="138"/>
                </a:lnTo>
                <a:lnTo>
                  <a:pt x="21" y="139"/>
                </a:lnTo>
                <a:lnTo>
                  <a:pt x="21" y="139"/>
                </a:lnTo>
                <a:lnTo>
                  <a:pt x="25" y="132"/>
                </a:lnTo>
                <a:lnTo>
                  <a:pt x="29" y="126"/>
                </a:lnTo>
                <a:lnTo>
                  <a:pt x="38" y="113"/>
                </a:lnTo>
                <a:lnTo>
                  <a:pt x="38" y="113"/>
                </a:lnTo>
                <a:close/>
                <a:moveTo>
                  <a:pt x="10" y="157"/>
                </a:moveTo>
                <a:lnTo>
                  <a:pt x="10" y="157"/>
                </a:lnTo>
                <a:lnTo>
                  <a:pt x="16" y="157"/>
                </a:lnTo>
                <a:lnTo>
                  <a:pt x="17" y="155"/>
                </a:lnTo>
                <a:lnTo>
                  <a:pt x="19" y="153"/>
                </a:lnTo>
                <a:lnTo>
                  <a:pt x="19" y="153"/>
                </a:lnTo>
                <a:lnTo>
                  <a:pt x="19" y="157"/>
                </a:lnTo>
                <a:lnTo>
                  <a:pt x="17" y="162"/>
                </a:lnTo>
                <a:lnTo>
                  <a:pt x="14" y="166"/>
                </a:lnTo>
                <a:lnTo>
                  <a:pt x="10" y="170"/>
                </a:lnTo>
                <a:lnTo>
                  <a:pt x="10" y="170"/>
                </a:lnTo>
                <a:lnTo>
                  <a:pt x="10" y="157"/>
                </a:lnTo>
                <a:lnTo>
                  <a:pt x="10" y="157"/>
                </a:lnTo>
                <a:close/>
                <a:moveTo>
                  <a:pt x="12" y="296"/>
                </a:moveTo>
                <a:lnTo>
                  <a:pt x="12" y="296"/>
                </a:lnTo>
                <a:lnTo>
                  <a:pt x="12" y="286"/>
                </a:lnTo>
                <a:lnTo>
                  <a:pt x="12" y="275"/>
                </a:lnTo>
                <a:lnTo>
                  <a:pt x="12" y="252"/>
                </a:lnTo>
                <a:lnTo>
                  <a:pt x="12" y="252"/>
                </a:lnTo>
                <a:lnTo>
                  <a:pt x="19" y="252"/>
                </a:lnTo>
                <a:lnTo>
                  <a:pt x="23" y="250"/>
                </a:lnTo>
                <a:lnTo>
                  <a:pt x="23" y="248"/>
                </a:lnTo>
                <a:lnTo>
                  <a:pt x="23" y="248"/>
                </a:lnTo>
                <a:lnTo>
                  <a:pt x="25" y="250"/>
                </a:lnTo>
                <a:lnTo>
                  <a:pt x="25" y="252"/>
                </a:lnTo>
                <a:lnTo>
                  <a:pt x="23" y="258"/>
                </a:lnTo>
                <a:lnTo>
                  <a:pt x="19" y="263"/>
                </a:lnTo>
                <a:lnTo>
                  <a:pt x="17" y="267"/>
                </a:lnTo>
                <a:lnTo>
                  <a:pt x="17" y="267"/>
                </a:lnTo>
                <a:lnTo>
                  <a:pt x="17" y="273"/>
                </a:lnTo>
                <a:lnTo>
                  <a:pt x="19" y="275"/>
                </a:lnTo>
                <a:lnTo>
                  <a:pt x="23" y="277"/>
                </a:lnTo>
                <a:lnTo>
                  <a:pt x="27" y="277"/>
                </a:lnTo>
                <a:lnTo>
                  <a:pt x="27" y="277"/>
                </a:lnTo>
                <a:lnTo>
                  <a:pt x="21" y="288"/>
                </a:lnTo>
                <a:lnTo>
                  <a:pt x="17" y="292"/>
                </a:lnTo>
                <a:lnTo>
                  <a:pt x="12" y="296"/>
                </a:lnTo>
                <a:lnTo>
                  <a:pt x="12" y="296"/>
                </a:lnTo>
                <a:close/>
                <a:moveTo>
                  <a:pt x="42" y="261"/>
                </a:moveTo>
                <a:lnTo>
                  <a:pt x="42" y="261"/>
                </a:lnTo>
                <a:lnTo>
                  <a:pt x="35" y="261"/>
                </a:lnTo>
                <a:lnTo>
                  <a:pt x="31" y="265"/>
                </a:lnTo>
                <a:lnTo>
                  <a:pt x="31" y="265"/>
                </a:lnTo>
                <a:lnTo>
                  <a:pt x="31" y="263"/>
                </a:lnTo>
                <a:lnTo>
                  <a:pt x="33" y="258"/>
                </a:lnTo>
                <a:lnTo>
                  <a:pt x="38" y="248"/>
                </a:lnTo>
                <a:lnTo>
                  <a:pt x="38" y="248"/>
                </a:lnTo>
                <a:lnTo>
                  <a:pt x="42" y="250"/>
                </a:lnTo>
                <a:lnTo>
                  <a:pt x="42" y="254"/>
                </a:lnTo>
                <a:lnTo>
                  <a:pt x="42" y="261"/>
                </a:lnTo>
                <a:lnTo>
                  <a:pt x="42" y="261"/>
                </a:lnTo>
                <a:close/>
                <a:moveTo>
                  <a:pt x="42" y="225"/>
                </a:moveTo>
                <a:lnTo>
                  <a:pt x="42" y="225"/>
                </a:lnTo>
                <a:lnTo>
                  <a:pt x="33" y="231"/>
                </a:lnTo>
                <a:lnTo>
                  <a:pt x="29" y="233"/>
                </a:lnTo>
                <a:lnTo>
                  <a:pt x="25" y="237"/>
                </a:lnTo>
                <a:lnTo>
                  <a:pt x="25" y="237"/>
                </a:lnTo>
                <a:lnTo>
                  <a:pt x="25" y="233"/>
                </a:lnTo>
                <a:lnTo>
                  <a:pt x="25" y="231"/>
                </a:lnTo>
                <a:lnTo>
                  <a:pt x="31" y="225"/>
                </a:lnTo>
                <a:lnTo>
                  <a:pt x="36" y="220"/>
                </a:lnTo>
                <a:lnTo>
                  <a:pt x="38" y="216"/>
                </a:lnTo>
                <a:lnTo>
                  <a:pt x="38" y="212"/>
                </a:lnTo>
                <a:lnTo>
                  <a:pt x="38" y="212"/>
                </a:lnTo>
                <a:lnTo>
                  <a:pt x="42" y="214"/>
                </a:lnTo>
                <a:lnTo>
                  <a:pt x="42" y="218"/>
                </a:lnTo>
                <a:lnTo>
                  <a:pt x="42" y="225"/>
                </a:lnTo>
                <a:lnTo>
                  <a:pt x="42" y="225"/>
                </a:lnTo>
                <a:close/>
                <a:moveTo>
                  <a:pt x="42" y="204"/>
                </a:moveTo>
                <a:lnTo>
                  <a:pt x="42" y="204"/>
                </a:lnTo>
                <a:lnTo>
                  <a:pt x="38" y="204"/>
                </a:lnTo>
                <a:lnTo>
                  <a:pt x="35" y="204"/>
                </a:lnTo>
                <a:lnTo>
                  <a:pt x="31" y="206"/>
                </a:lnTo>
                <a:lnTo>
                  <a:pt x="25" y="210"/>
                </a:lnTo>
                <a:lnTo>
                  <a:pt x="23" y="212"/>
                </a:lnTo>
                <a:lnTo>
                  <a:pt x="19" y="212"/>
                </a:lnTo>
                <a:lnTo>
                  <a:pt x="19" y="212"/>
                </a:lnTo>
                <a:lnTo>
                  <a:pt x="23" y="202"/>
                </a:lnTo>
                <a:lnTo>
                  <a:pt x="29" y="193"/>
                </a:lnTo>
                <a:lnTo>
                  <a:pt x="35" y="185"/>
                </a:lnTo>
                <a:lnTo>
                  <a:pt x="38" y="176"/>
                </a:lnTo>
                <a:lnTo>
                  <a:pt x="38" y="176"/>
                </a:lnTo>
                <a:lnTo>
                  <a:pt x="42" y="178"/>
                </a:lnTo>
                <a:lnTo>
                  <a:pt x="42" y="181"/>
                </a:lnTo>
                <a:lnTo>
                  <a:pt x="42" y="187"/>
                </a:lnTo>
                <a:lnTo>
                  <a:pt x="42" y="195"/>
                </a:lnTo>
                <a:lnTo>
                  <a:pt x="42" y="204"/>
                </a:lnTo>
                <a:lnTo>
                  <a:pt x="42" y="204"/>
                </a:lnTo>
                <a:close/>
                <a:moveTo>
                  <a:pt x="12" y="82"/>
                </a:moveTo>
                <a:lnTo>
                  <a:pt x="12" y="82"/>
                </a:lnTo>
                <a:lnTo>
                  <a:pt x="14" y="75"/>
                </a:lnTo>
                <a:lnTo>
                  <a:pt x="17" y="67"/>
                </a:lnTo>
                <a:lnTo>
                  <a:pt x="25" y="58"/>
                </a:lnTo>
                <a:lnTo>
                  <a:pt x="35" y="46"/>
                </a:lnTo>
                <a:lnTo>
                  <a:pt x="42" y="35"/>
                </a:lnTo>
                <a:lnTo>
                  <a:pt x="42" y="35"/>
                </a:lnTo>
                <a:lnTo>
                  <a:pt x="44" y="44"/>
                </a:lnTo>
                <a:lnTo>
                  <a:pt x="44" y="52"/>
                </a:lnTo>
                <a:lnTo>
                  <a:pt x="40" y="59"/>
                </a:lnTo>
                <a:lnTo>
                  <a:pt x="36" y="65"/>
                </a:lnTo>
                <a:lnTo>
                  <a:pt x="31" y="71"/>
                </a:lnTo>
                <a:lnTo>
                  <a:pt x="25" y="75"/>
                </a:lnTo>
                <a:lnTo>
                  <a:pt x="12" y="82"/>
                </a:lnTo>
                <a:lnTo>
                  <a:pt x="12" y="82"/>
                </a:lnTo>
                <a:close/>
                <a:moveTo>
                  <a:pt x="61" y="309"/>
                </a:moveTo>
                <a:lnTo>
                  <a:pt x="61" y="309"/>
                </a:lnTo>
                <a:lnTo>
                  <a:pt x="61" y="305"/>
                </a:lnTo>
                <a:lnTo>
                  <a:pt x="61" y="301"/>
                </a:lnTo>
                <a:lnTo>
                  <a:pt x="65" y="296"/>
                </a:lnTo>
                <a:lnTo>
                  <a:pt x="71" y="296"/>
                </a:lnTo>
                <a:lnTo>
                  <a:pt x="71" y="296"/>
                </a:lnTo>
                <a:lnTo>
                  <a:pt x="69" y="300"/>
                </a:lnTo>
                <a:lnTo>
                  <a:pt x="67" y="303"/>
                </a:lnTo>
                <a:lnTo>
                  <a:pt x="61" y="309"/>
                </a:lnTo>
                <a:lnTo>
                  <a:pt x="61" y="309"/>
                </a:lnTo>
                <a:close/>
                <a:moveTo>
                  <a:pt x="107" y="292"/>
                </a:moveTo>
                <a:lnTo>
                  <a:pt x="107" y="292"/>
                </a:lnTo>
                <a:lnTo>
                  <a:pt x="103" y="292"/>
                </a:lnTo>
                <a:lnTo>
                  <a:pt x="103" y="288"/>
                </a:lnTo>
                <a:lnTo>
                  <a:pt x="101" y="281"/>
                </a:lnTo>
                <a:lnTo>
                  <a:pt x="101" y="281"/>
                </a:lnTo>
                <a:lnTo>
                  <a:pt x="109" y="281"/>
                </a:lnTo>
                <a:lnTo>
                  <a:pt x="109" y="281"/>
                </a:lnTo>
                <a:lnTo>
                  <a:pt x="109" y="284"/>
                </a:lnTo>
                <a:lnTo>
                  <a:pt x="107" y="286"/>
                </a:lnTo>
                <a:lnTo>
                  <a:pt x="107" y="288"/>
                </a:lnTo>
                <a:lnTo>
                  <a:pt x="107" y="292"/>
                </a:lnTo>
                <a:lnTo>
                  <a:pt x="107" y="292"/>
                </a:lnTo>
                <a:close/>
                <a:moveTo>
                  <a:pt x="115" y="300"/>
                </a:moveTo>
                <a:lnTo>
                  <a:pt x="115" y="300"/>
                </a:lnTo>
                <a:lnTo>
                  <a:pt x="115" y="288"/>
                </a:lnTo>
                <a:lnTo>
                  <a:pt x="115" y="288"/>
                </a:lnTo>
                <a:lnTo>
                  <a:pt x="120" y="290"/>
                </a:lnTo>
                <a:lnTo>
                  <a:pt x="124" y="292"/>
                </a:lnTo>
                <a:lnTo>
                  <a:pt x="132" y="298"/>
                </a:lnTo>
                <a:lnTo>
                  <a:pt x="132" y="298"/>
                </a:lnTo>
                <a:lnTo>
                  <a:pt x="130" y="300"/>
                </a:lnTo>
                <a:lnTo>
                  <a:pt x="124" y="300"/>
                </a:lnTo>
                <a:lnTo>
                  <a:pt x="115" y="300"/>
                </a:lnTo>
                <a:lnTo>
                  <a:pt x="115" y="300"/>
                </a:lnTo>
                <a:close/>
                <a:moveTo>
                  <a:pt x="197" y="281"/>
                </a:moveTo>
                <a:lnTo>
                  <a:pt x="197" y="281"/>
                </a:lnTo>
                <a:lnTo>
                  <a:pt x="181" y="290"/>
                </a:lnTo>
                <a:lnTo>
                  <a:pt x="168" y="296"/>
                </a:lnTo>
                <a:lnTo>
                  <a:pt x="162" y="296"/>
                </a:lnTo>
                <a:lnTo>
                  <a:pt x="155" y="296"/>
                </a:lnTo>
                <a:lnTo>
                  <a:pt x="138" y="292"/>
                </a:lnTo>
                <a:lnTo>
                  <a:pt x="138" y="292"/>
                </a:lnTo>
                <a:lnTo>
                  <a:pt x="130" y="288"/>
                </a:lnTo>
                <a:lnTo>
                  <a:pt x="122" y="282"/>
                </a:lnTo>
                <a:lnTo>
                  <a:pt x="109" y="271"/>
                </a:lnTo>
                <a:lnTo>
                  <a:pt x="103" y="267"/>
                </a:lnTo>
                <a:lnTo>
                  <a:pt x="96" y="269"/>
                </a:lnTo>
                <a:lnTo>
                  <a:pt x="90" y="273"/>
                </a:lnTo>
                <a:lnTo>
                  <a:pt x="84" y="284"/>
                </a:lnTo>
                <a:lnTo>
                  <a:pt x="84" y="284"/>
                </a:lnTo>
                <a:lnTo>
                  <a:pt x="67" y="284"/>
                </a:lnTo>
                <a:lnTo>
                  <a:pt x="59" y="282"/>
                </a:lnTo>
                <a:lnTo>
                  <a:pt x="52" y="281"/>
                </a:lnTo>
                <a:lnTo>
                  <a:pt x="52" y="281"/>
                </a:lnTo>
                <a:lnTo>
                  <a:pt x="50" y="216"/>
                </a:lnTo>
                <a:lnTo>
                  <a:pt x="50" y="147"/>
                </a:lnTo>
                <a:lnTo>
                  <a:pt x="50" y="12"/>
                </a:lnTo>
                <a:lnTo>
                  <a:pt x="50" y="12"/>
                </a:lnTo>
                <a:lnTo>
                  <a:pt x="61" y="12"/>
                </a:lnTo>
                <a:lnTo>
                  <a:pt x="71" y="10"/>
                </a:lnTo>
                <a:lnTo>
                  <a:pt x="80" y="10"/>
                </a:lnTo>
                <a:lnTo>
                  <a:pt x="84" y="12"/>
                </a:lnTo>
                <a:lnTo>
                  <a:pt x="88" y="14"/>
                </a:lnTo>
                <a:lnTo>
                  <a:pt x="88" y="14"/>
                </a:lnTo>
                <a:lnTo>
                  <a:pt x="88" y="52"/>
                </a:lnTo>
                <a:lnTo>
                  <a:pt x="84" y="90"/>
                </a:lnTo>
                <a:lnTo>
                  <a:pt x="82" y="126"/>
                </a:lnTo>
                <a:lnTo>
                  <a:pt x="82" y="143"/>
                </a:lnTo>
                <a:lnTo>
                  <a:pt x="84" y="159"/>
                </a:lnTo>
                <a:lnTo>
                  <a:pt x="84" y="159"/>
                </a:lnTo>
                <a:lnTo>
                  <a:pt x="90" y="147"/>
                </a:lnTo>
                <a:lnTo>
                  <a:pt x="94" y="141"/>
                </a:lnTo>
                <a:lnTo>
                  <a:pt x="101" y="136"/>
                </a:lnTo>
                <a:lnTo>
                  <a:pt x="109" y="132"/>
                </a:lnTo>
                <a:lnTo>
                  <a:pt x="109" y="132"/>
                </a:lnTo>
                <a:lnTo>
                  <a:pt x="118" y="128"/>
                </a:lnTo>
                <a:lnTo>
                  <a:pt x="130" y="126"/>
                </a:lnTo>
                <a:lnTo>
                  <a:pt x="141" y="126"/>
                </a:lnTo>
                <a:lnTo>
                  <a:pt x="153" y="130"/>
                </a:lnTo>
                <a:lnTo>
                  <a:pt x="164" y="134"/>
                </a:lnTo>
                <a:lnTo>
                  <a:pt x="174" y="139"/>
                </a:lnTo>
                <a:lnTo>
                  <a:pt x="183" y="145"/>
                </a:lnTo>
                <a:lnTo>
                  <a:pt x="191" y="151"/>
                </a:lnTo>
                <a:lnTo>
                  <a:pt x="191" y="151"/>
                </a:lnTo>
                <a:lnTo>
                  <a:pt x="204" y="166"/>
                </a:lnTo>
                <a:lnTo>
                  <a:pt x="212" y="181"/>
                </a:lnTo>
                <a:lnTo>
                  <a:pt x="218" y="200"/>
                </a:lnTo>
                <a:lnTo>
                  <a:pt x="221" y="220"/>
                </a:lnTo>
                <a:lnTo>
                  <a:pt x="219" y="237"/>
                </a:lnTo>
                <a:lnTo>
                  <a:pt x="216" y="254"/>
                </a:lnTo>
                <a:lnTo>
                  <a:pt x="212" y="261"/>
                </a:lnTo>
                <a:lnTo>
                  <a:pt x="208" y="269"/>
                </a:lnTo>
                <a:lnTo>
                  <a:pt x="202" y="275"/>
                </a:lnTo>
                <a:lnTo>
                  <a:pt x="197" y="281"/>
                </a:lnTo>
                <a:lnTo>
                  <a:pt x="197" y="281"/>
                </a:lnTo>
                <a:close/>
                <a:moveTo>
                  <a:pt x="97" y="176"/>
                </a:moveTo>
                <a:lnTo>
                  <a:pt x="97" y="176"/>
                </a:lnTo>
                <a:lnTo>
                  <a:pt x="92" y="183"/>
                </a:lnTo>
                <a:lnTo>
                  <a:pt x="88" y="193"/>
                </a:lnTo>
                <a:lnTo>
                  <a:pt x="86" y="202"/>
                </a:lnTo>
                <a:lnTo>
                  <a:pt x="86" y="210"/>
                </a:lnTo>
                <a:lnTo>
                  <a:pt x="86" y="220"/>
                </a:lnTo>
                <a:lnTo>
                  <a:pt x="88" y="227"/>
                </a:lnTo>
                <a:lnTo>
                  <a:pt x="92" y="235"/>
                </a:lnTo>
                <a:lnTo>
                  <a:pt x="97" y="242"/>
                </a:lnTo>
                <a:lnTo>
                  <a:pt x="103" y="250"/>
                </a:lnTo>
                <a:lnTo>
                  <a:pt x="109" y="254"/>
                </a:lnTo>
                <a:lnTo>
                  <a:pt x="117" y="260"/>
                </a:lnTo>
                <a:lnTo>
                  <a:pt x="126" y="261"/>
                </a:lnTo>
                <a:lnTo>
                  <a:pt x="136" y="263"/>
                </a:lnTo>
                <a:lnTo>
                  <a:pt x="145" y="261"/>
                </a:lnTo>
                <a:lnTo>
                  <a:pt x="157" y="260"/>
                </a:lnTo>
                <a:lnTo>
                  <a:pt x="168" y="254"/>
                </a:lnTo>
                <a:lnTo>
                  <a:pt x="168" y="254"/>
                </a:lnTo>
                <a:lnTo>
                  <a:pt x="176" y="248"/>
                </a:lnTo>
                <a:lnTo>
                  <a:pt x="183" y="240"/>
                </a:lnTo>
                <a:lnTo>
                  <a:pt x="187" y="231"/>
                </a:lnTo>
                <a:lnTo>
                  <a:pt x="189" y="220"/>
                </a:lnTo>
                <a:lnTo>
                  <a:pt x="187" y="210"/>
                </a:lnTo>
                <a:lnTo>
                  <a:pt x="185" y="200"/>
                </a:lnTo>
                <a:lnTo>
                  <a:pt x="179" y="189"/>
                </a:lnTo>
                <a:lnTo>
                  <a:pt x="174" y="181"/>
                </a:lnTo>
                <a:lnTo>
                  <a:pt x="166" y="172"/>
                </a:lnTo>
                <a:lnTo>
                  <a:pt x="157" y="166"/>
                </a:lnTo>
                <a:lnTo>
                  <a:pt x="147" y="160"/>
                </a:lnTo>
                <a:lnTo>
                  <a:pt x="138" y="159"/>
                </a:lnTo>
                <a:lnTo>
                  <a:pt x="128" y="159"/>
                </a:lnTo>
                <a:lnTo>
                  <a:pt x="117" y="160"/>
                </a:lnTo>
                <a:lnTo>
                  <a:pt x="107" y="166"/>
                </a:lnTo>
                <a:lnTo>
                  <a:pt x="97" y="176"/>
                </a:lnTo>
                <a:lnTo>
                  <a:pt x="97" y="176"/>
                </a:lnTo>
                <a:close/>
                <a:moveTo>
                  <a:pt x="118" y="242"/>
                </a:moveTo>
                <a:lnTo>
                  <a:pt x="118" y="242"/>
                </a:lnTo>
                <a:lnTo>
                  <a:pt x="113" y="237"/>
                </a:lnTo>
                <a:lnTo>
                  <a:pt x="109" y="225"/>
                </a:lnTo>
                <a:lnTo>
                  <a:pt x="105" y="214"/>
                </a:lnTo>
                <a:lnTo>
                  <a:pt x="105" y="202"/>
                </a:lnTo>
                <a:lnTo>
                  <a:pt x="107" y="191"/>
                </a:lnTo>
                <a:lnTo>
                  <a:pt x="109" y="187"/>
                </a:lnTo>
                <a:lnTo>
                  <a:pt x="111" y="183"/>
                </a:lnTo>
                <a:lnTo>
                  <a:pt x="115" y="181"/>
                </a:lnTo>
                <a:lnTo>
                  <a:pt x="118" y="181"/>
                </a:lnTo>
                <a:lnTo>
                  <a:pt x="124" y="181"/>
                </a:lnTo>
                <a:lnTo>
                  <a:pt x="130" y="185"/>
                </a:lnTo>
                <a:lnTo>
                  <a:pt x="130" y="185"/>
                </a:lnTo>
                <a:lnTo>
                  <a:pt x="134" y="191"/>
                </a:lnTo>
                <a:lnTo>
                  <a:pt x="138" y="199"/>
                </a:lnTo>
                <a:lnTo>
                  <a:pt x="139" y="208"/>
                </a:lnTo>
                <a:lnTo>
                  <a:pt x="139" y="218"/>
                </a:lnTo>
                <a:lnTo>
                  <a:pt x="138" y="227"/>
                </a:lnTo>
                <a:lnTo>
                  <a:pt x="134" y="237"/>
                </a:lnTo>
                <a:lnTo>
                  <a:pt x="126" y="242"/>
                </a:lnTo>
                <a:lnTo>
                  <a:pt x="122" y="242"/>
                </a:lnTo>
                <a:lnTo>
                  <a:pt x="118" y="242"/>
                </a:lnTo>
                <a:lnTo>
                  <a:pt x="118" y="242"/>
                </a:lnTo>
                <a:close/>
                <a:moveTo>
                  <a:pt x="149" y="191"/>
                </a:moveTo>
                <a:lnTo>
                  <a:pt x="149" y="191"/>
                </a:lnTo>
                <a:lnTo>
                  <a:pt x="145" y="187"/>
                </a:lnTo>
                <a:lnTo>
                  <a:pt x="143" y="183"/>
                </a:lnTo>
                <a:lnTo>
                  <a:pt x="143" y="180"/>
                </a:lnTo>
                <a:lnTo>
                  <a:pt x="143" y="180"/>
                </a:lnTo>
                <a:lnTo>
                  <a:pt x="147" y="181"/>
                </a:lnTo>
                <a:lnTo>
                  <a:pt x="151" y="183"/>
                </a:lnTo>
                <a:lnTo>
                  <a:pt x="151" y="183"/>
                </a:lnTo>
                <a:lnTo>
                  <a:pt x="151" y="187"/>
                </a:lnTo>
                <a:lnTo>
                  <a:pt x="149" y="191"/>
                </a:lnTo>
                <a:lnTo>
                  <a:pt x="149" y="191"/>
                </a:lnTo>
                <a:close/>
                <a:moveTo>
                  <a:pt x="170" y="235"/>
                </a:moveTo>
                <a:lnTo>
                  <a:pt x="170" y="235"/>
                </a:lnTo>
                <a:lnTo>
                  <a:pt x="168" y="233"/>
                </a:lnTo>
                <a:lnTo>
                  <a:pt x="168" y="233"/>
                </a:lnTo>
                <a:lnTo>
                  <a:pt x="172" y="229"/>
                </a:lnTo>
                <a:lnTo>
                  <a:pt x="176" y="225"/>
                </a:lnTo>
                <a:lnTo>
                  <a:pt x="176" y="221"/>
                </a:lnTo>
                <a:lnTo>
                  <a:pt x="176" y="221"/>
                </a:lnTo>
                <a:lnTo>
                  <a:pt x="178" y="223"/>
                </a:lnTo>
                <a:lnTo>
                  <a:pt x="178" y="225"/>
                </a:lnTo>
                <a:lnTo>
                  <a:pt x="178" y="229"/>
                </a:lnTo>
                <a:lnTo>
                  <a:pt x="174" y="233"/>
                </a:lnTo>
                <a:lnTo>
                  <a:pt x="170" y="235"/>
                </a:lnTo>
                <a:lnTo>
                  <a:pt x="170" y="235"/>
                </a:lnTo>
                <a:close/>
                <a:moveTo>
                  <a:pt x="176" y="204"/>
                </a:moveTo>
                <a:lnTo>
                  <a:pt x="176" y="204"/>
                </a:lnTo>
                <a:lnTo>
                  <a:pt x="176" y="210"/>
                </a:lnTo>
                <a:lnTo>
                  <a:pt x="174" y="212"/>
                </a:lnTo>
                <a:lnTo>
                  <a:pt x="168" y="214"/>
                </a:lnTo>
                <a:lnTo>
                  <a:pt x="168" y="214"/>
                </a:lnTo>
                <a:lnTo>
                  <a:pt x="168" y="210"/>
                </a:lnTo>
                <a:lnTo>
                  <a:pt x="170" y="208"/>
                </a:lnTo>
                <a:lnTo>
                  <a:pt x="172" y="206"/>
                </a:lnTo>
                <a:lnTo>
                  <a:pt x="176" y="204"/>
                </a:lnTo>
                <a:lnTo>
                  <a:pt x="176" y="204"/>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6" name="Freeform 77"/>
          <p:cNvSpPr>
            <a:spLocks noEditPoints="1"/>
          </p:cNvSpPr>
          <p:nvPr/>
        </p:nvSpPr>
        <p:spPr bwMode="auto">
          <a:xfrm>
            <a:off x="1318684" y="2509196"/>
            <a:ext cx="240240" cy="316799"/>
          </a:xfrm>
          <a:custGeom>
            <a:avLst/>
            <a:gdLst/>
            <a:ahLst/>
            <a:cxnLst>
              <a:cxn ang="0">
                <a:pos x="40" y="0"/>
              </a:cxn>
              <a:cxn ang="0">
                <a:pos x="30" y="8"/>
              </a:cxn>
              <a:cxn ang="0">
                <a:pos x="23" y="23"/>
              </a:cxn>
              <a:cxn ang="0">
                <a:pos x="11" y="57"/>
              </a:cxn>
              <a:cxn ang="0">
                <a:pos x="6" y="74"/>
              </a:cxn>
              <a:cxn ang="0">
                <a:pos x="0" y="107"/>
              </a:cxn>
              <a:cxn ang="0">
                <a:pos x="4" y="120"/>
              </a:cxn>
              <a:cxn ang="0">
                <a:pos x="25" y="120"/>
              </a:cxn>
              <a:cxn ang="0">
                <a:pos x="72" y="116"/>
              </a:cxn>
              <a:cxn ang="0">
                <a:pos x="91" y="111"/>
              </a:cxn>
              <a:cxn ang="0">
                <a:pos x="86" y="69"/>
              </a:cxn>
              <a:cxn ang="0">
                <a:pos x="70" y="34"/>
              </a:cxn>
              <a:cxn ang="0">
                <a:pos x="65" y="23"/>
              </a:cxn>
              <a:cxn ang="0">
                <a:pos x="49" y="4"/>
              </a:cxn>
              <a:cxn ang="0">
                <a:pos x="40" y="0"/>
              </a:cxn>
              <a:cxn ang="0">
                <a:pos x="40" y="13"/>
              </a:cxn>
              <a:cxn ang="0">
                <a:pos x="42" y="15"/>
              </a:cxn>
              <a:cxn ang="0">
                <a:pos x="36" y="25"/>
              </a:cxn>
              <a:cxn ang="0">
                <a:pos x="36" y="21"/>
              </a:cxn>
              <a:cxn ang="0">
                <a:pos x="40" y="13"/>
              </a:cxn>
              <a:cxn ang="0">
                <a:pos x="32" y="107"/>
              </a:cxn>
              <a:cxn ang="0">
                <a:pos x="25" y="109"/>
              </a:cxn>
              <a:cxn ang="0">
                <a:pos x="17" y="109"/>
              </a:cxn>
              <a:cxn ang="0">
                <a:pos x="19" y="90"/>
              </a:cxn>
              <a:cxn ang="0">
                <a:pos x="21" y="71"/>
              </a:cxn>
              <a:cxn ang="0">
                <a:pos x="30" y="88"/>
              </a:cxn>
              <a:cxn ang="0">
                <a:pos x="32" y="107"/>
              </a:cxn>
              <a:cxn ang="0">
                <a:pos x="26" y="55"/>
              </a:cxn>
              <a:cxn ang="0">
                <a:pos x="30" y="46"/>
              </a:cxn>
              <a:cxn ang="0">
                <a:pos x="44" y="31"/>
              </a:cxn>
              <a:cxn ang="0">
                <a:pos x="55" y="29"/>
              </a:cxn>
              <a:cxn ang="0">
                <a:pos x="26" y="55"/>
              </a:cxn>
              <a:cxn ang="0">
                <a:pos x="59" y="53"/>
              </a:cxn>
              <a:cxn ang="0">
                <a:pos x="57" y="52"/>
              </a:cxn>
              <a:cxn ang="0">
                <a:pos x="61" y="46"/>
              </a:cxn>
              <a:cxn ang="0">
                <a:pos x="65" y="44"/>
              </a:cxn>
              <a:cxn ang="0">
                <a:pos x="65" y="52"/>
              </a:cxn>
              <a:cxn ang="0">
                <a:pos x="61" y="52"/>
              </a:cxn>
              <a:cxn ang="0">
                <a:pos x="59" y="53"/>
              </a:cxn>
            </a:cxnLst>
            <a:rect l="0" t="0" r="r" b="b"/>
            <a:pathLst>
              <a:path w="91" h="120">
                <a:moveTo>
                  <a:pt x="40" y="0"/>
                </a:moveTo>
                <a:lnTo>
                  <a:pt x="40" y="0"/>
                </a:lnTo>
                <a:lnTo>
                  <a:pt x="34" y="4"/>
                </a:lnTo>
                <a:lnTo>
                  <a:pt x="30" y="8"/>
                </a:lnTo>
                <a:lnTo>
                  <a:pt x="25" y="15"/>
                </a:lnTo>
                <a:lnTo>
                  <a:pt x="23" y="23"/>
                </a:lnTo>
                <a:lnTo>
                  <a:pt x="15" y="42"/>
                </a:lnTo>
                <a:lnTo>
                  <a:pt x="11" y="57"/>
                </a:lnTo>
                <a:lnTo>
                  <a:pt x="11" y="57"/>
                </a:lnTo>
                <a:lnTo>
                  <a:pt x="6" y="74"/>
                </a:lnTo>
                <a:lnTo>
                  <a:pt x="2" y="90"/>
                </a:lnTo>
                <a:lnTo>
                  <a:pt x="0" y="107"/>
                </a:lnTo>
                <a:lnTo>
                  <a:pt x="2" y="113"/>
                </a:lnTo>
                <a:lnTo>
                  <a:pt x="4" y="120"/>
                </a:lnTo>
                <a:lnTo>
                  <a:pt x="4" y="120"/>
                </a:lnTo>
                <a:lnTo>
                  <a:pt x="25" y="120"/>
                </a:lnTo>
                <a:lnTo>
                  <a:pt x="49" y="120"/>
                </a:lnTo>
                <a:lnTo>
                  <a:pt x="72" y="116"/>
                </a:lnTo>
                <a:lnTo>
                  <a:pt x="91" y="111"/>
                </a:lnTo>
                <a:lnTo>
                  <a:pt x="91" y="111"/>
                </a:lnTo>
                <a:lnTo>
                  <a:pt x="91" y="88"/>
                </a:lnTo>
                <a:lnTo>
                  <a:pt x="86" y="69"/>
                </a:lnTo>
                <a:lnTo>
                  <a:pt x="80" y="52"/>
                </a:lnTo>
                <a:lnTo>
                  <a:pt x="70" y="34"/>
                </a:lnTo>
                <a:lnTo>
                  <a:pt x="70" y="34"/>
                </a:lnTo>
                <a:lnTo>
                  <a:pt x="65" y="23"/>
                </a:lnTo>
                <a:lnTo>
                  <a:pt x="57" y="11"/>
                </a:lnTo>
                <a:lnTo>
                  <a:pt x="49" y="4"/>
                </a:lnTo>
                <a:lnTo>
                  <a:pt x="44" y="0"/>
                </a:lnTo>
                <a:lnTo>
                  <a:pt x="40" y="0"/>
                </a:lnTo>
                <a:lnTo>
                  <a:pt x="40" y="0"/>
                </a:lnTo>
                <a:close/>
                <a:moveTo>
                  <a:pt x="40" y="13"/>
                </a:moveTo>
                <a:lnTo>
                  <a:pt x="40" y="13"/>
                </a:lnTo>
                <a:lnTo>
                  <a:pt x="42" y="15"/>
                </a:lnTo>
                <a:lnTo>
                  <a:pt x="40" y="19"/>
                </a:lnTo>
                <a:lnTo>
                  <a:pt x="36" y="25"/>
                </a:lnTo>
                <a:lnTo>
                  <a:pt x="36" y="25"/>
                </a:lnTo>
                <a:lnTo>
                  <a:pt x="36" y="21"/>
                </a:lnTo>
                <a:lnTo>
                  <a:pt x="36" y="19"/>
                </a:lnTo>
                <a:lnTo>
                  <a:pt x="40" y="13"/>
                </a:lnTo>
                <a:lnTo>
                  <a:pt x="40" y="13"/>
                </a:lnTo>
                <a:close/>
                <a:moveTo>
                  <a:pt x="32" y="107"/>
                </a:moveTo>
                <a:lnTo>
                  <a:pt x="32" y="107"/>
                </a:lnTo>
                <a:lnTo>
                  <a:pt x="25" y="109"/>
                </a:lnTo>
                <a:lnTo>
                  <a:pt x="21" y="109"/>
                </a:lnTo>
                <a:lnTo>
                  <a:pt x="17" y="109"/>
                </a:lnTo>
                <a:lnTo>
                  <a:pt x="17" y="109"/>
                </a:lnTo>
                <a:lnTo>
                  <a:pt x="19" y="90"/>
                </a:lnTo>
                <a:lnTo>
                  <a:pt x="21" y="71"/>
                </a:lnTo>
                <a:lnTo>
                  <a:pt x="21" y="71"/>
                </a:lnTo>
                <a:lnTo>
                  <a:pt x="26" y="78"/>
                </a:lnTo>
                <a:lnTo>
                  <a:pt x="30" y="88"/>
                </a:lnTo>
                <a:lnTo>
                  <a:pt x="32" y="97"/>
                </a:lnTo>
                <a:lnTo>
                  <a:pt x="32" y="107"/>
                </a:lnTo>
                <a:lnTo>
                  <a:pt x="32" y="107"/>
                </a:lnTo>
                <a:close/>
                <a:moveTo>
                  <a:pt x="26" y="55"/>
                </a:moveTo>
                <a:lnTo>
                  <a:pt x="26" y="55"/>
                </a:lnTo>
                <a:lnTo>
                  <a:pt x="30" y="46"/>
                </a:lnTo>
                <a:lnTo>
                  <a:pt x="36" y="38"/>
                </a:lnTo>
                <a:lnTo>
                  <a:pt x="44" y="31"/>
                </a:lnTo>
                <a:lnTo>
                  <a:pt x="55" y="29"/>
                </a:lnTo>
                <a:lnTo>
                  <a:pt x="55" y="29"/>
                </a:lnTo>
                <a:lnTo>
                  <a:pt x="42" y="42"/>
                </a:lnTo>
                <a:lnTo>
                  <a:pt x="26" y="55"/>
                </a:lnTo>
                <a:lnTo>
                  <a:pt x="26" y="55"/>
                </a:lnTo>
                <a:close/>
                <a:moveTo>
                  <a:pt x="59" y="53"/>
                </a:moveTo>
                <a:lnTo>
                  <a:pt x="59" y="53"/>
                </a:lnTo>
                <a:lnTo>
                  <a:pt x="57" y="52"/>
                </a:lnTo>
                <a:lnTo>
                  <a:pt x="59" y="48"/>
                </a:lnTo>
                <a:lnTo>
                  <a:pt x="61" y="46"/>
                </a:lnTo>
                <a:lnTo>
                  <a:pt x="65" y="44"/>
                </a:lnTo>
                <a:lnTo>
                  <a:pt x="65" y="44"/>
                </a:lnTo>
                <a:lnTo>
                  <a:pt x="65" y="52"/>
                </a:lnTo>
                <a:lnTo>
                  <a:pt x="65" y="52"/>
                </a:lnTo>
                <a:lnTo>
                  <a:pt x="63" y="52"/>
                </a:lnTo>
                <a:lnTo>
                  <a:pt x="61" y="52"/>
                </a:lnTo>
                <a:lnTo>
                  <a:pt x="59" y="53"/>
                </a:lnTo>
                <a:lnTo>
                  <a:pt x="59" y="53"/>
                </a:lnTo>
                <a:lnTo>
                  <a:pt x="59" y="5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7" name="Freeform 78"/>
          <p:cNvSpPr>
            <a:spLocks noEditPoints="1"/>
          </p:cNvSpPr>
          <p:nvPr/>
        </p:nvSpPr>
        <p:spPr bwMode="auto">
          <a:xfrm>
            <a:off x="785408" y="2276878"/>
            <a:ext cx="1272472" cy="1364872"/>
          </a:xfrm>
          <a:custGeom>
            <a:avLst/>
            <a:gdLst/>
            <a:ahLst/>
            <a:cxnLst>
              <a:cxn ang="0">
                <a:pos x="377" y="157"/>
              </a:cxn>
              <a:cxn ang="0">
                <a:pos x="284" y="4"/>
              </a:cxn>
              <a:cxn ang="0">
                <a:pos x="78" y="103"/>
              </a:cxn>
              <a:cxn ang="0">
                <a:pos x="5" y="435"/>
              </a:cxn>
              <a:cxn ang="0">
                <a:pos x="59" y="507"/>
              </a:cxn>
              <a:cxn ang="0">
                <a:pos x="185" y="418"/>
              </a:cxn>
              <a:cxn ang="0">
                <a:pos x="240" y="284"/>
              </a:cxn>
              <a:cxn ang="0">
                <a:pos x="339" y="517"/>
              </a:cxn>
              <a:cxn ang="0">
                <a:pos x="478" y="465"/>
              </a:cxn>
              <a:cxn ang="0">
                <a:pos x="143" y="52"/>
              </a:cxn>
              <a:cxn ang="0">
                <a:pos x="147" y="35"/>
              </a:cxn>
              <a:cxn ang="0">
                <a:pos x="87" y="309"/>
              </a:cxn>
              <a:cxn ang="0">
                <a:pos x="55" y="357"/>
              </a:cxn>
              <a:cxn ang="0">
                <a:pos x="95" y="254"/>
              </a:cxn>
              <a:cxn ang="0">
                <a:pos x="76" y="244"/>
              </a:cxn>
              <a:cxn ang="0">
                <a:pos x="82" y="210"/>
              </a:cxn>
              <a:cxn ang="0">
                <a:pos x="76" y="244"/>
              </a:cxn>
              <a:cxn ang="0">
                <a:pos x="120" y="115"/>
              </a:cxn>
              <a:cxn ang="0">
                <a:pos x="122" y="134"/>
              </a:cxn>
              <a:cxn ang="0">
                <a:pos x="139" y="63"/>
              </a:cxn>
              <a:cxn ang="0">
                <a:pos x="105" y="107"/>
              </a:cxn>
              <a:cxn ang="0">
                <a:pos x="105" y="107"/>
              </a:cxn>
              <a:cxn ang="0">
                <a:pos x="89" y="147"/>
              </a:cxn>
              <a:cxn ang="0">
                <a:pos x="103" y="174"/>
              </a:cxn>
              <a:cxn ang="0">
                <a:pos x="51" y="256"/>
              </a:cxn>
              <a:cxn ang="0">
                <a:pos x="72" y="258"/>
              </a:cxn>
              <a:cxn ang="0">
                <a:pos x="70" y="292"/>
              </a:cxn>
              <a:cxn ang="0">
                <a:pos x="70" y="292"/>
              </a:cxn>
              <a:cxn ang="0">
                <a:pos x="32" y="357"/>
              </a:cxn>
              <a:cxn ang="0">
                <a:pos x="28" y="401"/>
              </a:cxn>
              <a:cxn ang="0">
                <a:pos x="36" y="410"/>
              </a:cxn>
              <a:cxn ang="0">
                <a:pos x="42" y="435"/>
              </a:cxn>
              <a:cxn ang="0">
                <a:pos x="57" y="437"/>
              </a:cxn>
              <a:cxn ang="0">
                <a:pos x="57" y="496"/>
              </a:cxn>
              <a:cxn ang="0">
                <a:pos x="65" y="483"/>
              </a:cxn>
              <a:cxn ang="0">
                <a:pos x="86" y="496"/>
              </a:cxn>
              <a:cxn ang="0">
                <a:pos x="89" y="477"/>
              </a:cxn>
              <a:cxn ang="0">
                <a:pos x="129" y="467"/>
              </a:cxn>
              <a:cxn ang="0">
                <a:pos x="135" y="483"/>
              </a:cxn>
              <a:cxn ang="0">
                <a:pos x="255" y="288"/>
              </a:cxn>
              <a:cxn ang="0">
                <a:pos x="270" y="383"/>
              </a:cxn>
              <a:cxn ang="0">
                <a:pos x="274" y="330"/>
              </a:cxn>
              <a:cxn ang="0">
                <a:pos x="282" y="290"/>
              </a:cxn>
              <a:cxn ang="0">
                <a:pos x="274" y="401"/>
              </a:cxn>
              <a:cxn ang="0">
                <a:pos x="276" y="431"/>
              </a:cxn>
              <a:cxn ang="0">
                <a:pos x="280" y="490"/>
              </a:cxn>
              <a:cxn ang="0">
                <a:pos x="305" y="322"/>
              </a:cxn>
              <a:cxn ang="0">
                <a:pos x="305" y="353"/>
              </a:cxn>
              <a:cxn ang="0">
                <a:pos x="322" y="366"/>
              </a:cxn>
              <a:cxn ang="0">
                <a:pos x="318" y="364"/>
              </a:cxn>
              <a:cxn ang="0">
                <a:pos x="320" y="397"/>
              </a:cxn>
              <a:cxn ang="0">
                <a:pos x="316" y="456"/>
              </a:cxn>
              <a:cxn ang="0">
                <a:pos x="322" y="496"/>
              </a:cxn>
              <a:cxn ang="0">
                <a:pos x="293" y="456"/>
              </a:cxn>
              <a:cxn ang="0">
                <a:pos x="333" y="439"/>
              </a:cxn>
              <a:cxn ang="0">
                <a:pos x="362" y="473"/>
              </a:cxn>
              <a:cxn ang="0">
                <a:pos x="402" y="467"/>
              </a:cxn>
              <a:cxn ang="0">
                <a:pos x="324" y="326"/>
              </a:cxn>
              <a:cxn ang="0">
                <a:pos x="211" y="271"/>
              </a:cxn>
              <a:cxn ang="0">
                <a:pos x="120" y="452"/>
              </a:cxn>
              <a:cxn ang="0">
                <a:pos x="152" y="58"/>
              </a:cxn>
              <a:cxn ang="0">
                <a:pos x="312" y="48"/>
              </a:cxn>
              <a:cxn ang="0">
                <a:pos x="448" y="380"/>
              </a:cxn>
            </a:cxnLst>
            <a:rect l="0" t="0" r="r" b="b"/>
            <a:pathLst>
              <a:path w="482" h="517">
                <a:moveTo>
                  <a:pt x="472" y="416"/>
                </a:moveTo>
                <a:lnTo>
                  <a:pt x="472" y="416"/>
                </a:lnTo>
                <a:lnTo>
                  <a:pt x="459" y="382"/>
                </a:lnTo>
                <a:lnTo>
                  <a:pt x="446" y="347"/>
                </a:lnTo>
                <a:lnTo>
                  <a:pt x="421" y="282"/>
                </a:lnTo>
                <a:lnTo>
                  <a:pt x="421" y="282"/>
                </a:lnTo>
                <a:lnTo>
                  <a:pt x="411" y="256"/>
                </a:lnTo>
                <a:lnTo>
                  <a:pt x="404" y="231"/>
                </a:lnTo>
                <a:lnTo>
                  <a:pt x="396" y="204"/>
                </a:lnTo>
                <a:lnTo>
                  <a:pt x="387" y="180"/>
                </a:lnTo>
                <a:lnTo>
                  <a:pt x="387" y="180"/>
                </a:lnTo>
                <a:lnTo>
                  <a:pt x="377" y="157"/>
                </a:lnTo>
                <a:lnTo>
                  <a:pt x="366" y="132"/>
                </a:lnTo>
                <a:lnTo>
                  <a:pt x="366" y="132"/>
                </a:lnTo>
                <a:lnTo>
                  <a:pt x="356" y="109"/>
                </a:lnTo>
                <a:lnTo>
                  <a:pt x="345" y="88"/>
                </a:lnTo>
                <a:lnTo>
                  <a:pt x="322" y="50"/>
                </a:lnTo>
                <a:lnTo>
                  <a:pt x="322" y="50"/>
                </a:lnTo>
                <a:lnTo>
                  <a:pt x="310" y="29"/>
                </a:lnTo>
                <a:lnTo>
                  <a:pt x="305" y="19"/>
                </a:lnTo>
                <a:lnTo>
                  <a:pt x="299" y="12"/>
                </a:lnTo>
                <a:lnTo>
                  <a:pt x="299" y="12"/>
                </a:lnTo>
                <a:lnTo>
                  <a:pt x="291" y="8"/>
                </a:lnTo>
                <a:lnTo>
                  <a:pt x="284" y="4"/>
                </a:lnTo>
                <a:lnTo>
                  <a:pt x="269" y="0"/>
                </a:lnTo>
                <a:lnTo>
                  <a:pt x="249" y="0"/>
                </a:lnTo>
                <a:lnTo>
                  <a:pt x="230" y="2"/>
                </a:lnTo>
                <a:lnTo>
                  <a:pt x="192" y="6"/>
                </a:lnTo>
                <a:lnTo>
                  <a:pt x="175" y="10"/>
                </a:lnTo>
                <a:lnTo>
                  <a:pt x="160" y="10"/>
                </a:lnTo>
                <a:lnTo>
                  <a:pt x="160" y="10"/>
                </a:lnTo>
                <a:lnTo>
                  <a:pt x="122" y="35"/>
                </a:lnTo>
                <a:lnTo>
                  <a:pt x="105" y="50"/>
                </a:lnTo>
                <a:lnTo>
                  <a:pt x="87" y="63"/>
                </a:lnTo>
                <a:lnTo>
                  <a:pt x="87" y="63"/>
                </a:lnTo>
                <a:lnTo>
                  <a:pt x="78" y="103"/>
                </a:lnTo>
                <a:lnTo>
                  <a:pt x="70" y="143"/>
                </a:lnTo>
                <a:lnTo>
                  <a:pt x="51" y="220"/>
                </a:lnTo>
                <a:lnTo>
                  <a:pt x="51" y="220"/>
                </a:lnTo>
                <a:lnTo>
                  <a:pt x="40" y="258"/>
                </a:lnTo>
                <a:lnTo>
                  <a:pt x="40" y="258"/>
                </a:lnTo>
                <a:lnTo>
                  <a:pt x="40" y="273"/>
                </a:lnTo>
                <a:lnTo>
                  <a:pt x="38" y="288"/>
                </a:lnTo>
                <a:lnTo>
                  <a:pt x="38" y="288"/>
                </a:lnTo>
                <a:lnTo>
                  <a:pt x="26" y="334"/>
                </a:lnTo>
                <a:lnTo>
                  <a:pt x="15" y="385"/>
                </a:lnTo>
                <a:lnTo>
                  <a:pt x="15" y="385"/>
                </a:lnTo>
                <a:lnTo>
                  <a:pt x="5" y="435"/>
                </a:lnTo>
                <a:lnTo>
                  <a:pt x="5" y="435"/>
                </a:lnTo>
                <a:lnTo>
                  <a:pt x="0" y="464"/>
                </a:lnTo>
                <a:lnTo>
                  <a:pt x="0" y="479"/>
                </a:lnTo>
                <a:lnTo>
                  <a:pt x="0" y="490"/>
                </a:lnTo>
                <a:lnTo>
                  <a:pt x="0" y="490"/>
                </a:lnTo>
                <a:lnTo>
                  <a:pt x="4" y="496"/>
                </a:lnTo>
                <a:lnTo>
                  <a:pt x="9" y="500"/>
                </a:lnTo>
                <a:lnTo>
                  <a:pt x="17" y="504"/>
                </a:lnTo>
                <a:lnTo>
                  <a:pt x="25" y="505"/>
                </a:lnTo>
                <a:lnTo>
                  <a:pt x="44" y="507"/>
                </a:lnTo>
                <a:lnTo>
                  <a:pt x="59" y="507"/>
                </a:lnTo>
                <a:lnTo>
                  <a:pt x="59" y="507"/>
                </a:lnTo>
                <a:lnTo>
                  <a:pt x="97" y="507"/>
                </a:lnTo>
                <a:lnTo>
                  <a:pt x="118" y="507"/>
                </a:lnTo>
                <a:lnTo>
                  <a:pt x="137" y="505"/>
                </a:lnTo>
                <a:lnTo>
                  <a:pt x="137" y="505"/>
                </a:lnTo>
                <a:lnTo>
                  <a:pt x="147" y="494"/>
                </a:lnTo>
                <a:lnTo>
                  <a:pt x="158" y="483"/>
                </a:lnTo>
                <a:lnTo>
                  <a:pt x="169" y="473"/>
                </a:lnTo>
                <a:lnTo>
                  <a:pt x="173" y="465"/>
                </a:lnTo>
                <a:lnTo>
                  <a:pt x="177" y="458"/>
                </a:lnTo>
                <a:lnTo>
                  <a:pt x="177" y="458"/>
                </a:lnTo>
                <a:lnTo>
                  <a:pt x="181" y="439"/>
                </a:lnTo>
                <a:lnTo>
                  <a:pt x="185" y="418"/>
                </a:lnTo>
                <a:lnTo>
                  <a:pt x="192" y="372"/>
                </a:lnTo>
                <a:lnTo>
                  <a:pt x="192" y="372"/>
                </a:lnTo>
                <a:lnTo>
                  <a:pt x="202" y="332"/>
                </a:lnTo>
                <a:lnTo>
                  <a:pt x="202" y="332"/>
                </a:lnTo>
                <a:lnTo>
                  <a:pt x="206" y="309"/>
                </a:lnTo>
                <a:lnTo>
                  <a:pt x="208" y="298"/>
                </a:lnTo>
                <a:lnTo>
                  <a:pt x="211" y="290"/>
                </a:lnTo>
                <a:lnTo>
                  <a:pt x="211" y="290"/>
                </a:lnTo>
                <a:lnTo>
                  <a:pt x="217" y="286"/>
                </a:lnTo>
                <a:lnTo>
                  <a:pt x="225" y="286"/>
                </a:lnTo>
                <a:lnTo>
                  <a:pt x="240" y="284"/>
                </a:lnTo>
                <a:lnTo>
                  <a:pt x="240" y="284"/>
                </a:lnTo>
                <a:lnTo>
                  <a:pt x="248" y="309"/>
                </a:lnTo>
                <a:lnTo>
                  <a:pt x="251" y="336"/>
                </a:lnTo>
                <a:lnTo>
                  <a:pt x="259" y="387"/>
                </a:lnTo>
                <a:lnTo>
                  <a:pt x="269" y="498"/>
                </a:lnTo>
                <a:lnTo>
                  <a:pt x="269" y="498"/>
                </a:lnTo>
                <a:lnTo>
                  <a:pt x="274" y="502"/>
                </a:lnTo>
                <a:lnTo>
                  <a:pt x="280" y="505"/>
                </a:lnTo>
                <a:lnTo>
                  <a:pt x="291" y="509"/>
                </a:lnTo>
                <a:lnTo>
                  <a:pt x="291" y="509"/>
                </a:lnTo>
                <a:lnTo>
                  <a:pt x="307" y="515"/>
                </a:lnTo>
                <a:lnTo>
                  <a:pt x="324" y="517"/>
                </a:lnTo>
                <a:lnTo>
                  <a:pt x="339" y="517"/>
                </a:lnTo>
                <a:lnTo>
                  <a:pt x="354" y="515"/>
                </a:lnTo>
                <a:lnTo>
                  <a:pt x="387" y="511"/>
                </a:lnTo>
                <a:lnTo>
                  <a:pt x="419" y="505"/>
                </a:lnTo>
                <a:lnTo>
                  <a:pt x="419" y="505"/>
                </a:lnTo>
                <a:lnTo>
                  <a:pt x="429" y="500"/>
                </a:lnTo>
                <a:lnTo>
                  <a:pt x="438" y="492"/>
                </a:lnTo>
                <a:lnTo>
                  <a:pt x="448" y="483"/>
                </a:lnTo>
                <a:lnTo>
                  <a:pt x="459" y="475"/>
                </a:lnTo>
                <a:lnTo>
                  <a:pt x="459" y="475"/>
                </a:lnTo>
                <a:lnTo>
                  <a:pt x="465" y="471"/>
                </a:lnTo>
                <a:lnTo>
                  <a:pt x="472" y="469"/>
                </a:lnTo>
                <a:lnTo>
                  <a:pt x="478" y="465"/>
                </a:lnTo>
                <a:lnTo>
                  <a:pt x="482" y="460"/>
                </a:lnTo>
                <a:lnTo>
                  <a:pt x="482" y="460"/>
                </a:lnTo>
                <a:lnTo>
                  <a:pt x="482" y="452"/>
                </a:lnTo>
                <a:lnTo>
                  <a:pt x="480" y="443"/>
                </a:lnTo>
                <a:lnTo>
                  <a:pt x="472" y="416"/>
                </a:lnTo>
                <a:lnTo>
                  <a:pt x="472" y="416"/>
                </a:lnTo>
                <a:close/>
                <a:moveTo>
                  <a:pt x="147" y="35"/>
                </a:moveTo>
                <a:lnTo>
                  <a:pt x="147" y="35"/>
                </a:lnTo>
                <a:lnTo>
                  <a:pt x="147" y="40"/>
                </a:lnTo>
                <a:lnTo>
                  <a:pt x="145" y="44"/>
                </a:lnTo>
                <a:lnTo>
                  <a:pt x="143" y="46"/>
                </a:lnTo>
                <a:lnTo>
                  <a:pt x="143" y="52"/>
                </a:lnTo>
                <a:lnTo>
                  <a:pt x="143" y="52"/>
                </a:lnTo>
                <a:lnTo>
                  <a:pt x="137" y="46"/>
                </a:lnTo>
                <a:lnTo>
                  <a:pt x="137" y="46"/>
                </a:lnTo>
                <a:lnTo>
                  <a:pt x="127" y="50"/>
                </a:lnTo>
                <a:lnTo>
                  <a:pt x="118" y="58"/>
                </a:lnTo>
                <a:lnTo>
                  <a:pt x="110" y="63"/>
                </a:lnTo>
                <a:lnTo>
                  <a:pt x="101" y="69"/>
                </a:lnTo>
                <a:lnTo>
                  <a:pt x="101" y="69"/>
                </a:lnTo>
                <a:lnTo>
                  <a:pt x="122" y="50"/>
                </a:lnTo>
                <a:lnTo>
                  <a:pt x="133" y="40"/>
                </a:lnTo>
                <a:lnTo>
                  <a:pt x="147" y="35"/>
                </a:lnTo>
                <a:lnTo>
                  <a:pt x="147" y="35"/>
                </a:lnTo>
                <a:close/>
                <a:moveTo>
                  <a:pt x="61" y="321"/>
                </a:moveTo>
                <a:lnTo>
                  <a:pt x="61" y="321"/>
                </a:lnTo>
                <a:lnTo>
                  <a:pt x="65" y="313"/>
                </a:lnTo>
                <a:lnTo>
                  <a:pt x="72" y="305"/>
                </a:lnTo>
                <a:lnTo>
                  <a:pt x="80" y="300"/>
                </a:lnTo>
                <a:lnTo>
                  <a:pt x="87" y="294"/>
                </a:lnTo>
                <a:lnTo>
                  <a:pt x="87" y="294"/>
                </a:lnTo>
                <a:lnTo>
                  <a:pt x="89" y="294"/>
                </a:lnTo>
                <a:lnTo>
                  <a:pt x="91" y="296"/>
                </a:lnTo>
                <a:lnTo>
                  <a:pt x="89" y="300"/>
                </a:lnTo>
                <a:lnTo>
                  <a:pt x="87" y="309"/>
                </a:lnTo>
                <a:lnTo>
                  <a:pt x="87" y="309"/>
                </a:lnTo>
                <a:lnTo>
                  <a:pt x="80" y="311"/>
                </a:lnTo>
                <a:lnTo>
                  <a:pt x="74" y="315"/>
                </a:lnTo>
                <a:lnTo>
                  <a:pt x="61" y="321"/>
                </a:lnTo>
                <a:lnTo>
                  <a:pt x="61" y="321"/>
                </a:lnTo>
                <a:close/>
                <a:moveTo>
                  <a:pt x="76" y="355"/>
                </a:moveTo>
                <a:lnTo>
                  <a:pt x="76" y="355"/>
                </a:lnTo>
                <a:lnTo>
                  <a:pt x="68" y="357"/>
                </a:lnTo>
                <a:lnTo>
                  <a:pt x="61" y="361"/>
                </a:lnTo>
                <a:lnTo>
                  <a:pt x="57" y="364"/>
                </a:lnTo>
                <a:lnTo>
                  <a:pt x="49" y="368"/>
                </a:lnTo>
                <a:lnTo>
                  <a:pt x="49" y="368"/>
                </a:lnTo>
                <a:lnTo>
                  <a:pt x="55" y="357"/>
                </a:lnTo>
                <a:lnTo>
                  <a:pt x="63" y="349"/>
                </a:lnTo>
                <a:lnTo>
                  <a:pt x="78" y="332"/>
                </a:lnTo>
                <a:lnTo>
                  <a:pt x="78" y="332"/>
                </a:lnTo>
                <a:lnTo>
                  <a:pt x="80" y="334"/>
                </a:lnTo>
                <a:lnTo>
                  <a:pt x="80" y="336"/>
                </a:lnTo>
                <a:lnTo>
                  <a:pt x="80" y="342"/>
                </a:lnTo>
                <a:lnTo>
                  <a:pt x="76" y="355"/>
                </a:lnTo>
                <a:lnTo>
                  <a:pt x="76" y="355"/>
                </a:lnTo>
                <a:close/>
                <a:moveTo>
                  <a:pt x="61" y="286"/>
                </a:moveTo>
                <a:lnTo>
                  <a:pt x="61" y="286"/>
                </a:lnTo>
                <a:lnTo>
                  <a:pt x="78" y="269"/>
                </a:lnTo>
                <a:lnTo>
                  <a:pt x="95" y="254"/>
                </a:lnTo>
                <a:lnTo>
                  <a:pt x="95" y="254"/>
                </a:lnTo>
                <a:lnTo>
                  <a:pt x="97" y="254"/>
                </a:lnTo>
                <a:lnTo>
                  <a:pt x="99" y="256"/>
                </a:lnTo>
                <a:lnTo>
                  <a:pt x="99" y="261"/>
                </a:lnTo>
                <a:lnTo>
                  <a:pt x="97" y="265"/>
                </a:lnTo>
                <a:lnTo>
                  <a:pt x="97" y="269"/>
                </a:lnTo>
                <a:lnTo>
                  <a:pt x="97" y="269"/>
                </a:lnTo>
                <a:lnTo>
                  <a:pt x="78" y="279"/>
                </a:lnTo>
                <a:lnTo>
                  <a:pt x="61" y="286"/>
                </a:lnTo>
                <a:lnTo>
                  <a:pt x="61" y="286"/>
                </a:lnTo>
                <a:close/>
                <a:moveTo>
                  <a:pt x="76" y="244"/>
                </a:moveTo>
                <a:lnTo>
                  <a:pt x="76" y="244"/>
                </a:lnTo>
                <a:lnTo>
                  <a:pt x="78" y="241"/>
                </a:lnTo>
                <a:lnTo>
                  <a:pt x="84" y="235"/>
                </a:lnTo>
                <a:lnTo>
                  <a:pt x="95" y="225"/>
                </a:lnTo>
                <a:lnTo>
                  <a:pt x="101" y="221"/>
                </a:lnTo>
                <a:lnTo>
                  <a:pt x="105" y="216"/>
                </a:lnTo>
                <a:lnTo>
                  <a:pt x="106" y="210"/>
                </a:lnTo>
                <a:lnTo>
                  <a:pt x="105" y="202"/>
                </a:lnTo>
                <a:lnTo>
                  <a:pt x="105" y="202"/>
                </a:lnTo>
                <a:lnTo>
                  <a:pt x="91" y="204"/>
                </a:lnTo>
                <a:lnTo>
                  <a:pt x="86" y="206"/>
                </a:lnTo>
                <a:lnTo>
                  <a:pt x="82" y="210"/>
                </a:lnTo>
                <a:lnTo>
                  <a:pt x="82" y="210"/>
                </a:lnTo>
                <a:lnTo>
                  <a:pt x="87" y="202"/>
                </a:lnTo>
                <a:lnTo>
                  <a:pt x="95" y="195"/>
                </a:lnTo>
                <a:lnTo>
                  <a:pt x="105" y="187"/>
                </a:lnTo>
                <a:lnTo>
                  <a:pt x="114" y="181"/>
                </a:lnTo>
                <a:lnTo>
                  <a:pt x="114" y="181"/>
                </a:lnTo>
                <a:lnTo>
                  <a:pt x="110" y="206"/>
                </a:lnTo>
                <a:lnTo>
                  <a:pt x="105" y="231"/>
                </a:lnTo>
                <a:lnTo>
                  <a:pt x="105" y="231"/>
                </a:lnTo>
                <a:lnTo>
                  <a:pt x="97" y="233"/>
                </a:lnTo>
                <a:lnTo>
                  <a:pt x="89" y="237"/>
                </a:lnTo>
                <a:lnTo>
                  <a:pt x="76" y="244"/>
                </a:lnTo>
                <a:lnTo>
                  <a:pt x="76" y="244"/>
                </a:lnTo>
                <a:close/>
                <a:moveTo>
                  <a:pt x="114" y="117"/>
                </a:moveTo>
                <a:lnTo>
                  <a:pt x="114" y="117"/>
                </a:lnTo>
                <a:lnTo>
                  <a:pt x="116" y="113"/>
                </a:lnTo>
                <a:lnTo>
                  <a:pt x="120" y="109"/>
                </a:lnTo>
                <a:lnTo>
                  <a:pt x="127" y="101"/>
                </a:lnTo>
                <a:lnTo>
                  <a:pt x="127" y="101"/>
                </a:lnTo>
                <a:lnTo>
                  <a:pt x="129" y="103"/>
                </a:lnTo>
                <a:lnTo>
                  <a:pt x="129" y="107"/>
                </a:lnTo>
                <a:lnTo>
                  <a:pt x="127" y="113"/>
                </a:lnTo>
                <a:lnTo>
                  <a:pt x="127" y="113"/>
                </a:lnTo>
                <a:lnTo>
                  <a:pt x="124" y="113"/>
                </a:lnTo>
                <a:lnTo>
                  <a:pt x="120" y="115"/>
                </a:lnTo>
                <a:lnTo>
                  <a:pt x="114" y="117"/>
                </a:lnTo>
                <a:lnTo>
                  <a:pt x="114" y="117"/>
                </a:lnTo>
                <a:close/>
                <a:moveTo>
                  <a:pt x="118" y="157"/>
                </a:moveTo>
                <a:lnTo>
                  <a:pt x="118" y="157"/>
                </a:lnTo>
                <a:lnTo>
                  <a:pt x="110" y="159"/>
                </a:lnTo>
                <a:lnTo>
                  <a:pt x="103" y="160"/>
                </a:lnTo>
                <a:lnTo>
                  <a:pt x="87" y="168"/>
                </a:lnTo>
                <a:lnTo>
                  <a:pt x="87" y="168"/>
                </a:lnTo>
                <a:lnTo>
                  <a:pt x="95" y="159"/>
                </a:lnTo>
                <a:lnTo>
                  <a:pt x="103" y="149"/>
                </a:lnTo>
                <a:lnTo>
                  <a:pt x="112" y="141"/>
                </a:lnTo>
                <a:lnTo>
                  <a:pt x="122" y="134"/>
                </a:lnTo>
                <a:lnTo>
                  <a:pt x="122" y="134"/>
                </a:lnTo>
                <a:lnTo>
                  <a:pt x="124" y="140"/>
                </a:lnTo>
                <a:lnTo>
                  <a:pt x="122" y="145"/>
                </a:lnTo>
                <a:lnTo>
                  <a:pt x="118" y="157"/>
                </a:lnTo>
                <a:lnTo>
                  <a:pt x="118" y="157"/>
                </a:lnTo>
                <a:close/>
                <a:moveTo>
                  <a:pt x="108" y="94"/>
                </a:moveTo>
                <a:lnTo>
                  <a:pt x="108" y="94"/>
                </a:lnTo>
                <a:lnTo>
                  <a:pt x="110" y="90"/>
                </a:lnTo>
                <a:lnTo>
                  <a:pt x="112" y="86"/>
                </a:lnTo>
                <a:lnTo>
                  <a:pt x="122" y="79"/>
                </a:lnTo>
                <a:lnTo>
                  <a:pt x="129" y="71"/>
                </a:lnTo>
                <a:lnTo>
                  <a:pt x="139" y="63"/>
                </a:lnTo>
                <a:lnTo>
                  <a:pt x="139" y="63"/>
                </a:lnTo>
                <a:lnTo>
                  <a:pt x="139" y="63"/>
                </a:lnTo>
                <a:lnTo>
                  <a:pt x="139" y="63"/>
                </a:lnTo>
                <a:lnTo>
                  <a:pt x="137" y="69"/>
                </a:lnTo>
                <a:lnTo>
                  <a:pt x="135" y="79"/>
                </a:lnTo>
                <a:lnTo>
                  <a:pt x="135" y="79"/>
                </a:lnTo>
                <a:lnTo>
                  <a:pt x="126" y="80"/>
                </a:lnTo>
                <a:lnTo>
                  <a:pt x="120" y="84"/>
                </a:lnTo>
                <a:lnTo>
                  <a:pt x="108" y="94"/>
                </a:lnTo>
                <a:lnTo>
                  <a:pt x="108" y="94"/>
                </a:lnTo>
                <a:close/>
                <a:moveTo>
                  <a:pt x="105" y="107"/>
                </a:moveTo>
                <a:lnTo>
                  <a:pt x="105" y="107"/>
                </a:lnTo>
                <a:lnTo>
                  <a:pt x="105" y="109"/>
                </a:lnTo>
                <a:lnTo>
                  <a:pt x="105" y="111"/>
                </a:lnTo>
                <a:lnTo>
                  <a:pt x="99" y="117"/>
                </a:lnTo>
                <a:lnTo>
                  <a:pt x="91" y="122"/>
                </a:lnTo>
                <a:lnTo>
                  <a:pt x="86" y="128"/>
                </a:lnTo>
                <a:lnTo>
                  <a:pt x="86" y="128"/>
                </a:lnTo>
                <a:lnTo>
                  <a:pt x="86" y="124"/>
                </a:lnTo>
                <a:lnTo>
                  <a:pt x="86" y="120"/>
                </a:lnTo>
                <a:lnTo>
                  <a:pt x="93" y="117"/>
                </a:lnTo>
                <a:lnTo>
                  <a:pt x="101" y="113"/>
                </a:lnTo>
                <a:lnTo>
                  <a:pt x="103" y="109"/>
                </a:lnTo>
                <a:lnTo>
                  <a:pt x="105" y="107"/>
                </a:lnTo>
                <a:lnTo>
                  <a:pt x="105" y="107"/>
                </a:lnTo>
                <a:close/>
                <a:moveTo>
                  <a:pt x="95" y="141"/>
                </a:moveTo>
                <a:lnTo>
                  <a:pt x="95" y="141"/>
                </a:lnTo>
                <a:lnTo>
                  <a:pt x="93" y="147"/>
                </a:lnTo>
                <a:lnTo>
                  <a:pt x="87" y="153"/>
                </a:lnTo>
                <a:lnTo>
                  <a:pt x="78" y="164"/>
                </a:lnTo>
                <a:lnTo>
                  <a:pt x="78" y="164"/>
                </a:lnTo>
                <a:lnTo>
                  <a:pt x="76" y="160"/>
                </a:lnTo>
                <a:lnTo>
                  <a:pt x="76" y="157"/>
                </a:lnTo>
                <a:lnTo>
                  <a:pt x="78" y="153"/>
                </a:lnTo>
                <a:lnTo>
                  <a:pt x="82" y="151"/>
                </a:lnTo>
                <a:lnTo>
                  <a:pt x="89" y="147"/>
                </a:lnTo>
                <a:lnTo>
                  <a:pt x="95" y="141"/>
                </a:lnTo>
                <a:lnTo>
                  <a:pt x="95" y="141"/>
                </a:lnTo>
                <a:close/>
                <a:moveTo>
                  <a:pt x="66" y="193"/>
                </a:moveTo>
                <a:lnTo>
                  <a:pt x="66" y="193"/>
                </a:lnTo>
                <a:lnTo>
                  <a:pt x="76" y="189"/>
                </a:lnTo>
                <a:lnTo>
                  <a:pt x="86" y="183"/>
                </a:lnTo>
                <a:lnTo>
                  <a:pt x="93" y="178"/>
                </a:lnTo>
                <a:lnTo>
                  <a:pt x="103" y="172"/>
                </a:lnTo>
                <a:lnTo>
                  <a:pt x="103" y="172"/>
                </a:lnTo>
                <a:lnTo>
                  <a:pt x="105" y="172"/>
                </a:lnTo>
                <a:lnTo>
                  <a:pt x="103" y="174"/>
                </a:lnTo>
                <a:lnTo>
                  <a:pt x="103" y="174"/>
                </a:lnTo>
                <a:lnTo>
                  <a:pt x="82" y="193"/>
                </a:lnTo>
                <a:lnTo>
                  <a:pt x="63" y="214"/>
                </a:lnTo>
                <a:lnTo>
                  <a:pt x="63" y="214"/>
                </a:lnTo>
                <a:lnTo>
                  <a:pt x="63" y="210"/>
                </a:lnTo>
                <a:lnTo>
                  <a:pt x="63" y="204"/>
                </a:lnTo>
                <a:lnTo>
                  <a:pt x="65" y="199"/>
                </a:lnTo>
                <a:lnTo>
                  <a:pt x="66" y="193"/>
                </a:lnTo>
                <a:lnTo>
                  <a:pt x="66" y="193"/>
                </a:lnTo>
                <a:close/>
                <a:moveTo>
                  <a:pt x="84" y="220"/>
                </a:moveTo>
                <a:lnTo>
                  <a:pt x="84" y="220"/>
                </a:lnTo>
                <a:lnTo>
                  <a:pt x="51" y="256"/>
                </a:lnTo>
                <a:lnTo>
                  <a:pt x="51" y="256"/>
                </a:lnTo>
                <a:lnTo>
                  <a:pt x="53" y="248"/>
                </a:lnTo>
                <a:lnTo>
                  <a:pt x="57" y="242"/>
                </a:lnTo>
                <a:lnTo>
                  <a:pt x="65" y="235"/>
                </a:lnTo>
                <a:lnTo>
                  <a:pt x="74" y="227"/>
                </a:lnTo>
                <a:lnTo>
                  <a:pt x="84" y="220"/>
                </a:lnTo>
                <a:lnTo>
                  <a:pt x="84" y="220"/>
                </a:lnTo>
                <a:close/>
                <a:moveTo>
                  <a:pt x="49" y="273"/>
                </a:moveTo>
                <a:lnTo>
                  <a:pt x="49" y="273"/>
                </a:lnTo>
                <a:lnTo>
                  <a:pt x="57" y="271"/>
                </a:lnTo>
                <a:lnTo>
                  <a:pt x="63" y="267"/>
                </a:lnTo>
                <a:lnTo>
                  <a:pt x="66" y="261"/>
                </a:lnTo>
                <a:lnTo>
                  <a:pt x="72" y="258"/>
                </a:lnTo>
                <a:lnTo>
                  <a:pt x="72" y="258"/>
                </a:lnTo>
                <a:lnTo>
                  <a:pt x="70" y="265"/>
                </a:lnTo>
                <a:lnTo>
                  <a:pt x="63" y="271"/>
                </a:lnTo>
                <a:lnTo>
                  <a:pt x="55" y="277"/>
                </a:lnTo>
                <a:lnTo>
                  <a:pt x="49" y="284"/>
                </a:lnTo>
                <a:lnTo>
                  <a:pt x="49" y="284"/>
                </a:lnTo>
                <a:lnTo>
                  <a:pt x="47" y="282"/>
                </a:lnTo>
                <a:lnTo>
                  <a:pt x="47" y="281"/>
                </a:lnTo>
                <a:lnTo>
                  <a:pt x="49" y="277"/>
                </a:lnTo>
                <a:lnTo>
                  <a:pt x="49" y="273"/>
                </a:lnTo>
                <a:lnTo>
                  <a:pt x="49" y="273"/>
                </a:lnTo>
                <a:close/>
                <a:moveTo>
                  <a:pt x="70" y="292"/>
                </a:moveTo>
                <a:lnTo>
                  <a:pt x="70" y="292"/>
                </a:lnTo>
                <a:lnTo>
                  <a:pt x="65" y="302"/>
                </a:lnTo>
                <a:lnTo>
                  <a:pt x="57" y="309"/>
                </a:lnTo>
                <a:lnTo>
                  <a:pt x="47" y="317"/>
                </a:lnTo>
                <a:lnTo>
                  <a:pt x="42" y="326"/>
                </a:lnTo>
                <a:lnTo>
                  <a:pt x="42" y="326"/>
                </a:lnTo>
                <a:lnTo>
                  <a:pt x="40" y="321"/>
                </a:lnTo>
                <a:lnTo>
                  <a:pt x="42" y="315"/>
                </a:lnTo>
                <a:lnTo>
                  <a:pt x="46" y="311"/>
                </a:lnTo>
                <a:lnTo>
                  <a:pt x="51" y="307"/>
                </a:lnTo>
                <a:lnTo>
                  <a:pt x="61" y="300"/>
                </a:lnTo>
                <a:lnTo>
                  <a:pt x="70" y="292"/>
                </a:lnTo>
                <a:lnTo>
                  <a:pt x="70" y="292"/>
                </a:lnTo>
                <a:close/>
                <a:moveTo>
                  <a:pt x="63" y="330"/>
                </a:moveTo>
                <a:lnTo>
                  <a:pt x="63" y="330"/>
                </a:lnTo>
                <a:lnTo>
                  <a:pt x="61" y="336"/>
                </a:lnTo>
                <a:lnTo>
                  <a:pt x="57" y="342"/>
                </a:lnTo>
                <a:lnTo>
                  <a:pt x="46" y="355"/>
                </a:lnTo>
                <a:lnTo>
                  <a:pt x="46" y="355"/>
                </a:lnTo>
                <a:lnTo>
                  <a:pt x="26" y="382"/>
                </a:lnTo>
                <a:lnTo>
                  <a:pt x="26" y="382"/>
                </a:lnTo>
                <a:lnTo>
                  <a:pt x="26" y="372"/>
                </a:lnTo>
                <a:lnTo>
                  <a:pt x="28" y="364"/>
                </a:lnTo>
                <a:lnTo>
                  <a:pt x="32" y="357"/>
                </a:lnTo>
                <a:lnTo>
                  <a:pt x="36" y="351"/>
                </a:lnTo>
                <a:lnTo>
                  <a:pt x="42" y="343"/>
                </a:lnTo>
                <a:lnTo>
                  <a:pt x="47" y="340"/>
                </a:lnTo>
                <a:lnTo>
                  <a:pt x="63" y="330"/>
                </a:lnTo>
                <a:lnTo>
                  <a:pt x="63" y="330"/>
                </a:lnTo>
                <a:close/>
                <a:moveTo>
                  <a:pt x="23" y="389"/>
                </a:moveTo>
                <a:lnTo>
                  <a:pt x="23" y="389"/>
                </a:lnTo>
                <a:lnTo>
                  <a:pt x="28" y="393"/>
                </a:lnTo>
                <a:lnTo>
                  <a:pt x="30" y="393"/>
                </a:lnTo>
                <a:lnTo>
                  <a:pt x="34" y="393"/>
                </a:lnTo>
                <a:lnTo>
                  <a:pt x="34" y="393"/>
                </a:lnTo>
                <a:lnTo>
                  <a:pt x="28" y="401"/>
                </a:lnTo>
                <a:lnTo>
                  <a:pt x="23" y="408"/>
                </a:lnTo>
                <a:lnTo>
                  <a:pt x="23" y="408"/>
                </a:lnTo>
                <a:lnTo>
                  <a:pt x="21" y="404"/>
                </a:lnTo>
                <a:lnTo>
                  <a:pt x="23" y="401"/>
                </a:lnTo>
                <a:lnTo>
                  <a:pt x="23" y="395"/>
                </a:lnTo>
                <a:lnTo>
                  <a:pt x="23" y="389"/>
                </a:lnTo>
                <a:lnTo>
                  <a:pt x="23" y="389"/>
                </a:lnTo>
                <a:close/>
                <a:moveTo>
                  <a:pt x="57" y="397"/>
                </a:moveTo>
                <a:lnTo>
                  <a:pt x="57" y="397"/>
                </a:lnTo>
                <a:lnTo>
                  <a:pt x="49" y="401"/>
                </a:lnTo>
                <a:lnTo>
                  <a:pt x="42" y="404"/>
                </a:lnTo>
                <a:lnTo>
                  <a:pt x="36" y="410"/>
                </a:lnTo>
                <a:lnTo>
                  <a:pt x="28" y="414"/>
                </a:lnTo>
                <a:lnTo>
                  <a:pt x="28" y="414"/>
                </a:lnTo>
                <a:lnTo>
                  <a:pt x="47" y="393"/>
                </a:lnTo>
                <a:lnTo>
                  <a:pt x="57" y="383"/>
                </a:lnTo>
                <a:lnTo>
                  <a:pt x="70" y="376"/>
                </a:lnTo>
                <a:lnTo>
                  <a:pt x="70" y="376"/>
                </a:lnTo>
                <a:lnTo>
                  <a:pt x="65" y="403"/>
                </a:lnTo>
                <a:lnTo>
                  <a:pt x="59" y="431"/>
                </a:lnTo>
                <a:lnTo>
                  <a:pt x="59" y="431"/>
                </a:lnTo>
                <a:lnTo>
                  <a:pt x="55" y="429"/>
                </a:lnTo>
                <a:lnTo>
                  <a:pt x="49" y="429"/>
                </a:lnTo>
                <a:lnTo>
                  <a:pt x="42" y="435"/>
                </a:lnTo>
                <a:lnTo>
                  <a:pt x="32" y="441"/>
                </a:lnTo>
                <a:lnTo>
                  <a:pt x="25" y="446"/>
                </a:lnTo>
                <a:lnTo>
                  <a:pt x="25" y="446"/>
                </a:lnTo>
                <a:lnTo>
                  <a:pt x="28" y="439"/>
                </a:lnTo>
                <a:lnTo>
                  <a:pt x="34" y="433"/>
                </a:lnTo>
                <a:lnTo>
                  <a:pt x="46" y="423"/>
                </a:lnTo>
                <a:lnTo>
                  <a:pt x="51" y="418"/>
                </a:lnTo>
                <a:lnTo>
                  <a:pt x="55" y="412"/>
                </a:lnTo>
                <a:lnTo>
                  <a:pt x="57" y="404"/>
                </a:lnTo>
                <a:lnTo>
                  <a:pt x="57" y="397"/>
                </a:lnTo>
                <a:lnTo>
                  <a:pt x="57" y="397"/>
                </a:lnTo>
                <a:close/>
                <a:moveTo>
                  <a:pt x="57" y="437"/>
                </a:moveTo>
                <a:lnTo>
                  <a:pt x="57" y="437"/>
                </a:lnTo>
                <a:lnTo>
                  <a:pt x="57" y="441"/>
                </a:lnTo>
                <a:lnTo>
                  <a:pt x="55" y="446"/>
                </a:lnTo>
                <a:lnTo>
                  <a:pt x="49" y="454"/>
                </a:lnTo>
                <a:lnTo>
                  <a:pt x="42" y="460"/>
                </a:lnTo>
                <a:lnTo>
                  <a:pt x="32" y="464"/>
                </a:lnTo>
                <a:lnTo>
                  <a:pt x="32" y="464"/>
                </a:lnTo>
                <a:lnTo>
                  <a:pt x="46" y="450"/>
                </a:lnTo>
                <a:lnTo>
                  <a:pt x="57" y="437"/>
                </a:lnTo>
                <a:lnTo>
                  <a:pt x="57" y="437"/>
                </a:lnTo>
                <a:close/>
                <a:moveTo>
                  <a:pt x="57" y="496"/>
                </a:moveTo>
                <a:lnTo>
                  <a:pt x="57" y="496"/>
                </a:lnTo>
                <a:lnTo>
                  <a:pt x="53" y="496"/>
                </a:lnTo>
                <a:lnTo>
                  <a:pt x="49" y="496"/>
                </a:lnTo>
                <a:lnTo>
                  <a:pt x="46" y="494"/>
                </a:lnTo>
                <a:lnTo>
                  <a:pt x="42" y="496"/>
                </a:lnTo>
                <a:lnTo>
                  <a:pt x="42" y="496"/>
                </a:lnTo>
                <a:lnTo>
                  <a:pt x="47" y="488"/>
                </a:lnTo>
                <a:lnTo>
                  <a:pt x="53" y="483"/>
                </a:lnTo>
                <a:lnTo>
                  <a:pt x="68" y="473"/>
                </a:lnTo>
                <a:lnTo>
                  <a:pt x="68" y="473"/>
                </a:lnTo>
                <a:lnTo>
                  <a:pt x="70" y="475"/>
                </a:lnTo>
                <a:lnTo>
                  <a:pt x="68" y="477"/>
                </a:lnTo>
                <a:lnTo>
                  <a:pt x="65" y="483"/>
                </a:lnTo>
                <a:lnTo>
                  <a:pt x="61" y="490"/>
                </a:lnTo>
                <a:lnTo>
                  <a:pt x="57" y="496"/>
                </a:lnTo>
                <a:lnTo>
                  <a:pt x="57" y="496"/>
                </a:lnTo>
                <a:close/>
                <a:moveTo>
                  <a:pt x="78" y="498"/>
                </a:moveTo>
                <a:lnTo>
                  <a:pt x="78" y="498"/>
                </a:lnTo>
                <a:lnTo>
                  <a:pt x="82" y="494"/>
                </a:lnTo>
                <a:lnTo>
                  <a:pt x="87" y="488"/>
                </a:lnTo>
                <a:lnTo>
                  <a:pt x="97" y="483"/>
                </a:lnTo>
                <a:lnTo>
                  <a:pt x="97" y="483"/>
                </a:lnTo>
                <a:lnTo>
                  <a:pt x="97" y="488"/>
                </a:lnTo>
                <a:lnTo>
                  <a:pt x="93" y="492"/>
                </a:lnTo>
                <a:lnTo>
                  <a:pt x="86" y="496"/>
                </a:lnTo>
                <a:lnTo>
                  <a:pt x="78" y="498"/>
                </a:lnTo>
                <a:lnTo>
                  <a:pt x="78" y="498"/>
                </a:lnTo>
                <a:close/>
                <a:moveTo>
                  <a:pt x="80" y="483"/>
                </a:moveTo>
                <a:lnTo>
                  <a:pt x="80" y="483"/>
                </a:lnTo>
                <a:lnTo>
                  <a:pt x="82" y="479"/>
                </a:lnTo>
                <a:lnTo>
                  <a:pt x="86" y="473"/>
                </a:lnTo>
                <a:lnTo>
                  <a:pt x="91" y="469"/>
                </a:lnTo>
                <a:lnTo>
                  <a:pt x="95" y="469"/>
                </a:lnTo>
                <a:lnTo>
                  <a:pt x="99" y="469"/>
                </a:lnTo>
                <a:lnTo>
                  <a:pt x="99" y="469"/>
                </a:lnTo>
                <a:lnTo>
                  <a:pt x="95" y="473"/>
                </a:lnTo>
                <a:lnTo>
                  <a:pt x="89" y="477"/>
                </a:lnTo>
                <a:lnTo>
                  <a:pt x="84" y="479"/>
                </a:lnTo>
                <a:lnTo>
                  <a:pt x="80" y="483"/>
                </a:lnTo>
                <a:lnTo>
                  <a:pt x="80" y="483"/>
                </a:lnTo>
                <a:close/>
                <a:moveTo>
                  <a:pt x="120" y="475"/>
                </a:moveTo>
                <a:lnTo>
                  <a:pt x="120" y="475"/>
                </a:lnTo>
                <a:lnTo>
                  <a:pt x="120" y="469"/>
                </a:lnTo>
                <a:lnTo>
                  <a:pt x="122" y="467"/>
                </a:lnTo>
                <a:lnTo>
                  <a:pt x="122" y="467"/>
                </a:lnTo>
                <a:lnTo>
                  <a:pt x="124" y="465"/>
                </a:lnTo>
                <a:lnTo>
                  <a:pt x="126" y="467"/>
                </a:lnTo>
                <a:lnTo>
                  <a:pt x="127" y="467"/>
                </a:lnTo>
                <a:lnTo>
                  <a:pt x="129" y="467"/>
                </a:lnTo>
                <a:lnTo>
                  <a:pt x="129" y="467"/>
                </a:lnTo>
                <a:lnTo>
                  <a:pt x="126" y="471"/>
                </a:lnTo>
                <a:lnTo>
                  <a:pt x="120" y="475"/>
                </a:lnTo>
                <a:lnTo>
                  <a:pt x="120" y="475"/>
                </a:lnTo>
                <a:close/>
                <a:moveTo>
                  <a:pt x="135" y="483"/>
                </a:moveTo>
                <a:lnTo>
                  <a:pt x="135" y="483"/>
                </a:lnTo>
                <a:lnTo>
                  <a:pt x="143" y="473"/>
                </a:lnTo>
                <a:lnTo>
                  <a:pt x="147" y="469"/>
                </a:lnTo>
                <a:lnTo>
                  <a:pt x="154" y="465"/>
                </a:lnTo>
                <a:lnTo>
                  <a:pt x="154" y="465"/>
                </a:lnTo>
                <a:lnTo>
                  <a:pt x="145" y="475"/>
                </a:lnTo>
                <a:lnTo>
                  <a:pt x="135" y="483"/>
                </a:lnTo>
                <a:lnTo>
                  <a:pt x="135" y="483"/>
                </a:lnTo>
                <a:close/>
                <a:moveTo>
                  <a:pt x="255" y="288"/>
                </a:moveTo>
                <a:lnTo>
                  <a:pt x="255" y="288"/>
                </a:lnTo>
                <a:lnTo>
                  <a:pt x="253" y="286"/>
                </a:lnTo>
                <a:lnTo>
                  <a:pt x="253" y="284"/>
                </a:lnTo>
                <a:lnTo>
                  <a:pt x="253" y="281"/>
                </a:lnTo>
                <a:lnTo>
                  <a:pt x="253" y="281"/>
                </a:lnTo>
                <a:lnTo>
                  <a:pt x="257" y="281"/>
                </a:lnTo>
                <a:lnTo>
                  <a:pt x="259" y="281"/>
                </a:lnTo>
                <a:lnTo>
                  <a:pt x="259" y="281"/>
                </a:lnTo>
                <a:lnTo>
                  <a:pt x="257" y="284"/>
                </a:lnTo>
                <a:lnTo>
                  <a:pt x="255" y="288"/>
                </a:lnTo>
                <a:lnTo>
                  <a:pt x="255" y="288"/>
                </a:lnTo>
                <a:close/>
                <a:moveTo>
                  <a:pt x="270" y="378"/>
                </a:moveTo>
                <a:lnTo>
                  <a:pt x="270" y="378"/>
                </a:lnTo>
                <a:lnTo>
                  <a:pt x="272" y="378"/>
                </a:lnTo>
                <a:lnTo>
                  <a:pt x="272" y="376"/>
                </a:lnTo>
                <a:lnTo>
                  <a:pt x="272" y="376"/>
                </a:lnTo>
                <a:lnTo>
                  <a:pt x="274" y="378"/>
                </a:lnTo>
                <a:lnTo>
                  <a:pt x="274" y="380"/>
                </a:lnTo>
                <a:lnTo>
                  <a:pt x="272" y="382"/>
                </a:lnTo>
                <a:lnTo>
                  <a:pt x="272" y="385"/>
                </a:lnTo>
                <a:lnTo>
                  <a:pt x="272" y="385"/>
                </a:lnTo>
                <a:lnTo>
                  <a:pt x="270" y="383"/>
                </a:lnTo>
                <a:lnTo>
                  <a:pt x="270" y="382"/>
                </a:lnTo>
                <a:lnTo>
                  <a:pt x="270" y="378"/>
                </a:lnTo>
                <a:lnTo>
                  <a:pt x="270" y="378"/>
                </a:lnTo>
                <a:close/>
                <a:moveTo>
                  <a:pt x="295" y="294"/>
                </a:moveTo>
                <a:lnTo>
                  <a:pt x="295" y="294"/>
                </a:lnTo>
                <a:lnTo>
                  <a:pt x="299" y="298"/>
                </a:lnTo>
                <a:lnTo>
                  <a:pt x="301" y="305"/>
                </a:lnTo>
                <a:lnTo>
                  <a:pt x="301" y="305"/>
                </a:lnTo>
                <a:lnTo>
                  <a:pt x="293" y="311"/>
                </a:lnTo>
                <a:lnTo>
                  <a:pt x="288" y="317"/>
                </a:lnTo>
                <a:lnTo>
                  <a:pt x="282" y="324"/>
                </a:lnTo>
                <a:lnTo>
                  <a:pt x="274" y="330"/>
                </a:lnTo>
                <a:lnTo>
                  <a:pt x="274" y="330"/>
                </a:lnTo>
                <a:lnTo>
                  <a:pt x="278" y="319"/>
                </a:lnTo>
                <a:lnTo>
                  <a:pt x="284" y="311"/>
                </a:lnTo>
                <a:lnTo>
                  <a:pt x="295" y="294"/>
                </a:lnTo>
                <a:lnTo>
                  <a:pt x="295" y="294"/>
                </a:lnTo>
                <a:close/>
                <a:moveTo>
                  <a:pt x="282" y="281"/>
                </a:moveTo>
                <a:lnTo>
                  <a:pt x="288" y="281"/>
                </a:lnTo>
                <a:lnTo>
                  <a:pt x="288" y="281"/>
                </a:lnTo>
                <a:lnTo>
                  <a:pt x="288" y="284"/>
                </a:lnTo>
                <a:lnTo>
                  <a:pt x="286" y="286"/>
                </a:lnTo>
                <a:lnTo>
                  <a:pt x="282" y="286"/>
                </a:lnTo>
                <a:lnTo>
                  <a:pt x="282" y="290"/>
                </a:lnTo>
                <a:lnTo>
                  <a:pt x="282" y="290"/>
                </a:lnTo>
                <a:lnTo>
                  <a:pt x="280" y="288"/>
                </a:lnTo>
                <a:lnTo>
                  <a:pt x="280" y="286"/>
                </a:lnTo>
                <a:lnTo>
                  <a:pt x="282" y="281"/>
                </a:lnTo>
                <a:lnTo>
                  <a:pt x="282" y="281"/>
                </a:lnTo>
                <a:close/>
                <a:moveTo>
                  <a:pt x="278" y="393"/>
                </a:moveTo>
                <a:lnTo>
                  <a:pt x="278" y="393"/>
                </a:lnTo>
                <a:lnTo>
                  <a:pt x="280" y="395"/>
                </a:lnTo>
                <a:lnTo>
                  <a:pt x="278" y="397"/>
                </a:lnTo>
                <a:lnTo>
                  <a:pt x="276" y="399"/>
                </a:lnTo>
                <a:lnTo>
                  <a:pt x="274" y="401"/>
                </a:lnTo>
                <a:lnTo>
                  <a:pt x="274" y="401"/>
                </a:lnTo>
                <a:lnTo>
                  <a:pt x="272" y="399"/>
                </a:lnTo>
                <a:lnTo>
                  <a:pt x="274" y="397"/>
                </a:lnTo>
                <a:lnTo>
                  <a:pt x="278" y="393"/>
                </a:lnTo>
                <a:lnTo>
                  <a:pt x="278" y="393"/>
                </a:lnTo>
                <a:close/>
                <a:moveTo>
                  <a:pt x="280" y="423"/>
                </a:moveTo>
                <a:lnTo>
                  <a:pt x="280" y="423"/>
                </a:lnTo>
                <a:lnTo>
                  <a:pt x="282" y="425"/>
                </a:lnTo>
                <a:lnTo>
                  <a:pt x="280" y="427"/>
                </a:lnTo>
                <a:lnTo>
                  <a:pt x="278" y="431"/>
                </a:lnTo>
                <a:lnTo>
                  <a:pt x="278" y="433"/>
                </a:lnTo>
                <a:lnTo>
                  <a:pt x="278" y="433"/>
                </a:lnTo>
                <a:lnTo>
                  <a:pt x="276" y="431"/>
                </a:lnTo>
                <a:lnTo>
                  <a:pt x="276" y="429"/>
                </a:lnTo>
                <a:lnTo>
                  <a:pt x="280" y="423"/>
                </a:lnTo>
                <a:lnTo>
                  <a:pt x="280" y="423"/>
                </a:lnTo>
                <a:close/>
                <a:moveTo>
                  <a:pt x="280" y="479"/>
                </a:moveTo>
                <a:lnTo>
                  <a:pt x="280" y="479"/>
                </a:lnTo>
                <a:lnTo>
                  <a:pt x="282" y="479"/>
                </a:lnTo>
                <a:lnTo>
                  <a:pt x="282" y="483"/>
                </a:lnTo>
                <a:lnTo>
                  <a:pt x="282" y="486"/>
                </a:lnTo>
                <a:lnTo>
                  <a:pt x="284" y="488"/>
                </a:lnTo>
                <a:lnTo>
                  <a:pt x="284" y="488"/>
                </a:lnTo>
                <a:lnTo>
                  <a:pt x="282" y="490"/>
                </a:lnTo>
                <a:lnTo>
                  <a:pt x="280" y="490"/>
                </a:lnTo>
                <a:lnTo>
                  <a:pt x="278" y="486"/>
                </a:lnTo>
                <a:lnTo>
                  <a:pt x="278" y="481"/>
                </a:lnTo>
                <a:lnTo>
                  <a:pt x="280" y="479"/>
                </a:lnTo>
                <a:lnTo>
                  <a:pt x="280" y="479"/>
                </a:lnTo>
                <a:close/>
                <a:moveTo>
                  <a:pt x="284" y="353"/>
                </a:moveTo>
                <a:lnTo>
                  <a:pt x="284" y="353"/>
                </a:lnTo>
                <a:lnTo>
                  <a:pt x="286" y="345"/>
                </a:lnTo>
                <a:lnTo>
                  <a:pt x="289" y="336"/>
                </a:lnTo>
                <a:lnTo>
                  <a:pt x="301" y="321"/>
                </a:lnTo>
                <a:lnTo>
                  <a:pt x="301" y="321"/>
                </a:lnTo>
                <a:lnTo>
                  <a:pt x="303" y="321"/>
                </a:lnTo>
                <a:lnTo>
                  <a:pt x="305" y="322"/>
                </a:lnTo>
                <a:lnTo>
                  <a:pt x="307" y="324"/>
                </a:lnTo>
                <a:lnTo>
                  <a:pt x="307" y="324"/>
                </a:lnTo>
                <a:lnTo>
                  <a:pt x="295" y="340"/>
                </a:lnTo>
                <a:lnTo>
                  <a:pt x="284" y="353"/>
                </a:lnTo>
                <a:lnTo>
                  <a:pt x="284" y="353"/>
                </a:lnTo>
                <a:close/>
                <a:moveTo>
                  <a:pt x="312" y="349"/>
                </a:moveTo>
                <a:lnTo>
                  <a:pt x="312" y="349"/>
                </a:lnTo>
                <a:lnTo>
                  <a:pt x="310" y="349"/>
                </a:lnTo>
                <a:lnTo>
                  <a:pt x="309" y="351"/>
                </a:lnTo>
                <a:lnTo>
                  <a:pt x="307" y="351"/>
                </a:lnTo>
                <a:lnTo>
                  <a:pt x="305" y="353"/>
                </a:lnTo>
                <a:lnTo>
                  <a:pt x="305" y="353"/>
                </a:lnTo>
                <a:lnTo>
                  <a:pt x="305" y="349"/>
                </a:lnTo>
                <a:lnTo>
                  <a:pt x="307" y="345"/>
                </a:lnTo>
                <a:lnTo>
                  <a:pt x="310" y="342"/>
                </a:lnTo>
                <a:lnTo>
                  <a:pt x="310" y="342"/>
                </a:lnTo>
                <a:lnTo>
                  <a:pt x="312" y="342"/>
                </a:lnTo>
                <a:lnTo>
                  <a:pt x="312" y="343"/>
                </a:lnTo>
                <a:lnTo>
                  <a:pt x="312" y="349"/>
                </a:lnTo>
                <a:lnTo>
                  <a:pt x="312" y="349"/>
                </a:lnTo>
                <a:close/>
                <a:moveTo>
                  <a:pt x="318" y="364"/>
                </a:moveTo>
                <a:lnTo>
                  <a:pt x="318" y="364"/>
                </a:lnTo>
                <a:lnTo>
                  <a:pt x="320" y="366"/>
                </a:lnTo>
                <a:lnTo>
                  <a:pt x="322" y="366"/>
                </a:lnTo>
                <a:lnTo>
                  <a:pt x="322" y="366"/>
                </a:lnTo>
                <a:lnTo>
                  <a:pt x="320" y="372"/>
                </a:lnTo>
                <a:lnTo>
                  <a:pt x="318" y="378"/>
                </a:lnTo>
                <a:lnTo>
                  <a:pt x="310" y="385"/>
                </a:lnTo>
                <a:lnTo>
                  <a:pt x="293" y="399"/>
                </a:lnTo>
                <a:lnTo>
                  <a:pt x="293" y="399"/>
                </a:lnTo>
                <a:lnTo>
                  <a:pt x="295" y="393"/>
                </a:lnTo>
                <a:lnTo>
                  <a:pt x="297" y="387"/>
                </a:lnTo>
                <a:lnTo>
                  <a:pt x="305" y="380"/>
                </a:lnTo>
                <a:lnTo>
                  <a:pt x="312" y="374"/>
                </a:lnTo>
                <a:lnTo>
                  <a:pt x="318" y="364"/>
                </a:lnTo>
                <a:lnTo>
                  <a:pt x="318" y="364"/>
                </a:lnTo>
                <a:close/>
                <a:moveTo>
                  <a:pt x="329" y="391"/>
                </a:moveTo>
                <a:lnTo>
                  <a:pt x="329" y="391"/>
                </a:lnTo>
                <a:lnTo>
                  <a:pt x="328" y="397"/>
                </a:lnTo>
                <a:lnTo>
                  <a:pt x="324" y="401"/>
                </a:lnTo>
                <a:lnTo>
                  <a:pt x="314" y="410"/>
                </a:lnTo>
                <a:lnTo>
                  <a:pt x="305" y="418"/>
                </a:lnTo>
                <a:lnTo>
                  <a:pt x="297" y="425"/>
                </a:lnTo>
                <a:lnTo>
                  <a:pt x="297" y="425"/>
                </a:lnTo>
                <a:lnTo>
                  <a:pt x="297" y="422"/>
                </a:lnTo>
                <a:lnTo>
                  <a:pt x="301" y="416"/>
                </a:lnTo>
                <a:lnTo>
                  <a:pt x="310" y="406"/>
                </a:lnTo>
                <a:lnTo>
                  <a:pt x="320" y="397"/>
                </a:lnTo>
                <a:lnTo>
                  <a:pt x="329" y="391"/>
                </a:lnTo>
                <a:lnTo>
                  <a:pt x="329" y="391"/>
                </a:lnTo>
                <a:close/>
                <a:moveTo>
                  <a:pt x="316" y="456"/>
                </a:moveTo>
                <a:lnTo>
                  <a:pt x="316" y="456"/>
                </a:lnTo>
                <a:lnTo>
                  <a:pt x="316" y="454"/>
                </a:lnTo>
                <a:lnTo>
                  <a:pt x="318" y="450"/>
                </a:lnTo>
                <a:lnTo>
                  <a:pt x="322" y="446"/>
                </a:lnTo>
                <a:lnTo>
                  <a:pt x="322" y="446"/>
                </a:lnTo>
                <a:lnTo>
                  <a:pt x="324" y="448"/>
                </a:lnTo>
                <a:lnTo>
                  <a:pt x="322" y="450"/>
                </a:lnTo>
                <a:lnTo>
                  <a:pt x="316" y="456"/>
                </a:lnTo>
                <a:lnTo>
                  <a:pt x="316" y="456"/>
                </a:lnTo>
                <a:close/>
                <a:moveTo>
                  <a:pt x="322" y="496"/>
                </a:moveTo>
                <a:lnTo>
                  <a:pt x="322" y="496"/>
                </a:lnTo>
                <a:lnTo>
                  <a:pt x="324" y="494"/>
                </a:lnTo>
                <a:lnTo>
                  <a:pt x="326" y="492"/>
                </a:lnTo>
                <a:lnTo>
                  <a:pt x="328" y="490"/>
                </a:lnTo>
                <a:lnTo>
                  <a:pt x="328" y="488"/>
                </a:lnTo>
                <a:lnTo>
                  <a:pt x="328" y="488"/>
                </a:lnTo>
                <a:lnTo>
                  <a:pt x="329" y="490"/>
                </a:lnTo>
                <a:lnTo>
                  <a:pt x="329" y="494"/>
                </a:lnTo>
                <a:lnTo>
                  <a:pt x="326" y="496"/>
                </a:lnTo>
                <a:lnTo>
                  <a:pt x="322" y="496"/>
                </a:lnTo>
                <a:lnTo>
                  <a:pt x="322" y="496"/>
                </a:lnTo>
                <a:close/>
                <a:moveTo>
                  <a:pt x="328" y="441"/>
                </a:moveTo>
                <a:lnTo>
                  <a:pt x="328" y="441"/>
                </a:lnTo>
                <a:lnTo>
                  <a:pt x="329" y="437"/>
                </a:lnTo>
                <a:lnTo>
                  <a:pt x="331" y="435"/>
                </a:lnTo>
                <a:lnTo>
                  <a:pt x="335" y="431"/>
                </a:lnTo>
                <a:lnTo>
                  <a:pt x="335" y="425"/>
                </a:lnTo>
                <a:lnTo>
                  <a:pt x="335" y="425"/>
                </a:lnTo>
                <a:lnTo>
                  <a:pt x="333" y="423"/>
                </a:lnTo>
                <a:lnTo>
                  <a:pt x="333" y="423"/>
                </a:lnTo>
                <a:lnTo>
                  <a:pt x="322" y="429"/>
                </a:lnTo>
                <a:lnTo>
                  <a:pt x="310" y="439"/>
                </a:lnTo>
                <a:lnTo>
                  <a:pt x="293" y="456"/>
                </a:lnTo>
                <a:lnTo>
                  <a:pt x="293" y="456"/>
                </a:lnTo>
                <a:lnTo>
                  <a:pt x="295" y="450"/>
                </a:lnTo>
                <a:lnTo>
                  <a:pt x="299" y="443"/>
                </a:lnTo>
                <a:lnTo>
                  <a:pt x="310" y="431"/>
                </a:lnTo>
                <a:lnTo>
                  <a:pt x="322" y="420"/>
                </a:lnTo>
                <a:lnTo>
                  <a:pt x="331" y="408"/>
                </a:lnTo>
                <a:lnTo>
                  <a:pt x="331" y="408"/>
                </a:lnTo>
                <a:lnTo>
                  <a:pt x="335" y="414"/>
                </a:lnTo>
                <a:lnTo>
                  <a:pt x="337" y="422"/>
                </a:lnTo>
                <a:lnTo>
                  <a:pt x="339" y="437"/>
                </a:lnTo>
                <a:lnTo>
                  <a:pt x="339" y="437"/>
                </a:lnTo>
                <a:lnTo>
                  <a:pt x="333" y="439"/>
                </a:lnTo>
                <a:lnTo>
                  <a:pt x="328" y="441"/>
                </a:lnTo>
                <a:lnTo>
                  <a:pt x="328" y="441"/>
                </a:lnTo>
                <a:close/>
                <a:moveTo>
                  <a:pt x="362" y="473"/>
                </a:moveTo>
                <a:lnTo>
                  <a:pt x="362" y="473"/>
                </a:lnTo>
                <a:lnTo>
                  <a:pt x="362" y="467"/>
                </a:lnTo>
                <a:lnTo>
                  <a:pt x="366" y="464"/>
                </a:lnTo>
                <a:lnTo>
                  <a:pt x="370" y="460"/>
                </a:lnTo>
                <a:lnTo>
                  <a:pt x="377" y="460"/>
                </a:lnTo>
                <a:lnTo>
                  <a:pt x="377" y="460"/>
                </a:lnTo>
                <a:lnTo>
                  <a:pt x="373" y="464"/>
                </a:lnTo>
                <a:lnTo>
                  <a:pt x="370" y="467"/>
                </a:lnTo>
                <a:lnTo>
                  <a:pt x="362" y="473"/>
                </a:lnTo>
                <a:lnTo>
                  <a:pt x="362" y="473"/>
                </a:lnTo>
                <a:close/>
                <a:moveTo>
                  <a:pt x="383" y="475"/>
                </a:moveTo>
                <a:lnTo>
                  <a:pt x="383" y="475"/>
                </a:lnTo>
                <a:lnTo>
                  <a:pt x="385" y="473"/>
                </a:lnTo>
                <a:lnTo>
                  <a:pt x="389" y="469"/>
                </a:lnTo>
                <a:lnTo>
                  <a:pt x="390" y="465"/>
                </a:lnTo>
                <a:lnTo>
                  <a:pt x="392" y="462"/>
                </a:lnTo>
                <a:lnTo>
                  <a:pt x="392" y="462"/>
                </a:lnTo>
                <a:lnTo>
                  <a:pt x="398" y="462"/>
                </a:lnTo>
                <a:lnTo>
                  <a:pt x="406" y="462"/>
                </a:lnTo>
                <a:lnTo>
                  <a:pt x="406" y="462"/>
                </a:lnTo>
                <a:lnTo>
                  <a:pt x="402" y="467"/>
                </a:lnTo>
                <a:lnTo>
                  <a:pt x="398" y="471"/>
                </a:lnTo>
                <a:lnTo>
                  <a:pt x="390" y="475"/>
                </a:lnTo>
                <a:lnTo>
                  <a:pt x="383" y="475"/>
                </a:lnTo>
                <a:lnTo>
                  <a:pt x="383" y="475"/>
                </a:lnTo>
                <a:close/>
                <a:moveTo>
                  <a:pt x="358" y="450"/>
                </a:moveTo>
                <a:lnTo>
                  <a:pt x="358" y="450"/>
                </a:lnTo>
                <a:lnTo>
                  <a:pt x="352" y="437"/>
                </a:lnTo>
                <a:lnTo>
                  <a:pt x="347" y="422"/>
                </a:lnTo>
                <a:lnTo>
                  <a:pt x="345" y="404"/>
                </a:lnTo>
                <a:lnTo>
                  <a:pt x="339" y="387"/>
                </a:lnTo>
                <a:lnTo>
                  <a:pt x="339" y="387"/>
                </a:lnTo>
                <a:lnTo>
                  <a:pt x="324" y="326"/>
                </a:lnTo>
                <a:lnTo>
                  <a:pt x="314" y="294"/>
                </a:lnTo>
                <a:lnTo>
                  <a:pt x="309" y="281"/>
                </a:lnTo>
                <a:lnTo>
                  <a:pt x="305" y="275"/>
                </a:lnTo>
                <a:lnTo>
                  <a:pt x="305" y="275"/>
                </a:lnTo>
                <a:lnTo>
                  <a:pt x="301" y="271"/>
                </a:lnTo>
                <a:lnTo>
                  <a:pt x="293" y="269"/>
                </a:lnTo>
                <a:lnTo>
                  <a:pt x="274" y="267"/>
                </a:lnTo>
                <a:lnTo>
                  <a:pt x="253" y="267"/>
                </a:lnTo>
                <a:lnTo>
                  <a:pt x="236" y="267"/>
                </a:lnTo>
                <a:lnTo>
                  <a:pt x="236" y="267"/>
                </a:lnTo>
                <a:lnTo>
                  <a:pt x="215" y="271"/>
                </a:lnTo>
                <a:lnTo>
                  <a:pt x="211" y="271"/>
                </a:lnTo>
                <a:lnTo>
                  <a:pt x="208" y="275"/>
                </a:lnTo>
                <a:lnTo>
                  <a:pt x="204" y="277"/>
                </a:lnTo>
                <a:lnTo>
                  <a:pt x="202" y="282"/>
                </a:lnTo>
                <a:lnTo>
                  <a:pt x="202" y="282"/>
                </a:lnTo>
                <a:lnTo>
                  <a:pt x="194" y="302"/>
                </a:lnTo>
                <a:lnTo>
                  <a:pt x="190" y="324"/>
                </a:lnTo>
                <a:lnTo>
                  <a:pt x="183" y="368"/>
                </a:lnTo>
                <a:lnTo>
                  <a:pt x="175" y="414"/>
                </a:lnTo>
                <a:lnTo>
                  <a:pt x="169" y="433"/>
                </a:lnTo>
                <a:lnTo>
                  <a:pt x="162" y="452"/>
                </a:lnTo>
                <a:lnTo>
                  <a:pt x="162" y="452"/>
                </a:lnTo>
                <a:lnTo>
                  <a:pt x="120" y="452"/>
                </a:lnTo>
                <a:lnTo>
                  <a:pt x="76" y="450"/>
                </a:lnTo>
                <a:lnTo>
                  <a:pt x="76" y="450"/>
                </a:lnTo>
                <a:lnTo>
                  <a:pt x="76" y="431"/>
                </a:lnTo>
                <a:lnTo>
                  <a:pt x="80" y="416"/>
                </a:lnTo>
                <a:lnTo>
                  <a:pt x="86" y="383"/>
                </a:lnTo>
                <a:lnTo>
                  <a:pt x="95" y="355"/>
                </a:lnTo>
                <a:lnTo>
                  <a:pt x="101" y="324"/>
                </a:lnTo>
                <a:lnTo>
                  <a:pt x="101" y="324"/>
                </a:lnTo>
                <a:lnTo>
                  <a:pt x="129" y="174"/>
                </a:lnTo>
                <a:lnTo>
                  <a:pt x="129" y="174"/>
                </a:lnTo>
                <a:lnTo>
                  <a:pt x="143" y="96"/>
                </a:lnTo>
                <a:lnTo>
                  <a:pt x="152" y="58"/>
                </a:lnTo>
                <a:lnTo>
                  <a:pt x="158" y="40"/>
                </a:lnTo>
                <a:lnTo>
                  <a:pt x="166" y="23"/>
                </a:lnTo>
                <a:lnTo>
                  <a:pt x="166" y="23"/>
                </a:lnTo>
                <a:lnTo>
                  <a:pt x="194" y="18"/>
                </a:lnTo>
                <a:lnTo>
                  <a:pt x="223" y="16"/>
                </a:lnTo>
                <a:lnTo>
                  <a:pt x="251" y="14"/>
                </a:lnTo>
                <a:lnTo>
                  <a:pt x="280" y="16"/>
                </a:lnTo>
                <a:lnTo>
                  <a:pt x="280" y="16"/>
                </a:lnTo>
                <a:lnTo>
                  <a:pt x="289" y="23"/>
                </a:lnTo>
                <a:lnTo>
                  <a:pt x="299" y="33"/>
                </a:lnTo>
                <a:lnTo>
                  <a:pt x="299" y="33"/>
                </a:lnTo>
                <a:lnTo>
                  <a:pt x="312" y="48"/>
                </a:lnTo>
                <a:lnTo>
                  <a:pt x="322" y="67"/>
                </a:lnTo>
                <a:lnTo>
                  <a:pt x="343" y="105"/>
                </a:lnTo>
                <a:lnTo>
                  <a:pt x="343" y="105"/>
                </a:lnTo>
                <a:lnTo>
                  <a:pt x="352" y="126"/>
                </a:lnTo>
                <a:lnTo>
                  <a:pt x="362" y="147"/>
                </a:lnTo>
                <a:lnTo>
                  <a:pt x="362" y="147"/>
                </a:lnTo>
                <a:lnTo>
                  <a:pt x="377" y="187"/>
                </a:lnTo>
                <a:lnTo>
                  <a:pt x="392" y="231"/>
                </a:lnTo>
                <a:lnTo>
                  <a:pt x="408" y="275"/>
                </a:lnTo>
                <a:lnTo>
                  <a:pt x="423" y="317"/>
                </a:lnTo>
                <a:lnTo>
                  <a:pt x="423" y="317"/>
                </a:lnTo>
                <a:lnTo>
                  <a:pt x="448" y="380"/>
                </a:lnTo>
                <a:lnTo>
                  <a:pt x="459" y="412"/>
                </a:lnTo>
                <a:lnTo>
                  <a:pt x="469" y="444"/>
                </a:lnTo>
                <a:lnTo>
                  <a:pt x="469" y="444"/>
                </a:lnTo>
                <a:lnTo>
                  <a:pt x="455" y="448"/>
                </a:lnTo>
                <a:lnTo>
                  <a:pt x="442" y="450"/>
                </a:lnTo>
                <a:lnTo>
                  <a:pt x="427" y="452"/>
                </a:lnTo>
                <a:lnTo>
                  <a:pt x="413" y="450"/>
                </a:lnTo>
                <a:lnTo>
                  <a:pt x="385" y="448"/>
                </a:lnTo>
                <a:lnTo>
                  <a:pt x="370" y="448"/>
                </a:lnTo>
                <a:lnTo>
                  <a:pt x="358" y="450"/>
                </a:lnTo>
                <a:lnTo>
                  <a:pt x="358" y="450"/>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9" name="Freeform 81"/>
          <p:cNvSpPr>
            <a:spLocks noEditPoints="1"/>
          </p:cNvSpPr>
          <p:nvPr/>
        </p:nvSpPr>
        <p:spPr bwMode="auto">
          <a:xfrm>
            <a:off x="2134440" y="2831273"/>
            <a:ext cx="733915" cy="789356"/>
          </a:xfrm>
          <a:custGeom>
            <a:avLst/>
            <a:gdLst/>
            <a:ahLst/>
            <a:cxnLst>
              <a:cxn ang="0">
                <a:pos x="232" y="183"/>
              </a:cxn>
              <a:cxn ang="0">
                <a:pos x="209" y="51"/>
              </a:cxn>
              <a:cxn ang="0">
                <a:pos x="144" y="2"/>
              </a:cxn>
              <a:cxn ang="0">
                <a:pos x="53" y="42"/>
              </a:cxn>
              <a:cxn ang="0">
                <a:pos x="43" y="88"/>
              </a:cxn>
              <a:cxn ang="0">
                <a:pos x="74" y="114"/>
              </a:cxn>
              <a:cxn ang="0">
                <a:pos x="120" y="114"/>
              </a:cxn>
              <a:cxn ang="0">
                <a:pos x="22" y="168"/>
              </a:cxn>
              <a:cxn ang="0">
                <a:pos x="24" y="265"/>
              </a:cxn>
              <a:cxn ang="0">
                <a:pos x="110" y="297"/>
              </a:cxn>
              <a:cxn ang="0">
                <a:pos x="169" y="276"/>
              </a:cxn>
              <a:cxn ang="0">
                <a:pos x="259" y="271"/>
              </a:cxn>
              <a:cxn ang="0">
                <a:pos x="278" y="206"/>
              </a:cxn>
              <a:cxn ang="0">
                <a:pos x="51" y="71"/>
              </a:cxn>
              <a:cxn ang="0">
                <a:pos x="55" y="53"/>
              </a:cxn>
              <a:cxn ang="0">
                <a:pos x="55" y="59"/>
              </a:cxn>
              <a:cxn ang="0">
                <a:pos x="70" y="65"/>
              </a:cxn>
              <a:cxn ang="0">
                <a:pos x="72" y="86"/>
              </a:cxn>
              <a:cxn ang="0">
                <a:pos x="70" y="95"/>
              </a:cxn>
              <a:cxn ang="0">
                <a:pos x="125" y="78"/>
              </a:cxn>
              <a:cxn ang="0">
                <a:pos x="30" y="187"/>
              </a:cxn>
              <a:cxn ang="0">
                <a:pos x="24" y="242"/>
              </a:cxn>
              <a:cxn ang="0">
                <a:pos x="11" y="236"/>
              </a:cxn>
              <a:cxn ang="0">
                <a:pos x="40" y="225"/>
              </a:cxn>
              <a:cxn ang="0">
                <a:pos x="36" y="255"/>
              </a:cxn>
              <a:cxn ang="0">
                <a:pos x="49" y="236"/>
              </a:cxn>
              <a:cxn ang="0">
                <a:pos x="59" y="248"/>
              </a:cxn>
              <a:cxn ang="0">
                <a:pos x="62" y="282"/>
              </a:cxn>
              <a:cxn ang="0">
                <a:pos x="66" y="282"/>
              </a:cxn>
              <a:cxn ang="0">
                <a:pos x="87" y="284"/>
              </a:cxn>
              <a:cxn ang="0">
                <a:pos x="91" y="271"/>
              </a:cxn>
              <a:cxn ang="0">
                <a:pos x="99" y="288"/>
              </a:cxn>
              <a:cxn ang="0">
                <a:pos x="171" y="267"/>
              </a:cxn>
              <a:cxn ang="0">
                <a:pos x="171" y="267"/>
              </a:cxn>
              <a:cxn ang="0">
                <a:pos x="190" y="278"/>
              </a:cxn>
              <a:cxn ang="0">
                <a:pos x="200" y="255"/>
              </a:cxn>
              <a:cxn ang="0">
                <a:pos x="211" y="263"/>
              </a:cxn>
              <a:cxn ang="0">
                <a:pos x="236" y="263"/>
              </a:cxn>
              <a:cxn ang="0">
                <a:pos x="167" y="248"/>
              </a:cxn>
              <a:cxn ang="0">
                <a:pos x="89" y="259"/>
              </a:cxn>
              <a:cxn ang="0">
                <a:pos x="55" y="166"/>
              </a:cxn>
              <a:cxn ang="0">
                <a:pos x="143" y="118"/>
              </a:cxn>
              <a:cxn ang="0">
                <a:pos x="129" y="67"/>
              </a:cxn>
              <a:cxn ang="0">
                <a:pos x="64" y="50"/>
              </a:cxn>
              <a:cxn ang="0">
                <a:pos x="104" y="13"/>
              </a:cxn>
              <a:cxn ang="0">
                <a:pos x="190" y="38"/>
              </a:cxn>
              <a:cxn ang="0">
                <a:pos x="203" y="151"/>
              </a:cxn>
              <a:cxn ang="0">
                <a:pos x="264" y="204"/>
              </a:cxn>
              <a:cxn ang="0">
                <a:pos x="112" y="166"/>
              </a:cxn>
              <a:cxn ang="0">
                <a:pos x="89" y="217"/>
              </a:cxn>
              <a:cxn ang="0">
                <a:pos x="139" y="227"/>
              </a:cxn>
              <a:cxn ang="0">
                <a:pos x="158" y="151"/>
              </a:cxn>
              <a:cxn ang="0">
                <a:pos x="97" y="204"/>
              </a:cxn>
              <a:cxn ang="0">
                <a:pos x="125" y="206"/>
              </a:cxn>
              <a:cxn ang="0">
                <a:pos x="139" y="162"/>
              </a:cxn>
              <a:cxn ang="0">
                <a:pos x="129" y="181"/>
              </a:cxn>
              <a:cxn ang="0">
                <a:pos x="146" y="181"/>
              </a:cxn>
              <a:cxn ang="0">
                <a:pos x="148" y="179"/>
              </a:cxn>
            </a:cxnLst>
            <a:rect l="0" t="0" r="r" b="b"/>
            <a:pathLst>
              <a:path w="278" h="299">
                <a:moveTo>
                  <a:pt x="278" y="198"/>
                </a:moveTo>
                <a:lnTo>
                  <a:pt x="278" y="198"/>
                </a:lnTo>
                <a:lnTo>
                  <a:pt x="274" y="194"/>
                </a:lnTo>
                <a:lnTo>
                  <a:pt x="268" y="193"/>
                </a:lnTo>
                <a:lnTo>
                  <a:pt x="255" y="193"/>
                </a:lnTo>
                <a:lnTo>
                  <a:pt x="255" y="193"/>
                </a:lnTo>
                <a:lnTo>
                  <a:pt x="244" y="189"/>
                </a:lnTo>
                <a:lnTo>
                  <a:pt x="232" y="183"/>
                </a:lnTo>
                <a:lnTo>
                  <a:pt x="232" y="183"/>
                </a:lnTo>
                <a:lnTo>
                  <a:pt x="223" y="173"/>
                </a:lnTo>
                <a:lnTo>
                  <a:pt x="217" y="164"/>
                </a:lnTo>
                <a:lnTo>
                  <a:pt x="213" y="151"/>
                </a:lnTo>
                <a:lnTo>
                  <a:pt x="211" y="133"/>
                </a:lnTo>
                <a:lnTo>
                  <a:pt x="211" y="133"/>
                </a:lnTo>
                <a:lnTo>
                  <a:pt x="213" y="105"/>
                </a:lnTo>
                <a:lnTo>
                  <a:pt x="213" y="78"/>
                </a:lnTo>
                <a:lnTo>
                  <a:pt x="211" y="65"/>
                </a:lnTo>
                <a:lnTo>
                  <a:pt x="209" y="51"/>
                </a:lnTo>
                <a:lnTo>
                  <a:pt x="203" y="40"/>
                </a:lnTo>
                <a:lnTo>
                  <a:pt x="196" y="29"/>
                </a:lnTo>
                <a:lnTo>
                  <a:pt x="196" y="29"/>
                </a:lnTo>
                <a:lnTo>
                  <a:pt x="190" y="23"/>
                </a:lnTo>
                <a:lnTo>
                  <a:pt x="183" y="17"/>
                </a:lnTo>
                <a:lnTo>
                  <a:pt x="175" y="11"/>
                </a:lnTo>
                <a:lnTo>
                  <a:pt x="165" y="8"/>
                </a:lnTo>
                <a:lnTo>
                  <a:pt x="154" y="4"/>
                </a:lnTo>
                <a:lnTo>
                  <a:pt x="144" y="2"/>
                </a:lnTo>
                <a:lnTo>
                  <a:pt x="133" y="0"/>
                </a:lnTo>
                <a:lnTo>
                  <a:pt x="123" y="2"/>
                </a:lnTo>
                <a:lnTo>
                  <a:pt x="123" y="2"/>
                </a:lnTo>
                <a:lnTo>
                  <a:pt x="101" y="6"/>
                </a:lnTo>
                <a:lnTo>
                  <a:pt x="83" y="13"/>
                </a:lnTo>
                <a:lnTo>
                  <a:pt x="68" y="23"/>
                </a:lnTo>
                <a:lnTo>
                  <a:pt x="53" y="34"/>
                </a:lnTo>
                <a:lnTo>
                  <a:pt x="53" y="34"/>
                </a:lnTo>
                <a:lnTo>
                  <a:pt x="53" y="42"/>
                </a:lnTo>
                <a:lnTo>
                  <a:pt x="51" y="48"/>
                </a:lnTo>
                <a:lnTo>
                  <a:pt x="43" y="59"/>
                </a:lnTo>
                <a:lnTo>
                  <a:pt x="34" y="69"/>
                </a:lnTo>
                <a:lnTo>
                  <a:pt x="32" y="72"/>
                </a:lnTo>
                <a:lnTo>
                  <a:pt x="32" y="78"/>
                </a:lnTo>
                <a:lnTo>
                  <a:pt x="32" y="78"/>
                </a:lnTo>
                <a:lnTo>
                  <a:pt x="34" y="80"/>
                </a:lnTo>
                <a:lnTo>
                  <a:pt x="38" y="84"/>
                </a:lnTo>
                <a:lnTo>
                  <a:pt x="43" y="88"/>
                </a:lnTo>
                <a:lnTo>
                  <a:pt x="43" y="88"/>
                </a:lnTo>
                <a:lnTo>
                  <a:pt x="47" y="93"/>
                </a:lnTo>
                <a:lnTo>
                  <a:pt x="47" y="93"/>
                </a:lnTo>
                <a:lnTo>
                  <a:pt x="53" y="99"/>
                </a:lnTo>
                <a:lnTo>
                  <a:pt x="59" y="107"/>
                </a:lnTo>
                <a:lnTo>
                  <a:pt x="62" y="112"/>
                </a:lnTo>
                <a:lnTo>
                  <a:pt x="70" y="116"/>
                </a:lnTo>
                <a:lnTo>
                  <a:pt x="70" y="116"/>
                </a:lnTo>
                <a:lnTo>
                  <a:pt x="74" y="114"/>
                </a:lnTo>
                <a:lnTo>
                  <a:pt x="78" y="111"/>
                </a:lnTo>
                <a:lnTo>
                  <a:pt x="85" y="105"/>
                </a:lnTo>
                <a:lnTo>
                  <a:pt x="95" y="99"/>
                </a:lnTo>
                <a:lnTo>
                  <a:pt x="101" y="97"/>
                </a:lnTo>
                <a:lnTo>
                  <a:pt x="108" y="97"/>
                </a:lnTo>
                <a:lnTo>
                  <a:pt x="108" y="97"/>
                </a:lnTo>
                <a:lnTo>
                  <a:pt x="114" y="101"/>
                </a:lnTo>
                <a:lnTo>
                  <a:pt x="118" y="107"/>
                </a:lnTo>
                <a:lnTo>
                  <a:pt x="120" y="114"/>
                </a:lnTo>
                <a:lnTo>
                  <a:pt x="118" y="122"/>
                </a:lnTo>
                <a:lnTo>
                  <a:pt x="118" y="122"/>
                </a:lnTo>
                <a:lnTo>
                  <a:pt x="106" y="128"/>
                </a:lnTo>
                <a:lnTo>
                  <a:pt x="95" y="132"/>
                </a:lnTo>
                <a:lnTo>
                  <a:pt x="70" y="137"/>
                </a:lnTo>
                <a:lnTo>
                  <a:pt x="70" y="137"/>
                </a:lnTo>
                <a:lnTo>
                  <a:pt x="53" y="143"/>
                </a:lnTo>
                <a:lnTo>
                  <a:pt x="36" y="154"/>
                </a:lnTo>
                <a:lnTo>
                  <a:pt x="22" y="168"/>
                </a:lnTo>
                <a:lnTo>
                  <a:pt x="11" y="179"/>
                </a:lnTo>
                <a:lnTo>
                  <a:pt x="11" y="179"/>
                </a:lnTo>
                <a:lnTo>
                  <a:pt x="7" y="189"/>
                </a:lnTo>
                <a:lnTo>
                  <a:pt x="3" y="200"/>
                </a:lnTo>
                <a:lnTo>
                  <a:pt x="0" y="223"/>
                </a:lnTo>
                <a:lnTo>
                  <a:pt x="0" y="223"/>
                </a:lnTo>
                <a:lnTo>
                  <a:pt x="5" y="238"/>
                </a:lnTo>
                <a:lnTo>
                  <a:pt x="13" y="254"/>
                </a:lnTo>
                <a:lnTo>
                  <a:pt x="24" y="265"/>
                </a:lnTo>
                <a:lnTo>
                  <a:pt x="34" y="274"/>
                </a:lnTo>
                <a:lnTo>
                  <a:pt x="34" y="274"/>
                </a:lnTo>
                <a:lnTo>
                  <a:pt x="49" y="286"/>
                </a:lnTo>
                <a:lnTo>
                  <a:pt x="68" y="294"/>
                </a:lnTo>
                <a:lnTo>
                  <a:pt x="78" y="297"/>
                </a:lnTo>
                <a:lnTo>
                  <a:pt x="89" y="299"/>
                </a:lnTo>
                <a:lnTo>
                  <a:pt x="101" y="299"/>
                </a:lnTo>
                <a:lnTo>
                  <a:pt x="110" y="297"/>
                </a:lnTo>
                <a:lnTo>
                  <a:pt x="110" y="297"/>
                </a:lnTo>
                <a:lnTo>
                  <a:pt x="123" y="294"/>
                </a:lnTo>
                <a:lnTo>
                  <a:pt x="137" y="286"/>
                </a:lnTo>
                <a:lnTo>
                  <a:pt x="137" y="286"/>
                </a:lnTo>
                <a:lnTo>
                  <a:pt x="150" y="276"/>
                </a:lnTo>
                <a:lnTo>
                  <a:pt x="158" y="273"/>
                </a:lnTo>
                <a:lnTo>
                  <a:pt x="163" y="271"/>
                </a:lnTo>
                <a:lnTo>
                  <a:pt x="163" y="271"/>
                </a:lnTo>
                <a:lnTo>
                  <a:pt x="167" y="273"/>
                </a:lnTo>
                <a:lnTo>
                  <a:pt x="169" y="276"/>
                </a:lnTo>
                <a:lnTo>
                  <a:pt x="175" y="286"/>
                </a:lnTo>
                <a:lnTo>
                  <a:pt x="175" y="286"/>
                </a:lnTo>
                <a:lnTo>
                  <a:pt x="184" y="290"/>
                </a:lnTo>
                <a:lnTo>
                  <a:pt x="196" y="294"/>
                </a:lnTo>
                <a:lnTo>
                  <a:pt x="217" y="299"/>
                </a:lnTo>
                <a:lnTo>
                  <a:pt x="217" y="299"/>
                </a:lnTo>
                <a:lnTo>
                  <a:pt x="236" y="284"/>
                </a:lnTo>
                <a:lnTo>
                  <a:pt x="245" y="276"/>
                </a:lnTo>
                <a:lnTo>
                  <a:pt x="259" y="271"/>
                </a:lnTo>
                <a:lnTo>
                  <a:pt x="259" y="271"/>
                </a:lnTo>
                <a:lnTo>
                  <a:pt x="259" y="265"/>
                </a:lnTo>
                <a:lnTo>
                  <a:pt x="259" y="257"/>
                </a:lnTo>
                <a:lnTo>
                  <a:pt x="259" y="257"/>
                </a:lnTo>
                <a:lnTo>
                  <a:pt x="263" y="244"/>
                </a:lnTo>
                <a:lnTo>
                  <a:pt x="268" y="229"/>
                </a:lnTo>
                <a:lnTo>
                  <a:pt x="268" y="229"/>
                </a:lnTo>
                <a:lnTo>
                  <a:pt x="274" y="212"/>
                </a:lnTo>
                <a:lnTo>
                  <a:pt x="278" y="206"/>
                </a:lnTo>
                <a:lnTo>
                  <a:pt x="278" y="198"/>
                </a:lnTo>
                <a:lnTo>
                  <a:pt x="278" y="198"/>
                </a:lnTo>
                <a:close/>
                <a:moveTo>
                  <a:pt x="45" y="80"/>
                </a:moveTo>
                <a:lnTo>
                  <a:pt x="45" y="80"/>
                </a:lnTo>
                <a:lnTo>
                  <a:pt x="45" y="76"/>
                </a:lnTo>
                <a:lnTo>
                  <a:pt x="45" y="74"/>
                </a:lnTo>
                <a:lnTo>
                  <a:pt x="51" y="69"/>
                </a:lnTo>
                <a:lnTo>
                  <a:pt x="51" y="69"/>
                </a:lnTo>
                <a:lnTo>
                  <a:pt x="51" y="71"/>
                </a:lnTo>
                <a:lnTo>
                  <a:pt x="51" y="74"/>
                </a:lnTo>
                <a:lnTo>
                  <a:pt x="49" y="78"/>
                </a:lnTo>
                <a:lnTo>
                  <a:pt x="45" y="80"/>
                </a:lnTo>
                <a:lnTo>
                  <a:pt x="45" y="80"/>
                </a:lnTo>
                <a:close/>
                <a:moveTo>
                  <a:pt x="55" y="59"/>
                </a:moveTo>
                <a:lnTo>
                  <a:pt x="55" y="59"/>
                </a:lnTo>
                <a:lnTo>
                  <a:pt x="53" y="57"/>
                </a:lnTo>
                <a:lnTo>
                  <a:pt x="53" y="55"/>
                </a:lnTo>
                <a:lnTo>
                  <a:pt x="55" y="53"/>
                </a:lnTo>
                <a:lnTo>
                  <a:pt x="55" y="51"/>
                </a:lnTo>
                <a:lnTo>
                  <a:pt x="55" y="51"/>
                </a:lnTo>
                <a:lnTo>
                  <a:pt x="57" y="51"/>
                </a:lnTo>
                <a:lnTo>
                  <a:pt x="59" y="51"/>
                </a:lnTo>
                <a:lnTo>
                  <a:pt x="59" y="51"/>
                </a:lnTo>
                <a:lnTo>
                  <a:pt x="59" y="53"/>
                </a:lnTo>
                <a:lnTo>
                  <a:pt x="57" y="55"/>
                </a:lnTo>
                <a:lnTo>
                  <a:pt x="55" y="59"/>
                </a:lnTo>
                <a:lnTo>
                  <a:pt x="55" y="59"/>
                </a:lnTo>
                <a:close/>
                <a:moveTo>
                  <a:pt x="59" y="76"/>
                </a:moveTo>
                <a:lnTo>
                  <a:pt x="59" y="76"/>
                </a:lnTo>
                <a:lnTo>
                  <a:pt x="61" y="72"/>
                </a:lnTo>
                <a:lnTo>
                  <a:pt x="62" y="69"/>
                </a:lnTo>
                <a:lnTo>
                  <a:pt x="66" y="61"/>
                </a:lnTo>
                <a:lnTo>
                  <a:pt x="66" y="61"/>
                </a:lnTo>
                <a:lnTo>
                  <a:pt x="68" y="61"/>
                </a:lnTo>
                <a:lnTo>
                  <a:pt x="68" y="63"/>
                </a:lnTo>
                <a:lnTo>
                  <a:pt x="70" y="65"/>
                </a:lnTo>
                <a:lnTo>
                  <a:pt x="70" y="65"/>
                </a:lnTo>
                <a:lnTo>
                  <a:pt x="66" y="72"/>
                </a:lnTo>
                <a:lnTo>
                  <a:pt x="62" y="74"/>
                </a:lnTo>
                <a:lnTo>
                  <a:pt x="59" y="76"/>
                </a:lnTo>
                <a:lnTo>
                  <a:pt x="59" y="76"/>
                </a:lnTo>
                <a:close/>
                <a:moveTo>
                  <a:pt x="70" y="95"/>
                </a:moveTo>
                <a:lnTo>
                  <a:pt x="70" y="95"/>
                </a:lnTo>
                <a:lnTo>
                  <a:pt x="70" y="90"/>
                </a:lnTo>
                <a:lnTo>
                  <a:pt x="72" y="86"/>
                </a:lnTo>
                <a:lnTo>
                  <a:pt x="76" y="82"/>
                </a:lnTo>
                <a:lnTo>
                  <a:pt x="78" y="78"/>
                </a:lnTo>
                <a:lnTo>
                  <a:pt x="78" y="78"/>
                </a:lnTo>
                <a:lnTo>
                  <a:pt x="80" y="82"/>
                </a:lnTo>
                <a:lnTo>
                  <a:pt x="80" y="84"/>
                </a:lnTo>
                <a:lnTo>
                  <a:pt x="78" y="90"/>
                </a:lnTo>
                <a:lnTo>
                  <a:pt x="74" y="93"/>
                </a:lnTo>
                <a:lnTo>
                  <a:pt x="70" y="95"/>
                </a:lnTo>
                <a:lnTo>
                  <a:pt x="70" y="95"/>
                </a:lnTo>
                <a:close/>
                <a:moveTo>
                  <a:pt x="116" y="84"/>
                </a:moveTo>
                <a:lnTo>
                  <a:pt x="116" y="84"/>
                </a:lnTo>
                <a:lnTo>
                  <a:pt x="116" y="80"/>
                </a:lnTo>
                <a:lnTo>
                  <a:pt x="118" y="74"/>
                </a:lnTo>
                <a:lnTo>
                  <a:pt x="123" y="72"/>
                </a:lnTo>
                <a:lnTo>
                  <a:pt x="125" y="72"/>
                </a:lnTo>
                <a:lnTo>
                  <a:pt x="127" y="74"/>
                </a:lnTo>
                <a:lnTo>
                  <a:pt x="127" y="74"/>
                </a:lnTo>
                <a:lnTo>
                  <a:pt x="125" y="78"/>
                </a:lnTo>
                <a:lnTo>
                  <a:pt x="123" y="80"/>
                </a:lnTo>
                <a:lnTo>
                  <a:pt x="116" y="84"/>
                </a:lnTo>
                <a:lnTo>
                  <a:pt x="116" y="84"/>
                </a:lnTo>
                <a:close/>
                <a:moveTo>
                  <a:pt x="40" y="179"/>
                </a:moveTo>
                <a:lnTo>
                  <a:pt x="40" y="179"/>
                </a:lnTo>
                <a:lnTo>
                  <a:pt x="38" y="183"/>
                </a:lnTo>
                <a:lnTo>
                  <a:pt x="36" y="185"/>
                </a:lnTo>
                <a:lnTo>
                  <a:pt x="32" y="187"/>
                </a:lnTo>
                <a:lnTo>
                  <a:pt x="30" y="187"/>
                </a:lnTo>
                <a:lnTo>
                  <a:pt x="30" y="187"/>
                </a:lnTo>
                <a:lnTo>
                  <a:pt x="34" y="181"/>
                </a:lnTo>
                <a:lnTo>
                  <a:pt x="40" y="179"/>
                </a:lnTo>
                <a:lnTo>
                  <a:pt x="40" y="179"/>
                </a:lnTo>
                <a:close/>
                <a:moveTo>
                  <a:pt x="19" y="246"/>
                </a:moveTo>
                <a:lnTo>
                  <a:pt x="19" y="246"/>
                </a:lnTo>
                <a:lnTo>
                  <a:pt x="22" y="244"/>
                </a:lnTo>
                <a:lnTo>
                  <a:pt x="24" y="242"/>
                </a:lnTo>
                <a:lnTo>
                  <a:pt x="24" y="242"/>
                </a:lnTo>
                <a:lnTo>
                  <a:pt x="24" y="242"/>
                </a:lnTo>
                <a:lnTo>
                  <a:pt x="26" y="244"/>
                </a:lnTo>
                <a:lnTo>
                  <a:pt x="24" y="248"/>
                </a:lnTo>
                <a:lnTo>
                  <a:pt x="21" y="250"/>
                </a:lnTo>
                <a:lnTo>
                  <a:pt x="19" y="248"/>
                </a:lnTo>
                <a:lnTo>
                  <a:pt x="19" y="246"/>
                </a:lnTo>
                <a:lnTo>
                  <a:pt x="19" y="246"/>
                </a:lnTo>
                <a:close/>
                <a:moveTo>
                  <a:pt x="11" y="236"/>
                </a:moveTo>
                <a:lnTo>
                  <a:pt x="11" y="236"/>
                </a:lnTo>
                <a:lnTo>
                  <a:pt x="9" y="233"/>
                </a:lnTo>
                <a:lnTo>
                  <a:pt x="9" y="233"/>
                </a:lnTo>
                <a:lnTo>
                  <a:pt x="15" y="227"/>
                </a:lnTo>
                <a:lnTo>
                  <a:pt x="22" y="223"/>
                </a:lnTo>
                <a:lnTo>
                  <a:pt x="32" y="221"/>
                </a:lnTo>
                <a:lnTo>
                  <a:pt x="38" y="221"/>
                </a:lnTo>
                <a:lnTo>
                  <a:pt x="41" y="223"/>
                </a:lnTo>
                <a:lnTo>
                  <a:pt x="41" y="223"/>
                </a:lnTo>
                <a:lnTo>
                  <a:pt x="40" y="225"/>
                </a:lnTo>
                <a:lnTo>
                  <a:pt x="36" y="229"/>
                </a:lnTo>
                <a:lnTo>
                  <a:pt x="28" y="231"/>
                </a:lnTo>
                <a:lnTo>
                  <a:pt x="19" y="234"/>
                </a:lnTo>
                <a:lnTo>
                  <a:pt x="11" y="236"/>
                </a:lnTo>
                <a:lnTo>
                  <a:pt x="11" y="236"/>
                </a:lnTo>
                <a:close/>
                <a:moveTo>
                  <a:pt x="32" y="261"/>
                </a:moveTo>
                <a:lnTo>
                  <a:pt x="32" y="261"/>
                </a:lnTo>
                <a:lnTo>
                  <a:pt x="32" y="257"/>
                </a:lnTo>
                <a:lnTo>
                  <a:pt x="36" y="255"/>
                </a:lnTo>
                <a:lnTo>
                  <a:pt x="36" y="255"/>
                </a:lnTo>
                <a:lnTo>
                  <a:pt x="36" y="259"/>
                </a:lnTo>
                <a:lnTo>
                  <a:pt x="32" y="261"/>
                </a:lnTo>
                <a:lnTo>
                  <a:pt x="32" y="261"/>
                </a:lnTo>
                <a:close/>
                <a:moveTo>
                  <a:pt x="38" y="244"/>
                </a:moveTo>
                <a:lnTo>
                  <a:pt x="38" y="244"/>
                </a:lnTo>
                <a:lnTo>
                  <a:pt x="41" y="238"/>
                </a:lnTo>
                <a:lnTo>
                  <a:pt x="45" y="236"/>
                </a:lnTo>
                <a:lnTo>
                  <a:pt x="49" y="236"/>
                </a:lnTo>
                <a:lnTo>
                  <a:pt x="49" y="236"/>
                </a:lnTo>
                <a:lnTo>
                  <a:pt x="49" y="240"/>
                </a:lnTo>
                <a:lnTo>
                  <a:pt x="45" y="242"/>
                </a:lnTo>
                <a:lnTo>
                  <a:pt x="38" y="244"/>
                </a:lnTo>
                <a:lnTo>
                  <a:pt x="38" y="244"/>
                </a:lnTo>
                <a:close/>
                <a:moveTo>
                  <a:pt x="55" y="255"/>
                </a:moveTo>
                <a:lnTo>
                  <a:pt x="55" y="255"/>
                </a:lnTo>
                <a:lnTo>
                  <a:pt x="55" y="252"/>
                </a:lnTo>
                <a:lnTo>
                  <a:pt x="59" y="248"/>
                </a:lnTo>
                <a:lnTo>
                  <a:pt x="59" y="248"/>
                </a:lnTo>
                <a:lnTo>
                  <a:pt x="61" y="250"/>
                </a:lnTo>
                <a:lnTo>
                  <a:pt x="61" y="252"/>
                </a:lnTo>
                <a:lnTo>
                  <a:pt x="57" y="254"/>
                </a:lnTo>
                <a:lnTo>
                  <a:pt x="55" y="255"/>
                </a:lnTo>
                <a:lnTo>
                  <a:pt x="55" y="255"/>
                </a:lnTo>
                <a:close/>
                <a:moveTo>
                  <a:pt x="66" y="282"/>
                </a:moveTo>
                <a:lnTo>
                  <a:pt x="66" y="282"/>
                </a:lnTo>
                <a:lnTo>
                  <a:pt x="62" y="282"/>
                </a:lnTo>
                <a:lnTo>
                  <a:pt x="61" y="280"/>
                </a:lnTo>
                <a:lnTo>
                  <a:pt x="61" y="280"/>
                </a:lnTo>
                <a:lnTo>
                  <a:pt x="61" y="276"/>
                </a:lnTo>
                <a:lnTo>
                  <a:pt x="62" y="276"/>
                </a:lnTo>
                <a:lnTo>
                  <a:pt x="68" y="274"/>
                </a:lnTo>
                <a:lnTo>
                  <a:pt x="68" y="274"/>
                </a:lnTo>
                <a:lnTo>
                  <a:pt x="68" y="276"/>
                </a:lnTo>
                <a:lnTo>
                  <a:pt x="68" y="278"/>
                </a:lnTo>
                <a:lnTo>
                  <a:pt x="66" y="282"/>
                </a:lnTo>
                <a:lnTo>
                  <a:pt x="66" y="282"/>
                </a:lnTo>
                <a:close/>
                <a:moveTo>
                  <a:pt x="85" y="290"/>
                </a:moveTo>
                <a:lnTo>
                  <a:pt x="85" y="290"/>
                </a:lnTo>
                <a:lnTo>
                  <a:pt x="83" y="288"/>
                </a:lnTo>
                <a:lnTo>
                  <a:pt x="82" y="288"/>
                </a:lnTo>
                <a:lnTo>
                  <a:pt x="82" y="286"/>
                </a:lnTo>
                <a:lnTo>
                  <a:pt x="82" y="286"/>
                </a:lnTo>
                <a:lnTo>
                  <a:pt x="87" y="284"/>
                </a:lnTo>
                <a:lnTo>
                  <a:pt x="87" y="284"/>
                </a:lnTo>
                <a:lnTo>
                  <a:pt x="87" y="288"/>
                </a:lnTo>
                <a:lnTo>
                  <a:pt x="85" y="290"/>
                </a:lnTo>
                <a:lnTo>
                  <a:pt x="85" y="290"/>
                </a:lnTo>
                <a:close/>
                <a:moveTo>
                  <a:pt x="78" y="276"/>
                </a:moveTo>
                <a:lnTo>
                  <a:pt x="78" y="276"/>
                </a:lnTo>
                <a:lnTo>
                  <a:pt x="80" y="273"/>
                </a:lnTo>
                <a:lnTo>
                  <a:pt x="83" y="271"/>
                </a:lnTo>
                <a:lnTo>
                  <a:pt x="87" y="269"/>
                </a:lnTo>
                <a:lnTo>
                  <a:pt x="91" y="271"/>
                </a:lnTo>
                <a:lnTo>
                  <a:pt x="91" y="271"/>
                </a:lnTo>
                <a:lnTo>
                  <a:pt x="85" y="276"/>
                </a:lnTo>
                <a:lnTo>
                  <a:pt x="82" y="276"/>
                </a:lnTo>
                <a:lnTo>
                  <a:pt x="78" y="276"/>
                </a:lnTo>
                <a:lnTo>
                  <a:pt x="78" y="276"/>
                </a:lnTo>
                <a:close/>
                <a:moveTo>
                  <a:pt x="108" y="290"/>
                </a:moveTo>
                <a:lnTo>
                  <a:pt x="108" y="290"/>
                </a:lnTo>
                <a:lnTo>
                  <a:pt x="102" y="290"/>
                </a:lnTo>
                <a:lnTo>
                  <a:pt x="99" y="288"/>
                </a:lnTo>
                <a:lnTo>
                  <a:pt x="99" y="288"/>
                </a:lnTo>
                <a:lnTo>
                  <a:pt x="102" y="286"/>
                </a:lnTo>
                <a:lnTo>
                  <a:pt x="106" y="284"/>
                </a:lnTo>
                <a:lnTo>
                  <a:pt x="106" y="284"/>
                </a:lnTo>
                <a:lnTo>
                  <a:pt x="108" y="284"/>
                </a:lnTo>
                <a:lnTo>
                  <a:pt x="110" y="286"/>
                </a:lnTo>
                <a:lnTo>
                  <a:pt x="108" y="290"/>
                </a:lnTo>
                <a:lnTo>
                  <a:pt x="108" y="290"/>
                </a:lnTo>
                <a:close/>
                <a:moveTo>
                  <a:pt x="171" y="267"/>
                </a:moveTo>
                <a:lnTo>
                  <a:pt x="171" y="267"/>
                </a:lnTo>
                <a:lnTo>
                  <a:pt x="171" y="265"/>
                </a:lnTo>
                <a:lnTo>
                  <a:pt x="171" y="261"/>
                </a:lnTo>
                <a:lnTo>
                  <a:pt x="175" y="259"/>
                </a:lnTo>
                <a:lnTo>
                  <a:pt x="179" y="259"/>
                </a:lnTo>
                <a:lnTo>
                  <a:pt x="179" y="259"/>
                </a:lnTo>
                <a:lnTo>
                  <a:pt x="177" y="265"/>
                </a:lnTo>
                <a:lnTo>
                  <a:pt x="175" y="267"/>
                </a:lnTo>
                <a:lnTo>
                  <a:pt x="171" y="267"/>
                </a:lnTo>
                <a:lnTo>
                  <a:pt x="171" y="267"/>
                </a:lnTo>
                <a:close/>
                <a:moveTo>
                  <a:pt x="186" y="280"/>
                </a:moveTo>
                <a:lnTo>
                  <a:pt x="186" y="280"/>
                </a:lnTo>
                <a:lnTo>
                  <a:pt x="186" y="276"/>
                </a:lnTo>
                <a:lnTo>
                  <a:pt x="188" y="274"/>
                </a:lnTo>
                <a:lnTo>
                  <a:pt x="194" y="271"/>
                </a:lnTo>
                <a:lnTo>
                  <a:pt x="194" y="271"/>
                </a:lnTo>
                <a:lnTo>
                  <a:pt x="192" y="276"/>
                </a:lnTo>
                <a:lnTo>
                  <a:pt x="190" y="278"/>
                </a:lnTo>
                <a:lnTo>
                  <a:pt x="186" y="280"/>
                </a:lnTo>
                <a:lnTo>
                  <a:pt x="186" y="280"/>
                </a:lnTo>
                <a:close/>
                <a:moveTo>
                  <a:pt x="186" y="265"/>
                </a:moveTo>
                <a:lnTo>
                  <a:pt x="186" y="265"/>
                </a:lnTo>
                <a:lnTo>
                  <a:pt x="188" y="261"/>
                </a:lnTo>
                <a:lnTo>
                  <a:pt x="190" y="259"/>
                </a:lnTo>
                <a:lnTo>
                  <a:pt x="196" y="254"/>
                </a:lnTo>
                <a:lnTo>
                  <a:pt x="196" y="254"/>
                </a:lnTo>
                <a:lnTo>
                  <a:pt x="200" y="255"/>
                </a:lnTo>
                <a:lnTo>
                  <a:pt x="200" y="255"/>
                </a:lnTo>
                <a:lnTo>
                  <a:pt x="194" y="261"/>
                </a:lnTo>
                <a:lnTo>
                  <a:pt x="186" y="265"/>
                </a:lnTo>
                <a:lnTo>
                  <a:pt x="186" y="265"/>
                </a:lnTo>
                <a:close/>
                <a:moveTo>
                  <a:pt x="205" y="271"/>
                </a:moveTo>
                <a:lnTo>
                  <a:pt x="205" y="271"/>
                </a:lnTo>
                <a:lnTo>
                  <a:pt x="205" y="267"/>
                </a:lnTo>
                <a:lnTo>
                  <a:pt x="207" y="265"/>
                </a:lnTo>
                <a:lnTo>
                  <a:pt x="211" y="263"/>
                </a:lnTo>
                <a:lnTo>
                  <a:pt x="213" y="265"/>
                </a:lnTo>
                <a:lnTo>
                  <a:pt x="213" y="265"/>
                </a:lnTo>
                <a:lnTo>
                  <a:pt x="213" y="267"/>
                </a:lnTo>
                <a:lnTo>
                  <a:pt x="211" y="269"/>
                </a:lnTo>
                <a:lnTo>
                  <a:pt x="205" y="271"/>
                </a:lnTo>
                <a:lnTo>
                  <a:pt x="205" y="271"/>
                </a:lnTo>
                <a:close/>
                <a:moveTo>
                  <a:pt x="247" y="263"/>
                </a:moveTo>
                <a:lnTo>
                  <a:pt x="247" y="263"/>
                </a:lnTo>
                <a:lnTo>
                  <a:pt x="236" y="263"/>
                </a:lnTo>
                <a:lnTo>
                  <a:pt x="226" y="259"/>
                </a:lnTo>
                <a:lnTo>
                  <a:pt x="219" y="257"/>
                </a:lnTo>
                <a:lnTo>
                  <a:pt x="211" y="254"/>
                </a:lnTo>
                <a:lnTo>
                  <a:pt x="200" y="242"/>
                </a:lnTo>
                <a:lnTo>
                  <a:pt x="188" y="231"/>
                </a:lnTo>
                <a:lnTo>
                  <a:pt x="188" y="231"/>
                </a:lnTo>
                <a:lnTo>
                  <a:pt x="183" y="234"/>
                </a:lnTo>
                <a:lnTo>
                  <a:pt x="177" y="238"/>
                </a:lnTo>
                <a:lnTo>
                  <a:pt x="167" y="248"/>
                </a:lnTo>
                <a:lnTo>
                  <a:pt x="167" y="248"/>
                </a:lnTo>
                <a:lnTo>
                  <a:pt x="156" y="255"/>
                </a:lnTo>
                <a:lnTo>
                  <a:pt x="139" y="263"/>
                </a:lnTo>
                <a:lnTo>
                  <a:pt x="129" y="265"/>
                </a:lnTo>
                <a:lnTo>
                  <a:pt x="120" y="267"/>
                </a:lnTo>
                <a:lnTo>
                  <a:pt x="110" y="267"/>
                </a:lnTo>
                <a:lnTo>
                  <a:pt x="99" y="263"/>
                </a:lnTo>
                <a:lnTo>
                  <a:pt x="99" y="263"/>
                </a:lnTo>
                <a:lnTo>
                  <a:pt x="89" y="259"/>
                </a:lnTo>
                <a:lnTo>
                  <a:pt x="76" y="250"/>
                </a:lnTo>
                <a:lnTo>
                  <a:pt x="62" y="240"/>
                </a:lnTo>
                <a:lnTo>
                  <a:pt x="53" y="231"/>
                </a:lnTo>
                <a:lnTo>
                  <a:pt x="53" y="231"/>
                </a:lnTo>
                <a:lnTo>
                  <a:pt x="47" y="217"/>
                </a:lnTo>
                <a:lnTo>
                  <a:pt x="43" y="204"/>
                </a:lnTo>
                <a:lnTo>
                  <a:pt x="45" y="191"/>
                </a:lnTo>
                <a:lnTo>
                  <a:pt x="49" y="177"/>
                </a:lnTo>
                <a:lnTo>
                  <a:pt x="55" y="166"/>
                </a:lnTo>
                <a:lnTo>
                  <a:pt x="64" y="156"/>
                </a:lnTo>
                <a:lnTo>
                  <a:pt x="74" y="147"/>
                </a:lnTo>
                <a:lnTo>
                  <a:pt x="85" y="141"/>
                </a:lnTo>
                <a:lnTo>
                  <a:pt x="85" y="141"/>
                </a:lnTo>
                <a:lnTo>
                  <a:pt x="102" y="135"/>
                </a:lnTo>
                <a:lnTo>
                  <a:pt x="122" y="132"/>
                </a:lnTo>
                <a:lnTo>
                  <a:pt x="129" y="128"/>
                </a:lnTo>
                <a:lnTo>
                  <a:pt x="137" y="124"/>
                </a:lnTo>
                <a:lnTo>
                  <a:pt x="143" y="118"/>
                </a:lnTo>
                <a:lnTo>
                  <a:pt x="144" y="111"/>
                </a:lnTo>
                <a:lnTo>
                  <a:pt x="144" y="111"/>
                </a:lnTo>
                <a:lnTo>
                  <a:pt x="146" y="103"/>
                </a:lnTo>
                <a:lnTo>
                  <a:pt x="148" y="95"/>
                </a:lnTo>
                <a:lnTo>
                  <a:pt x="146" y="90"/>
                </a:lnTo>
                <a:lnTo>
                  <a:pt x="144" y="84"/>
                </a:lnTo>
                <a:lnTo>
                  <a:pt x="143" y="78"/>
                </a:lnTo>
                <a:lnTo>
                  <a:pt x="139" y="72"/>
                </a:lnTo>
                <a:lnTo>
                  <a:pt x="129" y="67"/>
                </a:lnTo>
                <a:lnTo>
                  <a:pt x="118" y="63"/>
                </a:lnTo>
                <a:lnTo>
                  <a:pt x="106" y="63"/>
                </a:lnTo>
                <a:lnTo>
                  <a:pt x="95" y="67"/>
                </a:lnTo>
                <a:lnTo>
                  <a:pt x="83" y="72"/>
                </a:lnTo>
                <a:lnTo>
                  <a:pt x="83" y="72"/>
                </a:lnTo>
                <a:lnTo>
                  <a:pt x="82" y="67"/>
                </a:lnTo>
                <a:lnTo>
                  <a:pt x="80" y="63"/>
                </a:lnTo>
                <a:lnTo>
                  <a:pt x="72" y="57"/>
                </a:lnTo>
                <a:lnTo>
                  <a:pt x="64" y="50"/>
                </a:lnTo>
                <a:lnTo>
                  <a:pt x="62" y="46"/>
                </a:lnTo>
                <a:lnTo>
                  <a:pt x="62" y="42"/>
                </a:lnTo>
                <a:lnTo>
                  <a:pt x="62" y="42"/>
                </a:lnTo>
                <a:lnTo>
                  <a:pt x="62" y="38"/>
                </a:lnTo>
                <a:lnTo>
                  <a:pt x="66" y="34"/>
                </a:lnTo>
                <a:lnTo>
                  <a:pt x="76" y="27"/>
                </a:lnTo>
                <a:lnTo>
                  <a:pt x="91" y="17"/>
                </a:lnTo>
                <a:lnTo>
                  <a:pt x="91" y="17"/>
                </a:lnTo>
                <a:lnTo>
                  <a:pt x="104" y="13"/>
                </a:lnTo>
                <a:lnTo>
                  <a:pt x="116" y="10"/>
                </a:lnTo>
                <a:lnTo>
                  <a:pt x="127" y="8"/>
                </a:lnTo>
                <a:lnTo>
                  <a:pt x="139" y="10"/>
                </a:lnTo>
                <a:lnTo>
                  <a:pt x="148" y="10"/>
                </a:lnTo>
                <a:lnTo>
                  <a:pt x="158" y="13"/>
                </a:lnTo>
                <a:lnTo>
                  <a:pt x="167" y="17"/>
                </a:lnTo>
                <a:lnTo>
                  <a:pt x="175" y="23"/>
                </a:lnTo>
                <a:lnTo>
                  <a:pt x="183" y="31"/>
                </a:lnTo>
                <a:lnTo>
                  <a:pt x="190" y="38"/>
                </a:lnTo>
                <a:lnTo>
                  <a:pt x="196" y="48"/>
                </a:lnTo>
                <a:lnTo>
                  <a:pt x="200" y="57"/>
                </a:lnTo>
                <a:lnTo>
                  <a:pt x="203" y="69"/>
                </a:lnTo>
                <a:lnTo>
                  <a:pt x="205" y="80"/>
                </a:lnTo>
                <a:lnTo>
                  <a:pt x="207" y="93"/>
                </a:lnTo>
                <a:lnTo>
                  <a:pt x="207" y="107"/>
                </a:lnTo>
                <a:lnTo>
                  <a:pt x="207" y="107"/>
                </a:lnTo>
                <a:lnTo>
                  <a:pt x="203" y="135"/>
                </a:lnTo>
                <a:lnTo>
                  <a:pt x="203" y="151"/>
                </a:lnTo>
                <a:lnTo>
                  <a:pt x="205" y="166"/>
                </a:lnTo>
                <a:lnTo>
                  <a:pt x="205" y="166"/>
                </a:lnTo>
                <a:lnTo>
                  <a:pt x="209" y="173"/>
                </a:lnTo>
                <a:lnTo>
                  <a:pt x="215" y="181"/>
                </a:lnTo>
                <a:lnTo>
                  <a:pt x="223" y="187"/>
                </a:lnTo>
                <a:lnTo>
                  <a:pt x="230" y="193"/>
                </a:lnTo>
                <a:lnTo>
                  <a:pt x="247" y="200"/>
                </a:lnTo>
                <a:lnTo>
                  <a:pt x="264" y="204"/>
                </a:lnTo>
                <a:lnTo>
                  <a:pt x="264" y="204"/>
                </a:lnTo>
                <a:lnTo>
                  <a:pt x="257" y="234"/>
                </a:lnTo>
                <a:lnTo>
                  <a:pt x="253" y="250"/>
                </a:lnTo>
                <a:lnTo>
                  <a:pt x="247" y="263"/>
                </a:lnTo>
                <a:lnTo>
                  <a:pt x="247" y="263"/>
                </a:lnTo>
                <a:close/>
                <a:moveTo>
                  <a:pt x="150" y="149"/>
                </a:moveTo>
                <a:lnTo>
                  <a:pt x="150" y="149"/>
                </a:lnTo>
                <a:lnTo>
                  <a:pt x="137" y="151"/>
                </a:lnTo>
                <a:lnTo>
                  <a:pt x="123" y="158"/>
                </a:lnTo>
                <a:lnTo>
                  <a:pt x="112" y="166"/>
                </a:lnTo>
                <a:lnTo>
                  <a:pt x="102" y="173"/>
                </a:lnTo>
                <a:lnTo>
                  <a:pt x="102" y="173"/>
                </a:lnTo>
                <a:lnTo>
                  <a:pt x="97" y="181"/>
                </a:lnTo>
                <a:lnTo>
                  <a:pt x="91" y="189"/>
                </a:lnTo>
                <a:lnTo>
                  <a:pt x="87" y="196"/>
                </a:lnTo>
                <a:lnTo>
                  <a:pt x="85" y="204"/>
                </a:lnTo>
                <a:lnTo>
                  <a:pt x="85" y="204"/>
                </a:lnTo>
                <a:lnTo>
                  <a:pt x="87" y="212"/>
                </a:lnTo>
                <a:lnTo>
                  <a:pt x="89" y="217"/>
                </a:lnTo>
                <a:lnTo>
                  <a:pt x="95" y="223"/>
                </a:lnTo>
                <a:lnTo>
                  <a:pt x="99" y="227"/>
                </a:lnTo>
                <a:lnTo>
                  <a:pt x="106" y="231"/>
                </a:lnTo>
                <a:lnTo>
                  <a:pt x="112" y="233"/>
                </a:lnTo>
                <a:lnTo>
                  <a:pt x="120" y="233"/>
                </a:lnTo>
                <a:lnTo>
                  <a:pt x="125" y="233"/>
                </a:lnTo>
                <a:lnTo>
                  <a:pt x="125" y="233"/>
                </a:lnTo>
                <a:lnTo>
                  <a:pt x="133" y="231"/>
                </a:lnTo>
                <a:lnTo>
                  <a:pt x="139" y="227"/>
                </a:lnTo>
                <a:lnTo>
                  <a:pt x="144" y="221"/>
                </a:lnTo>
                <a:lnTo>
                  <a:pt x="150" y="213"/>
                </a:lnTo>
                <a:lnTo>
                  <a:pt x="158" y="200"/>
                </a:lnTo>
                <a:lnTo>
                  <a:pt x="162" y="185"/>
                </a:lnTo>
                <a:lnTo>
                  <a:pt x="162" y="185"/>
                </a:lnTo>
                <a:lnTo>
                  <a:pt x="163" y="170"/>
                </a:lnTo>
                <a:lnTo>
                  <a:pt x="162" y="158"/>
                </a:lnTo>
                <a:lnTo>
                  <a:pt x="160" y="154"/>
                </a:lnTo>
                <a:lnTo>
                  <a:pt x="158" y="151"/>
                </a:lnTo>
                <a:lnTo>
                  <a:pt x="154" y="149"/>
                </a:lnTo>
                <a:lnTo>
                  <a:pt x="150" y="149"/>
                </a:lnTo>
                <a:lnTo>
                  <a:pt x="150" y="149"/>
                </a:lnTo>
                <a:close/>
                <a:moveTo>
                  <a:pt x="118" y="221"/>
                </a:moveTo>
                <a:lnTo>
                  <a:pt x="118" y="221"/>
                </a:lnTo>
                <a:lnTo>
                  <a:pt x="108" y="221"/>
                </a:lnTo>
                <a:lnTo>
                  <a:pt x="101" y="217"/>
                </a:lnTo>
                <a:lnTo>
                  <a:pt x="97" y="212"/>
                </a:lnTo>
                <a:lnTo>
                  <a:pt x="97" y="204"/>
                </a:lnTo>
                <a:lnTo>
                  <a:pt x="97" y="196"/>
                </a:lnTo>
                <a:lnTo>
                  <a:pt x="101" y="189"/>
                </a:lnTo>
                <a:lnTo>
                  <a:pt x="106" y="183"/>
                </a:lnTo>
                <a:lnTo>
                  <a:pt x="112" y="177"/>
                </a:lnTo>
                <a:lnTo>
                  <a:pt x="112" y="177"/>
                </a:lnTo>
                <a:lnTo>
                  <a:pt x="116" y="181"/>
                </a:lnTo>
                <a:lnTo>
                  <a:pt x="120" y="185"/>
                </a:lnTo>
                <a:lnTo>
                  <a:pt x="123" y="198"/>
                </a:lnTo>
                <a:lnTo>
                  <a:pt x="125" y="206"/>
                </a:lnTo>
                <a:lnTo>
                  <a:pt x="123" y="212"/>
                </a:lnTo>
                <a:lnTo>
                  <a:pt x="122" y="217"/>
                </a:lnTo>
                <a:lnTo>
                  <a:pt x="118" y="221"/>
                </a:lnTo>
                <a:lnTo>
                  <a:pt x="118" y="221"/>
                </a:lnTo>
                <a:close/>
                <a:moveTo>
                  <a:pt x="122" y="173"/>
                </a:moveTo>
                <a:lnTo>
                  <a:pt x="122" y="173"/>
                </a:lnTo>
                <a:lnTo>
                  <a:pt x="123" y="170"/>
                </a:lnTo>
                <a:lnTo>
                  <a:pt x="127" y="168"/>
                </a:lnTo>
                <a:lnTo>
                  <a:pt x="139" y="162"/>
                </a:lnTo>
                <a:lnTo>
                  <a:pt x="139" y="162"/>
                </a:lnTo>
                <a:lnTo>
                  <a:pt x="129" y="170"/>
                </a:lnTo>
                <a:lnTo>
                  <a:pt x="125" y="173"/>
                </a:lnTo>
                <a:lnTo>
                  <a:pt x="122" y="173"/>
                </a:lnTo>
                <a:lnTo>
                  <a:pt x="122" y="173"/>
                </a:lnTo>
                <a:close/>
                <a:moveTo>
                  <a:pt x="129" y="189"/>
                </a:moveTo>
                <a:lnTo>
                  <a:pt x="129" y="189"/>
                </a:lnTo>
                <a:lnTo>
                  <a:pt x="127" y="185"/>
                </a:lnTo>
                <a:lnTo>
                  <a:pt x="129" y="181"/>
                </a:lnTo>
                <a:lnTo>
                  <a:pt x="133" y="175"/>
                </a:lnTo>
                <a:lnTo>
                  <a:pt x="139" y="172"/>
                </a:lnTo>
                <a:lnTo>
                  <a:pt x="144" y="168"/>
                </a:lnTo>
                <a:lnTo>
                  <a:pt x="144" y="168"/>
                </a:lnTo>
                <a:lnTo>
                  <a:pt x="137" y="179"/>
                </a:lnTo>
                <a:lnTo>
                  <a:pt x="133" y="185"/>
                </a:lnTo>
                <a:lnTo>
                  <a:pt x="129" y="189"/>
                </a:lnTo>
                <a:lnTo>
                  <a:pt x="129" y="189"/>
                </a:lnTo>
                <a:close/>
                <a:moveTo>
                  <a:pt x="146" y="181"/>
                </a:moveTo>
                <a:lnTo>
                  <a:pt x="146" y="181"/>
                </a:lnTo>
                <a:lnTo>
                  <a:pt x="148" y="177"/>
                </a:lnTo>
                <a:lnTo>
                  <a:pt x="150" y="173"/>
                </a:lnTo>
                <a:lnTo>
                  <a:pt x="150" y="173"/>
                </a:lnTo>
                <a:lnTo>
                  <a:pt x="152" y="175"/>
                </a:lnTo>
                <a:lnTo>
                  <a:pt x="152" y="177"/>
                </a:lnTo>
                <a:lnTo>
                  <a:pt x="152" y="177"/>
                </a:lnTo>
                <a:lnTo>
                  <a:pt x="150" y="177"/>
                </a:lnTo>
                <a:lnTo>
                  <a:pt x="148" y="179"/>
                </a:lnTo>
                <a:lnTo>
                  <a:pt x="148" y="179"/>
                </a:lnTo>
                <a:lnTo>
                  <a:pt x="146" y="181"/>
                </a:lnTo>
                <a:lnTo>
                  <a:pt x="146" y="181"/>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30" name="矩形 29"/>
          <p:cNvSpPr/>
          <p:nvPr/>
        </p:nvSpPr>
        <p:spPr>
          <a:xfrm>
            <a:off x="3276192" y="2194606"/>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矩形 30"/>
          <p:cNvSpPr/>
          <p:nvPr/>
        </p:nvSpPr>
        <p:spPr>
          <a:xfrm>
            <a:off x="1511631" y="454568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239" y="2558356"/>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p>
        </p:txBody>
      </p:sp>
      <p:sp>
        <p:nvSpPr>
          <p:cNvPr id="75" name="文本框 74"/>
          <p:cNvSpPr txBox="1"/>
          <p:nvPr/>
        </p:nvSpPr>
        <p:spPr>
          <a:xfrm>
            <a:off x="8185239" y="4056467"/>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16" name="Text Box 8"/>
          <p:cNvSpPr txBox="1">
            <a:spLocks noChangeArrowheads="1"/>
          </p:cNvSpPr>
          <p:nvPr/>
        </p:nvSpPr>
        <p:spPr bwMode="auto">
          <a:xfrm>
            <a:off x="1637035" y="859250"/>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18" name="直接连接符 17"/>
          <p:cNvCxnSpPr/>
          <p:nvPr/>
        </p:nvCxnSpPr>
        <p:spPr>
          <a:xfrm>
            <a:off x="943896" y="1501699"/>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KSO_Shape"/>
          <p:cNvSpPr/>
          <p:nvPr/>
        </p:nvSpPr>
        <p:spPr>
          <a:xfrm>
            <a:off x="943897" y="859249"/>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sz="2800" b="1" dirty="0">
                <a:solidFill>
                  <a:srgbClr val="FFFFFF"/>
                </a:solidFill>
              </a:rPr>
              <a:t>1</a:t>
            </a:r>
          </a:p>
        </p:txBody>
      </p:sp>
      <p:sp>
        <p:nvSpPr>
          <p:cNvPr id="76" name="Text Box 8"/>
          <p:cNvSpPr txBox="1">
            <a:spLocks noChangeArrowheads="1"/>
          </p:cNvSpPr>
          <p:nvPr/>
        </p:nvSpPr>
        <p:spPr bwMode="auto">
          <a:xfrm>
            <a:off x="1637035" y="1983513"/>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77" name="直接连接符 76"/>
          <p:cNvCxnSpPr/>
          <p:nvPr/>
        </p:nvCxnSpPr>
        <p:spPr>
          <a:xfrm>
            <a:off x="943896" y="2625962"/>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KSO_Shape"/>
          <p:cNvSpPr/>
          <p:nvPr/>
        </p:nvSpPr>
        <p:spPr>
          <a:xfrm>
            <a:off x="943897" y="1983512"/>
            <a:ext cx="534246" cy="5333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79" name="Text Box 8"/>
          <p:cNvSpPr txBox="1">
            <a:spLocks noChangeArrowheads="1"/>
          </p:cNvSpPr>
          <p:nvPr/>
        </p:nvSpPr>
        <p:spPr bwMode="auto">
          <a:xfrm>
            <a:off x="1637035" y="3107776"/>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0" name="直接连接符 79"/>
          <p:cNvCxnSpPr/>
          <p:nvPr/>
        </p:nvCxnSpPr>
        <p:spPr>
          <a:xfrm>
            <a:off x="943896" y="3750225"/>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1" name="KSO_Shape"/>
          <p:cNvSpPr/>
          <p:nvPr/>
        </p:nvSpPr>
        <p:spPr>
          <a:xfrm>
            <a:off x="943897" y="3107775"/>
            <a:ext cx="534246" cy="5333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sp>
        <p:nvSpPr>
          <p:cNvPr id="82" name="Text Box 8"/>
          <p:cNvSpPr txBox="1">
            <a:spLocks noChangeArrowheads="1"/>
          </p:cNvSpPr>
          <p:nvPr/>
        </p:nvSpPr>
        <p:spPr bwMode="auto">
          <a:xfrm>
            <a:off x="1637035" y="4232039"/>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3" name="直接连接符 82"/>
          <p:cNvCxnSpPr/>
          <p:nvPr/>
        </p:nvCxnSpPr>
        <p:spPr>
          <a:xfrm>
            <a:off x="943896" y="4874488"/>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KSO_Shape"/>
          <p:cNvSpPr/>
          <p:nvPr/>
        </p:nvSpPr>
        <p:spPr>
          <a:xfrm>
            <a:off x="943897" y="4232038"/>
            <a:ext cx="534246" cy="5333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4</a:t>
            </a:r>
            <a:endParaRPr lang="en-US" sz="2800" b="1" dirty="0">
              <a:solidFill>
                <a:srgbClr val="FFFFFF"/>
              </a:solidFill>
            </a:endParaRPr>
          </a:p>
        </p:txBody>
      </p:sp>
      <p:sp>
        <p:nvSpPr>
          <p:cNvPr id="85" name="Text Box 8"/>
          <p:cNvSpPr txBox="1">
            <a:spLocks noChangeArrowheads="1"/>
          </p:cNvSpPr>
          <p:nvPr/>
        </p:nvSpPr>
        <p:spPr bwMode="auto">
          <a:xfrm>
            <a:off x="1637035" y="5356302"/>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6" name="直接连接符 85"/>
          <p:cNvCxnSpPr/>
          <p:nvPr/>
        </p:nvCxnSpPr>
        <p:spPr>
          <a:xfrm>
            <a:off x="943896" y="5998751"/>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7" name="KSO_Shape"/>
          <p:cNvSpPr/>
          <p:nvPr/>
        </p:nvSpPr>
        <p:spPr>
          <a:xfrm>
            <a:off x="943897" y="5356301"/>
            <a:ext cx="534246" cy="5333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5</a:t>
            </a:r>
            <a:endParaRPr lang="en-US" sz="2800" b="1"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3" name="MH_Other_1"/>
          <p:cNvSpPr/>
          <p:nvPr>
            <p:custDataLst>
              <p:tags r:id="rId1"/>
            </p:custDataLst>
          </p:nvPr>
        </p:nvSpPr>
        <p:spPr>
          <a:xfrm>
            <a:off x="6759576"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4" name="MH_Other_1"/>
          <p:cNvSpPr/>
          <p:nvPr>
            <p:custDataLst>
              <p:tags r:id="rId2"/>
            </p:custDataLst>
          </p:nvPr>
        </p:nvSpPr>
        <p:spPr>
          <a:xfrm flipV="1">
            <a:off x="8083551" y="397986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5" name="MH_Other_1"/>
          <p:cNvSpPr/>
          <p:nvPr>
            <p:custDataLst>
              <p:tags r:id="rId3"/>
            </p:custDataLst>
          </p:nvPr>
        </p:nvSpPr>
        <p:spPr>
          <a:xfrm>
            <a:off x="9398001"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6" name="椭圆 25"/>
          <p:cNvSpPr/>
          <p:nvPr/>
        </p:nvSpPr>
        <p:spPr>
          <a:xfrm>
            <a:off x="6883400" y="22288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27" name="椭圆 26"/>
          <p:cNvSpPr/>
          <p:nvPr/>
        </p:nvSpPr>
        <p:spPr>
          <a:xfrm>
            <a:off x="9521825" y="2228849"/>
            <a:ext cx="1438275" cy="143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28" name="椭圆 27"/>
          <p:cNvSpPr/>
          <p:nvPr/>
        </p:nvSpPr>
        <p:spPr>
          <a:xfrm>
            <a:off x="8207375" y="4422779"/>
            <a:ext cx="1438275" cy="1438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29" name="矩形 28"/>
          <p:cNvSpPr/>
          <p:nvPr/>
        </p:nvSpPr>
        <p:spPr>
          <a:xfrm>
            <a:off x="496890" y="1841093"/>
            <a:ext cx="5257799" cy="1826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496890" y="4517940"/>
            <a:ext cx="5257799" cy="1826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请输入第四章的大标题</a:t>
            </a:r>
          </a:p>
        </p:txBody>
      </p:sp>
      <p:sp>
        <p:nvSpPr>
          <p:cNvPr id="9219" name="文本占位符 2"/>
          <p:cNvSpPr>
            <a:spLocks noGrp="1"/>
          </p:cNvSpPr>
          <p:nvPr>
            <p:ph type="body" idx="1"/>
          </p:nvPr>
        </p:nvSpPr>
        <p:spPr/>
        <p:txBody>
          <a:bodyPr/>
          <a:lstStyle/>
          <a:p>
            <a:r>
              <a:rPr lang="zh-CN" altLang="en-US" dirty="0"/>
              <a:t>请输入第四章的小标题</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0" name="矩形 19"/>
          <p:cNvSpPr/>
          <p:nvPr/>
        </p:nvSpPr>
        <p:spPr>
          <a:xfrm>
            <a:off x="852797"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1" name="矩形 20"/>
          <p:cNvSpPr/>
          <p:nvPr/>
        </p:nvSpPr>
        <p:spPr>
          <a:xfrm>
            <a:off x="8837038"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2" name="矩形 21"/>
          <p:cNvSpPr/>
          <p:nvPr/>
        </p:nvSpPr>
        <p:spPr>
          <a:xfrm>
            <a:off x="852797"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3" name="矩形 22"/>
          <p:cNvSpPr/>
          <p:nvPr/>
        </p:nvSpPr>
        <p:spPr>
          <a:xfrm>
            <a:off x="8837038"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2" name="矩形 11"/>
          <p:cNvSpPr/>
          <p:nvPr/>
        </p:nvSpPr>
        <p:spPr>
          <a:xfrm>
            <a:off x="6254048" y="2282093"/>
            <a:ext cx="1741966" cy="1741966"/>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54048" y="4369750"/>
            <a:ext cx="1741966" cy="1741966"/>
          </a:xfrm>
          <a:prstGeom prst="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95987" y="2282093"/>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95987" y="4369750"/>
            <a:ext cx="1741966" cy="1741966"/>
          </a:xfrm>
          <a:prstGeom prst="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bwMode="auto">
          <a:xfrm flipH="1">
            <a:off x="6562080" y="4788496"/>
            <a:ext cx="1125902" cy="904474"/>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594565" y="2622284"/>
            <a:ext cx="944811" cy="1061586"/>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9FCFB"/>
          </a:solidFill>
          <a:ln>
            <a:noFill/>
          </a:ln>
          <a:effectLst/>
        </p:spPr>
        <p:txBody>
          <a:bodyPr/>
          <a:lstStyle/>
          <a:p>
            <a:endParaRPr lang="zh-CN" altLang="en-US" sz="4400"/>
          </a:p>
        </p:txBody>
      </p:sp>
      <p:sp>
        <p:nvSpPr>
          <p:cNvPr id="26" name="KSO_Shape"/>
          <p:cNvSpPr/>
          <p:nvPr/>
        </p:nvSpPr>
        <p:spPr bwMode="auto">
          <a:xfrm>
            <a:off x="6730781" y="2660698"/>
            <a:ext cx="788499" cy="984756"/>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31" name="KSO_Shape"/>
          <p:cNvSpPr/>
          <p:nvPr/>
        </p:nvSpPr>
        <p:spPr bwMode="auto">
          <a:xfrm>
            <a:off x="4549420" y="4723182"/>
            <a:ext cx="1035101" cy="1035101"/>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9FCFB"/>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grpSp>
        <p:nvGrpSpPr>
          <p:cNvPr id="22" name="组合 21"/>
          <p:cNvGrpSpPr/>
          <p:nvPr/>
        </p:nvGrpSpPr>
        <p:grpSpPr>
          <a:xfrm rot="18863724">
            <a:off x="4170552" y="2561948"/>
            <a:ext cx="3850897" cy="2957883"/>
            <a:chOff x="463390" y="2486314"/>
            <a:chExt cx="2599721" cy="1996852"/>
          </a:xfrm>
        </p:grpSpPr>
        <p:sp>
          <p:nvSpPr>
            <p:cNvPr id="24" name="Freeform 7"/>
            <p:cNvSpPr/>
            <p:nvPr/>
          </p:nvSpPr>
          <p:spPr bwMode="auto">
            <a:xfrm rot="18900000">
              <a:off x="1546781" y="2486314"/>
              <a:ext cx="1516330" cy="142312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29" name="Freeform 8"/>
            <p:cNvSpPr/>
            <p:nvPr/>
          </p:nvSpPr>
          <p:spPr bwMode="auto">
            <a:xfrm rot="18900000">
              <a:off x="463390" y="3060043"/>
              <a:ext cx="1516330" cy="142312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grpSp>
      <p:sp>
        <p:nvSpPr>
          <p:cNvPr id="30" name="타원 108"/>
          <p:cNvSpPr/>
          <p:nvPr/>
        </p:nvSpPr>
        <p:spPr>
          <a:xfrm>
            <a:off x="900250" y="4304383"/>
            <a:ext cx="3614457" cy="58512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32" name="矩形 31"/>
          <p:cNvSpPr/>
          <p:nvPr/>
        </p:nvSpPr>
        <p:spPr>
          <a:xfrm>
            <a:off x="961912" y="4945778"/>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타원 108"/>
          <p:cNvSpPr/>
          <p:nvPr/>
        </p:nvSpPr>
        <p:spPr>
          <a:xfrm>
            <a:off x="7597138" y="2206367"/>
            <a:ext cx="3614457" cy="585123"/>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34" name="矩形 33"/>
          <p:cNvSpPr/>
          <p:nvPr/>
        </p:nvSpPr>
        <p:spPr>
          <a:xfrm>
            <a:off x="7658800" y="2847762"/>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7"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8" name="矩形 17"/>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Other_3"/>
          <p:cNvSpPr/>
          <p:nvPr>
            <p:custDataLst>
              <p:tags r:id="rId2"/>
            </p:custDataLst>
          </p:nvPr>
        </p:nvSpPr>
        <p:spPr>
          <a:xfrm>
            <a:off x="4209774" y="5503997"/>
            <a:ext cx="1052512" cy="1050925"/>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1" name="矩形 20"/>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Other_3"/>
          <p:cNvSpPr/>
          <p:nvPr>
            <p:custDataLst>
              <p:tags r:id="rId3"/>
            </p:custDataLst>
          </p:nvPr>
        </p:nvSpPr>
        <p:spPr>
          <a:xfrm>
            <a:off x="6929714" y="5503997"/>
            <a:ext cx="1052512" cy="1050925"/>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4" name="矩形 23"/>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5"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Other_3"/>
          <p:cNvSpPr/>
          <p:nvPr>
            <p:custDataLst>
              <p:tags r:id="rId4"/>
            </p:custDataLst>
          </p:nvPr>
        </p:nvSpPr>
        <p:spPr>
          <a:xfrm>
            <a:off x="9649654" y="5503997"/>
            <a:ext cx="1052512" cy="1050925"/>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7" name="矩形 26"/>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9"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0"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圆角矩形 85"/>
          <p:cNvSpPr/>
          <p:nvPr/>
        </p:nvSpPr>
        <p:spPr>
          <a:xfrm>
            <a:off x="2236773" y="3570771"/>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0" name="矩形 29"/>
          <p:cNvSpPr/>
          <p:nvPr/>
        </p:nvSpPr>
        <p:spPr>
          <a:xfrm>
            <a:off x="22367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6" name="圆角矩形 85"/>
          <p:cNvSpPr/>
          <p:nvPr/>
        </p:nvSpPr>
        <p:spPr>
          <a:xfrm>
            <a:off x="7265973" y="3570771"/>
            <a:ext cx="2689254" cy="44202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72659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grpSp>
        <p:nvGrpSpPr>
          <p:cNvPr id="19" name="Group 4"/>
          <p:cNvGrpSpPr>
            <a:grpSpLocks noChangeAspect="1"/>
          </p:cNvGrpSpPr>
          <p:nvPr/>
        </p:nvGrpSpPr>
        <p:grpSpPr bwMode="auto">
          <a:xfrm>
            <a:off x="5387908" y="2705166"/>
            <a:ext cx="1416185" cy="3175687"/>
            <a:chOff x="815" y="1510"/>
            <a:chExt cx="891" cy="1998"/>
          </a:xfrm>
          <a:solidFill>
            <a:schemeClr val="tx1"/>
          </a:solidFill>
        </p:grpSpPr>
        <p:sp>
          <p:nvSpPr>
            <p:cNvPr id="21"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grpSp>
      <p:sp>
        <p:nvSpPr>
          <p:cNvPr id="26" name="圆角矩形 85"/>
          <p:cNvSpPr/>
          <p:nvPr/>
        </p:nvSpPr>
        <p:spPr>
          <a:xfrm>
            <a:off x="2236773" y="5698339"/>
            <a:ext cx="2689254" cy="44202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8" name="矩形 37"/>
          <p:cNvSpPr/>
          <p:nvPr/>
        </p:nvSpPr>
        <p:spPr>
          <a:xfrm>
            <a:off x="22367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85"/>
          <p:cNvSpPr/>
          <p:nvPr/>
        </p:nvSpPr>
        <p:spPr>
          <a:xfrm>
            <a:off x="7265973" y="5698339"/>
            <a:ext cx="2689254" cy="44202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72659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任意多边形: 形状 31"/>
          <p:cNvSpPr/>
          <p:nvPr/>
        </p:nvSpPr>
        <p:spPr>
          <a:xfrm rot="10472742" flipV="1">
            <a:off x="2439829"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3" name="任意多边形: 形状 32"/>
          <p:cNvSpPr/>
          <p:nvPr/>
        </p:nvSpPr>
        <p:spPr>
          <a:xfrm>
            <a:off x="792163"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19459" y="4873804"/>
            <a:ext cx="1603796" cy="646331"/>
          </a:xfrm>
          <a:prstGeom prst="rect">
            <a:avLst/>
          </a:prstGeom>
          <a:noFill/>
        </p:spPr>
        <p:txBody>
          <a:bodyPr wrap="square" rtlCol="0">
            <a:spAutoFit/>
          </a:bodyPr>
          <a:lstStyle/>
          <a:p>
            <a:pPr algn="r"/>
            <a:r>
              <a:rPr lang="en-US" altLang="zh-CN" sz="3600" b="1" dirty="0">
                <a:latin typeface="+mj-ea"/>
                <a:ea typeface="+mj-ea"/>
              </a:rPr>
              <a:t>1600</a:t>
            </a:r>
            <a:r>
              <a:rPr lang="zh-CN" altLang="en-US" sz="1800" b="1" dirty="0">
                <a:latin typeface="+mj-ea"/>
                <a:ea typeface="+mj-ea"/>
              </a:rPr>
              <a:t>万</a:t>
            </a:r>
            <a:endParaRPr lang="en-US" altLang="zh-CN" sz="1800" b="1" dirty="0">
              <a:latin typeface="+mj-ea"/>
              <a:ea typeface="+mj-ea"/>
            </a:endParaRPr>
          </a:p>
        </p:txBody>
      </p:sp>
      <p:sp>
        <p:nvSpPr>
          <p:cNvPr id="35" name="矩形 34"/>
          <p:cNvSpPr/>
          <p:nvPr/>
        </p:nvSpPr>
        <p:spPr>
          <a:xfrm>
            <a:off x="3237392"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10</a:t>
            </a:r>
            <a:r>
              <a:rPr lang="zh-CN" altLang="en-US" dirty="0">
                <a:solidFill>
                  <a:schemeClr val="tx1"/>
                </a:solidFill>
                <a:latin typeface="+mn-ea"/>
              </a:rPr>
              <a:t>月</a:t>
            </a:r>
            <a:endParaRPr lang="zh-CN" altLang="zh-CN" dirty="0">
              <a:solidFill>
                <a:schemeClr val="tx1"/>
              </a:solidFill>
              <a:latin typeface="+mn-ea"/>
            </a:endParaRPr>
          </a:p>
        </p:txBody>
      </p:sp>
      <p:sp>
        <p:nvSpPr>
          <p:cNvPr id="36" name="任意多边形: 形状 35"/>
          <p:cNvSpPr/>
          <p:nvPr/>
        </p:nvSpPr>
        <p:spPr>
          <a:xfrm rot="10472742" flipV="1">
            <a:off x="6071713"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2"/>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7" name="任意多边形: 形状 36"/>
          <p:cNvSpPr/>
          <p:nvPr/>
        </p:nvSpPr>
        <p:spPr>
          <a:xfrm>
            <a:off x="4424047"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451343" y="4873804"/>
            <a:ext cx="1603796" cy="646331"/>
          </a:xfrm>
          <a:prstGeom prst="rect">
            <a:avLst/>
          </a:prstGeom>
          <a:noFill/>
        </p:spPr>
        <p:txBody>
          <a:bodyPr wrap="square" rtlCol="0">
            <a:spAutoFit/>
          </a:bodyPr>
          <a:lstStyle/>
          <a:p>
            <a:pPr algn="r"/>
            <a:r>
              <a:rPr lang="en-US" altLang="zh-CN" sz="3600" b="1" dirty="0">
                <a:latin typeface="+mj-ea"/>
                <a:ea typeface="+mj-ea"/>
              </a:rPr>
              <a:t>2300</a:t>
            </a:r>
            <a:r>
              <a:rPr lang="zh-CN" altLang="en-US" sz="1800" b="1" dirty="0">
                <a:latin typeface="+mj-ea"/>
                <a:ea typeface="+mj-ea"/>
              </a:rPr>
              <a:t>万</a:t>
            </a:r>
            <a:endParaRPr lang="en-US" altLang="zh-CN" sz="1800" b="1" dirty="0">
              <a:latin typeface="+mj-ea"/>
              <a:ea typeface="+mj-ea"/>
            </a:endParaRPr>
          </a:p>
        </p:txBody>
      </p:sp>
      <p:sp>
        <p:nvSpPr>
          <p:cNvPr id="39" name="矩形 38"/>
          <p:cNvSpPr/>
          <p:nvPr/>
        </p:nvSpPr>
        <p:spPr>
          <a:xfrm>
            <a:off x="6869276"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11</a:t>
            </a:r>
            <a:r>
              <a:rPr lang="zh-CN" altLang="en-US" dirty="0">
                <a:solidFill>
                  <a:schemeClr val="tx1"/>
                </a:solidFill>
                <a:latin typeface="+mn-ea"/>
              </a:rPr>
              <a:t>月</a:t>
            </a:r>
            <a:endParaRPr lang="zh-CN" altLang="zh-CN" dirty="0">
              <a:solidFill>
                <a:schemeClr val="tx1"/>
              </a:solidFill>
              <a:latin typeface="+mn-ea"/>
            </a:endParaRPr>
          </a:p>
        </p:txBody>
      </p:sp>
      <p:sp>
        <p:nvSpPr>
          <p:cNvPr id="40" name="任意多边形: 形状 39"/>
          <p:cNvSpPr/>
          <p:nvPr/>
        </p:nvSpPr>
        <p:spPr>
          <a:xfrm rot="10472742" flipV="1">
            <a:off x="9703597"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1" name="任意多边形: 形状 40"/>
          <p:cNvSpPr/>
          <p:nvPr/>
        </p:nvSpPr>
        <p:spPr>
          <a:xfrm>
            <a:off x="8055931"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8083227" y="4873804"/>
            <a:ext cx="1603796" cy="646331"/>
          </a:xfrm>
          <a:prstGeom prst="rect">
            <a:avLst/>
          </a:prstGeom>
          <a:noFill/>
        </p:spPr>
        <p:txBody>
          <a:bodyPr wrap="square" rtlCol="0">
            <a:spAutoFit/>
          </a:bodyPr>
          <a:lstStyle/>
          <a:p>
            <a:pPr algn="r"/>
            <a:r>
              <a:rPr lang="en-US" altLang="zh-CN" sz="3600" b="1" dirty="0">
                <a:latin typeface="+mj-ea"/>
                <a:ea typeface="+mj-ea"/>
              </a:rPr>
              <a:t>4500</a:t>
            </a:r>
            <a:r>
              <a:rPr lang="zh-CN" altLang="en-US" sz="1800" b="1" dirty="0">
                <a:latin typeface="+mj-ea"/>
                <a:ea typeface="+mj-ea"/>
              </a:rPr>
              <a:t>万</a:t>
            </a:r>
            <a:endParaRPr lang="en-US" altLang="zh-CN" sz="1800" b="1" dirty="0">
              <a:latin typeface="+mj-ea"/>
              <a:ea typeface="+mj-ea"/>
            </a:endParaRPr>
          </a:p>
        </p:txBody>
      </p:sp>
      <p:sp>
        <p:nvSpPr>
          <p:cNvPr id="43" name="矩形 42"/>
          <p:cNvSpPr/>
          <p:nvPr/>
        </p:nvSpPr>
        <p:spPr>
          <a:xfrm>
            <a:off x="10501160"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12</a:t>
            </a:r>
            <a:r>
              <a:rPr lang="zh-CN" altLang="en-US" dirty="0">
                <a:solidFill>
                  <a:schemeClr val="tx1"/>
                </a:solidFill>
                <a:latin typeface="+mn-ea"/>
              </a:rPr>
              <a:t>月</a:t>
            </a:r>
            <a:endParaRPr lang="zh-CN" altLang="zh-CN" dirty="0">
              <a:solidFill>
                <a:schemeClr val="tx1"/>
              </a:solidFill>
              <a:latin typeface="+mn-ea"/>
            </a:endParaRPr>
          </a:p>
        </p:txBody>
      </p:sp>
      <p:cxnSp>
        <p:nvCxnSpPr>
          <p:cNvPr id="44" name="直接连接符 43"/>
          <p:cNvCxnSpPr/>
          <p:nvPr/>
        </p:nvCxnSpPr>
        <p:spPr>
          <a:xfrm>
            <a:off x="660000" y="4071885"/>
            <a:ext cx="1087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136129" y="1773200"/>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矩形 45"/>
          <p:cNvSpPr/>
          <p:nvPr/>
        </p:nvSpPr>
        <p:spPr>
          <a:xfrm>
            <a:off x="1136129" y="285743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4" name="椭圆 3"/>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5" name="椭圆 4"/>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p>
        </p:txBody>
      </p:sp>
      <p:sp>
        <p:nvSpPr>
          <p:cNvPr id="6" name="椭圆 5"/>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请输入第一章</a:t>
            </a:r>
            <a:r>
              <a:rPr lang="en-US" altLang="zh-CN" dirty="0"/>
              <a:t/>
            </a:r>
            <a:br>
              <a:rPr lang="en-US" altLang="zh-CN" dirty="0"/>
            </a:br>
            <a:r>
              <a:rPr lang="zh-CN" altLang="en-US" dirty="0"/>
              <a:t>的大标题</a:t>
            </a:r>
          </a:p>
        </p:txBody>
      </p:sp>
      <p:sp>
        <p:nvSpPr>
          <p:cNvPr id="9219" name="文本占位符 2"/>
          <p:cNvSpPr>
            <a:spLocks noGrp="1"/>
          </p:cNvSpPr>
          <p:nvPr>
            <p:ph type="body" idx="1"/>
          </p:nvPr>
        </p:nvSpPr>
        <p:spPr/>
        <p:txBody>
          <a:bodyPr/>
          <a:lstStyle/>
          <a:p>
            <a:r>
              <a:rPr lang="zh-CN" altLang="en-US"/>
              <a:t>请输入第一章的小标题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43" name="圆角矩形 38"/>
          <p:cNvSpPr/>
          <p:nvPr/>
        </p:nvSpPr>
        <p:spPr>
          <a:xfrm>
            <a:off x="817532" y="481040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50" name="椭圆 5"/>
          <p:cNvSpPr/>
          <p:nvPr/>
        </p:nvSpPr>
        <p:spPr>
          <a:xfrm>
            <a:off x="2085366" y="1916327"/>
            <a:ext cx="2395538" cy="2163763"/>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51" name="矩形 50"/>
          <p:cNvSpPr/>
          <p:nvPr/>
        </p:nvSpPr>
        <p:spPr>
          <a:xfrm>
            <a:off x="1780614" y="4236341"/>
            <a:ext cx="3005042" cy="4744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j-ea"/>
                <a:ea typeface="+mj-ea"/>
              </a:rPr>
              <a:t>请输入文本请输入文本</a:t>
            </a:r>
            <a:endParaRPr lang="zh-CN" altLang="zh-CN" sz="1800" dirty="0">
              <a:solidFill>
                <a:srgbClr val="FFFFFF"/>
              </a:solidFill>
              <a:latin typeface="+mj-ea"/>
              <a:ea typeface="+mj-ea"/>
            </a:endParaRPr>
          </a:p>
        </p:txBody>
      </p:sp>
      <p:sp>
        <p:nvSpPr>
          <p:cNvPr id="52" name="KSO_Shape"/>
          <p:cNvSpPr/>
          <p:nvPr/>
        </p:nvSpPr>
        <p:spPr bwMode="auto">
          <a:xfrm>
            <a:off x="2988055" y="2855919"/>
            <a:ext cx="590161" cy="475080"/>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p:spPr>
        <p:txBody>
          <a:bodyPr/>
          <a:lstStyle/>
          <a:p>
            <a:endParaRPr lang="zh-CN" altLang="en-US"/>
          </a:p>
        </p:txBody>
      </p:sp>
      <p:sp>
        <p:nvSpPr>
          <p:cNvPr id="53" name="圆角矩形 27"/>
          <p:cNvSpPr/>
          <p:nvPr/>
        </p:nvSpPr>
        <p:spPr>
          <a:xfrm>
            <a:off x="6443263" y="481040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54" name="椭圆 5"/>
          <p:cNvSpPr/>
          <p:nvPr/>
        </p:nvSpPr>
        <p:spPr>
          <a:xfrm>
            <a:off x="7711097" y="1916327"/>
            <a:ext cx="2395538" cy="2163763"/>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69" name="矩形 68"/>
          <p:cNvSpPr/>
          <p:nvPr/>
        </p:nvSpPr>
        <p:spPr>
          <a:xfrm>
            <a:off x="7406345" y="4236341"/>
            <a:ext cx="3005042" cy="4744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j-ea"/>
                <a:ea typeface="+mj-ea"/>
              </a:rPr>
              <a:t>请输入文本请输入文本</a:t>
            </a:r>
            <a:endParaRPr lang="zh-CN" altLang="zh-CN" sz="1800" dirty="0">
              <a:solidFill>
                <a:srgbClr val="FFFFFF"/>
              </a:solidFill>
              <a:latin typeface="+mj-ea"/>
              <a:ea typeface="+mj-ea"/>
            </a:endParaRPr>
          </a:p>
        </p:txBody>
      </p:sp>
      <p:sp>
        <p:nvSpPr>
          <p:cNvPr id="70" name="KSO_Shape"/>
          <p:cNvSpPr/>
          <p:nvPr/>
        </p:nvSpPr>
        <p:spPr bwMode="auto">
          <a:xfrm>
            <a:off x="8613786" y="2919854"/>
            <a:ext cx="590161" cy="347211"/>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chemeClr val="accent2"/>
          </a:solidFill>
          <a:ln>
            <a:noFill/>
          </a:ln>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grpSp>
        <p:nvGrpSpPr>
          <p:cNvPr id="13" name="组合 12"/>
          <p:cNvGrpSpPr/>
          <p:nvPr/>
        </p:nvGrpSpPr>
        <p:grpSpPr>
          <a:xfrm>
            <a:off x="2653566" y="3560486"/>
            <a:ext cx="1408467" cy="2272755"/>
            <a:chOff x="1039813" y="1706563"/>
            <a:chExt cx="838199" cy="1352550"/>
          </a:xfrm>
          <a:solidFill>
            <a:schemeClr val="accent1"/>
          </a:solidFill>
        </p:grpSpPr>
        <p:sp>
          <p:nvSpPr>
            <p:cNvPr id="14"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2880308"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语文</a:t>
            </a:r>
          </a:p>
        </p:txBody>
      </p:sp>
      <p:sp>
        <p:nvSpPr>
          <p:cNvPr id="30" name="矩形 29"/>
          <p:cNvSpPr/>
          <p:nvPr/>
        </p:nvSpPr>
        <p:spPr>
          <a:xfrm>
            <a:off x="461909"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p:cNvSpPr txBox="1"/>
          <p:nvPr/>
        </p:nvSpPr>
        <p:spPr>
          <a:xfrm>
            <a:off x="2987869"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72</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0" name="组合 69"/>
          <p:cNvGrpSpPr/>
          <p:nvPr/>
        </p:nvGrpSpPr>
        <p:grpSpPr>
          <a:xfrm>
            <a:off x="6470823" y="3560486"/>
            <a:ext cx="1408467" cy="2272755"/>
            <a:chOff x="1039813" y="1706563"/>
            <a:chExt cx="838199" cy="1352550"/>
          </a:xfrm>
          <a:solidFill>
            <a:schemeClr val="accent2"/>
          </a:solidFill>
        </p:grpSpPr>
        <p:sp>
          <p:nvSpPr>
            <p:cNvPr id="71"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矩形 75"/>
          <p:cNvSpPr/>
          <p:nvPr/>
        </p:nvSpPr>
        <p:spPr>
          <a:xfrm>
            <a:off x="6697565" y="5666149"/>
            <a:ext cx="1215269" cy="711554"/>
          </a:xfrm>
          <a:prstGeom prst="rect">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数学</a:t>
            </a:r>
          </a:p>
        </p:txBody>
      </p:sp>
      <p:sp>
        <p:nvSpPr>
          <p:cNvPr id="77" name="矩形 76"/>
          <p:cNvSpPr/>
          <p:nvPr/>
        </p:nvSpPr>
        <p:spPr>
          <a:xfrm>
            <a:off x="4279166" y="4449440"/>
            <a:ext cx="2467717" cy="1928263"/>
          </a:xfrm>
          <a:prstGeom prst="rect">
            <a:avLst/>
          </a:prstGeom>
          <a:solidFill>
            <a:srgbClr val="FF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78" name="文本框 77"/>
          <p:cNvSpPr txBox="1"/>
          <p:nvPr/>
        </p:nvSpPr>
        <p:spPr>
          <a:xfrm>
            <a:off x="6805126"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95</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9" name="组合 78"/>
          <p:cNvGrpSpPr/>
          <p:nvPr/>
        </p:nvGrpSpPr>
        <p:grpSpPr>
          <a:xfrm>
            <a:off x="10288080" y="3560486"/>
            <a:ext cx="1408467" cy="2272755"/>
            <a:chOff x="1039813" y="1706563"/>
            <a:chExt cx="838199" cy="1352550"/>
          </a:xfrm>
          <a:solidFill>
            <a:schemeClr val="accent3"/>
          </a:solidFill>
        </p:grpSpPr>
        <p:sp>
          <p:nvSpPr>
            <p:cNvPr id="80"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5" name="矩形 84"/>
          <p:cNvSpPr/>
          <p:nvPr/>
        </p:nvSpPr>
        <p:spPr>
          <a:xfrm>
            <a:off x="10514822" y="5666149"/>
            <a:ext cx="1215269" cy="711554"/>
          </a:xfrm>
          <a:prstGeom prst="rect">
            <a:avLst/>
          </a:prstGeom>
          <a:solidFill>
            <a:schemeClr val="accent3"/>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英语</a:t>
            </a:r>
          </a:p>
        </p:txBody>
      </p:sp>
      <p:sp>
        <p:nvSpPr>
          <p:cNvPr id="86" name="矩形 85"/>
          <p:cNvSpPr/>
          <p:nvPr/>
        </p:nvSpPr>
        <p:spPr>
          <a:xfrm>
            <a:off x="8096423" y="4449440"/>
            <a:ext cx="2467717" cy="1928263"/>
          </a:xfrm>
          <a:prstGeom prst="rect">
            <a:avLst/>
          </a:prstGeom>
          <a:solidFill>
            <a:srgbClr val="FF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87" name="文本框 86"/>
          <p:cNvSpPr txBox="1"/>
          <p:nvPr/>
        </p:nvSpPr>
        <p:spPr>
          <a:xfrm>
            <a:off x="10622383"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63</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sp>
        <p:nvSpPr>
          <p:cNvPr id="88" name="矩形 87"/>
          <p:cNvSpPr/>
          <p:nvPr/>
        </p:nvSpPr>
        <p:spPr>
          <a:xfrm>
            <a:off x="1368880" y="1964653"/>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3" name="KSO_Shape"/>
          <p:cNvSpPr/>
          <p:nvPr/>
        </p:nvSpPr>
        <p:spPr bwMode="auto">
          <a:xfrm>
            <a:off x="4991276" y="3640360"/>
            <a:ext cx="2209448" cy="3217640"/>
          </a:xfrm>
          <a:custGeom>
            <a:avLst/>
            <a:gdLst>
              <a:gd name="T0" fmla="*/ 846755 w 4439"/>
              <a:gd name="T1" fmla="*/ 733328 h 6458"/>
              <a:gd name="T2" fmla="*/ 824953 w 4439"/>
              <a:gd name="T3" fmla="*/ 769906 h 6458"/>
              <a:gd name="T4" fmla="*/ 806097 w 4439"/>
              <a:gd name="T5" fmla="*/ 743357 h 6458"/>
              <a:gd name="T6" fmla="*/ 797258 w 4439"/>
              <a:gd name="T7" fmla="*/ 133037 h 6458"/>
              <a:gd name="T8" fmla="*/ 792839 w 4439"/>
              <a:gd name="T9" fmla="*/ 67256 h 6458"/>
              <a:gd name="T10" fmla="*/ 773688 w 4439"/>
              <a:gd name="T11" fmla="*/ 30678 h 6458"/>
              <a:gd name="T12" fmla="*/ 733030 w 4439"/>
              <a:gd name="T13" fmla="*/ 3835 h 6458"/>
              <a:gd name="T14" fmla="*/ 671158 w 4439"/>
              <a:gd name="T15" fmla="*/ 8849 h 6458"/>
              <a:gd name="T16" fmla="*/ 642579 w 4439"/>
              <a:gd name="T17" fmla="*/ 33038 h 6458"/>
              <a:gd name="T18" fmla="*/ 624902 w 4439"/>
              <a:gd name="T19" fmla="*/ 73156 h 6458"/>
              <a:gd name="T20" fmla="*/ 616358 w 4439"/>
              <a:gd name="T21" fmla="*/ 710319 h 6458"/>
              <a:gd name="T22" fmla="*/ 613117 w 4439"/>
              <a:gd name="T23" fmla="*/ 747782 h 6458"/>
              <a:gd name="T24" fmla="*/ 597796 w 4439"/>
              <a:gd name="T25" fmla="*/ 750142 h 6458"/>
              <a:gd name="T26" fmla="*/ 586600 w 4439"/>
              <a:gd name="T27" fmla="*/ 723298 h 6458"/>
              <a:gd name="T28" fmla="*/ 494677 w 4439"/>
              <a:gd name="T29" fmla="*/ 208258 h 6458"/>
              <a:gd name="T30" fmla="*/ 455492 w 4439"/>
              <a:gd name="T31" fmla="*/ 166075 h 6458"/>
              <a:gd name="T32" fmla="*/ 393326 w 4439"/>
              <a:gd name="T33" fmla="*/ 164306 h 6458"/>
              <a:gd name="T34" fmla="*/ 365336 w 4439"/>
              <a:gd name="T35" fmla="*/ 187609 h 6458"/>
              <a:gd name="T36" fmla="*/ 351194 w 4439"/>
              <a:gd name="T37" fmla="*/ 224777 h 6458"/>
              <a:gd name="T38" fmla="*/ 401870 w 4439"/>
              <a:gd name="T39" fmla="*/ 785540 h 6458"/>
              <a:gd name="T40" fmla="*/ 397451 w 4439"/>
              <a:gd name="T41" fmla="*/ 886719 h 6458"/>
              <a:gd name="T42" fmla="*/ 375943 w 4439"/>
              <a:gd name="T43" fmla="*/ 947190 h 6458"/>
              <a:gd name="T44" fmla="*/ 348837 w 4439"/>
              <a:gd name="T45" fmla="*/ 977574 h 6458"/>
              <a:gd name="T46" fmla="*/ 323794 w 4439"/>
              <a:gd name="T47" fmla="*/ 966954 h 6458"/>
              <a:gd name="T48" fmla="*/ 307000 w 4439"/>
              <a:gd name="T49" fmla="*/ 941586 h 6458"/>
              <a:gd name="T50" fmla="*/ 235701 w 4439"/>
              <a:gd name="T51" fmla="*/ 769021 h 6458"/>
              <a:gd name="T52" fmla="*/ 183552 w 4439"/>
              <a:gd name="T53" fmla="*/ 662827 h 6458"/>
              <a:gd name="T54" fmla="*/ 138474 w 4439"/>
              <a:gd name="T55" fmla="*/ 627724 h 6458"/>
              <a:gd name="T56" fmla="*/ 61282 w 4439"/>
              <a:gd name="T57" fmla="*/ 610910 h 6458"/>
              <a:gd name="T58" fmla="*/ 25338 w 4439"/>
              <a:gd name="T59" fmla="*/ 624184 h 6458"/>
              <a:gd name="T60" fmla="*/ 7071 w 4439"/>
              <a:gd name="T61" fmla="*/ 653092 h 6458"/>
              <a:gd name="T62" fmla="*/ 589 w 4439"/>
              <a:gd name="T63" fmla="*/ 672561 h 6458"/>
              <a:gd name="T64" fmla="*/ 41837 w 4439"/>
              <a:gd name="T65" fmla="*/ 770201 h 6458"/>
              <a:gd name="T66" fmla="*/ 66585 w 4439"/>
              <a:gd name="T67" fmla="*/ 908843 h 6458"/>
              <a:gd name="T68" fmla="*/ 84558 w 4439"/>
              <a:gd name="T69" fmla="*/ 983178 h 6458"/>
              <a:gd name="T70" fmla="*/ 124038 w 4439"/>
              <a:gd name="T71" fmla="*/ 1076983 h 6458"/>
              <a:gd name="T72" fmla="*/ 167348 w 4439"/>
              <a:gd name="T73" fmla="*/ 1206185 h 6458"/>
              <a:gd name="T74" fmla="*/ 187088 w 4439"/>
              <a:gd name="T75" fmla="*/ 1289076 h 6458"/>
              <a:gd name="T76" fmla="*/ 243361 w 4439"/>
              <a:gd name="T77" fmla="*/ 1434502 h 6458"/>
              <a:gd name="T78" fmla="*/ 303465 w 4439"/>
              <a:gd name="T79" fmla="*/ 1533616 h 6458"/>
              <a:gd name="T80" fmla="*/ 399513 w 4439"/>
              <a:gd name="T81" fmla="*/ 1625946 h 6458"/>
              <a:gd name="T82" fmla="*/ 456965 w 4439"/>
              <a:gd name="T83" fmla="*/ 1694382 h 6458"/>
              <a:gd name="T84" fmla="*/ 472580 w 4439"/>
              <a:gd name="T85" fmla="*/ 1761343 h 6458"/>
              <a:gd name="T86" fmla="*/ 1044449 w 4439"/>
              <a:gd name="T87" fmla="*/ 1695857 h 6458"/>
              <a:gd name="T88" fmla="*/ 1109562 w 4439"/>
              <a:gd name="T89" fmla="*/ 1600283 h 6458"/>
              <a:gd name="T90" fmla="*/ 1165541 w 4439"/>
              <a:gd name="T91" fmla="*/ 1447776 h 6458"/>
              <a:gd name="T92" fmla="*/ 1191468 w 4439"/>
              <a:gd name="T93" fmla="*/ 1281701 h 6458"/>
              <a:gd name="T94" fmla="*/ 1214154 w 4439"/>
              <a:gd name="T95" fmla="*/ 1001172 h 6458"/>
              <a:gd name="T96" fmla="*/ 1305783 w 4439"/>
              <a:gd name="T97" fmla="*/ 393802 h 6458"/>
              <a:gd name="T98" fmla="*/ 1305488 w 4439"/>
              <a:gd name="T99" fmla="*/ 351915 h 6458"/>
              <a:gd name="T100" fmla="*/ 1270427 w 4439"/>
              <a:gd name="T101" fmla="*/ 302358 h 6458"/>
              <a:gd name="T102" fmla="*/ 1210913 w 4439"/>
              <a:gd name="T103" fmla="*/ 299113 h 6458"/>
              <a:gd name="T104" fmla="*/ 1178210 w 4439"/>
              <a:gd name="T105" fmla="*/ 327136 h 6458"/>
              <a:gd name="T106" fmla="*/ 1160237 w 4439"/>
              <a:gd name="T107" fmla="*/ 368729 h 6458"/>
              <a:gd name="T108" fmla="*/ 1039441 w 4439"/>
              <a:gd name="T109" fmla="*/ 841586 h 6458"/>
              <a:gd name="T110" fmla="*/ 1024415 w 4439"/>
              <a:gd name="T111" fmla="*/ 820348 h 6458"/>
              <a:gd name="T112" fmla="*/ 1078626 w 4439"/>
              <a:gd name="T113" fmla="*/ 187019 h 6458"/>
              <a:gd name="T114" fmla="*/ 1076269 w 4439"/>
              <a:gd name="T115" fmla="*/ 147786 h 6458"/>
              <a:gd name="T116" fmla="*/ 1053583 w 4439"/>
              <a:gd name="T117" fmla="*/ 107669 h 6458"/>
              <a:gd name="T118" fmla="*/ 996425 w 4439"/>
              <a:gd name="T119" fmla="*/ 90265 h 6458"/>
              <a:gd name="T120" fmla="*/ 944866 w 4439"/>
              <a:gd name="T121" fmla="*/ 125368 h 6458"/>
              <a:gd name="T122" fmla="*/ 933081 w 4439"/>
              <a:gd name="T123" fmla="*/ 158111 h 64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39" h="6458">
                <a:moveTo>
                  <a:pt x="3167" y="536"/>
                </a:moveTo>
                <a:lnTo>
                  <a:pt x="3167" y="536"/>
                </a:lnTo>
                <a:lnTo>
                  <a:pt x="3145" y="675"/>
                </a:lnTo>
                <a:lnTo>
                  <a:pt x="3107" y="917"/>
                </a:lnTo>
                <a:lnTo>
                  <a:pt x="3010" y="1559"/>
                </a:lnTo>
                <a:lnTo>
                  <a:pt x="2879" y="2433"/>
                </a:lnTo>
                <a:lnTo>
                  <a:pt x="2876" y="2468"/>
                </a:lnTo>
                <a:lnTo>
                  <a:pt x="2874" y="2486"/>
                </a:lnTo>
                <a:lnTo>
                  <a:pt x="2870" y="2504"/>
                </a:lnTo>
                <a:lnTo>
                  <a:pt x="2866" y="2523"/>
                </a:lnTo>
                <a:lnTo>
                  <a:pt x="2859" y="2541"/>
                </a:lnTo>
                <a:lnTo>
                  <a:pt x="2851" y="2558"/>
                </a:lnTo>
                <a:lnTo>
                  <a:pt x="2841" y="2573"/>
                </a:lnTo>
                <a:lnTo>
                  <a:pt x="2829" y="2587"/>
                </a:lnTo>
                <a:lnTo>
                  <a:pt x="2816" y="2599"/>
                </a:lnTo>
                <a:lnTo>
                  <a:pt x="2800" y="2610"/>
                </a:lnTo>
                <a:lnTo>
                  <a:pt x="2782" y="2620"/>
                </a:lnTo>
                <a:lnTo>
                  <a:pt x="2770" y="2608"/>
                </a:lnTo>
                <a:lnTo>
                  <a:pt x="2760" y="2594"/>
                </a:lnTo>
                <a:lnTo>
                  <a:pt x="2751" y="2581"/>
                </a:lnTo>
                <a:lnTo>
                  <a:pt x="2745" y="2566"/>
                </a:lnTo>
                <a:lnTo>
                  <a:pt x="2741" y="2552"/>
                </a:lnTo>
                <a:lnTo>
                  <a:pt x="2738" y="2536"/>
                </a:lnTo>
                <a:lnTo>
                  <a:pt x="2736" y="2520"/>
                </a:lnTo>
                <a:lnTo>
                  <a:pt x="2736" y="2503"/>
                </a:lnTo>
                <a:lnTo>
                  <a:pt x="2736" y="2428"/>
                </a:lnTo>
                <a:lnTo>
                  <a:pt x="2735" y="2324"/>
                </a:lnTo>
                <a:lnTo>
                  <a:pt x="2733" y="2046"/>
                </a:lnTo>
                <a:lnTo>
                  <a:pt x="2728" y="1702"/>
                </a:lnTo>
                <a:lnTo>
                  <a:pt x="2722" y="1334"/>
                </a:lnTo>
                <a:lnTo>
                  <a:pt x="2711" y="670"/>
                </a:lnTo>
                <a:lnTo>
                  <a:pt x="2706" y="451"/>
                </a:lnTo>
                <a:lnTo>
                  <a:pt x="2705" y="356"/>
                </a:lnTo>
                <a:lnTo>
                  <a:pt x="2705" y="336"/>
                </a:lnTo>
                <a:lnTo>
                  <a:pt x="2705" y="317"/>
                </a:lnTo>
                <a:lnTo>
                  <a:pt x="2704" y="298"/>
                </a:lnTo>
                <a:lnTo>
                  <a:pt x="2702" y="279"/>
                </a:lnTo>
                <a:lnTo>
                  <a:pt x="2699" y="261"/>
                </a:lnTo>
                <a:lnTo>
                  <a:pt x="2695" y="244"/>
                </a:lnTo>
                <a:lnTo>
                  <a:pt x="2691" y="228"/>
                </a:lnTo>
                <a:lnTo>
                  <a:pt x="2686" y="212"/>
                </a:lnTo>
                <a:lnTo>
                  <a:pt x="2681" y="196"/>
                </a:lnTo>
                <a:lnTo>
                  <a:pt x="2674" y="181"/>
                </a:lnTo>
                <a:lnTo>
                  <a:pt x="2667" y="167"/>
                </a:lnTo>
                <a:lnTo>
                  <a:pt x="2661" y="153"/>
                </a:lnTo>
                <a:lnTo>
                  <a:pt x="2653" y="139"/>
                </a:lnTo>
                <a:lnTo>
                  <a:pt x="2644" y="127"/>
                </a:lnTo>
                <a:lnTo>
                  <a:pt x="2635" y="115"/>
                </a:lnTo>
                <a:lnTo>
                  <a:pt x="2626" y="104"/>
                </a:lnTo>
                <a:lnTo>
                  <a:pt x="2616" y="93"/>
                </a:lnTo>
                <a:lnTo>
                  <a:pt x="2606" y="83"/>
                </a:lnTo>
                <a:lnTo>
                  <a:pt x="2596" y="74"/>
                </a:lnTo>
                <a:lnTo>
                  <a:pt x="2585" y="64"/>
                </a:lnTo>
                <a:lnTo>
                  <a:pt x="2574" y="56"/>
                </a:lnTo>
                <a:lnTo>
                  <a:pt x="2562" y="48"/>
                </a:lnTo>
                <a:lnTo>
                  <a:pt x="2538" y="33"/>
                </a:lnTo>
                <a:lnTo>
                  <a:pt x="2513" y="22"/>
                </a:lnTo>
                <a:lnTo>
                  <a:pt x="2488" y="13"/>
                </a:lnTo>
                <a:lnTo>
                  <a:pt x="2462" y="7"/>
                </a:lnTo>
                <a:lnTo>
                  <a:pt x="2435" y="2"/>
                </a:lnTo>
                <a:lnTo>
                  <a:pt x="2409" y="0"/>
                </a:lnTo>
                <a:lnTo>
                  <a:pt x="2382" y="1"/>
                </a:lnTo>
                <a:lnTo>
                  <a:pt x="2355" y="4"/>
                </a:lnTo>
                <a:lnTo>
                  <a:pt x="2328" y="10"/>
                </a:lnTo>
                <a:lnTo>
                  <a:pt x="2303" y="19"/>
                </a:lnTo>
                <a:lnTo>
                  <a:pt x="2290" y="23"/>
                </a:lnTo>
                <a:lnTo>
                  <a:pt x="2278" y="30"/>
                </a:lnTo>
                <a:lnTo>
                  <a:pt x="2266" y="37"/>
                </a:lnTo>
                <a:lnTo>
                  <a:pt x="2253" y="43"/>
                </a:lnTo>
                <a:lnTo>
                  <a:pt x="2242" y="51"/>
                </a:lnTo>
                <a:lnTo>
                  <a:pt x="2231" y="59"/>
                </a:lnTo>
                <a:lnTo>
                  <a:pt x="2220" y="69"/>
                </a:lnTo>
                <a:lnTo>
                  <a:pt x="2210" y="78"/>
                </a:lnTo>
                <a:lnTo>
                  <a:pt x="2200" y="89"/>
                </a:lnTo>
                <a:lnTo>
                  <a:pt x="2190" y="100"/>
                </a:lnTo>
                <a:lnTo>
                  <a:pt x="2181" y="112"/>
                </a:lnTo>
                <a:lnTo>
                  <a:pt x="2172" y="124"/>
                </a:lnTo>
                <a:lnTo>
                  <a:pt x="2163" y="137"/>
                </a:lnTo>
                <a:lnTo>
                  <a:pt x="2155" y="151"/>
                </a:lnTo>
                <a:lnTo>
                  <a:pt x="2149" y="165"/>
                </a:lnTo>
                <a:lnTo>
                  <a:pt x="2142" y="181"/>
                </a:lnTo>
                <a:lnTo>
                  <a:pt x="2135" y="196"/>
                </a:lnTo>
                <a:lnTo>
                  <a:pt x="2130" y="213"/>
                </a:lnTo>
                <a:lnTo>
                  <a:pt x="2125" y="230"/>
                </a:lnTo>
                <a:lnTo>
                  <a:pt x="2121" y="248"/>
                </a:lnTo>
                <a:lnTo>
                  <a:pt x="2116" y="267"/>
                </a:lnTo>
                <a:lnTo>
                  <a:pt x="2114" y="286"/>
                </a:lnTo>
                <a:lnTo>
                  <a:pt x="2110" y="591"/>
                </a:lnTo>
                <a:lnTo>
                  <a:pt x="2101" y="1282"/>
                </a:lnTo>
                <a:lnTo>
                  <a:pt x="2097" y="1667"/>
                </a:lnTo>
                <a:lnTo>
                  <a:pt x="2094" y="2022"/>
                </a:lnTo>
                <a:lnTo>
                  <a:pt x="2092" y="2307"/>
                </a:lnTo>
                <a:lnTo>
                  <a:pt x="2092" y="2408"/>
                </a:lnTo>
                <a:lnTo>
                  <a:pt x="2093" y="2476"/>
                </a:lnTo>
                <a:lnTo>
                  <a:pt x="2093" y="2487"/>
                </a:lnTo>
                <a:lnTo>
                  <a:pt x="2093" y="2498"/>
                </a:lnTo>
                <a:lnTo>
                  <a:pt x="2092" y="2507"/>
                </a:lnTo>
                <a:lnTo>
                  <a:pt x="2090" y="2516"/>
                </a:lnTo>
                <a:lnTo>
                  <a:pt x="2087" y="2523"/>
                </a:lnTo>
                <a:lnTo>
                  <a:pt x="2084" y="2530"/>
                </a:lnTo>
                <a:lnTo>
                  <a:pt x="2081" y="2535"/>
                </a:lnTo>
                <a:lnTo>
                  <a:pt x="2077" y="2540"/>
                </a:lnTo>
                <a:lnTo>
                  <a:pt x="2074" y="2544"/>
                </a:lnTo>
                <a:lnTo>
                  <a:pt x="2069" y="2546"/>
                </a:lnTo>
                <a:lnTo>
                  <a:pt x="2065" y="2549"/>
                </a:lnTo>
                <a:lnTo>
                  <a:pt x="2059" y="2551"/>
                </a:lnTo>
                <a:lnTo>
                  <a:pt x="2055" y="2551"/>
                </a:lnTo>
                <a:lnTo>
                  <a:pt x="2049" y="2551"/>
                </a:lnTo>
                <a:lnTo>
                  <a:pt x="2039" y="2549"/>
                </a:lnTo>
                <a:lnTo>
                  <a:pt x="2029" y="2543"/>
                </a:lnTo>
                <a:lnTo>
                  <a:pt x="2019" y="2535"/>
                </a:lnTo>
                <a:lnTo>
                  <a:pt x="2010" y="2526"/>
                </a:lnTo>
                <a:lnTo>
                  <a:pt x="2003" y="2514"/>
                </a:lnTo>
                <a:lnTo>
                  <a:pt x="1997" y="2501"/>
                </a:lnTo>
                <a:lnTo>
                  <a:pt x="1992" y="2485"/>
                </a:lnTo>
                <a:lnTo>
                  <a:pt x="1991" y="2477"/>
                </a:lnTo>
                <a:lnTo>
                  <a:pt x="1990" y="2468"/>
                </a:lnTo>
                <a:lnTo>
                  <a:pt x="1990" y="2460"/>
                </a:lnTo>
                <a:lnTo>
                  <a:pt x="1991" y="2452"/>
                </a:lnTo>
                <a:lnTo>
                  <a:pt x="1705" y="812"/>
                </a:lnTo>
                <a:lnTo>
                  <a:pt x="1702" y="795"/>
                </a:lnTo>
                <a:lnTo>
                  <a:pt x="1700" y="779"/>
                </a:lnTo>
                <a:lnTo>
                  <a:pt x="1697" y="763"/>
                </a:lnTo>
                <a:lnTo>
                  <a:pt x="1694" y="748"/>
                </a:lnTo>
                <a:lnTo>
                  <a:pt x="1689" y="734"/>
                </a:lnTo>
                <a:lnTo>
                  <a:pt x="1685" y="719"/>
                </a:lnTo>
                <a:lnTo>
                  <a:pt x="1679" y="706"/>
                </a:lnTo>
                <a:lnTo>
                  <a:pt x="1673" y="693"/>
                </a:lnTo>
                <a:lnTo>
                  <a:pt x="1667" y="680"/>
                </a:lnTo>
                <a:lnTo>
                  <a:pt x="1660" y="668"/>
                </a:lnTo>
                <a:lnTo>
                  <a:pt x="1644" y="646"/>
                </a:lnTo>
                <a:lnTo>
                  <a:pt x="1628" y="625"/>
                </a:lnTo>
                <a:lnTo>
                  <a:pt x="1610" y="607"/>
                </a:lnTo>
                <a:lnTo>
                  <a:pt x="1590" y="590"/>
                </a:lnTo>
                <a:lnTo>
                  <a:pt x="1569" y="576"/>
                </a:lnTo>
                <a:lnTo>
                  <a:pt x="1546" y="563"/>
                </a:lnTo>
                <a:lnTo>
                  <a:pt x="1524" y="554"/>
                </a:lnTo>
                <a:lnTo>
                  <a:pt x="1501" y="547"/>
                </a:lnTo>
                <a:lnTo>
                  <a:pt x="1477" y="541"/>
                </a:lnTo>
                <a:lnTo>
                  <a:pt x="1453" y="538"/>
                </a:lnTo>
                <a:lnTo>
                  <a:pt x="1428" y="536"/>
                </a:lnTo>
                <a:lnTo>
                  <a:pt x="1405" y="538"/>
                </a:lnTo>
                <a:lnTo>
                  <a:pt x="1381" y="542"/>
                </a:lnTo>
                <a:lnTo>
                  <a:pt x="1358" y="548"/>
                </a:lnTo>
                <a:lnTo>
                  <a:pt x="1335" y="557"/>
                </a:lnTo>
                <a:lnTo>
                  <a:pt x="1314" y="567"/>
                </a:lnTo>
                <a:lnTo>
                  <a:pt x="1303" y="573"/>
                </a:lnTo>
                <a:lnTo>
                  <a:pt x="1293" y="580"/>
                </a:lnTo>
                <a:lnTo>
                  <a:pt x="1283" y="588"/>
                </a:lnTo>
                <a:lnTo>
                  <a:pt x="1274" y="597"/>
                </a:lnTo>
                <a:lnTo>
                  <a:pt x="1265" y="606"/>
                </a:lnTo>
                <a:lnTo>
                  <a:pt x="1256" y="615"/>
                </a:lnTo>
                <a:lnTo>
                  <a:pt x="1247" y="625"/>
                </a:lnTo>
                <a:lnTo>
                  <a:pt x="1240" y="636"/>
                </a:lnTo>
                <a:lnTo>
                  <a:pt x="1233" y="647"/>
                </a:lnTo>
                <a:lnTo>
                  <a:pt x="1225" y="659"/>
                </a:lnTo>
                <a:lnTo>
                  <a:pt x="1219" y="671"/>
                </a:lnTo>
                <a:lnTo>
                  <a:pt x="1213" y="685"/>
                </a:lnTo>
                <a:lnTo>
                  <a:pt x="1207" y="699"/>
                </a:lnTo>
                <a:lnTo>
                  <a:pt x="1203" y="714"/>
                </a:lnTo>
                <a:lnTo>
                  <a:pt x="1198" y="729"/>
                </a:lnTo>
                <a:lnTo>
                  <a:pt x="1195" y="745"/>
                </a:lnTo>
                <a:lnTo>
                  <a:pt x="1192" y="762"/>
                </a:lnTo>
                <a:lnTo>
                  <a:pt x="1189" y="780"/>
                </a:lnTo>
                <a:lnTo>
                  <a:pt x="1188" y="797"/>
                </a:lnTo>
                <a:lnTo>
                  <a:pt x="1187" y="815"/>
                </a:lnTo>
                <a:lnTo>
                  <a:pt x="1187" y="835"/>
                </a:lnTo>
                <a:lnTo>
                  <a:pt x="1187" y="855"/>
                </a:lnTo>
                <a:lnTo>
                  <a:pt x="1353" y="2568"/>
                </a:lnTo>
                <a:lnTo>
                  <a:pt x="1360" y="2617"/>
                </a:lnTo>
                <a:lnTo>
                  <a:pt x="1364" y="2663"/>
                </a:lnTo>
                <a:lnTo>
                  <a:pt x="1368" y="2709"/>
                </a:lnTo>
                <a:lnTo>
                  <a:pt x="1370" y="2753"/>
                </a:lnTo>
                <a:lnTo>
                  <a:pt x="1370" y="2795"/>
                </a:lnTo>
                <a:lnTo>
                  <a:pt x="1369" y="2834"/>
                </a:lnTo>
                <a:lnTo>
                  <a:pt x="1367" y="2872"/>
                </a:lnTo>
                <a:lnTo>
                  <a:pt x="1364" y="2909"/>
                </a:lnTo>
                <a:lnTo>
                  <a:pt x="1360" y="2942"/>
                </a:lnTo>
                <a:lnTo>
                  <a:pt x="1356" y="2976"/>
                </a:lnTo>
                <a:lnTo>
                  <a:pt x="1349" y="3006"/>
                </a:lnTo>
                <a:lnTo>
                  <a:pt x="1343" y="3035"/>
                </a:lnTo>
                <a:lnTo>
                  <a:pt x="1335" y="3063"/>
                </a:lnTo>
                <a:lnTo>
                  <a:pt x="1328" y="3088"/>
                </a:lnTo>
                <a:lnTo>
                  <a:pt x="1320" y="3113"/>
                </a:lnTo>
                <a:lnTo>
                  <a:pt x="1311" y="3135"/>
                </a:lnTo>
                <a:lnTo>
                  <a:pt x="1303" y="3156"/>
                </a:lnTo>
                <a:lnTo>
                  <a:pt x="1294" y="3177"/>
                </a:lnTo>
                <a:lnTo>
                  <a:pt x="1285" y="3194"/>
                </a:lnTo>
                <a:lnTo>
                  <a:pt x="1276" y="3211"/>
                </a:lnTo>
                <a:lnTo>
                  <a:pt x="1258" y="3240"/>
                </a:lnTo>
                <a:lnTo>
                  <a:pt x="1243" y="3264"/>
                </a:lnTo>
                <a:lnTo>
                  <a:pt x="1228" y="3281"/>
                </a:lnTo>
                <a:lnTo>
                  <a:pt x="1217" y="3294"/>
                </a:lnTo>
                <a:lnTo>
                  <a:pt x="1209" y="3303"/>
                </a:lnTo>
                <a:lnTo>
                  <a:pt x="1206" y="3306"/>
                </a:lnTo>
                <a:lnTo>
                  <a:pt x="1195" y="3309"/>
                </a:lnTo>
                <a:lnTo>
                  <a:pt x="1184" y="3314"/>
                </a:lnTo>
                <a:lnTo>
                  <a:pt x="1171" y="3311"/>
                </a:lnTo>
                <a:lnTo>
                  <a:pt x="1159" y="3309"/>
                </a:lnTo>
                <a:lnTo>
                  <a:pt x="1148" y="3306"/>
                </a:lnTo>
                <a:lnTo>
                  <a:pt x="1137" y="3301"/>
                </a:lnTo>
                <a:lnTo>
                  <a:pt x="1127" y="3297"/>
                </a:lnTo>
                <a:lnTo>
                  <a:pt x="1117" y="3291"/>
                </a:lnTo>
                <a:lnTo>
                  <a:pt x="1108" y="3285"/>
                </a:lnTo>
                <a:lnTo>
                  <a:pt x="1099" y="3278"/>
                </a:lnTo>
                <a:lnTo>
                  <a:pt x="1091" y="3270"/>
                </a:lnTo>
                <a:lnTo>
                  <a:pt x="1083" y="3261"/>
                </a:lnTo>
                <a:lnTo>
                  <a:pt x="1076" y="3252"/>
                </a:lnTo>
                <a:lnTo>
                  <a:pt x="1069" y="3242"/>
                </a:lnTo>
                <a:lnTo>
                  <a:pt x="1063" y="3232"/>
                </a:lnTo>
                <a:lnTo>
                  <a:pt x="1057" y="3221"/>
                </a:lnTo>
                <a:lnTo>
                  <a:pt x="1052" y="3209"/>
                </a:lnTo>
                <a:lnTo>
                  <a:pt x="1047" y="3195"/>
                </a:lnTo>
                <a:lnTo>
                  <a:pt x="1042" y="3192"/>
                </a:lnTo>
                <a:lnTo>
                  <a:pt x="1036" y="3180"/>
                </a:lnTo>
                <a:lnTo>
                  <a:pt x="1032" y="3177"/>
                </a:lnTo>
                <a:lnTo>
                  <a:pt x="943" y="2965"/>
                </a:lnTo>
                <a:lnTo>
                  <a:pt x="856" y="2753"/>
                </a:lnTo>
                <a:lnTo>
                  <a:pt x="841" y="2717"/>
                </a:lnTo>
                <a:lnTo>
                  <a:pt x="828" y="2681"/>
                </a:lnTo>
                <a:lnTo>
                  <a:pt x="800" y="2607"/>
                </a:lnTo>
                <a:lnTo>
                  <a:pt x="772" y="2531"/>
                </a:lnTo>
                <a:lnTo>
                  <a:pt x="757" y="2492"/>
                </a:lnTo>
                <a:lnTo>
                  <a:pt x="741" y="2455"/>
                </a:lnTo>
                <a:lnTo>
                  <a:pt x="724" y="2417"/>
                </a:lnTo>
                <a:lnTo>
                  <a:pt x="707" y="2381"/>
                </a:lnTo>
                <a:lnTo>
                  <a:pt x="688" y="2346"/>
                </a:lnTo>
                <a:lnTo>
                  <a:pt x="668" y="2311"/>
                </a:lnTo>
                <a:lnTo>
                  <a:pt x="646" y="2279"/>
                </a:lnTo>
                <a:lnTo>
                  <a:pt x="623" y="2247"/>
                </a:lnTo>
                <a:lnTo>
                  <a:pt x="610" y="2232"/>
                </a:lnTo>
                <a:lnTo>
                  <a:pt x="597" y="2217"/>
                </a:lnTo>
                <a:lnTo>
                  <a:pt x="584" y="2204"/>
                </a:lnTo>
                <a:lnTo>
                  <a:pt x="569" y="2191"/>
                </a:lnTo>
                <a:lnTo>
                  <a:pt x="547" y="2174"/>
                </a:lnTo>
                <a:lnTo>
                  <a:pt x="522" y="2157"/>
                </a:lnTo>
                <a:lnTo>
                  <a:pt x="497" y="2143"/>
                </a:lnTo>
                <a:lnTo>
                  <a:pt x="470" y="2128"/>
                </a:lnTo>
                <a:lnTo>
                  <a:pt x="442" y="2115"/>
                </a:lnTo>
                <a:lnTo>
                  <a:pt x="414" y="2104"/>
                </a:lnTo>
                <a:lnTo>
                  <a:pt x="385" y="2092"/>
                </a:lnTo>
                <a:lnTo>
                  <a:pt x="355" y="2085"/>
                </a:lnTo>
                <a:lnTo>
                  <a:pt x="326" y="2077"/>
                </a:lnTo>
                <a:lnTo>
                  <a:pt x="296" y="2072"/>
                </a:lnTo>
                <a:lnTo>
                  <a:pt x="266" y="2070"/>
                </a:lnTo>
                <a:lnTo>
                  <a:pt x="237" y="2069"/>
                </a:lnTo>
                <a:lnTo>
                  <a:pt x="208" y="2071"/>
                </a:lnTo>
                <a:lnTo>
                  <a:pt x="193" y="2073"/>
                </a:lnTo>
                <a:lnTo>
                  <a:pt x="179" y="2076"/>
                </a:lnTo>
                <a:lnTo>
                  <a:pt x="165" y="2079"/>
                </a:lnTo>
                <a:lnTo>
                  <a:pt x="152" y="2082"/>
                </a:lnTo>
                <a:lnTo>
                  <a:pt x="137" y="2088"/>
                </a:lnTo>
                <a:lnTo>
                  <a:pt x="125" y="2094"/>
                </a:lnTo>
                <a:lnTo>
                  <a:pt x="106" y="2102"/>
                </a:lnTo>
                <a:lnTo>
                  <a:pt x="86" y="2116"/>
                </a:lnTo>
                <a:lnTo>
                  <a:pt x="66" y="2130"/>
                </a:lnTo>
                <a:lnTo>
                  <a:pt x="57" y="2139"/>
                </a:lnTo>
                <a:lnTo>
                  <a:pt x="50" y="2147"/>
                </a:lnTo>
                <a:lnTo>
                  <a:pt x="46" y="2152"/>
                </a:lnTo>
                <a:lnTo>
                  <a:pt x="43" y="2158"/>
                </a:lnTo>
                <a:lnTo>
                  <a:pt x="36" y="2175"/>
                </a:lnTo>
                <a:lnTo>
                  <a:pt x="29" y="2194"/>
                </a:lnTo>
                <a:lnTo>
                  <a:pt x="24" y="2214"/>
                </a:lnTo>
                <a:lnTo>
                  <a:pt x="18" y="2233"/>
                </a:lnTo>
                <a:lnTo>
                  <a:pt x="12" y="2250"/>
                </a:lnTo>
                <a:lnTo>
                  <a:pt x="7" y="2262"/>
                </a:lnTo>
                <a:lnTo>
                  <a:pt x="5" y="2265"/>
                </a:lnTo>
                <a:lnTo>
                  <a:pt x="2" y="2268"/>
                </a:lnTo>
                <a:lnTo>
                  <a:pt x="1" y="2269"/>
                </a:lnTo>
                <a:lnTo>
                  <a:pt x="0" y="2271"/>
                </a:lnTo>
                <a:lnTo>
                  <a:pt x="2" y="2280"/>
                </a:lnTo>
                <a:lnTo>
                  <a:pt x="6" y="2293"/>
                </a:lnTo>
                <a:lnTo>
                  <a:pt x="11" y="2309"/>
                </a:lnTo>
                <a:lnTo>
                  <a:pt x="28" y="2349"/>
                </a:lnTo>
                <a:lnTo>
                  <a:pt x="49" y="2396"/>
                </a:lnTo>
                <a:lnTo>
                  <a:pt x="91" y="2484"/>
                </a:lnTo>
                <a:lnTo>
                  <a:pt x="114" y="2533"/>
                </a:lnTo>
                <a:lnTo>
                  <a:pt x="128" y="2572"/>
                </a:lnTo>
                <a:lnTo>
                  <a:pt x="142" y="2611"/>
                </a:lnTo>
                <a:lnTo>
                  <a:pt x="154" y="2650"/>
                </a:lnTo>
                <a:lnTo>
                  <a:pt x="164" y="2689"/>
                </a:lnTo>
                <a:lnTo>
                  <a:pt x="173" y="2728"/>
                </a:lnTo>
                <a:lnTo>
                  <a:pt x="180" y="2767"/>
                </a:lnTo>
                <a:lnTo>
                  <a:pt x="188" y="2806"/>
                </a:lnTo>
                <a:lnTo>
                  <a:pt x="193" y="2845"/>
                </a:lnTo>
                <a:lnTo>
                  <a:pt x="204" y="2923"/>
                </a:lnTo>
                <a:lnTo>
                  <a:pt x="214" y="3001"/>
                </a:lnTo>
                <a:lnTo>
                  <a:pt x="226" y="3081"/>
                </a:lnTo>
                <a:lnTo>
                  <a:pt x="232" y="3121"/>
                </a:lnTo>
                <a:lnTo>
                  <a:pt x="239" y="3160"/>
                </a:lnTo>
                <a:lnTo>
                  <a:pt x="248" y="3204"/>
                </a:lnTo>
                <a:lnTo>
                  <a:pt x="258" y="3248"/>
                </a:lnTo>
                <a:lnTo>
                  <a:pt x="265" y="3269"/>
                </a:lnTo>
                <a:lnTo>
                  <a:pt x="271" y="3290"/>
                </a:lnTo>
                <a:lnTo>
                  <a:pt x="278" y="3311"/>
                </a:lnTo>
                <a:lnTo>
                  <a:pt x="287" y="3333"/>
                </a:lnTo>
                <a:lnTo>
                  <a:pt x="302" y="3371"/>
                </a:lnTo>
                <a:lnTo>
                  <a:pt x="317" y="3411"/>
                </a:lnTo>
                <a:lnTo>
                  <a:pt x="348" y="3493"/>
                </a:lnTo>
                <a:lnTo>
                  <a:pt x="365" y="3535"/>
                </a:lnTo>
                <a:lnTo>
                  <a:pt x="382" y="3575"/>
                </a:lnTo>
                <a:lnTo>
                  <a:pt x="401" y="3614"/>
                </a:lnTo>
                <a:lnTo>
                  <a:pt x="410" y="3633"/>
                </a:lnTo>
                <a:lnTo>
                  <a:pt x="421" y="3651"/>
                </a:lnTo>
                <a:lnTo>
                  <a:pt x="508" y="3910"/>
                </a:lnTo>
                <a:lnTo>
                  <a:pt x="512" y="3914"/>
                </a:lnTo>
                <a:lnTo>
                  <a:pt x="519" y="3944"/>
                </a:lnTo>
                <a:lnTo>
                  <a:pt x="522" y="3948"/>
                </a:lnTo>
                <a:lnTo>
                  <a:pt x="532" y="3984"/>
                </a:lnTo>
                <a:lnTo>
                  <a:pt x="542" y="4020"/>
                </a:lnTo>
                <a:lnTo>
                  <a:pt x="555" y="4054"/>
                </a:lnTo>
                <a:lnTo>
                  <a:pt x="568" y="4089"/>
                </a:lnTo>
                <a:lnTo>
                  <a:pt x="575" y="4098"/>
                </a:lnTo>
                <a:lnTo>
                  <a:pt x="572" y="4106"/>
                </a:lnTo>
                <a:lnTo>
                  <a:pt x="578" y="4110"/>
                </a:lnTo>
                <a:lnTo>
                  <a:pt x="591" y="4184"/>
                </a:lnTo>
                <a:lnTo>
                  <a:pt x="607" y="4255"/>
                </a:lnTo>
                <a:lnTo>
                  <a:pt x="620" y="4313"/>
                </a:lnTo>
                <a:lnTo>
                  <a:pt x="635" y="4370"/>
                </a:lnTo>
                <a:lnTo>
                  <a:pt x="651" y="4427"/>
                </a:lnTo>
                <a:lnTo>
                  <a:pt x="668" y="4484"/>
                </a:lnTo>
                <a:lnTo>
                  <a:pt x="686" y="4540"/>
                </a:lnTo>
                <a:lnTo>
                  <a:pt x="706" y="4594"/>
                </a:lnTo>
                <a:lnTo>
                  <a:pt x="727" y="4649"/>
                </a:lnTo>
                <a:lnTo>
                  <a:pt x="750" y="4703"/>
                </a:lnTo>
                <a:lnTo>
                  <a:pt x="774" y="4757"/>
                </a:lnTo>
                <a:lnTo>
                  <a:pt x="799" y="4811"/>
                </a:lnTo>
                <a:lnTo>
                  <a:pt x="826" y="4863"/>
                </a:lnTo>
                <a:lnTo>
                  <a:pt x="852" y="4914"/>
                </a:lnTo>
                <a:lnTo>
                  <a:pt x="881" y="4967"/>
                </a:lnTo>
                <a:lnTo>
                  <a:pt x="912" y="5017"/>
                </a:lnTo>
                <a:lnTo>
                  <a:pt x="943" y="5067"/>
                </a:lnTo>
                <a:lnTo>
                  <a:pt x="976" y="5117"/>
                </a:lnTo>
                <a:lnTo>
                  <a:pt x="992" y="5145"/>
                </a:lnTo>
                <a:lnTo>
                  <a:pt x="1010" y="5172"/>
                </a:lnTo>
                <a:lnTo>
                  <a:pt x="1030" y="5199"/>
                </a:lnTo>
                <a:lnTo>
                  <a:pt x="1050" y="5224"/>
                </a:lnTo>
                <a:lnTo>
                  <a:pt x="1072" y="5250"/>
                </a:lnTo>
                <a:lnTo>
                  <a:pt x="1096" y="5275"/>
                </a:lnTo>
                <a:lnTo>
                  <a:pt x="1120" y="5299"/>
                </a:lnTo>
                <a:lnTo>
                  <a:pt x="1145" y="5324"/>
                </a:lnTo>
                <a:lnTo>
                  <a:pt x="1196" y="5370"/>
                </a:lnTo>
                <a:lnTo>
                  <a:pt x="1250" y="5417"/>
                </a:lnTo>
                <a:lnTo>
                  <a:pt x="1303" y="5464"/>
                </a:lnTo>
                <a:lnTo>
                  <a:pt x="1356" y="5512"/>
                </a:lnTo>
                <a:lnTo>
                  <a:pt x="1381" y="5536"/>
                </a:lnTo>
                <a:lnTo>
                  <a:pt x="1407" y="5560"/>
                </a:lnTo>
                <a:lnTo>
                  <a:pt x="1430" y="5585"/>
                </a:lnTo>
                <a:lnTo>
                  <a:pt x="1454" y="5610"/>
                </a:lnTo>
                <a:lnTo>
                  <a:pt x="1476" y="5636"/>
                </a:lnTo>
                <a:lnTo>
                  <a:pt x="1497" y="5662"/>
                </a:lnTo>
                <a:lnTo>
                  <a:pt x="1516" y="5688"/>
                </a:lnTo>
                <a:lnTo>
                  <a:pt x="1534" y="5716"/>
                </a:lnTo>
                <a:lnTo>
                  <a:pt x="1551" y="5744"/>
                </a:lnTo>
                <a:lnTo>
                  <a:pt x="1565" y="5773"/>
                </a:lnTo>
                <a:lnTo>
                  <a:pt x="1577" y="5803"/>
                </a:lnTo>
                <a:lnTo>
                  <a:pt x="1588" y="5834"/>
                </a:lnTo>
                <a:lnTo>
                  <a:pt x="1595" y="5867"/>
                </a:lnTo>
                <a:lnTo>
                  <a:pt x="1601" y="5900"/>
                </a:lnTo>
                <a:lnTo>
                  <a:pt x="1603" y="5917"/>
                </a:lnTo>
                <a:lnTo>
                  <a:pt x="1604" y="5935"/>
                </a:lnTo>
                <a:lnTo>
                  <a:pt x="1604" y="5953"/>
                </a:lnTo>
                <a:lnTo>
                  <a:pt x="1604" y="5971"/>
                </a:lnTo>
                <a:lnTo>
                  <a:pt x="1603" y="6456"/>
                </a:lnTo>
                <a:lnTo>
                  <a:pt x="3426" y="6458"/>
                </a:lnTo>
                <a:lnTo>
                  <a:pt x="3426" y="5997"/>
                </a:lnTo>
                <a:lnTo>
                  <a:pt x="3450" y="5937"/>
                </a:lnTo>
                <a:lnTo>
                  <a:pt x="3474" y="5882"/>
                </a:lnTo>
                <a:lnTo>
                  <a:pt x="3496" y="5834"/>
                </a:lnTo>
                <a:lnTo>
                  <a:pt x="3520" y="5791"/>
                </a:lnTo>
                <a:lnTo>
                  <a:pt x="3545" y="5749"/>
                </a:lnTo>
                <a:lnTo>
                  <a:pt x="3573" y="5707"/>
                </a:lnTo>
                <a:lnTo>
                  <a:pt x="3604" y="5665"/>
                </a:lnTo>
                <a:lnTo>
                  <a:pt x="3639" y="5620"/>
                </a:lnTo>
                <a:lnTo>
                  <a:pt x="3657" y="5597"/>
                </a:lnTo>
                <a:lnTo>
                  <a:pt x="3673" y="5573"/>
                </a:lnTo>
                <a:lnTo>
                  <a:pt x="3707" y="5525"/>
                </a:lnTo>
                <a:lnTo>
                  <a:pt x="3737" y="5476"/>
                </a:lnTo>
                <a:lnTo>
                  <a:pt x="3766" y="5425"/>
                </a:lnTo>
                <a:lnTo>
                  <a:pt x="3794" y="5373"/>
                </a:lnTo>
                <a:lnTo>
                  <a:pt x="3820" y="5318"/>
                </a:lnTo>
                <a:lnTo>
                  <a:pt x="3843" y="5262"/>
                </a:lnTo>
                <a:lnTo>
                  <a:pt x="3865" y="5205"/>
                </a:lnTo>
                <a:lnTo>
                  <a:pt x="3887" y="5148"/>
                </a:lnTo>
                <a:lnTo>
                  <a:pt x="3906" y="5089"/>
                </a:lnTo>
                <a:lnTo>
                  <a:pt x="3923" y="5029"/>
                </a:lnTo>
                <a:lnTo>
                  <a:pt x="3940" y="4969"/>
                </a:lnTo>
                <a:lnTo>
                  <a:pt x="3956" y="4908"/>
                </a:lnTo>
                <a:lnTo>
                  <a:pt x="3969" y="4846"/>
                </a:lnTo>
                <a:lnTo>
                  <a:pt x="3982" y="4784"/>
                </a:lnTo>
                <a:lnTo>
                  <a:pt x="3994" y="4721"/>
                </a:lnTo>
                <a:lnTo>
                  <a:pt x="4005" y="4659"/>
                </a:lnTo>
                <a:lnTo>
                  <a:pt x="4014" y="4595"/>
                </a:lnTo>
                <a:lnTo>
                  <a:pt x="4023" y="4533"/>
                </a:lnTo>
                <a:lnTo>
                  <a:pt x="4030" y="4470"/>
                </a:lnTo>
                <a:lnTo>
                  <a:pt x="4038" y="4407"/>
                </a:lnTo>
                <a:lnTo>
                  <a:pt x="4044" y="4345"/>
                </a:lnTo>
                <a:lnTo>
                  <a:pt x="4055" y="4222"/>
                </a:lnTo>
                <a:lnTo>
                  <a:pt x="4064" y="4101"/>
                </a:lnTo>
                <a:lnTo>
                  <a:pt x="4071" y="3983"/>
                </a:lnTo>
                <a:lnTo>
                  <a:pt x="4082" y="3762"/>
                </a:lnTo>
                <a:lnTo>
                  <a:pt x="4085" y="3716"/>
                </a:lnTo>
                <a:lnTo>
                  <a:pt x="4090" y="3663"/>
                </a:lnTo>
                <a:lnTo>
                  <a:pt x="4103" y="3539"/>
                </a:lnTo>
                <a:lnTo>
                  <a:pt x="4121" y="3394"/>
                </a:lnTo>
                <a:lnTo>
                  <a:pt x="4142" y="3231"/>
                </a:lnTo>
                <a:lnTo>
                  <a:pt x="4167" y="3055"/>
                </a:lnTo>
                <a:lnTo>
                  <a:pt x="4192" y="2870"/>
                </a:lnTo>
                <a:lnTo>
                  <a:pt x="4249" y="2485"/>
                </a:lnTo>
                <a:lnTo>
                  <a:pt x="4307" y="2108"/>
                </a:lnTo>
                <a:lnTo>
                  <a:pt x="4361" y="1771"/>
                </a:lnTo>
                <a:lnTo>
                  <a:pt x="4404" y="1502"/>
                </a:lnTo>
                <a:lnTo>
                  <a:pt x="4432" y="1335"/>
                </a:lnTo>
                <a:lnTo>
                  <a:pt x="4434" y="1318"/>
                </a:lnTo>
                <a:lnTo>
                  <a:pt x="4436" y="1301"/>
                </a:lnTo>
                <a:lnTo>
                  <a:pt x="4438" y="1285"/>
                </a:lnTo>
                <a:lnTo>
                  <a:pt x="4439" y="1268"/>
                </a:lnTo>
                <a:lnTo>
                  <a:pt x="4439" y="1253"/>
                </a:lnTo>
                <a:lnTo>
                  <a:pt x="4438" y="1237"/>
                </a:lnTo>
                <a:lnTo>
                  <a:pt x="4435" y="1222"/>
                </a:lnTo>
                <a:lnTo>
                  <a:pt x="4434" y="1208"/>
                </a:lnTo>
                <a:lnTo>
                  <a:pt x="4431" y="1193"/>
                </a:lnTo>
                <a:lnTo>
                  <a:pt x="4428" y="1180"/>
                </a:lnTo>
                <a:lnTo>
                  <a:pt x="4420" y="1154"/>
                </a:lnTo>
                <a:lnTo>
                  <a:pt x="4409" y="1130"/>
                </a:lnTo>
                <a:lnTo>
                  <a:pt x="4396" y="1108"/>
                </a:lnTo>
                <a:lnTo>
                  <a:pt x="4382" y="1087"/>
                </a:lnTo>
                <a:lnTo>
                  <a:pt x="4366" y="1069"/>
                </a:lnTo>
                <a:lnTo>
                  <a:pt x="4349" y="1052"/>
                </a:lnTo>
                <a:lnTo>
                  <a:pt x="4331" y="1037"/>
                </a:lnTo>
                <a:lnTo>
                  <a:pt x="4312" y="1025"/>
                </a:lnTo>
                <a:lnTo>
                  <a:pt x="4290" y="1014"/>
                </a:lnTo>
                <a:lnTo>
                  <a:pt x="4269" y="1006"/>
                </a:lnTo>
                <a:lnTo>
                  <a:pt x="4247" y="1000"/>
                </a:lnTo>
                <a:lnTo>
                  <a:pt x="4225" y="996"/>
                </a:lnTo>
                <a:lnTo>
                  <a:pt x="4201" y="995"/>
                </a:lnTo>
                <a:lnTo>
                  <a:pt x="4179" y="996"/>
                </a:lnTo>
                <a:lnTo>
                  <a:pt x="4155" y="999"/>
                </a:lnTo>
                <a:lnTo>
                  <a:pt x="4133" y="1006"/>
                </a:lnTo>
                <a:lnTo>
                  <a:pt x="4110" y="1014"/>
                </a:lnTo>
                <a:lnTo>
                  <a:pt x="4088" y="1025"/>
                </a:lnTo>
                <a:lnTo>
                  <a:pt x="4066" y="1040"/>
                </a:lnTo>
                <a:lnTo>
                  <a:pt x="4056" y="1047"/>
                </a:lnTo>
                <a:lnTo>
                  <a:pt x="4046" y="1056"/>
                </a:lnTo>
                <a:lnTo>
                  <a:pt x="4036" y="1065"/>
                </a:lnTo>
                <a:lnTo>
                  <a:pt x="4026" y="1075"/>
                </a:lnTo>
                <a:lnTo>
                  <a:pt x="4017" y="1085"/>
                </a:lnTo>
                <a:lnTo>
                  <a:pt x="4008" y="1096"/>
                </a:lnTo>
                <a:lnTo>
                  <a:pt x="3999" y="1109"/>
                </a:lnTo>
                <a:lnTo>
                  <a:pt x="3990" y="1122"/>
                </a:lnTo>
                <a:lnTo>
                  <a:pt x="3982" y="1135"/>
                </a:lnTo>
                <a:lnTo>
                  <a:pt x="3975" y="1150"/>
                </a:lnTo>
                <a:lnTo>
                  <a:pt x="3968" y="1164"/>
                </a:lnTo>
                <a:lnTo>
                  <a:pt x="3960" y="1180"/>
                </a:lnTo>
                <a:lnTo>
                  <a:pt x="3955" y="1197"/>
                </a:lnTo>
                <a:lnTo>
                  <a:pt x="3948" y="1214"/>
                </a:lnTo>
                <a:lnTo>
                  <a:pt x="3942" y="1231"/>
                </a:lnTo>
                <a:lnTo>
                  <a:pt x="3938" y="1250"/>
                </a:lnTo>
                <a:lnTo>
                  <a:pt x="3602" y="2791"/>
                </a:lnTo>
                <a:lnTo>
                  <a:pt x="3571" y="2836"/>
                </a:lnTo>
                <a:lnTo>
                  <a:pt x="3565" y="2837"/>
                </a:lnTo>
                <a:lnTo>
                  <a:pt x="3557" y="2845"/>
                </a:lnTo>
                <a:lnTo>
                  <a:pt x="3551" y="2850"/>
                </a:lnTo>
                <a:lnTo>
                  <a:pt x="3543" y="2853"/>
                </a:lnTo>
                <a:lnTo>
                  <a:pt x="3536" y="2854"/>
                </a:lnTo>
                <a:lnTo>
                  <a:pt x="3528" y="2853"/>
                </a:lnTo>
                <a:lnTo>
                  <a:pt x="3522" y="2851"/>
                </a:lnTo>
                <a:lnTo>
                  <a:pt x="3515" y="2845"/>
                </a:lnTo>
                <a:lnTo>
                  <a:pt x="3508" y="2839"/>
                </a:lnTo>
                <a:lnTo>
                  <a:pt x="3502" y="2831"/>
                </a:lnTo>
                <a:lnTo>
                  <a:pt x="3495" y="2821"/>
                </a:lnTo>
                <a:lnTo>
                  <a:pt x="3489" y="2812"/>
                </a:lnTo>
                <a:lnTo>
                  <a:pt x="3485" y="2802"/>
                </a:lnTo>
                <a:lnTo>
                  <a:pt x="3477" y="2781"/>
                </a:lnTo>
                <a:lnTo>
                  <a:pt x="3472" y="2758"/>
                </a:lnTo>
                <a:lnTo>
                  <a:pt x="3467" y="2737"/>
                </a:lnTo>
                <a:lnTo>
                  <a:pt x="3465" y="2716"/>
                </a:lnTo>
                <a:lnTo>
                  <a:pt x="3464" y="2696"/>
                </a:lnTo>
                <a:lnTo>
                  <a:pt x="3464" y="2678"/>
                </a:lnTo>
                <a:lnTo>
                  <a:pt x="3551" y="1767"/>
                </a:lnTo>
                <a:lnTo>
                  <a:pt x="3618" y="1077"/>
                </a:lnTo>
                <a:lnTo>
                  <a:pt x="3661" y="634"/>
                </a:lnTo>
                <a:lnTo>
                  <a:pt x="3662" y="616"/>
                </a:lnTo>
                <a:lnTo>
                  <a:pt x="3663" y="598"/>
                </a:lnTo>
                <a:lnTo>
                  <a:pt x="3663" y="580"/>
                </a:lnTo>
                <a:lnTo>
                  <a:pt x="3662" y="563"/>
                </a:lnTo>
                <a:lnTo>
                  <a:pt x="3661" y="547"/>
                </a:lnTo>
                <a:lnTo>
                  <a:pt x="3659" y="531"/>
                </a:lnTo>
                <a:lnTo>
                  <a:pt x="3657" y="515"/>
                </a:lnTo>
                <a:lnTo>
                  <a:pt x="3653" y="501"/>
                </a:lnTo>
                <a:lnTo>
                  <a:pt x="3650" y="486"/>
                </a:lnTo>
                <a:lnTo>
                  <a:pt x="3646" y="473"/>
                </a:lnTo>
                <a:lnTo>
                  <a:pt x="3641" y="460"/>
                </a:lnTo>
                <a:lnTo>
                  <a:pt x="3636" y="447"/>
                </a:lnTo>
                <a:lnTo>
                  <a:pt x="3630" y="435"/>
                </a:lnTo>
                <a:lnTo>
                  <a:pt x="3623" y="423"/>
                </a:lnTo>
                <a:lnTo>
                  <a:pt x="3609" y="402"/>
                </a:lnTo>
                <a:lnTo>
                  <a:pt x="3593" y="383"/>
                </a:lnTo>
                <a:lnTo>
                  <a:pt x="3576" y="365"/>
                </a:lnTo>
                <a:lnTo>
                  <a:pt x="3557" y="349"/>
                </a:lnTo>
                <a:lnTo>
                  <a:pt x="3539" y="337"/>
                </a:lnTo>
                <a:lnTo>
                  <a:pt x="3517" y="326"/>
                </a:lnTo>
                <a:lnTo>
                  <a:pt x="3496" y="317"/>
                </a:lnTo>
                <a:lnTo>
                  <a:pt x="3474" y="310"/>
                </a:lnTo>
                <a:lnTo>
                  <a:pt x="3452" y="306"/>
                </a:lnTo>
                <a:lnTo>
                  <a:pt x="3429" y="303"/>
                </a:lnTo>
                <a:lnTo>
                  <a:pt x="3406" y="303"/>
                </a:lnTo>
                <a:lnTo>
                  <a:pt x="3382" y="306"/>
                </a:lnTo>
                <a:lnTo>
                  <a:pt x="3360" y="310"/>
                </a:lnTo>
                <a:lnTo>
                  <a:pt x="3338" y="317"/>
                </a:lnTo>
                <a:lnTo>
                  <a:pt x="3317" y="326"/>
                </a:lnTo>
                <a:lnTo>
                  <a:pt x="3295" y="337"/>
                </a:lnTo>
                <a:lnTo>
                  <a:pt x="3275" y="349"/>
                </a:lnTo>
                <a:lnTo>
                  <a:pt x="3256" y="365"/>
                </a:lnTo>
                <a:lnTo>
                  <a:pt x="3238" y="383"/>
                </a:lnTo>
                <a:lnTo>
                  <a:pt x="3222" y="403"/>
                </a:lnTo>
                <a:lnTo>
                  <a:pt x="3207" y="425"/>
                </a:lnTo>
                <a:lnTo>
                  <a:pt x="3201" y="437"/>
                </a:lnTo>
                <a:lnTo>
                  <a:pt x="3194" y="449"/>
                </a:lnTo>
                <a:lnTo>
                  <a:pt x="3188" y="463"/>
                </a:lnTo>
                <a:lnTo>
                  <a:pt x="3183" y="476"/>
                </a:lnTo>
                <a:lnTo>
                  <a:pt x="3178" y="491"/>
                </a:lnTo>
                <a:lnTo>
                  <a:pt x="3174" y="505"/>
                </a:lnTo>
                <a:lnTo>
                  <a:pt x="3169" y="521"/>
                </a:lnTo>
                <a:lnTo>
                  <a:pt x="3167" y="5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endParaRPr lang="zh-CN" altLang="en-US">
              <a:solidFill>
                <a:srgbClr val="FFFFFF"/>
              </a:solidFill>
              <a:latin typeface="+mn-lt"/>
              <a:ea typeface="+mn-ea"/>
            </a:endParaRPr>
          </a:p>
        </p:txBody>
      </p:sp>
      <p:sp>
        <p:nvSpPr>
          <p:cNvPr id="14" name="矩形 13"/>
          <p:cNvSpPr/>
          <p:nvPr/>
        </p:nvSpPr>
        <p:spPr>
          <a:xfrm>
            <a:off x="2288163" y="4585767"/>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5" name="矩形 14"/>
          <p:cNvSpPr/>
          <p:nvPr/>
        </p:nvSpPr>
        <p:spPr>
          <a:xfrm>
            <a:off x="3084807" y="2882018"/>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6" name="矩形 15"/>
          <p:cNvSpPr/>
          <p:nvPr/>
        </p:nvSpPr>
        <p:spPr>
          <a:xfrm>
            <a:off x="7627659" y="4293727"/>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矩形 16"/>
          <p:cNvSpPr/>
          <p:nvPr/>
        </p:nvSpPr>
        <p:spPr>
          <a:xfrm>
            <a:off x="7167898" y="2517793"/>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矩形 17"/>
          <p:cNvSpPr/>
          <p:nvPr/>
        </p:nvSpPr>
        <p:spPr>
          <a:xfrm>
            <a:off x="4991276" y="1500201"/>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2" name="Freeform 25"/>
          <p:cNvSpPr/>
          <p:nvPr/>
        </p:nvSpPr>
        <p:spPr bwMode="auto">
          <a:xfrm>
            <a:off x="5709859" y="1865450"/>
            <a:ext cx="772282" cy="993502"/>
          </a:xfrm>
          <a:custGeom>
            <a:avLst/>
            <a:gdLst>
              <a:gd name="T0" fmla="*/ 44 w 250"/>
              <a:gd name="T1" fmla="*/ 81 h 323"/>
              <a:gd name="T2" fmla="*/ 44 w 250"/>
              <a:gd name="T3" fmla="*/ 242 h 323"/>
              <a:gd name="T4" fmla="*/ 44 w 250"/>
              <a:gd name="T5" fmla="*/ 242 h 323"/>
              <a:gd name="T6" fmla="*/ 125 w 250"/>
              <a:gd name="T7" fmla="*/ 323 h 323"/>
              <a:gd name="T8" fmla="*/ 206 w 250"/>
              <a:gd name="T9" fmla="*/ 242 h 323"/>
              <a:gd name="T10" fmla="*/ 206 w 250"/>
              <a:gd name="T11" fmla="*/ 242 h 323"/>
              <a:gd name="T12" fmla="*/ 206 w 250"/>
              <a:gd name="T13" fmla="*/ 81 h 323"/>
              <a:gd name="T14" fmla="*/ 125 w 250"/>
              <a:gd name="T15" fmla="*/ 0 h 323"/>
              <a:gd name="T16" fmla="*/ 44 w 250"/>
              <a:gd name="T17" fmla="*/ 8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chemeClr val="accent4"/>
          </a:solidFill>
          <a:ln>
            <a:noFill/>
          </a:ln>
          <a:effectLst>
            <a:outerShdw dist="35921" dir="2700000" algn="ctr" rotWithShape="0">
              <a:srgbClr val="C7C4C4"/>
            </a:outerShdw>
          </a:effectLst>
        </p:spPr>
        <p:txBody>
          <a:bodyPr/>
          <a:lstStyle/>
          <a:p>
            <a:pPr>
              <a:defRPr/>
            </a:pPr>
            <a:endParaRPr lang="zh-CN" altLang="en-US"/>
          </a:p>
        </p:txBody>
      </p:sp>
      <p:sp>
        <p:nvSpPr>
          <p:cNvPr id="13" name="Freeform 28"/>
          <p:cNvSpPr/>
          <p:nvPr/>
        </p:nvSpPr>
        <p:spPr bwMode="auto">
          <a:xfrm>
            <a:off x="4734903" y="2417837"/>
            <a:ext cx="702075" cy="702075"/>
          </a:xfrm>
          <a:custGeom>
            <a:avLst/>
            <a:gdLst>
              <a:gd name="T0" fmla="*/ 228 w 228"/>
              <a:gd name="T1" fmla="*/ 114 h 228"/>
              <a:gd name="T2" fmla="*/ 114 w 228"/>
              <a:gd name="T3" fmla="*/ 0 h 228"/>
              <a:gd name="T4" fmla="*/ 114 w 228"/>
              <a:gd name="T5" fmla="*/ 0 h 228"/>
              <a:gd name="T6" fmla="*/ 0 w 228"/>
              <a:gd name="T7" fmla="*/ 0 h 228"/>
              <a:gd name="T8" fmla="*/ 0 w 228"/>
              <a:gd name="T9" fmla="*/ 114 h 228"/>
              <a:gd name="T10" fmla="*/ 0 w 228"/>
              <a:gd name="T11" fmla="*/ 114 h 228"/>
              <a:gd name="T12" fmla="*/ 114 w 228"/>
              <a:gd name="T13" fmla="*/ 228 h 228"/>
              <a:gd name="T14" fmla="*/ 228 w 228"/>
              <a:gd name="T15" fmla="*/ 228 h 228"/>
              <a:gd name="T16" fmla="*/ 228 w 228"/>
              <a:gd name="T17" fmla="*/ 11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chemeClr val="accent3"/>
          </a:solidFill>
          <a:ln>
            <a:noFill/>
          </a:ln>
          <a:effectLst>
            <a:outerShdw dist="35921" dir="2700000" algn="ctr" rotWithShape="0">
              <a:srgbClr val="C7C4C4"/>
            </a:outerShdw>
          </a:effectLst>
        </p:spPr>
        <p:txBody>
          <a:bodyPr/>
          <a:lstStyle/>
          <a:p>
            <a:pPr>
              <a:defRPr/>
            </a:pPr>
            <a:endParaRPr lang="zh-CN" altLang="en-US"/>
          </a:p>
        </p:txBody>
      </p:sp>
      <p:sp>
        <p:nvSpPr>
          <p:cNvPr id="18" name="Freeform 29"/>
          <p:cNvSpPr/>
          <p:nvPr/>
        </p:nvSpPr>
        <p:spPr bwMode="auto">
          <a:xfrm>
            <a:off x="4186490"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chemeClr val="accent2"/>
          </a:solidFill>
          <a:ln>
            <a:noFill/>
          </a:ln>
          <a:effectLst>
            <a:outerShdw dist="35921" dir="2700000" algn="ctr" rotWithShape="0">
              <a:srgbClr val="C7C4C4"/>
            </a:outerShdw>
          </a:effectLst>
        </p:spPr>
        <p:txBody>
          <a:bodyPr/>
          <a:lstStyle/>
          <a:p>
            <a:pPr>
              <a:defRPr/>
            </a:pPr>
            <a:endParaRPr lang="zh-CN" altLang="en-US"/>
          </a:p>
        </p:txBody>
      </p:sp>
      <p:sp>
        <p:nvSpPr>
          <p:cNvPr id="19" name="Freeform 30"/>
          <p:cNvSpPr/>
          <p:nvPr/>
        </p:nvSpPr>
        <p:spPr bwMode="auto">
          <a:xfrm>
            <a:off x="7008035"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chemeClr val="accent6"/>
          </a:solidFill>
          <a:ln>
            <a:noFill/>
          </a:ln>
          <a:effectLst>
            <a:outerShdw dist="35921" dir="2700000" algn="ctr" rotWithShape="0">
              <a:srgbClr val="C7C4C4"/>
            </a:outerShdw>
          </a:effectLst>
        </p:spPr>
        <p:txBody>
          <a:bodyPr/>
          <a:lstStyle/>
          <a:p>
            <a:pPr>
              <a:defRPr/>
            </a:pPr>
            <a:endParaRPr lang="zh-CN" altLang="en-US"/>
          </a:p>
        </p:txBody>
      </p:sp>
      <p:sp>
        <p:nvSpPr>
          <p:cNvPr id="20" name="Freeform 31"/>
          <p:cNvSpPr/>
          <p:nvPr/>
        </p:nvSpPr>
        <p:spPr bwMode="auto">
          <a:xfrm>
            <a:off x="6736477" y="2417837"/>
            <a:ext cx="703400" cy="702075"/>
          </a:xfrm>
          <a:custGeom>
            <a:avLst/>
            <a:gdLst>
              <a:gd name="T0" fmla="*/ 114 w 228"/>
              <a:gd name="T1" fmla="*/ 228 h 228"/>
              <a:gd name="T2" fmla="*/ 228 w 228"/>
              <a:gd name="T3" fmla="*/ 114 h 228"/>
              <a:gd name="T4" fmla="*/ 228 w 228"/>
              <a:gd name="T5" fmla="*/ 114 h 228"/>
              <a:gd name="T6" fmla="*/ 228 w 228"/>
              <a:gd name="T7" fmla="*/ 0 h 228"/>
              <a:gd name="T8" fmla="*/ 114 w 228"/>
              <a:gd name="T9" fmla="*/ 0 h 228"/>
              <a:gd name="T10" fmla="*/ 114 w 228"/>
              <a:gd name="T11" fmla="*/ 0 h 228"/>
              <a:gd name="T12" fmla="*/ 0 w 228"/>
              <a:gd name="T13" fmla="*/ 114 h 228"/>
              <a:gd name="T14" fmla="*/ 0 w 228"/>
              <a:gd name="T15" fmla="*/ 228 h 228"/>
              <a:gd name="T16" fmla="*/ 114 w 228"/>
              <a:gd name="T17"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chemeClr val="accent5"/>
          </a:solidFill>
          <a:ln>
            <a:noFill/>
          </a:ln>
          <a:effectLst>
            <a:outerShdw dist="35921" dir="2700000" algn="ctr" rotWithShape="0">
              <a:srgbClr val="C7C4C4"/>
            </a:outerShdw>
          </a:effectLst>
        </p:spPr>
        <p:txBody>
          <a:bodyPr/>
          <a:lstStyle/>
          <a:p>
            <a:pPr>
              <a:defRPr/>
            </a:pPr>
            <a:endParaRPr lang="zh-CN" altLang="en-US"/>
          </a:p>
        </p:txBody>
      </p:sp>
      <p:sp>
        <p:nvSpPr>
          <p:cNvPr id="21" name="Freeform 35"/>
          <p:cNvSpPr>
            <a:spLocks noEditPoints="1"/>
          </p:cNvSpPr>
          <p:nvPr/>
        </p:nvSpPr>
        <p:spPr bwMode="auto">
          <a:xfrm>
            <a:off x="6921931" y="2609914"/>
            <a:ext cx="332492" cy="325869"/>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bwMode="auto">
          <a:xfrm>
            <a:off x="5152363" y="2858952"/>
            <a:ext cx="1899422" cy="300699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KSO_Shape"/>
          <p:cNvSpPr/>
          <p:nvPr/>
        </p:nvSpPr>
        <p:spPr bwMode="auto">
          <a:xfrm>
            <a:off x="4533553" y="3655988"/>
            <a:ext cx="307323" cy="25251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944459" y="2608590"/>
            <a:ext cx="282963" cy="325869"/>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5935383" y="2199267"/>
            <a:ext cx="323883" cy="328518"/>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KSO_Shape"/>
          <p:cNvSpPr/>
          <p:nvPr/>
        </p:nvSpPr>
        <p:spPr bwMode="auto">
          <a:xfrm>
            <a:off x="7345162" y="3606065"/>
            <a:ext cx="323219" cy="323219"/>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圆角矩形 21"/>
          <p:cNvSpPr/>
          <p:nvPr/>
        </p:nvSpPr>
        <p:spPr>
          <a:xfrm>
            <a:off x="3838178" y="6120592"/>
            <a:ext cx="4515644" cy="67774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请输入小标题</a:t>
            </a:r>
          </a:p>
        </p:txBody>
      </p:sp>
      <p:sp>
        <p:nvSpPr>
          <p:cNvPr id="29" name="矩形 28"/>
          <p:cNvSpPr/>
          <p:nvPr/>
        </p:nvSpPr>
        <p:spPr>
          <a:xfrm>
            <a:off x="341907"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8318124"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2" name="矩形 71"/>
          <p:cNvSpPr/>
          <p:nvPr/>
        </p:nvSpPr>
        <p:spPr>
          <a:xfrm>
            <a:off x="172822"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73" name="圆角矩形 85"/>
          <p:cNvSpPr/>
          <p:nvPr/>
        </p:nvSpPr>
        <p:spPr>
          <a:xfrm>
            <a:off x="172823" y="3952524"/>
            <a:ext cx="3751668" cy="627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62"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9647356">
            <a:off x="1398389"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220166"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6" name="圆角矩形 85"/>
          <p:cNvSpPr/>
          <p:nvPr/>
        </p:nvSpPr>
        <p:spPr>
          <a:xfrm>
            <a:off x="4220167" y="3952524"/>
            <a:ext cx="3751668" cy="6277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17"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9647356">
            <a:off x="5445733"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8267510"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9" name="圆角矩形 85"/>
          <p:cNvSpPr/>
          <p:nvPr/>
        </p:nvSpPr>
        <p:spPr>
          <a:xfrm>
            <a:off x="8267511" y="3952524"/>
            <a:ext cx="3751668" cy="6277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20"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9647356">
            <a:off x="9493077"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请输入第二章的大标题</a:t>
            </a:r>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heme/theme1.xml><?xml version="1.0" encoding="utf-8"?>
<a:theme xmlns:a="http://schemas.openxmlformats.org/drawingml/2006/main" name="A000120141119A01PPBG">
  <a:themeElements>
    <a:clrScheme name="自定义 116">
      <a:dk1>
        <a:srgbClr val="585858"/>
      </a:dk1>
      <a:lt1>
        <a:sysClr val="window" lastClr="FFFFFF"/>
      </a:lt1>
      <a:dk2>
        <a:srgbClr val="585858"/>
      </a:dk2>
      <a:lt2>
        <a:srgbClr val="FFFFFF"/>
      </a:lt2>
      <a:accent1>
        <a:srgbClr val="D13910"/>
      </a:accent1>
      <a:accent2>
        <a:srgbClr val="DC5389"/>
      </a:accent2>
      <a:accent3>
        <a:srgbClr val="CC9900"/>
      </a:accent3>
      <a:accent4>
        <a:srgbClr val="42ADCA"/>
      </a:accent4>
      <a:accent5>
        <a:srgbClr val="4670B4"/>
      </a:accent5>
      <a:accent6>
        <a:srgbClr val="239071"/>
      </a:accent6>
      <a:hlink>
        <a:srgbClr val="C684AB"/>
      </a:hlink>
      <a:folHlink>
        <a:srgbClr val="93523E"/>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4</TotalTime>
  <Words>2037</Words>
  <Application>Microsoft Office PowerPoint</Application>
  <PresentationFormat>自定义</PresentationFormat>
  <Paragraphs>168</Paragraphs>
  <Slides>27</Slides>
  <Notes>5</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A000120141119A01PPBG</vt:lpstr>
      <vt:lpstr>教育教学小清新 卡通PPT模板</vt:lpstr>
      <vt:lpstr>PowerPoint 演示文稿</vt:lpstr>
      <vt:lpstr>请输入第一章 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请输入第三章的大标题</vt:lpstr>
      <vt:lpstr>请在此输入您的大标题</vt:lpstr>
      <vt:lpstr>请在此输入您的大标题</vt:lpstr>
      <vt:lpstr>请在此输入您的大标题</vt:lpstr>
      <vt:lpstr>请在此输入您的大标题</vt:lpstr>
      <vt:lpstr>请在此输入您的大标题</vt:lpstr>
      <vt:lpstr>请输入第四章的大标题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教育教学小清新 文艺唯美模板</dc:title>
  <dc:creator/>
  <cp:lastModifiedBy>ThinK For H</cp:lastModifiedBy>
  <cp:revision>4</cp:revision>
  <dcterms:created xsi:type="dcterms:W3CDTF">2017-05-10T09:31:34Z</dcterms:created>
  <dcterms:modified xsi:type="dcterms:W3CDTF">2018-05-26T07:57:00Z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