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6" r:id="rId3"/>
    <p:sldId id="281" r:id="rId5"/>
    <p:sldId id="282" r:id="rId6"/>
    <p:sldId id="287" r:id="rId7"/>
    <p:sldId id="286" r:id="rId8"/>
    <p:sldId id="285" r:id="rId9"/>
    <p:sldId id="284" r:id="rId10"/>
    <p:sldId id="283" r:id="rId11"/>
    <p:sldId id="280" r:id="rId12"/>
    <p:sldId id="261" r:id="rId13"/>
    <p:sldId id="276" r:id="rId14"/>
    <p:sldId id="262" r:id="rId15"/>
    <p:sldId id="264" r:id="rId16"/>
    <p:sldId id="258" r:id="rId17"/>
    <p:sldId id="265" r:id="rId18"/>
    <p:sldId id="266" r:id="rId19"/>
    <p:sldId id="267" r:id="rId20"/>
    <p:sldId id="277" r:id="rId21"/>
    <p:sldId id="268" r:id="rId22"/>
    <p:sldId id="259" r:id="rId23"/>
    <p:sldId id="269" r:id="rId24"/>
    <p:sldId id="263" r:id="rId25"/>
    <p:sldId id="270" r:id="rId26"/>
    <p:sldId id="278" r:id="rId27"/>
    <p:sldId id="271" r:id="rId28"/>
    <p:sldId id="260" r:id="rId29"/>
    <p:sldId id="272" r:id="rId30"/>
    <p:sldId id="273" r:id="rId31"/>
    <p:sldId id="274" r:id="rId32"/>
    <p:sldId id="275" r:id="rId33"/>
    <p:sldId id="27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20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猪七爷素材淘宝店https://shop149141837.taobao.com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BBC87-E1BC-4838-92FC-72C49A54CC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67066-AF33-4D61-B2CC-FD30F86B38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20000" contrast="40000"/>
          </a:blip>
          <a:stretch>
            <a:fillRect/>
          </a:stretch>
        </p:blipFill>
        <p:spPr>
          <a:xfrm>
            <a:off x="1244476" y="1542736"/>
            <a:ext cx="2941033" cy="3665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70517" y="2511406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手绘车卡通</a:t>
            </a:r>
            <a:r>
              <a:rPr kumimoji="0" lang="zh-CN" altLang="en-US" sz="5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清新</a:t>
            </a:r>
            <a:r>
              <a: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kumimoji="0" lang="zh-CN" altLang="en-US" sz="5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8467" y="3703723"/>
            <a:ext cx="4846786" cy="400110"/>
          </a:xfrm>
          <a:prstGeom prst="rect">
            <a:avLst/>
          </a:prstGeom>
          <a:noFill/>
          <a:ln>
            <a:solidFill>
              <a:srgbClr val="1F4E79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商务总结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各类汇报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毕业论文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通用模板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5963" y="4342043"/>
            <a:ext cx="49892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56506" y="4488873"/>
            <a:ext cx="1144084" cy="7190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TextBox 35"/>
          <p:cNvSpPr txBox="1"/>
          <p:nvPr/>
        </p:nvSpPr>
        <p:spPr>
          <a:xfrm>
            <a:off x="5979979" y="2297050"/>
            <a:ext cx="418292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8470" y="2297050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03717" y="2342342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sp>
        <p:nvSpPr>
          <p:cNvPr id="6" name="TextBox 35"/>
          <p:cNvSpPr txBox="1"/>
          <p:nvPr/>
        </p:nvSpPr>
        <p:spPr>
          <a:xfrm>
            <a:off x="5979979" y="2934237"/>
            <a:ext cx="418292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8470" y="2934237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03717" y="2979529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sp>
        <p:nvSpPr>
          <p:cNvPr id="9" name="TextBox 35"/>
          <p:cNvSpPr txBox="1"/>
          <p:nvPr/>
        </p:nvSpPr>
        <p:spPr>
          <a:xfrm>
            <a:off x="5979979" y="3575103"/>
            <a:ext cx="418292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8470" y="3575103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03717" y="3620395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sp>
        <p:nvSpPr>
          <p:cNvPr id="12" name="TextBox 35"/>
          <p:cNvSpPr txBox="1"/>
          <p:nvPr/>
        </p:nvSpPr>
        <p:spPr>
          <a:xfrm>
            <a:off x="5979979" y="4212290"/>
            <a:ext cx="418292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58470" y="4212290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03717" y="4257582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sp>
        <p:nvSpPr>
          <p:cNvPr id="15" name="TextBox 35"/>
          <p:cNvSpPr txBox="1"/>
          <p:nvPr/>
        </p:nvSpPr>
        <p:spPr>
          <a:xfrm>
            <a:off x="5979979" y="4781967"/>
            <a:ext cx="418292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58470" y="4781967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05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803717" y="4827259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grpSp>
        <p:nvGrpSpPr>
          <p:cNvPr id="18" name="组合 17"/>
          <p:cNvGrpSpPr/>
          <p:nvPr/>
        </p:nvGrpSpPr>
        <p:grpSpPr>
          <a:xfrm>
            <a:off x="1715518" y="2301639"/>
            <a:ext cx="3199217" cy="2941993"/>
            <a:chOff x="4708526" y="4352925"/>
            <a:chExt cx="1263650" cy="1162050"/>
          </a:xfrm>
          <a:solidFill>
            <a:srgbClr val="363D40"/>
          </a:solidFill>
        </p:grpSpPr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4708526" y="4352925"/>
              <a:ext cx="1263650" cy="1162050"/>
            </a:xfrm>
            <a:custGeom>
              <a:avLst/>
              <a:gdLst>
                <a:gd name="T0" fmla="*/ 291 w 334"/>
                <a:gd name="T1" fmla="*/ 307 h 307"/>
                <a:gd name="T2" fmla="*/ 302 w 334"/>
                <a:gd name="T3" fmla="*/ 301 h 307"/>
                <a:gd name="T4" fmla="*/ 331 w 334"/>
                <a:gd name="T5" fmla="*/ 253 h 307"/>
                <a:gd name="T6" fmla="*/ 332 w 334"/>
                <a:gd name="T7" fmla="*/ 191 h 307"/>
                <a:gd name="T8" fmla="*/ 330 w 334"/>
                <a:gd name="T9" fmla="*/ 189 h 307"/>
                <a:gd name="T10" fmla="*/ 282 w 334"/>
                <a:gd name="T11" fmla="*/ 190 h 307"/>
                <a:gd name="T12" fmla="*/ 277 w 334"/>
                <a:gd name="T13" fmla="*/ 175 h 307"/>
                <a:gd name="T14" fmla="*/ 277 w 334"/>
                <a:gd name="T15" fmla="*/ 142 h 307"/>
                <a:gd name="T16" fmla="*/ 275 w 334"/>
                <a:gd name="T17" fmla="*/ 140 h 307"/>
                <a:gd name="T18" fmla="*/ 221 w 334"/>
                <a:gd name="T19" fmla="*/ 139 h 307"/>
                <a:gd name="T20" fmla="*/ 220 w 334"/>
                <a:gd name="T21" fmla="*/ 91 h 307"/>
                <a:gd name="T22" fmla="*/ 217 w 334"/>
                <a:gd name="T23" fmla="*/ 90 h 307"/>
                <a:gd name="T24" fmla="*/ 167 w 334"/>
                <a:gd name="T25" fmla="*/ 71 h 307"/>
                <a:gd name="T26" fmla="*/ 167 w 334"/>
                <a:gd name="T27" fmla="*/ 47 h 307"/>
                <a:gd name="T28" fmla="*/ 118 w 334"/>
                <a:gd name="T29" fmla="*/ 49 h 307"/>
                <a:gd name="T30" fmla="*/ 115 w 334"/>
                <a:gd name="T31" fmla="*/ 4 h 307"/>
                <a:gd name="T32" fmla="*/ 114 w 334"/>
                <a:gd name="T33" fmla="*/ 1 h 307"/>
                <a:gd name="T34" fmla="*/ 82 w 334"/>
                <a:gd name="T35" fmla="*/ 2 h 307"/>
                <a:gd name="T36" fmla="*/ 6 w 334"/>
                <a:gd name="T37" fmla="*/ 35 h 307"/>
                <a:gd name="T38" fmla="*/ 3 w 334"/>
                <a:gd name="T39" fmla="*/ 40 h 307"/>
                <a:gd name="T40" fmla="*/ 3 w 334"/>
                <a:gd name="T41" fmla="*/ 299 h 307"/>
                <a:gd name="T42" fmla="*/ 11 w 334"/>
                <a:gd name="T43" fmla="*/ 239 h 307"/>
                <a:gd name="T44" fmla="*/ 62 w 334"/>
                <a:gd name="T45" fmla="*/ 44 h 307"/>
                <a:gd name="T46" fmla="*/ 70 w 334"/>
                <a:gd name="T47" fmla="*/ 88 h 307"/>
                <a:gd name="T48" fmla="*/ 119 w 334"/>
                <a:gd name="T49" fmla="*/ 132 h 307"/>
                <a:gd name="T50" fmla="*/ 120 w 334"/>
                <a:gd name="T51" fmla="*/ 134 h 307"/>
                <a:gd name="T52" fmla="*/ 123 w 334"/>
                <a:gd name="T53" fmla="*/ 135 h 307"/>
                <a:gd name="T54" fmla="*/ 176 w 334"/>
                <a:gd name="T55" fmla="*/ 183 h 307"/>
                <a:gd name="T56" fmla="*/ 232 w 334"/>
                <a:gd name="T57" fmla="*/ 227 h 307"/>
                <a:gd name="T58" fmla="*/ 252 w 334"/>
                <a:gd name="T59" fmla="*/ 234 h 307"/>
                <a:gd name="T60" fmla="*/ 10 w 334"/>
                <a:gd name="T61" fmla="*/ 298 h 307"/>
                <a:gd name="T62" fmla="*/ 68 w 334"/>
                <a:gd name="T63" fmla="*/ 40 h 307"/>
                <a:gd name="T64" fmla="*/ 169 w 334"/>
                <a:gd name="T65" fmla="*/ 100 h 307"/>
                <a:gd name="T66" fmla="*/ 136 w 334"/>
                <a:gd name="T67" fmla="*/ 126 h 307"/>
                <a:gd name="T68" fmla="*/ 214 w 334"/>
                <a:gd name="T69" fmla="*/ 146 h 307"/>
                <a:gd name="T70" fmla="*/ 213 w 334"/>
                <a:gd name="T71" fmla="*/ 100 h 307"/>
                <a:gd name="T72" fmla="*/ 160 w 334"/>
                <a:gd name="T73" fmla="*/ 97 h 307"/>
                <a:gd name="T74" fmla="*/ 124 w 334"/>
                <a:gd name="T75" fmla="*/ 89 h 307"/>
                <a:gd name="T76" fmla="*/ 160 w 334"/>
                <a:gd name="T77" fmla="*/ 81 h 307"/>
                <a:gd name="T78" fmla="*/ 269 w 334"/>
                <a:gd name="T79" fmla="*/ 193 h 307"/>
                <a:gd name="T80" fmla="*/ 271 w 334"/>
                <a:gd name="T81" fmla="*/ 150 h 307"/>
                <a:gd name="T82" fmla="*/ 324 w 334"/>
                <a:gd name="T83" fmla="*/ 252 h 307"/>
                <a:gd name="T84" fmla="*/ 325 w 334"/>
                <a:gd name="T85" fmla="*/ 199 h 307"/>
                <a:gd name="T86" fmla="*/ 295 w 334"/>
                <a:gd name="T87" fmla="*/ 197 h 307"/>
                <a:gd name="T88" fmla="*/ 244 w 334"/>
                <a:gd name="T89" fmla="*/ 227 h 307"/>
                <a:gd name="T90" fmla="*/ 276 w 334"/>
                <a:gd name="T91" fmla="*/ 197 h 307"/>
                <a:gd name="T92" fmla="*/ 263 w 334"/>
                <a:gd name="T93" fmla="*/ 148 h 307"/>
                <a:gd name="T94" fmla="*/ 205 w 334"/>
                <a:gd name="T95" fmla="*/ 163 h 307"/>
                <a:gd name="T96" fmla="*/ 245 w 334"/>
                <a:gd name="T97" fmla="*/ 148 h 307"/>
                <a:gd name="T98" fmla="*/ 79 w 334"/>
                <a:gd name="T99" fmla="*/ 80 h 307"/>
                <a:gd name="T100" fmla="*/ 46 w 334"/>
                <a:gd name="T101" fmla="*/ 17 h 307"/>
                <a:gd name="T102" fmla="*/ 62 w 334"/>
                <a:gd name="T103" fmla="*/ 3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4" h="307">
                  <a:moveTo>
                    <a:pt x="4" y="306"/>
                  </a:moveTo>
                  <a:cubicBezTo>
                    <a:pt x="64" y="303"/>
                    <a:pt x="112" y="301"/>
                    <a:pt x="162" y="301"/>
                  </a:cubicBezTo>
                  <a:cubicBezTo>
                    <a:pt x="201" y="301"/>
                    <a:pt x="241" y="302"/>
                    <a:pt x="288" y="304"/>
                  </a:cubicBezTo>
                  <a:cubicBezTo>
                    <a:pt x="288" y="306"/>
                    <a:pt x="290" y="307"/>
                    <a:pt x="291" y="307"/>
                  </a:cubicBezTo>
                  <a:cubicBezTo>
                    <a:pt x="293" y="307"/>
                    <a:pt x="294" y="306"/>
                    <a:pt x="294" y="305"/>
                  </a:cubicBezTo>
                  <a:cubicBezTo>
                    <a:pt x="294" y="305"/>
                    <a:pt x="295" y="305"/>
                    <a:pt x="295" y="304"/>
                  </a:cubicBezTo>
                  <a:cubicBezTo>
                    <a:pt x="296" y="304"/>
                    <a:pt x="297" y="305"/>
                    <a:pt x="298" y="305"/>
                  </a:cubicBezTo>
                  <a:cubicBezTo>
                    <a:pt x="300" y="305"/>
                    <a:pt x="302" y="303"/>
                    <a:pt x="302" y="301"/>
                  </a:cubicBezTo>
                  <a:cubicBezTo>
                    <a:pt x="302" y="300"/>
                    <a:pt x="301" y="298"/>
                    <a:pt x="300" y="298"/>
                  </a:cubicBezTo>
                  <a:cubicBezTo>
                    <a:pt x="312" y="286"/>
                    <a:pt x="323" y="272"/>
                    <a:pt x="333" y="258"/>
                  </a:cubicBezTo>
                  <a:cubicBezTo>
                    <a:pt x="334" y="256"/>
                    <a:pt x="333" y="254"/>
                    <a:pt x="332" y="253"/>
                  </a:cubicBezTo>
                  <a:cubicBezTo>
                    <a:pt x="331" y="253"/>
                    <a:pt x="331" y="253"/>
                    <a:pt x="331" y="253"/>
                  </a:cubicBezTo>
                  <a:cubicBezTo>
                    <a:pt x="331" y="247"/>
                    <a:pt x="331" y="240"/>
                    <a:pt x="331" y="232"/>
                  </a:cubicBezTo>
                  <a:cubicBezTo>
                    <a:pt x="331" y="228"/>
                    <a:pt x="331" y="223"/>
                    <a:pt x="331" y="219"/>
                  </a:cubicBezTo>
                  <a:cubicBezTo>
                    <a:pt x="331" y="209"/>
                    <a:pt x="331" y="199"/>
                    <a:pt x="332" y="192"/>
                  </a:cubicBezTo>
                  <a:cubicBezTo>
                    <a:pt x="332" y="192"/>
                    <a:pt x="332" y="191"/>
                    <a:pt x="332" y="191"/>
                  </a:cubicBezTo>
                  <a:cubicBezTo>
                    <a:pt x="332" y="190"/>
                    <a:pt x="331" y="190"/>
                    <a:pt x="331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331" y="189"/>
                    <a:pt x="330" y="189"/>
                    <a:pt x="330" y="189"/>
                  </a:cubicBezTo>
                  <a:cubicBezTo>
                    <a:pt x="330" y="189"/>
                    <a:pt x="330" y="189"/>
                    <a:pt x="330" y="189"/>
                  </a:cubicBezTo>
                  <a:cubicBezTo>
                    <a:pt x="330" y="189"/>
                    <a:pt x="329" y="189"/>
                    <a:pt x="329" y="189"/>
                  </a:cubicBezTo>
                  <a:cubicBezTo>
                    <a:pt x="328" y="189"/>
                    <a:pt x="328" y="188"/>
                    <a:pt x="328" y="188"/>
                  </a:cubicBezTo>
                  <a:cubicBezTo>
                    <a:pt x="316" y="190"/>
                    <a:pt x="304" y="190"/>
                    <a:pt x="295" y="190"/>
                  </a:cubicBezTo>
                  <a:cubicBezTo>
                    <a:pt x="290" y="190"/>
                    <a:pt x="286" y="190"/>
                    <a:pt x="282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0" y="190"/>
                    <a:pt x="279" y="190"/>
                    <a:pt x="278" y="190"/>
                  </a:cubicBezTo>
                  <a:cubicBezTo>
                    <a:pt x="277" y="190"/>
                    <a:pt x="277" y="190"/>
                    <a:pt x="277" y="190"/>
                  </a:cubicBezTo>
                  <a:cubicBezTo>
                    <a:pt x="277" y="185"/>
                    <a:pt x="277" y="180"/>
                    <a:pt x="277" y="175"/>
                  </a:cubicBezTo>
                  <a:cubicBezTo>
                    <a:pt x="277" y="172"/>
                    <a:pt x="277" y="168"/>
                    <a:pt x="277" y="165"/>
                  </a:cubicBezTo>
                  <a:cubicBezTo>
                    <a:pt x="277" y="158"/>
                    <a:pt x="278" y="151"/>
                    <a:pt x="278" y="144"/>
                  </a:cubicBezTo>
                  <a:cubicBezTo>
                    <a:pt x="278" y="144"/>
                    <a:pt x="278" y="143"/>
                    <a:pt x="278" y="143"/>
                  </a:cubicBezTo>
                  <a:cubicBezTo>
                    <a:pt x="278" y="142"/>
                    <a:pt x="278" y="142"/>
                    <a:pt x="277" y="142"/>
                  </a:cubicBezTo>
                  <a:cubicBezTo>
                    <a:pt x="277" y="142"/>
                    <a:pt x="277" y="141"/>
                    <a:pt x="277" y="141"/>
                  </a:cubicBezTo>
                  <a:cubicBezTo>
                    <a:pt x="277" y="141"/>
                    <a:pt x="277" y="141"/>
                    <a:pt x="276" y="141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6" y="140"/>
                    <a:pt x="276" y="140"/>
                    <a:pt x="275" y="140"/>
                  </a:cubicBezTo>
                  <a:cubicBezTo>
                    <a:pt x="275" y="140"/>
                    <a:pt x="275" y="140"/>
                    <a:pt x="274" y="140"/>
                  </a:cubicBezTo>
                  <a:cubicBezTo>
                    <a:pt x="266" y="141"/>
                    <a:pt x="255" y="141"/>
                    <a:pt x="245" y="141"/>
                  </a:cubicBezTo>
                  <a:cubicBezTo>
                    <a:pt x="235" y="141"/>
                    <a:pt x="227" y="141"/>
                    <a:pt x="221" y="142"/>
                  </a:cubicBezTo>
                  <a:cubicBezTo>
                    <a:pt x="221" y="141"/>
                    <a:pt x="221" y="140"/>
                    <a:pt x="221" y="139"/>
                  </a:cubicBezTo>
                  <a:cubicBezTo>
                    <a:pt x="221" y="127"/>
                    <a:pt x="220" y="114"/>
                    <a:pt x="220" y="104"/>
                  </a:cubicBezTo>
                  <a:cubicBezTo>
                    <a:pt x="220" y="100"/>
                    <a:pt x="220" y="96"/>
                    <a:pt x="220" y="93"/>
                  </a:cubicBezTo>
                  <a:cubicBezTo>
                    <a:pt x="220" y="93"/>
                    <a:pt x="220" y="92"/>
                    <a:pt x="220" y="92"/>
                  </a:cubicBezTo>
                  <a:cubicBezTo>
                    <a:pt x="220" y="92"/>
                    <a:pt x="220" y="91"/>
                    <a:pt x="220" y="91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18" y="90"/>
                    <a:pt x="218" y="90"/>
                    <a:pt x="217" y="90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199" y="91"/>
                    <a:pt x="179" y="91"/>
                    <a:pt x="167" y="94"/>
                  </a:cubicBezTo>
                  <a:cubicBezTo>
                    <a:pt x="167" y="89"/>
                    <a:pt x="167" y="85"/>
                    <a:pt x="167" y="81"/>
                  </a:cubicBezTo>
                  <a:cubicBezTo>
                    <a:pt x="167" y="78"/>
                    <a:pt x="167" y="74"/>
                    <a:pt x="167" y="71"/>
                  </a:cubicBezTo>
                  <a:cubicBezTo>
                    <a:pt x="167" y="64"/>
                    <a:pt x="167" y="57"/>
                    <a:pt x="168" y="50"/>
                  </a:cubicBezTo>
                  <a:cubicBezTo>
                    <a:pt x="168" y="50"/>
                    <a:pt x="168" y="49"/>
                    <a:pt x="168" y="49"/>
                  </a:cubicBezTo>
                  <a:cubicBezTo>
                    <a:pt x="168" y="48"/>
                    <a:pt x="168" y="48"/>
                    <a:pt x="167" y="48"/>
                  </a:cubicBezTo>
                  <a:cubicBezTo>
                    <a:pt x="167" y="48"/>
                    <a:pt x="167" y="48"/>
                    <a:pt x="167" y="47"/>
                  </a:cubicBezTo>
                  <a:cubicBezTo>
                    <a:pt x="167" y="47"/>
                    <a:pt x="167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5" y="47"/>
                    <a:pt x="165" y="47"/>
                  </a:cubicBezTo>
                  <a:cubicBezTo>
                    <a:pt x="149" y="47"/>
                    <a:pt x="130" y="49"/>
                    <a:pt x="118" y="49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15" y="44"/>
                    <a:pt x="115" y="39"/>
                    <a:pt x="115" y="35"/>
                  </a:cubicBezTo>
                  <a:cubicBezTo>
                    <a:pt x="115" y="32"/>
                    <a:pt x="115" y="28"/>
                    <a:pt x="115" y="25"/>
                  </a:cubicBezTo>
                  <a:cubicBezTo>
                    <a:pt x="115" y="17"/>
                    <a:pt x="115" y="10"/>
                    <a:pt x="115" y="4"/>
                  </a:cubicBezTo>
                  <a:cubicBezTo>
                    <a:pt x="115" y="4"/>
                    <a:pt x="115" y="3"/>
                    <a:pt x="115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1"/>
                    <a:pt x="115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3" y="1"/>
                    <a:pt x="92" y="1"/>
                    <a:pt x="82" y="2"/>
                  </a:cubicBezTo>
                  <a:cubicBezTo>
                    <a:pt x="71" y="2"/>
                    <a:pt x="62" y="3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1" y="6"/>
                    <a:pt x="46" y="9"/>
                    <a:pt x="42" y="11"/>
                  </a:cubicBezTo>
                  <a:cubicBezTo>
                    <a:pt x="30" y="19"/>
                    <a:pt x="18" y="27"/>
                    <a:pt x="6" y="35"/>
                  </a:cubicBezTo>
                  <a:cubicBezTo>
                    <a:pt x="5" y="35"/>
                    <a:pt x="4" y="37"/>
                    <a:pt x="4" y="38"/>
                  </a:cubicBezTo>
                  <a:cubicBezTo>
                    <a:pt x="4" y="38"/>
                    <a:pt x="4" y="38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63"/>
                    <a:pt x="2" y="82"/>
                    <a:pt x="2" y="100"/>
                  </a:cubicBezTo>
                  <a:cubicBezTo>
                    <a:pt x="2" y="151"/>
                    <a:pt x="4" y="189"/>
                    <a:pt x="4" y="239"/>
                  </a:cubicBezTo>
                  <a:cubicBezTo>
                    <a:pt x="4" y="257"/>
                    <a:pt x="4" y="277"/>
                    <a:pt x="3" y="299"/>
                  </a:cubicBezTo>
                  <a:cubicBezTo>
                    <a:pt x="2" y="299"/>
                    <a:pt x="0" y="301"/>
                    <a:pt x="1" y="302"/>
                  </a:cubicBezTo>
                  <a:cubicBezTo>
                    <a:pt x="1" y="304"/>
                    <a:pt x="2" y="306"/>
                    <a:pt x="4" y="306"/>
                  </a:cubicBezTo>
                  <a:close/>
                  <a:moveTo>
                    <a:pt x="10" y="298"/>
                  </a:moveTo>
                  <a:cubicBezTo>
                    <a:pt x="11" y="277"/>
                    <a:pt x="11" y="257"/>
                    <a:pt x="11" y="239"/>
                  </a:cubicBezTo>
                  <a:cubicBezTo>
                    <a:pt x="11" y="189"/>
                    <a:pt x="9" y="151"/>
                    <a:pt x="9" y="100"/>
                  </a:cubicBezTo>
                  <a:cubicBezTo>
                    <a:pt x="9" y="83"/>
                    <a:pt x="10" y="65"/>
                    <a:pt x="10" y="44"/>
                  </a:cubicBezTo>
                  <a:cubicBezTo>
                    <a:pt x="24" y="44"/>
                    <a:pt x="36" y="44"/>
                    <a:pt x="47" y="44"/>
                  </a:cubicBezTo>
                  <a:cubicBezTo>
                    <a:pt x="52" y="44"/>
                    <a:pt x="57" y="44"/>
                    <a:pt x="62" y="44"/>
                  </a:cubicBezTo>
                  <a:cubicBezTo>
                    <a:pt x="64" y="60"/>
                    <a:pt x="65" y="67"/>
                    <a:pt x="66" y="83"/>
                  </a:cubicBezTo>
                  <a:cubicBezTo>
                    <a:pt x="65" y="84"/>
                    <a:pt x="66" y="86"/>
                    <a:pt x="67" y="87"/>
                  </a:cubicBezTo>
                  <a:cubicBezTo>
                    <a:pt x="67" y="88"/>
                    <a:pt x="68" y="88"/>
                    <a:pt x="69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6" y="87"/>
                    <a:pt x="82" y="86"/>
                    <a:pt x="88" y="86"/>
                  </a:cubicBezTo>
                  <a:cubicBezTo>
                    <a:pt x="98" y="86"/>
                    <a:pt x="107" y="88"/>
                    <a:pt x="116" y="90"/>
                  </a:cubicBezTo>
                  <a:cubicBezTo>
                    <a:pt x="116" y="94"/>
                    <a:pt x="116" y="98"/>
                    <a:pt x="116" y="101"/>
                  </a:cubicBezTo>
                  <a:cubicBezTo>
                    <a:pt x="116" y="111"/>
                    <a:pt x="117" y="117"/>
                    <a:pt x="119" y="132"/>
                  </a:cubicBezTo>
                  <a:cubicBezTo>
                    <a:pt x="119" y="132"/>
                    <a:pt x="119" y="132"/>
                    <a:pt x="119" y="133"/>
                  </a:cubicBezTo>
                  <a:cubicBezTo>
                    <a:pt x="119" y="133"/>
                    <a:pt x="119" y="133"/>
                    <a:pt x="120" y="133"/>
                  </a:cubicBezTo>
                  <a:cubicBezTo>
                    <a:pt x="120" y="133"/>
                    <a:pt x="120" y="134"/>
                    <a:pt x="120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1" y="135"/>
                  </a:cubicBezTo>
                  <a:cubicBezTo>
                    <a:pt x="121" y="135"/>
                    <a:pt x="122" y="135"/>
                    <a:pt x="122" y="135"/>
                  </a:cubicBezTo>
                  <a:cubicBezTo>
                    <a:pt x="122" y="135"/>
                    <a:pt x="122" y="135"/>
                    <a:pt x="123" y="135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35" y="133"/>
                    <a:pt x="144" y="132"/>
                    <a:pt x="154" y="132"/>
                  </a:cubicBezTo>
                  <a:cubicBezTo>
                    <a:pt x="159" y="132"/>
                    <a:pt x="164" y="132"/>
                    <a:pt x="171" y="133"/>
                  </a:cubicBezTo>
                  <a:cubicBezTo>
                    <a:pt x="172" y="152"/>
                    <a:pt x="173" y="160"/>
                    <a:pt x="174" y="181"/>
                  </a:cubicBezTo>
                  <a:cubicBezTo>
                    <a:pt x="175" y="182"/>
                    <a:pt x="175" y="183"/>
                    <a:pt x="176" y="183"/>
                  </a:cubicBezTo>
                  <a:cubicBezTo>
                    <a:pt x="176" y="184"/>
                    <a:pt x="177" y="184"/>
                    <a:pt x="178" y="184"/>
                  </a:cubicBezTo>
                  <a:cubicBezTo>
                    <a:pt x="190" y="183"/>
                    <a:pt x="198" y="182"/>
                    <a:pt x="205" y="182"/>
                  </a:cubicBezTo>
                  <a:cubicBezTo>
                    <a:pt x="212" y="182"/>
                    <a:pt x="219" y="183"/>
                    <a:pt x="229" y="184"/>
                  </a:cubicBezTo>
                  <a:cubicBezTo>
                    <a:pt x="231" y="203"/>
                    <a:pt x="232" y="208"/>
                    <a:pt x="232" y="227"/>
                  </a:cubicBezTo>
                  <a:cubicBezTo>
                    <a:pt x="232" y="228"/>
                    <a:pt x="232" y="229"/>
                    <a:pt x="232" y="231"/>
                  </a:cubicBezTo>
                  <a:cubicBezTo>
                    <a:pt x="232" y="231"/>
                    <a:pt x="233" y="231"/>
                    <a:pt x="233" y="231"/>
                  </a:cubicBezTo>
                  <a:cubicBezTo>
                    <a:pt x="233" y="232"/>
                    <a:pt x="234" y="234"/>
                    <a:pt x="236" y="234"/>
                  </a:cubicBezTo>
                  <a:cubicBezTo>
                    <a:pt x="242" y="234"/>
                    <a:pt x="248" y="234"/>
                    <a:pt x="252" y="234"/>
                  </a:cubicBezTo>
                  <a:cubicBezTo>
                    <a:pt x="262" y="234"/>
                    <a:pt x="270" y="233"/>
                    <a:pt x="283" y="233"/>
                  </a:cubicBezTo>
                  <a:cubicBezTo>
                    <a:pt x="284" y="254"/>
                    <a:pt x="286" y="276"/>
                    <a:pt x="287" y="297"/>
                  </a:cubicBezTo>
                  <a:cubicBezTo>
                    <a:pt x="241" y="295"/>
                    <a:pt x="201" y="294"/>
                    <a:pt x="162" y="294"/>
                  </a:cubicBezTo>
                  <a:cubicBezTo>
                    <a:pt x="114" y="294"/>
                    <a:pt x="67" y="296"/>
                    <a:pt x="10" y="298"/>
                  </a:cubicBezTo>
                  <a:close/>
                  <a:moveTo>
                    <a:pt x="108" y="35"/>
                  </a:moveTo>
                  <a:cubicBezTo>
                    <a:pt x="108" y="40"/>
                    <a:pt x="108" y="45"/>
                    <a:pt x="108" y="50"/>
                  </a:cubicBezTo>
                  <a:cubicBezTo>
                    <a:pt x="96" y="58"/>
                    <a:pt x="84" y="67"/>
                    <a:pt x="72" y="77"/>
                  </a:cubicBezTo>
                  <a:cubicBezTo>
                    <a:pt x="72" y="63"/>
                    <a:pt x="70" y="56"/>
                    <a:pt x="68" y="40"/>
                  </a:cubicBezTo>
                  <a:cubicBezTo>
                    <a:pt x="81" y="30"/>
                    <a:pt x="94" y="19"/>
                    <a:pt x="108" y="10"/>
                  </a:cubicBezTo>
                  <a:cubicBezTo>
                    <a:pt x="108" y="15"/>
                    <a:pt x="108" y="20"/>
                    <a:pt x="108" y="25"/>
                  </a:cubicBezTo>
                  <a:cubicBezTo>
                    <a:pt x="108" y="28"/>
                    <a:pt x="108" y="32"/>
                    <a:pt x="108" y="35"/>
                  </a:cubicBezTo>
                  <a:close/>
                  <a:moveTo>
                    <a:pt x="169" y="100"/>
                  </a:moveTo>
                  <a:cubicBezTo>
                    <a:pt x="177" y="99"/>
                    <a:pt x="190" y="98"/>
                    <a:pt x="204" y="97"/>
                  </a:cubicBezTo>
                  <a:cubicBezTo>
                    <a:pt x="193" y="106"/>
                    <a:pt x="184" y="116"/>
                    <a:pt x="173" y="126"/>
                  </a:cubicBezTo>
                  <a:cubicBezTo>
                    <a:pt x="166" y="126"/>
                    <a:pt x="160" y="125"/>
                    <a:pt x="154" y="125"/>
                  </a:cubicBezTo>
                  <a:cubicBezTo>
                    <a:pt x="148" y="125"/>
                    <a:pt x="142" y="126"/>
                    <a:pt x="136" y="126"/>
                  </a:cubicBezTo>
                  <a:cubicBezTo>
                    <a:pt x="145" y="119"/>
                    <a:pt x="155" y="111"/>
                    <a:pt x="161" y="105"/>
                  </a:cubicBezTo>
                  <a:cubicBezTo>
                    <a:pt x="164" y="102"/>
                    <a:pt x="165" y="102"/>
                    <a:pt x="169" y="100"/>
                  </a:cubicBezTo>
                  <a:close/>
                  <a:moveTo>
                    <a:pt x="214" y="139"/>
                  </a:moveTo>
                  <a:cubicBezTo>
                    <a:pt x="214" y="141"/>
                    <a:pt x="214" y="144"/>
                    <a:pt x="214" y="146"/>
                  </a:cubicBezTo>
                  <a:cubicBezTo>
                    <a:pt x="209" y="149"/>
                    <a:pt x="203" y="155"/>
                    <a:pt x="197" y="160"/>
                  </a:cubicBezTo>
                  <a:cubicBezTo>
                    <a:pt x="191" y="165"/>
                    <a:pt x="186" y="170"/>
                    <a:pt x="181" y="173"/>
                  </a:cubicBezTo>
                  <a:cubicBezTo>
                    <a:pt x="180" y="157"/>
                    <a:pt x="179" y="149"/>
                    <a:pt x="178" y="131"/>
                  </a:cubicBezTo>
                  <a:cubicBezTo>
                    <a:pt x="190" y="120"/>
                    <a:pt x="200" y="109"/>
                    <a:pt x="213" y="100"/>
                  </a:cubicBezTo>
                  <a:cubicBezTo>
                    <a:pt x="213" y="101"/>
                    <a:pt x="213" y="102"/>
                    <a:pt x="213" y="104"/>
                  </a:cubicBezTo>
                  <a:cubicBezTo>
                    <a:pt x="213" y="115"/>
                    <a:pt x="214" y="127"/>
                    <a:pt x="214" y="139"/>
                  </a:cubicBezTo>
                  <a:close/>
                  <a:moveTo>
                    <a:pt x="160" y="81"/>
                  </a:moveTo>
                  <a:cubicBezTo>
                    <a:pt x="160" y="86"/>
                    <a:pt x="160" y="91"/>
                    <a:pt x="160" y="97"/>
                  </a:cubicBezTo>
                  <a:cubicBezTo>
                    <a:pt x="159" y="98"/>
                    <a:pt x="157" y="99"/>
                    <a:pt x="156" y="100"/>
                  </a:cubicBezTo>
                  <a:cubicBezTo>
                    <a:pt x="149" y="107"/>
                    <a:pt x="136" y="118"/>
                    <a:pt x="125" y="125"/>
                  </a:cubicBezTo>
                  <a:cubicBezTo>
                    <a:pt x="124" y="115"/>
                    <a:pt x="123" y="109"/>
                    <a:pt x="123" y="101"/>
                  </a:cubicBezTo>
                  <a:cubicBezTo>
                    <a:pt x="123" y="98"/>
                    <a:pt x="123" y="94"/>
                    <a:pt x="124" y="89"/>
                  </a:cubicBezTo>
                  <a:cubicBezTo>
                    <a:pt x="124" y="89"/>
                    <a:pt x="124" y="89"/>
                    <a:pt x="125" y="89"/>
                  </a:cubicBezTo>
                  <a:cubicBezTo>
                    <a:pt x="138" y="77"/>
                    <a:pt x="148" y="66"/>
                    <a:pt x="161" y="57"/>
                  </a:cubicBezTo>
                  <a:cubicBezTo>
                    <a:pt x="160" y="61"/>
                    <a:pt x="160" y="66"/>
                    <a:pt x="160" y="71"/>
                  </a:cubicBezTo>
                  <a:cubicBezTo>
                    <a:pt x="160" y="74"/>
                    <a:pt x="160" y="78"/>
                    <a:pt x="160" y="81"/>
                  </a:cubicBezTo>
                  <a:close/>
                  <a:moveTo>
                    <a:pt x="270" y="175"/>
                  </a:moveTo>
                  <a:cubicBezTo>
                    <a:pt x="270" y="180"/>
                    <a:pt x="270" y="186"/>
                    <a:pt x="270" y="192"/>
                  </a:cubicBezTo>
                  <a:cubicBezTo>
                    <a:pt x="270" y="192"/>
                    <a:pt x="270" y="192"/>
                    <a:pt x="270" y="192"/>
                  </a:cubicBezTo>
                  <a:cubicBezTo>
                    <a:pt x="270" y="192"/>
                    <a:pt x="269" y="193"/>
                    <a:pt x="269" y="193"/>
                  </a:cubicBezTo>
                  <a:cubicBezTo>
                    <a:pt x="265" y="197"/>
                    <a:pt x="259" y="204"/>
                    <a:pt x="253" y="210"/>
                  </a:cubicBezTo>
                  <a:cubicBezTo>
                    <a:pt x="248" y="214"/>
                    <a:pt x="244" y="218"/>
                    <a:pt x="239" y="222"/>
                  </a:cubicBezTo>
                  <a:cubicBezTo>
                    <a:pt x="239" y="206"/>
                    <a:pt x="238" y="200"/>
                    <a:pt x="236" y="181"/>
                  </a:cubicBezTo>
                  <a:cubicBezTo>
                    <a:pt x="248" y="170"/>
                    <a:pt x="258" y="159"/>
                    <a:pt x="271" y="150"/>
                  </a:cubicBezTo>
                  <a:cubicBezTo>
                    <a:pt x="271" y="155"/>
                    <a:pt x="270" y="160"/>
                    <a:pt x="270" y="165"/>
                  </a:cubicBezTo>
                  <a:cubicBezTo>
                    <a:pt x="270" y="168"/>
                    <a:pt x="270" y="172"/>
                    <a:pt x="270" y="175"/>
                  </a:cubicBezTo>
                  <a:close/>
                  <a:moveTo>
                    <a:pt x="324" y="232"/>
                  </a:moveTo>
                  <a:cubicBezTo>
                    <a:pt x="324" y="240"/>
                    <a:pt x="324" y="247"/>
                    <a:pt x="324" y="252"/>
                  </a:cubicBezTo>
                  <a:cubicBezTo>
                    <a:pt x="324" y="254"/>
                    <a:pt x="325" y="255"/>
                    <a:pt x="326" y="255"/>
                  </a:cubicBezTo>
                  <a:cubicBezTo>
                    <a:pt x="316" y="269"/>
                    <a:pt x="306" y="282"/>
                    <a:pt x="294" y="294"/>
                  </a:cubicBezTo>
                  <a:cubicBezTo>
                    <a:pt x="293" y="272"/>
                    <a:pt x="291" y="251"/>
                    <a:pt x="290" y="230"/>
                  </a:cubicBezTo>
                  <a:cubicBezTo>
                    <a:pt x="302" y="219"/>
                    <a:pt x="312" y="208"/>
                    <a:pt x="325" y="199"/>
                  </a:cubicBezTo>
                  <a:cubicBezTo>
                    <a:pt x="324" y="205"/>
                    <a:pt x="324" y="212"/>
                    <a:pt x="324" y="219"/>
                  </a:cubicBezTo>
                  <a:cubicBezTo>
                    <a:pt x="324" y="223"/>
                    <a:pt x="324" y="228"/>
                    <a:pt x="324" y="232"/>
                  </a:cubicBezTo>
                  <a:close/>
                  <a:moveTo>
                    <a:pt x="282" y="197"/>
                  </a:moveTo>
                  <a:cubicBezTo>
                    <a:pt x="286" y="197"/>
                    <a:pt x="290" y="197"/>
                    <a:pt x="295" y="197"/>
                  </a:cubicBezTo>
                  <a:cubicBezTo>
                    <a:pt x="301" y="197"/>
                    <a:pt x="308" y="197"/>
                    <a:pt x="316" y="196"/>
                  </a:cubicBezTo>
                  <a:cubicBezTo>
                    <a:pt x="304" y="205"/>
                    <a:pt x="295" y="216"/>
                    <a:pt x="284" y="225"/>
                  </a:cubicBezTo>
                  <a:cubicBezTo>
                    <a:pt x="270" y="226"/>
                    <a:pt x="262" y="227"/>
                    <a:pt x="252" y="227"/>
                  </a:cubicBezTo>
                  <a:cubicBezTo>
                    <a:pt x="250" y="227"/>
                    <a:pt x="247" y="227"/>
                    <a:pt x="244" y="227"/>
                  </a:cubicBezTo>
                  <a:cubicBezTo>
                    <a:pt x="248" y="223"/>
                    <a:pt x="253" y="219"/>
                    <a:pt x="257" y="215"/>
                  </a:cubicBezTo>
                  <a:cubicBezTo>
                    <a:pt x="264" y="208"/>
                    <a:pt x="270" y="202"/>
                    <a:pt x="274" y="198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5" y="197"/>
                    <a:pt x="276" y="197"/>
                    <a:pt x="276" y="197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7"/>
                    <a:pt x="281" y="197"/>
                    <a:pt x="282" y="197"/>
                  </a:cubicBezTo>
                  <a:close/>
                  <a:moveTo>
                    <a:pt x="245" y="148"/>
                  </a:moveTo>
                  <a:cubicBezTo>
                    <a:pt x="250" y="148"/>
                    <a:pt x="257" y="148"/>
                    <a:pt x="263" y="148"/>
                  </a:cubicBezTo>
                  <a:cubicBezTo>
                    <a:pt x="251" y="157"/>
                    <a:pt x="242" y="167"/>
                    <a:pt x="230" y="177"/>
                  </a:cubicBezTo>
                  <a:cubicBezTo>
                    <a:pt x="220" y="176"/>
                    <a:pt x="213" y="175"/>
                    <a:pt x="205" y="175"/>
                  </a:cubicBezTo>
                  <a:cubicBezTo>
                    <a:pt x="200" y="175"/>
                    <a:pt x="195" y="176"/>
                    <a:pt x="189" y="176"/>
                  </a:cubicBezTo>
                  <a:cubicBezTo>
                    <a:pt x="194" y="172"/>
                    <a:pt x="199" y="167"/>
                    <a:pt x="205" y="163"/>
                  </a:cubicBezTo>
                  <a:cubicBezTo>
                    <a:pt x="209" y="159"/>
                    <a:pt x="212" y="156"/>
                    <a:pt x="215" y="153"/>
                  </a:cubicBezTo>
                  <a:cubicBezTo>
                    <a:pt x="217" y="152"/>
                    <a:pt x="218" y="151"/>
                    <a:pt x="219" y="150"/>
                  </a:cubicBezTo>
                  <a:cubicBezTo>
                    <a:pt x="220" y="150"/>
                    <a:pt x="220" y="150"/>
                    <a:pt x="220" y="150"/>
                  </a:cubicBezTo>
                  <a:cubicBezTo>
                    <a:pt x="226" y="148"/>
                    <a:pt x="235" y="148"/>
                    <a:pt x="245" y="148"/>
                  </a:cubicBezTo>
                  <a:close/>
                  <a:moveTo>
                    <a:pt x="152" y="54"/>
                  </a:moveTo>
                  <a:cubicBezTo>
                    <a:pt x="141" y="63"/>
                    <a:pt x="131" y="74"/>
                    <a:pt x="120" y="84"/>
                  </a:cubicBezTo>
                  <a:cubicBezTo>
                    <a:pt x="109" y="81"/>
                    <a:pt x="99" y="79"/>
                    <a:pt x="88" y="79"/>
                  </a:cubicBezTo>
                  <a:cubicBezTo>
                    <a:pt x="85" y="79"/>
                    <a:pt x="82" y="79"/>
                    <a:pt x="79" y="80"/>
                  </a:cubicBezTo>
                  <a:cubicBezTo>
                    <a:pt x="90" y="71"/>
                    <a:pt x="101" y="63"/>
                    <a:pt x="112" y="55"/>
                  </a:cubicBezTo>
                  <a:cubicBezTo>
                    <a:pt x="114" y="55"/>
                    <a:pt x="116" y="56"/>
                    <a:pt x="118" y="56"/>
                  </a:cubicBezTo>
                  <a:cubicBezTo>
                    <a:pt x="127" y="56"/>
                    <a:pt x="140" y="55"/>
                    <a:pt x="152" y="54"/>
                  </a:cubicBezTo>
                  <a:close/>
                  <a:moveTo>
                    <a:pt x="46" y="17"/>
                  </a:moveTo>
                  <a:cubicBezTo>
                    <a:pt x="50" y="15"/>
                    <a:pt x="54" y="13"/>
                    <a:pt x="58" y="11"/>
                  </a:cubicBezTo>
                  <a:cubicBezTo>
                    <a:pt x="63" y="10"/>
                    <a:pt x="72" y="9"/>
                    <a:pt x="82" y="9"/>
                  </a:cubicBezTo>
                  <a:cubicBezTo>
                    <a:pt x="87" y="9"/>
                    <a:pt x="93" y="8"/>
                    <a:pt x="99" y="8"/>
                  </a:cubicBezTo>
                  <a:cubicBezTo>
                    <a:pt x="86" y="17"/>
                    <a:pt x="73" y="27"/>
                    <a:pt x="62" y="37"/>
                  </a:cubicBezTo>
                  <a:cubicBezTo>
                    <a:pt x="57" y="37"/>
                    <a:pt x="52" y="37"/>
                    <a:pt x="47" y="37"/>
                  </a:cubicBezTo>
                  <a:cubicBezTo>
                    <a:pt x="37" y="37"/>
                    <a:pt x="27" y="37"/>
                    <a:pt x="15" y="37"/>
                  </a:cubicBezTo>
                  <a:cubicBezTo>
                    <a:pt x="25" y="30"/>
                    <a:pt x="36" y="24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5605463" y="5249863"/>
              <a:ext cx="161925" cy="204788"/>
            </a:xfrm>
            <a:custGeom>
              <a:avLst/>
              <a:gdLst>
                <a:gd name="T0" fmla="*/ 41 w 43"/>
                <a:gd name="T1" fmla="*/ 31 h 54"/>
                <a:gd name="T2" fmla="*/ 33 w 43"/>
                <a:gd name="T3" fmla="*/ 19 h 54"/>
                <a:gd name="T4" fmla="*/ 38 w 43"/>
                <a:gd name="T5" fmla="*/ 17 h 54"/>
                <a:gd name="T6" fmla="*/ 40 w 43"/>
                <a:gd name="T7" fmla="*/ 10 h 54"/>
                <a:gd name="T8" fmla="*/ 40 w 43"/>
                <a:gd name="T9" fmla="*/ 9 h 54"/>
                <a:gd name="T10" fmla="*/ 32 w 43"/>
                <a:gd name="T11" fmla="*/ 0 h 54"/>
                <a:gd name="T12" fmla="*/ 31 w 43"/>
                <a:gd name="T13" fmla="*/ 1 h 54"/>
                <a:gd name="T14" fmla="*/ 29 w 43"/>
                <a:gd name="T15" fmla="*/ 1 h 54"/>
                <a:gd name="T16" fmla="*/ 26 w 43"/>
                <a:gd name="T17" fmla="*/ 0 h 54"/>
                <a:gd name="T18" fmla="*/ 18 w 43"/>
                <a:gd name="T19" fmla="*/ 0 h 54"/>
                <a:gd name="T20" fmla="*/ 5 w 43"/>
                <a:gd name="T21" fmla="*/ 9 h 54"/>
                <a:gd name="T22" fmla="*/ 5 w 43"/>
                <a:gd name="T23" fmla="*/ 28 h 54"/>
                <a:gd name="T24" fmla="*/ 6 w 43"/>
                <a:gd name="T25" fmla="*/ 32 h 54"/>
                <a:gd name="T26" fmla="*/ 10 w 43"/>
                <a:gd name="T27" fmla="*/ 33 h 54"/>
                <a:gd name="T28" fmla="*/ 11 w 43"/>
                <a:gd name="T29" fmla="*/ 33 h 54"/>
                <a:gd name="T30" fmla="*/ 15 w 43"/>
                <a:gd name="T31" fmla="*/ 33 h 54"/>
                <a:gd name="T32" fmla="*/ 21 w 43"/>
                <a:gd name="T33" fmla="*/ 34 h 54"/>
                <a:gd name="T34" fmla="*/ 17 w 43"/>
                <a:gd name="T35" fmla="*/ 35 h 54"/>
                <a:gd name="T36" fmla="*/ 15 w 43"/>
                <a:gd name="T37" fmla="*/ 35 h 54"/>
                <a:gd name="T38" fmla="*/ 10 w 43"/>
                <a:gd name="T39" fmla="*/ 35 h 54"/>
                <a:gd name="T40" fmla="*/ 4 w 43"/>
                <a:gd name="T41" fmla="*/ 38 h 54"/>
                <a:gd name="T42" fmla="*/ 3 w 43"/>
                <a:gd name="T43" fmla="*/ 39 h 54"/>
                <a:gd name="T44" fmla="*/ 2 w 43"/>
                <a:gd name="T45" fmla="*/ 49 h 54"/>
                <a:gd name="T46" fmla="*/ 5 w 43"/>
                <a:gd name="T47" fmla="*/ 51 h 54"/>
                <a:gd name="T48" fmla="*/ 17 w 43"/>
                <a:gd name="T49" fmla="*/ 54 h 54"/>
                <a:gd name="T50" fmla="*/ 30 w 43"/>
                <a:gd name="T51" fmla="*/ 51 h 54"/>
                <a:gd name="T52" fmla="*/ 41 w 43"/>
                <a:gd name="T53" fmla="*/ 31 h 54"/>
                <a:gd name="T54" fmla="*/ 28 w 43"/>
                <a:gd name="T55" fmla="*/ 46 h 54"/>
                <a:gd name="T56" fmla="*/ 17 w 43"/>
                <a:gd name="T57" fmla="*/ 48 h 54"/>
                <a:gd name="T58" fmla="*/ 7 w 43"/>
                <a:gd name="T59" fmla="*/ 46 h 54"/>
                <a:gd name="T60" fmla="*/ 9 w 43"/>
                <a:gd name="T61" fmla="*/ 41 h 54"/>
                <a:gd name="T62" fmla="*/ 10 w 43"/>
                <a:gd name="T63" fmla="*/ 40 h 54"/>
                <a:gd name="T64" fmla="*/ 17 w 43"/>
                <a:gd name="T65" fmla="*/ 41 h 54"/>
                <a:gd name="T66" fmla="*/ 24 w 43"/>
                <a:gd name="T67" fmla="*/ 29 h 54"/>
                <a:gd name="T68" fmla="*/ 15 w 43"/>
                <a:gd name="T69" fmla="*/ 27 h 54"/>
                <a:gd name="T70" fmla="*/ 10 w 43"/>
                <a:gd name="T71" fmla="*/ 28 h 54"/>
                <a:gd name="T72" fmla="*/ 10 w 43"/>
                <a:gd name="T73" fmla="*/ 9 h 54"/>
                <a:gd name="T74" fmla="*/ 18 w 43"/>
                <a:gd name="T75" fmla="*/ 6 h 54"/>
                <a:gd name="T76" fmla="*/ 29 w 43"/>
                <a:gd name="T77" fmla="*/ 6 h 54"/>
                <a:gd name="T78" fmla="*/ 32 w 43"/>
                <a:gd name="T79" fmla="*/ 6 h 54"/>
                <a:gd name="T80" fmla="*/ 34 w 43"/>
                <a:gd name="T81" fmla="*/ 9 h 54"/>
                <a:gd name="T82" fmla="*/ 31 w 43"/>
                <a:gd name="T83" fmla="*/ 13 h 54"/>
                <a:gd name="T84" fmla="*/ 23 w 43"/>
                <a:gd name="T85" fmla="*/ 13 h 54"/>
                <a:gd name="T86" fmla="*/ 18 w 43"/>
                <a:gd name="T87" fmla="*/ 21 h 54"/>
                <a:gd name="T88" fmla="*/ 21 w 43"/>
                <a:gd name="T89" fmla="*/ 21 h 54"/>
                <a:gd name="T90" fmla="*/ 28 w 43"/>
                <a:gd name="T91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" h="54">
                  <a:moveTo>
                    <a:pt x="41" y="31"/>
                  </a:moveTo>
                  <a:cubicBezTo>
                    <a:pt x="40" y="26"/>
                    <a:pt x="37" y="22"/>
                    <a:pt x="33" y="19"/>
                  </a:cubicBezTo>
                  <a:cubicBezTo>
                    <a:pt x="35" y="19"/>
                    <a:pt x="37" y="18"/>
                    <a:pt x="38" y="17"/>
                  </a:cubicBezTo>
                  <a:cubicBezTo>
                    <a:pt x="40" y="14"/>
                    <a:pt x="40" y="12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0" y="1"/>
                    <a:pt x="35" y="0"/>
                    <a:pt x="32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7" y="0"/>
                    <a:pt x="5" y="5"/>
                    <a:pt x="5" y="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31"/>
                    <a:pt x="6" y="32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4" y="33"/>
                    <a:pt x="15" y="33"/>
                  </a:cubicBezTo>
                  <a:cubicBezTo>
                    <a:pt x="18" y="33"/>
                    <a:pt x="20" y="33"/>
                    <a:pt x="21" y="34"/>
                  </a:cubicBezTo>
                  <a:cubicBezTo>
                    <a:pt x="20" y="35"/>
                    <a:pt x="19" y="35"/>
                    <a:pt x="17" y="35"/>
                  </a:cubicBezTo>
                  <a:cubicBezTo>
                    <a:pt x="17" y="35"/>
                    <a:pt x="16" y="35"/>
                    <a:pt x="15" y="35"/>
                  </a:cubicBezTo>
                  <a:cubicBezTo>
                    <a:pt x="13" y="35"/>
                    <a:pt x="11" y="35"/>
                    <a:pt x="10" y="35"/>
                  </a:cubicBezTo>
                  <a:cubicBezTo>
                    <a:pt x="6" y="35"/>
                    <a:pt x="4" y="37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42"/>
                    <a:pt x="0" y="46"/>
                    <a:pt x="2" y="49"/>
                  </a:cubicBezTo>
                  <a:cubicBezTo>
                    <a:pt x="2" y="50"/>
                    <a:pt x="3" y="51"/>
                    <a:pt x="5" y="51"/>
                  </a:cubicBezTo>
                  <a:cubicBezTo>
                    <a:pt x="8" y="53"/>
                    <a:pt x="12" y="54"/>
                    <a:pt x="17" y="54"/>
                  </a:cubicBezTo>
                  <a:cubicBezTo>
                    <a:pt x="22" y="54"/>
                    <a:pt x="26" y="53"/>
                    <a:pt x="30" y="51"/>
                  </a:cubicBezTo>
                  <a:cubicBezTo>
                    <a:pt x="39" y="47"/>
                    <a:pt x="43" y="39"/>
                    <a:pt x="41" y="31"/>
                  </a:cubicBezTo>
                  <a:close/>
                  <a:moveTo>
                    <a:pt x="28" y="46"/>
                  </a:moveTo>
                  <a:cubicBezTo>
                    <a:pt x="25" y="47"/>
                    <a:pt x="21" y="48"/>
                    <a:pt x="17" y="48"/>
                  </a:cubicBezTo>
                  <a:cubicBezTo>
                    <a:pt x="13" y="48"/>
                    <a:pt x="10" y="47"/>
                    <a:pt x="7" y="46"/>
                  </a:cubicBezTo>
                  <a:cubicBezTo>
                    <a:pt x="6" y="45"/>
                    <a:pt x="8" y="41"/>
                    <a:pt x="9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2" y="40"/>
                    <a:pt x="16" y="41"/>
                    <a:pt x="17" y="41"/>
                  </a:cubicBezTo>
                  <a:cubicBezTo>
                    <a:pt x="24" y="41"/>
                    <a:pt x="31" y="33"/>
                    <a:pt x="24" y="29"/>
                  </a:cubicBezTo>
                  <a:cubicBezTo>
                    <a:pt x="21" y="28"/>
                    <a:pt x="18" y="27"/>
                    <a:pt x="15" y="27"/>
                  </a:cubicBezTo>
                  <a:cubicBezTo>
                    <a:pt x="14" y="27"/>
                    <a:pt x="12" y="27"/>
                    <a:pt x="10" y="28"/>
                  </a:cubicBezTo>
                  <a:cubicBezTo>
                    <a:pt x="10" y="21"/>
                    <a:pt x="10" y="15"/>
                    <a:pt x="10" y="9"/>
                  </a:cubicBezTo>
                  <a:cubicBezTo>
                    <a:pt x="10" y="6"/>
                    <a:pt x="14" y="6"/>
                    <a:pt x="18" y="6"/>
                  </a:cubicBezTo>
                  <a:cubicBezTo>
                    <a:pt x="22" y="6"/>
                    <a:pt x="27" y="6"/>
                    <a:pt x="29" y="6"/>
                  </a:cubicBezTo>
                  <a:cubicBezTo>
                    <a:pt x="31" y="6"/>
                    <a:pt x="32" y="6"/>
                    <a:pt x="32" y="6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4" y="13"/>
                    <a:pt x="35" y="13"/>
                    <a:pt x="31" y="13"/>
                  </a:cubicBezTo>
                  <a:cubicBezTo>
                    <a:pt x="27" y="13"/>
                    <a:pt x="25" y="13"/>
                    <a:pt x="23" y="13"/>
                  </a:cubicBezTo>
                  <a:cubicBezTo>
                    <a:pt x="19" y="13"/>
                    <a:pt x="18" y="14"/>
                    <a:pt x="18" y="21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36" y="21"/>
                    <a:pt x="42" y="39"/>
                    <a:pt x="2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4779963" y="4603750"/>
              <a:ext cx="177800" cy="233363"/>
            </a:xfrm>
            <a:custGeom>
              <a:avLst/>
              <a:gdLst>
                <a:gd name="T0" fmla="*/ 42 w 47"/>
                <a:gd name="T1" fmla="*/ 41 h 62"/>
                <a:gd name="T2" fmla="*/ 36 w 47"/>
                <a:gd name="T3" fmla="*/ 41 h 62"/>
                <a:gd name="T4" fmla="*/ 36 w 47"/>
                <a:gd name="T5" fmla="*/ 10 h 62"/>
                <a:gd name="T6" fmla="*/ 35 w 47"/>
                <a:gd name="T7" fmla="*/ 6 h 62"/>
                <a:gd name="T8" fmla="*/ 32 w 47"/>
                <a:gd name="T9" fmla="*/ 3 h 62"/>
                <a:gd name="T10" fmla="*/ 28 w 47"/>
                <a:gd name="T11" fmla="*/ 0 h 62"/>
                <a:gd name="T12" fmla="*/ 27 w 47"/>
                <a:gd name="T13" fmla="*/ 0 h 62"/>
                <a:gd name="T14" fmla="*/ 20 w 47"/>
                <a:gd name="T15" fmla="*/ 3 h 62"/>
                <a:gd name="T16" fmla="*/ 4 w 47"/>
                <a:gd name="T17" fmla="*/ 13 h 62"/>
                <a:gd name="T18" fmla="*/ 1 w 47"/>
                <a:gd name="T19" fmla="*/ 16 h 62"/>
                <a:gd name="T20" fmla="*/ 1 w 47"/>
                <a:gd name="T21" fmla="*/ 21 h 62"/>
                <a:gd name="T22" fmla="*/ 5 w 47"/>
                <a:gd name="T23" fmla="*/ 29 h 62"/>
                <a:gd name="T24" fmla="*/ 8 w 47"/>
                <a:gd name="T25" fmla="*/ 32 h 62"/>
                <a:gd name="T26" fmla="*/ 11 w 47"/>
                <a:gd name="T27" fmla="*/ 33 h 62"/>
                <a:gd name="T28" fmla="*/ 14 w 47"/>
                <a:gd name="T29" fmla="*/ 32 h 62"/>
                <a:gd name="T30" fmla="*/ 16 w 47"/>
                <a:gd name="T31" fmla="*/ 31 h 62"/>
                <a:gd name="T32" fmla="*/ 15 w 47"/>
                <a:gd name="T33" fmla="*/ 34 h 62"/>
                <a:gd name="T34" fmla="*/ 15 w 47"/>
                <a:gd name="T35" fmla="*/ 42 h 62"/>
                <a:gd name="T36" fmla="*/ 11 w 47"/>
                <a:gd name="T37" fmla="*/ 42 h 62"/>
                <a:gd name="T38" fmla="*/ 9 w 47"/>
                <a:gd name="T39" fmla="*/ 42 h 62"/>
                <a:gd name="T40" fmla="*/ 4 w 47"/>
                <a:gd name="T41" fmla="*/ 47 h 62"/>
                <a:gd name="T42" fmla="*/ 4 w 47"/>
                <a:gd name="T43" fmla="*/ 55 h 62"/>
                <a:gd name="T44" fmla="*/ 9 w 47"/>
                <a:gd name="T45" fmla="*/ 60 h 62"/>
                <a:gd name="T46" fmla="*/ 25 w 47"/>
                <a:gd name="T47" fmla="*/ 61 h 62"/>
                <a:gd name="T48" fmla="*/ 41 w 47"/>
                <a:gd name="T49" fmla="*/ 62 h 62"/>
                <a:gd name="T50" fmla="*/ 45 w 47"/>
                <a:gd name="T51" fmla="*/ 60 h 62"/>
                <a:gd name="T52" fmla="*/ 47 w 47"/>
                <a:gd name="T53" fmla="*/ 55 h 62"/>
                <a:gd name="T54" fmla="*/ 47 w 47"/>
                <a:gd name="T55" fmla="*/ 47 h 62"/>
                <a:gd name="T56" fmla="*/ 42 w 47"/>
                <a:gd name="T57" fmla="*/ 41 h 62"/>
                <a:gd name="T58" fmla="*/ 41 w 47"/>
                <a:gd name="T59" fmla="*/ 56 h 62"/>
                <a:gd name="T60" fmla="*/ 41 w 47"/>
                <a:gd name="T61" fmla="*/ 56 h 62"/>
                <a:gd name="T62" fmla="*/ 9 w 47"/>
                <a:gd name="T63" fmla="*/ 55 h 62"/>
                <a:gd name="T64" fmla="*/ 9 w 47"/>
                <a:gd name="T65" fmla="*/ 47 h 62"/>
                <a:gd name="T66" fmla="*/ 11 w 47"/>
                <a:gd name="T67" fmla="*/ 47 h 62"/>
                <a:gd name="T68" fmla="*/ 20 w 47"/>
                <a:gd name="T69" fmla="*/ 48 h 62"/>
                <a:gd name="T70" fmla="*/ 22 w 47"/>
                <a:gd name="T71" fmla="*/ 20 h 62"/>
                <a:gd name="T72" fmla="*/ 11 w 47"/>
                <a:gd name="T73" fmla="*/ 27 h 62"/>
                <a:gd name="T74" fmla="*/ 11 w 47"/>
                <a:gd name="T75" fmla="*/ 27 h 62"/>
                <a:gd name="T76" fmla="*/ 10 w 47"/>
                <a:gd name="T77" fmla="*/ 27 h 62"/>
                <a:gd name="T78" fmla="*/ 6 w 47"/>
                <a:gd name="T79" fmla="*/ 18 h 62"/>
                <a:gd name="T80" fmla="*/ 27 w 47"/>
                <a:gd name="T81" fmla="*/ 6 h 62"/>
                <a:gd name="T82" fmla="*/ 27 w 47"/>
                <a:gd name="T83" fmla="*/ 6 h 62"/>
                <a:gd name="T84" fmla="*/ 31 w 47"/>
                <a:gd name="T85" fmla="*/ 10 h 62"/>
                <a:gd name="T86" fmla="*/ 30 w 47"/>
                <a:gd name="T87" fmla="*/ 47 h 62"/>
                <a:gd name="T88" fmla="*/ 36 w 47"/>
                <a:gd name="T89" fmla="*/ 47 h 62"/>
                <a:gd name="T90" fmla="*/ 41 w 47"/>
                <a:gd name="T91" fmla="*/ 47 h 62"/>
                <a:gd name="T92" fmla="*/ 41 w 47"/>
                <a:gd name="T93" fmla="*/ 55 h 62"/>
                <a:gd name="T94" fmla="*/ 41 w 47"/>
                <a:gd name="T9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" h="62">
                  <a:moveTo>
                    <a:pt x="42" y="41"/>
                  </a:moveTo>
                  <a:cubicBezTo>
                    <a:pt x="40" y="41"/>
                    <a:pt x="39" y="41"/>
                    <a:pt x="36" y="41"/>
                  </a:cubicBezTo>
                  <a:cubicBezTo>
                    <a:pt x="36" y="31"/>
                    <a:pt x="36" y="20"/>
                    <a:pt x="36" y="10"/>
                  </a:cubicBezTo>
                  <a:cubicBezTo>
                    <a:pt x="36" y="9"/>
                    <a:pt x="36" y="7"/>
                    <a:pt x="35" y="6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2"/>
                    <a:pt x="30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4" y="1"/>
                    <a:pt x="20" y="3"/>
                  </a:cubicBezTo>
                  <a:cubicBezTo>
                    <a:pt x="16" y="6"/>
                    <a:pt x="8" y="11"/>
                    <a:pt x="4" y="13"/>
                  </a:cubicBezTo>
                  <a:cubicBezTo>
                    <a:pt x="3" y="13"/>
                    <a:pt x="1" y="14"/>
                    <a:pt x="1" y="16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2" y="23"/>
                    <a:pt x="4" y="26"/>
                    <a:pt x="5" y="29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3" y="32"/>
                    <a:pt x="14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5" y="33"/>
                    <a:pt x="15" y="34"/>
                  </a:cubicBezTo>
                  <a:cubicBezTo>
                    <a:pt x="15" y="36"/>
                    <a:pt x="15" y="39"/>
                    <a:pt x="15" y="42"/>
                  </a:cubicBezTo>
                  <a:cubicBezTo>
                    <a:pt x="14" y="42"/>
                    <a:pt x="12" y="42"/>
                    <a:pt x="11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6" y="42"/>
                    <a:pt x="4" y="44"/>
                    <a:pt x="4" y="4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8"/>
                    <a:pt x="6" y="60"/>
                    <a:pt x="9" y="60"/>
                  </a:cubicBezTo>
                  <a:cubicBezTo>
                    <a:pt x="15" y="60"/>
                    <a:pt x="19" y="61"/>
                    <a:pt x="25" y="61"/>
                  </a:cubicBezTo>
                  <a:cubicBezTo>
                    <a:pt x="30" y="61"/>
                    <a:pt x="35" y="62"/>
                    <a:pt x="41" y="62"/>
                  </a:cubicBezTo>
                  <a:cubicBezTo>
                    <a:pt x="42" y="62"/>
                    <a:pt x="44" y="61"/>
                    <a:pt x="45" y="60"/>
                  </a:cubicBezTo>
                  <a:cubicBezTo>
                    <a:pt x="46" y="59"/>
                    <a:pt x="47" y="57"/>
                    <a:pt x="47" y="55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44"/>
                    <a:pt x="45" y="42"/>
                    <a:pt x="42" y="41"/>
                  </a:cubicBezTo>
                  <a:close/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30" y="56"/>
                    <a:pt x="20" y="55"/>
                    <a:pt x="9" y="55"/>
                  </a:cubicBezTo>
                  <a:cubicBezTo>
                    <a:pt x="9" y="52"/>
                    <a:pt x="9" y="50"/>
                    <a:pt x="9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4" y="47"/>
                    <a:pt x="17" y="48"/>
                    <a:pt x="20" y="48"/>
                  </a:cubicBezTo>
                  <a:cubicBezTo>
                    <a:pt x="21" y="39"/>
                    <a:pt x="21" y="29"/>
                    <a:pt x="22" y="20"/>
                  </a:cubicBezTo>
                  <a:cubicBezTo>
                    <a:pt x="18" y="22"/>
                    <a:pt x="15" y="25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9" y="24"/>
                    <a:pt x="7" y="21"/>
                    <a:pt x="6" y="18"/>
                  </a:cubicBezTo>
                  <a:cubicBezTo>
                    <a:pt x="13" y="16"/>
                    <a:pt x="26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8"/>
                    <a:pt x="29" y="9"/>
                    <a:pt x="31" y="10"/>
                  </a:cubicBezTo>
                  <a:cubicBezTo>
                    <a:pt x="30" y="22"/>
                    <a:pt x="30" y="35"/>
                    <a:pt x="30" y="47"/>
                  </a:cubicBezTo>
                  <a:cubicBezTo>
                    <a:pt x="32" y="47"/>
                    <a:pt x="34" y="47"/>
                    <a:pt x="36" y="47"/>
                  </a:cubicBezTo>
                  <a:cubicBezTo>
                    <a:pt x="38" y="47"/>
                    <a:pt x="40" y="47"/>
                    <a:pt x="41" y="47"/>
                  </a:cubicBezTo>
                  <a:cubicBezTo>
                    <a:pt x="41" y="50"/>
                    <a:pt x="41" y="52"/>
                    <a:pt x="41" y="55"/>
                  </a:cubicBezTo>
                  <a:lnTo>
                    <a:pt x="4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4981576" y="4743450"/>
              <a:ext cx="161925" cy="230188"/>
            </a:xfrm>
            <a:custGeom>
              <a:avLst/>
              <a:gdLst>
                <a:gd name="T0" fmla="*/ 42 w 43"/>
                <a:gd name="T1" fmla="*/ 44 h 61"/>
                <a:gd name="T2" fmla="*/ 40 w 43"/>
                <a:gd name="T3" fmla="*/ 43 h 61"/>
                <a:gd name="T4" fmla="*/ 28 w 43"/>
                <a:gd name="T5" fmla="*/ 42 h 61"/>
                <a:gd name="T6" fmla="*/ 33 w 43"/>
                <a:gd name="T7" fmla="*/ 35 h 61"/>
                <a:gd name="T8" fmla="*/ 39 w 43"/>
                <a:gd name="T9" fmla="*/ 18 h 61"/>
                <a:gd name="T10" fmla="*/ 37 w 43"/>
                <a:gd name="T11" fmla="*/ 10 h 61"/>
                <a:gd name="T12" fmla="*/ 20 w 43"/>
                <a:gd name="T13" fmla="*/ 0 h 61"/>
                <a:gd name="T14" fmla="*/ 19 w 43"/>
                <a:gd name="T15" fmla="*/ 0 h 61"/>
                <a:gd name="T16" fmla="*/ 1 w 43"/>
                <a:gd name="T17" fmla="*/ 6 h 61"/>
                <a:gd name="T18" fmla="*/ 0 w 43"/>
                <a:gd name="T19" fmla="*/ 9 h 61"/>
                <a:gd name="T20" fmla="*/ 3 w 43"/>
                <a:gd name="T21" fmla="*/ 21 h 61"/>
                <a:gd name="T22" fmla="*/ 4 w 43"/>
                <a:gd name="T23" fmla="*/ 23 h 61"/>
                <a:gd name="T24" fmla="*/ 7 w 43"/>
                <a:gd name="T25" fmla="*/ 23 h 61"/>
                <a:gd name="T26" fmla="*/ 16 w 43"/>
                <a:gd name="T27" fmla="*/ 20 h 61"/>
                <a:gd name="T28" fmla="*/ 16 w 43"/>
                <a:gd name="T29" fmla="*/ 20 h 61"/>
                <a:gd name="T30" fmla="*/ 18 w 43"/>
                <a:gd name="T31" fmla="*/ 21 h 61"/>
                <a:gd name="T32" fmla="*/ 20 w 43"/>
                <a:gd name="T33" fmla="*/ 18 h 61"/>
                <a:gd name="T34" fmla="*/ 18 w 43"/>
                <a:gd name="T35" fmla="*/ 21 h 61"/>
                <a:gd name="T36" fmla="*/ 20 w 43"/>
                <a:gd name="T37" fmla="*/ 24 h 61"/>
                <a:gd name="T38" fmla="*/ 18 w 43"/>
                <a:gd name="T39" fmla="*/ 30 h 61"/>
                <a:gd name="T40" fmla="*/ 6 w 43"/>
                <a:gd name="T41" fmla="*/ 41 h 61"/>
                <a:gd name="T42" fmla="*/ 3 w 43"/>
                <a:gd name="T43" fmla="*/ 44 h 61"/>
                <a:gd name="T44" fmla="*/ 2 w 43"/>
                <a:gd name="T45" fmla="*/ 48 h 61"/>
                <a:gd name="T46" fmla="*/ 2 w 43"/>
                <a:gd name="T47" fmla="*/ 57 h 61"/>
                <a:gd name="T48" fmla="*/ 3 w 43"/>
                <a:gd name="T49" fmla="*/ 59 h 61"/>
                <a:gd name="T50" fmla="*/ 5 w 43"/>
                <a:gd name="T51" fmla="*/ 60 h 61"/>
                <a:gd name="T52" fmla="*/ 18 w 43"/>
                <a:gd name="T53" fmla="*/ 60 h 61"/>
                <a:gd name="T54" fmla="*/ 40 w 43"/>
                <a:gd name="T55" fmla="*/ 61 h 61"/>
                <a:gd name="T56" fmla="*/ 42 w 43"/>
                <a:gd name="T57" fmla="*/ 60 h 61"/>
                <a:gd name="T58" fmla="*/ 43 w 43"/>
                <a:gd name="T59" fmla="*/ 58 h 61"/>
                <a:gd name="T60" fmla="*/ 43 w 43"/>
                <a:gd name="T61" fmla="*/ 54 h 61"/>
                <a:gd name="T62" fmla="*/ 43 w 43"/>
                <a:gd name="T63" fmla="*/ 46 h 61"/>
                <a:gd name="T64" fmla="*/ 42 w 43"/>
                <a:gd name="T65" fmla="*/ 44 h 61"/>
                <a:gd name="T66" fmla="*/ 8 w 43"/>
                <a:gd name="T67" fmla="*/ 54 h 61"/>
                <a:gd name="T68" fmla="*/ 8 w 43"/>
                <a:gd name="T69" fmla="*/ 48 h 61"/>
                <a:gd name="T70" fmla="*/ 8 w 43"/>
                <a:gd name="T71" fmla="*/ 47 h 61"/>
                <a:gd name="T72" fmla="*/ 9 w 43"/>
                <a:gd name="T73" fmla="*/ 46 h 61"/>
                <a:gd name="T74" fmla="*/ 23 w 43"/>
                <a:gd name="T75" fmla="*/ 33 h 61"/>
                <a:gd name="T76" fmla="*/ 26 w 43"/>
                <a:gd name="T77" fmla="*/ 24 h 61"/>
                <a:gd name="T78" fmla="*/ 21 w 43"/>
                <a:gd name="T79" fmla="*/ 16 h 61"/>
                <a:gd name="T80" fmla="*/ 16 w 43"/>
                <a:gd name="T81" fmla="*/ 15 h 61"/>
                <a:gd name="T82" fmla="*/ 15 w 43"/>
                <a:gd name="T83" fmla="*/ 15 h 61"/>
                <a:gd name="T84" fmla="*/ 8 w 43"/>
                <a:gd name="T85" fmla="*/ 16 h 61"/>
                <a:gd name="T86" fmla="*/ 6 w 43"/>
                <a:gd name="T87" fmla="*/ 10 h 61"/>
                <a:gd name="T88" fmla="*/ 19 w 43"/>
                <a:gd name="T89" fmla="*/ 6 h 61"/>
                <a:gd name="T90" fmla="*/ 20 w 43"/>
                <a:gd name="T91" fmla="*/ 6 h 61"/>
                <a:gd name="T92" fmla="*/ 32 w 43"/>
                <a:gd name="T93" fmla="*/ 12 h 61"/>
                <a:gd name="T94" fmla="*/ 33 w 43"/>
                <a:gd name="T95" fmla="*/ 18 h 61"/>
                <a:gd name="T96" fmla="*/ 28 w 43"/>
                <a:gd name="T97" fmla="*/ 32 h 61"/>
                <a:gd name="T98" fmla="*/ 20 w 43"/>
                <a:gd name="T99" fmla="*/ 43 h 61"/>
                <a:gd name="T100" fmla="*/ 19 w 43"/>
                <a:gd name="T101" fmla="*/ 46 h 61"/>
                <a:gd name="T102" fmla="*/ 22 w 43"/>
                <a:gd name="T103" fmla="*/ 48 h 61"/>
                <a:gd name="T104" fmla="*/ 37 w 43"/>
                <a:gd name="T105" fmla="*/ 48 h 61"/>
                <a:gd name="T106" fmla="*/ 37 w 43"/>
                <a:gd name="T107" fmla="*/ 54 h 61"/>
                <a:gd name="T108" fmla="*/ 37 w 43"/>
                <a:gd name="T109" fmla="*/ 55 h 61"/>
                <a:gd name="T110" fmla="*/ 18 w 43"/>
                <a:gd name="T111" fmla="*/ 54 h 61"/>
                <a:gd name="T112" fmla="*/ 8 w 43"/>
                <a:gd name="T11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" h="61">
                  <a:moveTo>
                    <a:pt x="42" y="44"/>
                  </a:moveTo>
                  <a:cubicBezTo>
                    <a:pt x="42" y="43"/>
                    <a:pt x="41" y="43"/>
                    <a:pt x="40" y="43"/>
                  </a:cubicBezTo>
                  <a:cubicBezTo>
                    <a:pt x="36" y="43"/>
                    <a:pt x="32" y="43"/>
                    <a:pt x="28" y="42"/>
                  </a:cubicBezTo>
                  <a:cubicBezTo>
                    <a:pt x="30" y="40"/>
                    <a:pt x="31" y="38"/>
                    <a:pt x="33" y="35"/>
                  </a:cubicBezTo>
                  <a:cubicBezTo>
                    <a:pt x="36" y="30"/>
                    <a:pt x="39" y="24"/>
                    <a:pt x="39" y="18"/>
                  </a:cubicBezTo>
                  <a:cubicBezTo>
                    <a:pt x="39" y="15"/>
                    <a:pt x="38" y="12"/>
                    <a:pt x="37" y="10"/>
                  </a:cubicBezTo>
                  <a:cubicBezTo>
                    <a:pt x="33" y="4"/>
                    <a:pt x="26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3"/>
                    <a:pt x="1" y="6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3"/>
                    <a:pt x="2" y="17"/>
                    <a:pt x="3" y="21"/>
                  </a:cubicBezTo>
                  <a:cubicBezTo>
                    <a:pt x="3" y="22"/>
                    <a:pt x="4" y="22"/>
                    <a:pt x="4" y="23"/>
                  </a:cubicBezTo>
                  <a:cubicBezTo>
                    <a:pt x="5" y="23"/>
                    <a:pt x="6" y="23"/>
                    <a:pt x="7" y="23"/>
                  </a:cubicBezTo>
                  <a:cubicBezTo>
                    <a:pt x="10" y="21"/>
                    <a:pt x="13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8" y="21"/>
                    <a:pt x="18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20" y="23"/>
                    <a:pt x="20" y="24"/>
                  </a:cubicBezTo>
                  <a:cubicBezTo>
                    <a:pt x="20" y="26"/>
                    <a:pt x="19" y="28"/>
                    <a:pt x="18" y="30"/>
                  </a:cubicBezTo>
                  <a:cubicBezTo>
                    <a:pt x="15" y="35"/>
                    <a:pt x="11" y="39"/>
                    <a:pt x="6" y="41"/>
                  </a:cubicBezTo>
                  <a:cubicBezTo>
                    <a:pt x="5" y="42"/>
                    <a:pt x="4" y="42"/>
                    <a:pt x="3" y="44"/>
                  </a:cubicBezTo>
                  <a:cubicBezTo>
                    <a:pt x="2" y="45"/>
                    <a:pt x="2" y="47"/>
                    <a:pt x="2" y="48"/>
                  </a:cubicBezTo>
                  <a:cubicBezTo>
                    <a:pt x="2" y="51"/>
                    <a:pt x="2" y="54"/>
                    <a:pt x="2" y="57"/>
                  </a:cubicBezTo>
                  <a:cubicBezTo>
                    <a:pt x="2" y="58"/>
                    <a:pt x="2" y="59"/>
                    <a:pt x="3" y="59"/>
                  </a:cubicBezTo>
                  <a:cubicBezTo>
                    <a:pt x="3" y="60"/>
                    <a:pt x="4" y="60"/>
                    <a:pt x="5" y="60"/>
                  </a:cubicBezTo>
                  <a:cubicBezTo>
                    <a:pt x="9" y="60"/>
                    <a:pt x="13" y="60"/>
                    <a:pt x="18" y="60"/>
                  </a:cubicBezTo>
                  <a:cubicBezTo>
                    <a:pt x="25" y="60"/>
                    <a:pt x="32" y="60"/>
                    <a:pt x="40" y="61"/>
                  </a:cubicBezTo>
                  <a:cubicBezTo>
                    <a:pt x="41" y="61"/>
                    <a:pt x="41" y="60"/>
                    <a:pt x="42" y="60"/>
                  </a:cubicBezTo>
                  <a:cubicBezTo>
                    <a:pt x="42" y="59"/>
                    <a:pt x="43" y="58"/>
                    <a:pt x="43" y="58"/>
                  </a:cubicBezTo>
                  <a:cubicBezTo>
                    <a:pt x="43" y="57"/>
                    <a:pt x="43" y="55"/>
                    <a:pt x="43" y="54"/>
                  </a:cubicBezTo>
                  <a:cubicBezTo>
                    <a:pt x="43" y="51"/>
                    <a:pt x="43" y="48"/>
                    <a:pt x="43" y="46"/>
                  </a:cubicBezTo>
                  <a:cubicBezTo>
                    <a:pt x="43" y="45"/>
                    <a:pt x="43" y="44"/>
                    <a:pt x="42" y="44"/>
                  </a:cubicBezTo>
                  <a:close/>
                  <a:moveTo>
                    <a:pt x="8" y="54"/>
                  </a:moveTo>
                  <a:cubicBezTo>
                    <a:pt x="8" y="52"/>
                    <a:pt x="8" y="50"/>
                    <a:pt x="8" y="48"/>
                  </a:cubicBezTo>
                  <a:cubicBezTo>
                    <a:pt x="8" y="48"/>
                    <a:pt x="8" y="47"/>
                    <a:pt x="8" y="47"/>
                  </a:cubicBezTo>
                  <a:cubicBezTo>
                    <a:pt x="8" y="47"/>
                    <a:pt x="8" y="47"/>
                    <a:pt x="9" y="46"/>
                  </a:cubicBezTo>
                  <a:cubicBezTo>
                    <a:pt x="15" y="43"/>
                    <a:pt x="20" y="39"/>
                    <a:pt x="23" y="33"/>
                  </a:cubicBezTo>
                  <a:cubicBezTo>
                    <a:pt x="24" y="30"/>
                    <a:pt x="26" y="28"/>
                    <a:pt x="26" y="24"/>
                  </a:cubicBezTo>
                  <a:cubicBezTo>
                    <a:pt x="26" y="21"/>
                    <a:pt x="24" y="18"/>
                    <a:pt x="21" y="16"/>
                  </a:cubicBezTo>
                  <a:cubicBezTo>
                    <a:pt x="19" y="15"/>
                    <a:pt x="17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0" y="15"/>
                    <a:pt x="8" y="16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10" y="7"/>
                    <a:pt x="15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4" y="6"/>
                    <a:pt x="30" y="9"/>
                    <a:pt x="32" y="12"/>
                  </a:cubicBezTo>
                  <a:cubicBezTo>
                    <a:pt x="33" y="14"/>
                    <a:pt x="33" y="16"/>
                    <a:pt x="33" y="18"/>
                  </a:cubicBezTo>
                  <a:cubicBezTo>
                    <a:pt x="33" y="23"/>
                    <a:pt x="31" y="28"/>
                    <a:pt x="28" y="32"/>
                  </a:cubicBezTo>
                  <a:cubicBezTo>
                    <a:pt x="25" y="37"/>
                    <a:pt x="22" y="41"/>
                    <a:pt x="20" y="43"/>
                  </a:cubicBezTo>
                  <a:cubicBezTo>
                    <a:pt x="19" y="44"/>
                    <a:pt x="19" y="45"/>
                    <a:pt x="19" y="46"/>
                  </a:cubicBezTo>
                  <a:cubicBezTo>
                    <a:pt x="20" y="47"/>
                    <a:pt x="21" y="48"/>
                    <a:pt x="22" y="48"/>
                  </a:cubicBezTo>
                  <a:cubicBezTo>
                    <a:pt x="27" y="48"/>
                    <a:pt x="32" y="48"/>
                    <a:pt x="37" y="48"/>
                  </a:cubicBezTo>
                  <a:cubicBezTo>
                    <a:pt x="37" y="50"/>
                    <a:pt x="37" y="52"/>
                    <a:pt x="37" y="54"/>
                  </a:cubicBezTo>
                  <a:cubicBezTo>
                    <a:pt x="37" y="54"/>
                    <a:pt x="37" y="55"/>
                    <a:pt x="37" y="55"/>
                  </a:cubicBezTo>
                  <a:cubicBezTo>
                    <a:pt x="30" y="55"/>
                    <a:pt x="24" y="54"/>
                    <a:pt x="18" y="54"/>
                  </a:cubicBezTo>
                  <a:cubicBezTo>
                    <a:pt x="14" y="54"/>
                    <a:pt x="11" y="54"/>
                    <a:pt x="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5189538" y="4905375"/>
              <a:ext cx="161925" cy="239713"/>
            </a:xfrm>
            <a:custGeom>
              <a:avLst/>
              <a:gdLst>
                <a:gd name="T0" fmla="*/ 34 w 43"/>
                <a:gd name="T1" fmla="*/ 25 h 63"/>
                <a:gd name="T2" fmla="*/ 34 w 43"/>
                <a:gd name="T3" fmla="*/ 5 h 63"/>
                <a:gd name="T4" fmla="*/ 7 w 43"/>
                <a:gd name="T5" fmla="*/ 2 h 63"/>
                <a:gd name="T6" fmla="*/ 2 w 43"/>
                <a:gd name="T7" fmla="*/ 8 h 63"/>
                <a:gd name="T8" fmla="*/ 3 w 43"/>
                <a:gd name="T9" fmla="*/ 18 h 63"/>
                <a:gd name="T10" fmla="*/ 9 w 43"/>
                <a:gd name="T11" fmla="*/ 18 h 63"/>
                <a:gd name="T12" fmla="*/ 18 w 43"/>
                <a:gd name="T13" fmla="*/ 18 h 63"/>
                <a:gd name="T14" fmla="*/ 19 w 43"/>
                <a:gd name="T15" fmla="*/ 20 h 63"/>
                <a:gd name="T16" fmla="*/ 17 w 43"/>
                <a:gd name="T17" fmla="*/ 22 h 63"/>
                <a:gd name="T18" fmla="*/ 13 w 43"/>
                <a:gd name="T19" fmla="*/ 23 h 63"/>
                <a:gd name="T20" fmla="*/ 8 w 43"/>
                <a:gd name="T21" fmla="*/ 26 h 63"/>
                <a:gd name="T22" fmla="*/ 8 w 43"/>
                <a:gd name="T23" fmla="*/ 35 h 63"/>
                <a:gd name="T24" fmla="*/ 9 w 43"/>
                <a:gd name="T25" fmla="*/ 38 h 63"/>
                <a:gd name="T26" fmla="*/ 17 w 43"/>
                <a:gd name="T27" fmla="*/ 38 h 63"/>
                <a:gd name="T28" fmla="*/ 22 w 43"/>
                <a:gd name="T29" fmla="*/ 40 h 63"/>
                <a:gd name="T30" fmla="*/ 23 w 43"/>
                <a:gd name="T31" fmla="*/ 43 h 63"/>
                <a:gd name="T32" fmla="*/ 16 w 43"/>
                <a:gd name="T33" fmla="*/ 45 h 63"/>
                <a:gd name="T34" fmla="*/ 5 w 43"/>
                <a:gd name="T35" fmla="*/ 44 h 63"/>
                <a:gd name="T36" fmla="*/ 1 w 43"/>
                <a:gd name="T37" fmla="*/ 59 h 63"/>
                <a:gd name="T38" fmla="*/ 27 w 43"/>
                <a:gd name="T39" fmla="*/ 62 h 63"/>
                <a:gd name="T40" fmla="*/ 43 w 43"/>
                <a:gd name="T41" fmla="*/ 45 h 63"/>
                <a:gd name="T42" fmla="*/ 32 w 43"/>
                <a:gd name="T43" fmla="*/ 28 h 63"/>
                <a:gd name="T44" fmla="*/ 33 w 43"/>
                <a:gd name="T45" fmla="*/ 53 h 63"/>
                <a:gd name="T46" fmla="*/ 20 w 43"/>
                <a:gd name="T47" fmla="*/ 57 h 63"/>
                <a:gd name="T48" fmla="*/ 8 w 43"/>
                <a:gd name="T49" fmla="*/ 49 h 63"/>
                <a:gd name="T50" fmla="*/ 22 w 43"/>
                <a:gd name="T51" fmla="*/ 50 h 63"/>
                <a:gd name="T52" fmla="*/ 29 w 43"/>
                <a:gd name="T53" fmla="*/ 42 h 63"/>
                <a:gd name="T54" fmla="*/ 23 w 43"/>
                <a:gd name="T55" fmla="*/ 34 h 63"/>
                <a:gd name="T56" fmla="*/ 14 w 43"/>
                <a:gd name="T57" fmla="*/ 33 h 63"/>
                <a:gd name="T58" fmla="*/ 20 w 43"/>
                <a:gd name="T59" fmla="*/ 27 h 63"/>
                <a:gd name="T60" fmla="*/ 25 w 43"/>
                <a:gd name="T61" fmla="*/ 20 h 63"/>
                <a:gd name="T62" fmla="*/ 21 w 43"/>
                <a:gd name="T63" fmla="*/ 13 h 63"/>
                <a:gd name="T64" fmla="*/ 8 w 43"/>
                <a:gd name="T65" fmla="*/ 12 h 63"/>
                <a:gd name="T66" fmla="*/ 8 w 43"/>
                <a:gd name="T67" fmla="*/ 8 h 63"/>
                <a:gd name="T68" fmla="*/ 9 w 43"/>
                <a:gd name="T69" fmla="*/ 8 h 63"/>
                <a:gd name="T70" fmla="*/ 30 w 43"/>
                <a:gd name="T71" fmla="*/ 9 h 63"/>
                <a:gd name="T72" fmla="*/ 30 w 43"/>
                <a:gd name="T73" fmla="*/ 21 h 63"/>
                <a:gd name="T74" fmla="*/ 24 w 43"/>
                <a:gd name="T75" fmla="*/ 29 h 63"/>
                <a:gd name="T76" fmla="*/ 37 w 43"/>
                <a:gd name="T77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" h="63">
                  <a:moveTo>
                    <a:pt x="32" y="28"/>
                  </a:moveTo>
                  <a:cubicBezTo>
                    <a:pt x="33" y="27"/>
                    <a:pt x="34" y="26"/>
                    <a:pt x="34" y="25"/>
                  </a:cubicBezTo>
                  <a:cubicBezTo>
                    <a:pt x="36" y="22"/>
                    <a:pt x="38" y="19"/>
                    <a:pt x="38" y="15"/>
                  </a:cubicBezTo>
                  <a:cubicBezTo>
                    <a:pt x="38" y="12"/>
                    <a:pt x="37" y="9"/>
                    <a:pt x="34" y="5"/>
                  </a:cubicBezTo>
                  <a:cubicBezTo>
                    <a:pt x="30" y="1"/>
                    <a:pt x="25" y="0"/>
                    <a:pt x="20" y="0"/>
                  </a:cubicBezTo>
                  <a:cubicBezTo>
                    <a:pt x="16" y="0"/>
                    <a:pt x="11" y="1"/>
                    <a:pt x="7" y="2"/>
                  </a:cubicBezTo>
                  <a:cubicBezTo>
                    <a:pt x="6" y="3"/>
                    <a:pt x="5" y="3"/>
                    <a:pt x="3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11"/>
                    <a:pt x="2" y="13"/>
                    <a:pt x="2" y="16"/>
                  </a:cubicBezTo>
                  <a:cubicBezTo>
                    <a:pt x="2" y="17"/>
                    <a:pt x="2" y="18"/>
                    <a:pt x="3" y="18"/>
                  </a:cubicBezTo>
                  <a:cubicBezTo>
                    <a:pt x="4" y="19"/>
                    <a:pt x="5" y="19"/>
                    <a:pt x="5" y="19"/>
                  </a:cubicBezTo>
                  <a:cubicBezTo>
                    <a:pt x="6" y="19"/>
                    <a:pt x="8" y="18"/>
                    <a:pt x="9" y="18"/>
                  </a:cubicBezTo>
                  <a:cubicBezTo>
                    <a:pt x="11" y="18"/>
                    <a:pt x="13" y="17"/>
                    <a:pt x="15" y="17"/>
                  </a:cubicBezTo>
                  <a:cubicBezTo>
                    <a:pt x="16" y="17"/>
                    <a:pt x="17" y="18"/>
                    <a:pt x="18" y="18"/>
                  </a:cubicBezTo>
                  <a:cubicBezTo>
                    <a:pt x="18" y="18"/>
                    <a:pt x="19" y="19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6" y="23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9" y="24"/>
                    <a:pt x="8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8"/>
                    <a:pt x="8" y="33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9" y="38"/>
                  </a:cubicBezTo>
                  <a:cubicBezTo>
                    <a:pt x="10" y="39"/>
                    <a:pt x="11" y="39"/>
                    <a:pt x="11" y="39"/>
                  </a:cubicBezTo>
                  <a:cubicBezTo>
                    <a:pt x="13" y="38"/>
                    <a:pt x="15" y="38"/>
                    <a:pt x="17" y="38"/>
                  </a:cubicBezTo>
                  <a:cubicBezTo>
                    <a:pt x="18" y="38"/>
                    <a:pt x="19" y="38"/>
                    <a:pt x="20" y="39"/>
                  </a:cubicBezTo>
                  <a:cubicBezTo>
                    <a:pt x="21" y="39"/>
                    <a:pt x="22" y="40"/>
                    <a:pt x="22" y="40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4"/>
                    <a:pt x="22" y="44"/>
                    <a:pt x="20" y="45"/>
                  </a:cubicBezTo>
                  <a:cubicBezTo>
                    <a:pt x="19" y="45"/>
                    <a:pt x="18" y="45"/>
                    <a:pt x="16" y="45"/>
                  </a:cubicBezTo>
                  <a:cubicBezTo>
                    <a:pt x="13" y="45"/>
                    <a:pt x="11" y="44"/>
                    <a:pt x="8" y="43"/>
                  </a:cubicBezTo>
                  <a:cubicBezTo>
                    <a:pt x="7" y="42"/>
                    <a:pt x="5" y="43"/>
                    <a:pt x="5" y="44"/>
                  </a:cubicBezTo>
                  <a:cubicBezTo>
                    <a:pt x="2" y="48"/>
                    <a:pt x="0" y="52"/>
                    <a:pt x="0" y="56"/>
                  </a:cubicBezTo>
                  <a:cubicBezTo>
                    <a:pt x="0" y="57"/>
                    <a:pt x="0" y="59"/>
                    <a:pt x="1" y="59"/>
                  </a:cubicBezTo>
                  <a:cubicBezTo>
                    <a:pt x="7" y="62"/>
                    <a:pt x="14" y="63"/>
                    <a:pt x="20" y="63"/>
                  </a:cubicBezTo>
                  <a:cubicBezTo>
                    <a:pt x="23" y="63"/>
                    <a:pt x="25" y="63"/>
                    <a:pt x="27" y="62"/>
                  </a:cubicBezTo>
                  <a:cubicBezTo>
                    <a:pt x="30" y="61"/>
                    <a:pt x="34" y="60"/>
                    <a:pt x="37" y="57"/>
                  </a:cubicBezTo>
                  <a:cubicBezTo>
                    <a:pt x="40" y="55"/>
                    <a:pt x="42" y="51"/>
                    <a:pt x="43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38"/>
                    <a:pt x="39" y="31"/>
                    <a:pt x="32" y="28"/>
                  </a:cubicBezTo>
                  <a:close/>
                  <a:moveTo>
                    <a:pt x="37" y="45"/>
                  </a:moveTo>
                  <a:cubicBezTo>
                    <a:pt x="37" y="49"/>
                    <a:pt x="35" y="51"/>
                    <a:pt x="33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2" y="57"/>
                    <a:pt x="20" y="57"/>
                  </a:cubicBezTo>
                  <a:cubicBezTo>
                    <a:pt x="16" y="57"/>
                    <a:pt x="10" y="57"/>
                    <a:pt x="6" y="55"/>
                  </a:cubicBezTo>
                  <a:cubicBezTo>
                    <a:pt x="6" y="53"/>
                    <a:pt x="7" y="51"/>
                    <a:pt x="8" y="49"/>
                  </a:cubicBezTo>
                  <a:cubicBezTo>
                    <a:pt x="11" y="50"/>
                    <a:pt x="13" y="51"/>
                    <a:pt x="16" y="51"/>
                  </a:cubicBezTo>
                  <a:cubicBezTo>
                    <a:pt x="18" y="51"/>
                    <a:pt x="20" y="51"/>
                    <a:pt x="22" y="50"/>
                  </a:cubicBezTo>
                  <a:cubicBezTo>
                    <a:pt x="24" y="49"/>
                    <a:pt x="26" y="49"/>
                    <a:pt x="27" y="47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29" y="40"/>
                    <a:pt x="28" y="39"/>
                    <a:pt x="27" y="37"/>
                  </a:cubicBezTo>
                  <a:cubicBezTo>
                    <a:pt x="26" y="36"/>
                    <a:pt x="24" y="34"/>
                    <a:pt x="23" y="34"/>
                  </a:cubicBezTo>
                  <a:cubicBezTo>
                    <a:pt x="21" y="33"/>
                    <a:pt x="19" y="32"/>
                    <a:pt x="17" y="32"/>
                  </a:cubicBezTo>
                  <a:cubicBezTo>
                    <a:pt x="16" y="32"/>
                    <a:pt x="15" y="33"/>
                    <a:pt x="14" y="33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6" y="29"/>
                    <a:pt x="18" y="28"/>
                    <a:pt x="20" y="27"/>
                  </a:cubicBezTo>
                  <a:cubicBezTo>
                    <a:pt x="21" y="26"/>
                    <a:pt x="22" y="26"/>
                    <a:pt x="23" y="24"/>
                  </a:cubicBezTo>
                  <a:cubicBezTo>
                    <a:pt x="24" y="23"/>
                    <a:pt x="25" y="22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6"/>
                    <a:pt x="23" y="14"/>
                    <a:pt x="21" y="13"/>
                  </a:cubicBezTo>
                  <a:cubicBezTo>
                    <a:pt x="19" y="12"/>
                    <a:pt x="17" y="12"/>
                    <a:pt x="15" y="12"/>
                  </a:cubicBezTo>
                  <a:cubicBezTo>
                    <a:pt x="12" y="12"/>
                    <a:pt x="10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8" y="10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7"/>
                    <a:pt x="16" y="6"/>
                    <a:pt x="20" y="6"/>
                  </a:cubicBezTo>
                  <a:cubicBezTo>
                    <a:pt x="24" y="6"/>
                    <a:pt x="27" y="7"/>
                    <a:pt x="30" y="9"/>
                  </a:cubicBezTo>
                  <a:cubicBezTo>
                    <a:pt x="32" y="12"/>
                    <a:pt x="32" y="14"/>
                    <a:pt x="32" y="15"/>
                  </a:cubicBezTo>
                  <a:cubicBezTo>
                    <a:pt x="32" y="17"/>
                    <a:pt x="31" y="19"/>
                    <a:pt x="30" y="21"/>
                  </a:cubicBezTo>
                  <a:cubicBezTo>
                    <a:pt x="28" y="23"/>
                    <a:pt x="26" y="25"/>
                    <a:pt x="25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4" y="30"/>
                    <a:pt x="25" y="31"/>
                    <a:pt x="26" y="31"/>
                  </a:cubicBezTo>
                  <a:cubicBezTo>
                    <a:pt x="34" y="33"/>
                    <a:pt x="37" y="39"/>
                    <a:pt x="37" y="44"/>
                  </a:cubicBezTo>
                  <a:lnTo>
                    <a:pt x="3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5416551" y="5129213"/>
              <a:ext cx="74613" cy="76200"/>
            </a:xfrm>
            <a:custGeom>
              <a:avLst/>
              <a:gdLst>
                <a:gd name="T0" fmla="*/ 17 w 20"/>
                <a:gd name="T1" fmla="*/ 0 h 20"/>
                <a:gd name="T2" fmla="*/ 15 w 20"/>
                <a:gd name="T3" fmla="*/ 1 h 20"/>
                <a:gd name="T4" fmla="*/ 1 w 20"/>
                <a:gd name="T5" fmla="*/ 15 h 20"/>
                <a:gd name="T6" fmla="*/ 1 w 20"/>
                <a:gd name="T7" fmla="*/ 18 h 20"/>
                <a:gd name="T8" fmla="*/ 4 w 20"/>
                <a:gd name="T9" fmla="*/ 20 h 20"/>
                <a:gd name="T10" fmla="*/ 8 w 20"/>
                <a:gd name="T11" fmla="*/ 20 h 20"/>
                <a:gd name="T12" fmla="*/ 16 w 20"/>
                <a:gd name="T13" fmla="*/ 20 h 20"/>
                <a:gd name="T14" fmla="*/ 19 w 20"/>
                <a:gd name="T15" fmla="*/ 18 h 20"/>
                <a:gd name="T16" fmla="*/ 20 w 20"/>
                <a:gd name="T17" fmla="*/ 3 h 20"/>
                <a:gd name="T18" fmla="*/ 19 w 20"/>
                <a:gd name="T19" fmla="*/ 0 h 20"/>
                <a:gd name="T20" fmla="*/ 17 w 20"/>
                <a:gd name="T21" fmla="*/ 0 h 20"/>
                <a:gd name="T22" fmla="*/ 14 w 20"/>
                <a:gd name="T23" fmla="*/ 10 h 20"/>
                <a:gd name="T24" fmla="*/ 14 w 20"/>
                <a:gd name="T25" fmla="*/ 14 h 20"/>
                <a:gd name="T26" fmla="*/ 10 w 20"/>
                <a:gd name="T27" fmla="*/ 14 h 20"/>
                <a:gd name="T28" fmla="*/ 14 w 20"/>
                <a:gd name="T2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0">
                  <a:moveTo>
                    <a:pt x="17" y="0"/>
                  </a:moveTo>
                  <a:cubicBezTo>
                    <a:pt x="16" y="0"/>
                    <a:pt x="15" y="1"/>
                    <a:pt x="15" y="1"/>
                  </a:cubicBezTo>
                  <a:cubicBezTo>
                    <a:pt x="10" y="5"/>
                    <a:pt x="6" y="10"/>
                    <a:pt x="1" y="15"/>
                  </a:cubicBezTo>
                  <a:cubicBezTo>
                    <a:pt x="1" y="16"/>
                    <a:pt x="0" y="17"/>
                    <a:pt x="1" y="18"/>
                  </a:cubicBezTo>
                  <a:cubicBezTo>
                    <a:pt x="1" y="20"/>
                    <a:pt x="3" y="20"/>
                    <a:pt x="4" y="20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11" y="20"/>
                    <a:pt x="14" y="20"/>
                    <a:pt x="16" y="20"/>
                  </a:cubicBezTo>
                  <a:cubicBezTo>
                    <a:pt x="17" y="20"/>
                    <a:pt x="19" y="19"/>
                    <a:pt x="19" y="18"/>
                  </a:cubicBezTo>
                  <a:cubicBezTo>
                    <a:pt x="20" y="12"/>
                    <a:pt x="19" y="7"/>
                    <a:pt x="20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lose/>
                  <a:moveTo>
                    <a:pt x="14" y="10"/>
                  </a:moveTo>
                  <a:cubicBezTo>
                    <a:pt x="14" y="11"/>
                    <a:pt x="14" y="13"/>
                    <a:pt x="14" y="14"/>
                  </a:cubicBezTo>
                  <a:cubicBezTo>
                    <a:pt x="13" y="14"/>
                    <a:pt x="11" y="14"/>
                    <a:pt x="10" y="14"/>
                  </a:cubicBezTo>
                  <a:cubicBezTo>
                    <a:pt x="11" y="13"/>
                    <a:pt x="13" y="11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5373688" y="5076825"/>
              <a:ext cx="193675" cy="238125"/>
            </a:xfrm>
            <a:custGeom>
              <a:avLst/>
              <a:gdLst>
                <a:gd name="T0" fmla="*/ 45 w 51"/>
                <a:gd name="T1" fmla="*/ 29 h 63"/>
                <a:gd name="T2" fmla="*/ 40 w 51"/>
                <a:gd name="T3" fmla="*/ 26 h 63"/>
                <a:gd name="T4" fmla="*/ 41 w 51"/>
                <a:gd name="T5" fmla="*/ 1 h 63"/>
                <a:gd name="T6" fmla="*/ 33 w 51"/>
                <a:gd name="T7" fmla="*/ 1 h 63"/>
                <a:gd name="T8" fmla="*/ 27 w 51"/>
                <a:gd name="T9" fmla="*/ 1 h 63"/>
                <a:gd name="T10" fmla="*/ 26 w 51"/>
                <a:gd name="T11" fmla="*/ 1 h 63"/>
                <a:gd name="T12" fmla="*/ 25 w 51"/>
                <a:gd name="T13" fmla="*/ 2 h 63"/>
                <a:gd name="T14" fmla="*/ 4 w 51"/>
                <a:gd name="T15" fmla="*/ 28 h 63"/>
                <a:gd name="T16" fmla="*/ 1 w 51"/>
                <a:gd name="T17" fmla="*/ 34 h 63"/>
                <a:gd name="T18" fmla="*/ 1 w 51"/>
                <a:gd name="T19" fmla="*/ 43 h 63"/>
                <a:gd name="T20" fmla="*/ 10 w 51"/>
                <a:gd name="T21" fmla="*/ 45 h 63"/>
                <a:gd name="T22" fmla="*/ 23 w 51"/>
                <a:gd name="T23" fmla="*/ 57 h 63"/>
                <a:gd name="T24" fmla="*/ 24 w 51"/>
                <a:gd name="T25" fmla="*/ 62 h 63"/>
                <a:gd name="T26" fmla="*/ 37 w 51"/>
                <a:gd name="T27" fmla="*/ 62 h 63"/>
                <a:gd name="T28" fmla="*/ 40 w 51"/>
                <a:gd name="T29" fmla="*/ 53 h 63"/>
                <a:gd name="T30" fmla="*/ 45 w 51"/>
                <a:gd name="T31" fmla="*/ 45 h 63"/>
                <a:gd name="T32" fmla="*/ 51 w 51"/>
                <a:gd name="T33" fmla="*/ 42 h 63"/>
                <a:gd name="T34" fmla="*/ 51 w 51"/>
                <a:gd name="T35" fmla="*/ 30 h 63"/>
                <a:gd name="T36" fmla="*/ 38 w 51"/>
                <a:gd name="T37" fmla="*/ 39 h 63"/>
                <a:gd name="T38" fmla="*/ 35 w 51"/>
                <a:gd name="T39" fmla="*/ 42 h 63"/>
                <a:gd name="T40" fmla="*/ 34 w 51"/>
                <a:gd name="T41" fmla="*/ 56 h 63"/>
                <a:gd name="T42" fmla="*/ 30 w 51"/>
                <a:gd name="T43" fmla="*/ 42 h 63"/>
                <a:gd name="T44" fmla="*/ 26 w 51"/>
                <a:gd name="T45" fmla="*/ 39 h 63"/>
                <a:gd name="T46" fmla="*/ 25 w 51"/>
                <a:gd name="T47" fmla="*/ 39 h 63"/>
                <a:gd name="T48" fmla="*/ 6 w 51"/>
                <a:gd name="T49" fmla="*/ 39 h 63"/>
                <a:gd name="T50" fmla="*/ 6 w 51"/>
                <a:gd name="T51" fmla="*/ 35 h 63"/>
                <a:gd name="T52" fmla="*/ 10 w 51"/>
                <a:gd name="T53" fmla="*/ 29 h 63"/>
                <a:gd name="T54" fmla="*/ 29 w 51"/>
                <a:gd name="T55" fmla="*/ 6 h 63"/>
                <a:gd name="T56" fmla="*/ 36 w 51"/>
                <a:gd name="T57" fmla="*/ 6 h 63"/>
                <a:gd name="T58" fmla="*/ 35 w 51"/>
                <a:gd name="T59" fmla="*/ 30 h 63"/>
                <a:gd name="T60" fmla="*/ 37 w 51"/>
                <a:gd name="T61" fmla="*/ 34 h 63"/>
                <a:gd name="T62" fmla="*/ 39 w 51"/>
                <a:gd name="T63" fmla="*/ 34 h 63"/>
                <a:gd name="T64" fmla="*/ 45 w 51"/>
                <a:gd name="T65" fmla="*/ 35 h 63"/>
                <a:gd name="T66" fmla="*/ 45 w 51"/>
                <a:gd name="T67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63">
                  <a:moveTo>
                    <a:pt x="49" y="29"/>
                  </a:moveTo>
                  <a:cubicBezTo>
                    <a:pt x="48" y="29"/>
                    <a:pt x="46" y="29"/>
                    <a:pt x="45" y="29"/>
                  </a:cubicBezTo>
                  <a:cubicBezTo>
                    <a:pt x="44" y="29"/>
                    <a:pt x="42" y="29"/>
                    <a:pt x="41" y="29"/>
                  </a:cubicBezTo>
                  <a:cubicBezTo>
                    <a:pt x="41" y="28"/>
                    <a:pt x="40" y="27"/>
                    <a:pt x="40" y="26"/>
                  </a:cubicBezTo>
                  <a:cubicBezTo>
                    <a:pt x="40" y="18"/>
                    <a:pt x="42" y="12"/>
                    <a:pt x="42" y="3"/>
                  </a:cubicBezTo>
                  <a:cubicBezTo>
                    <a:pt x="42" y="2"/>
                    <a:pt x="42" y="2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1"/>
                    <a:pt x="35" y="1"/>
                    <a:pt x="33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0" y="6"/>
                    <a:pt x="15" y="13"/>
                    <a:pt x="10" y="19"/>
                  </a:cubicBezTo>
                  <a:cubicBezTo>
                    <a:pt x="7" y="22"/>
                    <a:pt x="5" y="25"/>
                    <a:pt x="4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6" y="45"/>
                    <a:pt x="8" y="45"/>
                    <a:pt x="10" y="45"/>
                  </a:cubicBezTo>
                  <a:cubicBezTo>
                    <a:pt x="15" y="45"/>
                    <a:pt x="19" y="45"/>
                    <a:pt x="24" y="45"/>
                  </a:cubicBezTo>
                  <a:cubicBezTo>
                    <a:pt x="24" y="49"/>
                    <a:pt x="23" y="53"/>
                    <a:pt x="23" y="57"/>
                  </a:cubicBezTo>
                  <a:cubicBezTo>
                    <a:pt x="23" y="58"/>
                    <a:pt x="23" y="59"/>
                    <a:pt x="23" y="60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5" y="62"/>
                    <a:pt x="26" y="63"/>
                    <a:pt x="26" y="63"/>
                  </a:cubicBezTo>
                  <a:cubicBezTo>
                    <a:pt x="30" y="62"/>
                    <a:pt x="33" y="62"/>
                    <a:pt x="37" y="62"/>
                  </a:cubicBezTo>
                  <a:cubicBezTo>
                    <a:pt x="38" y="62"/>
                    <a:pt x="39" y="61"/>
                    <a:pt x="39" y="59"/>
                  </a:cubicBezTo>
                  <a:cubicBezTo>
                    <a:pt x="39" y="58"/>
                    <a:pt x="40" y="56"/>
                    <a:pt x="40" y="53"/>
                  </a:cubicBezTo>
                  <a:cubicBezTo>
                    <a:pt x="40" y="51"/>
                    <a:pt x="40" y="48"/>
                    <a:pt x="40" y="45"/>
                  </a:cubicBezTo>
                  <a:cubicBezTo>
                    <a:pt x="42" y="45"/>
                    <a:pt x="44" y="45"/>
                    <a:pt x="45" y="45"/>
                  </a:cubicBezTo>
                  <a:cubicBezTo>
                    <a:pt x="46" y="45"/>
                    <a:pt x="48" y="45"/>
                    <a:pt x="49" y="45"/>
                  </a:cubicBezTo>
                  <a:cubicBezTo>
                    <a:pt x="50" y="45"/>
                    <a:pt x="51" y="44"/>
                    <a:pt x="51" y="42"/>
                  </a:cubicBezTo>
                  <a:cubicBezTo>
                    <a:pt x="51" y="40"/>
                    <a:pt x="51" y="34"/>
                    <a:pt x="51" y="32"/>
                  </a:cubicBezTo>
                  <a:cubicBezTo>
                    <a:pt x="51" y="31"/>
                    <a:pt x="51" y="30"/>
                    <a:pt x="51" y="30"/>
                  </a:cubicBezTo>
                  <a:cubicBezTo>
                    <a:pt x="50" y="29"/>
                    <a:pt x="49" y="29"/>
                    <a:pt x="49" y="29"/>
                  </a:cubicBezTo>
                  <a:close/>
                  <a:moveTo>
                    <a:pt x="38" y="39"/>
                  </a:moveTo>
                  <a:cubicBezTo>
                    <a:pt x="37" y="39"/>
                    <a:pt x="36" y="39"/>
                    <a:pt x="36" y="40"/>
                  </a:cubicBezTo>
                  <a:cubicBezTo>
                    <a:pt x="35" y="40"/>
                    <a:pt x="35" y="41"/>
                    <a:pt x="35" y="42"/>
                  </a:cubicBezTo>
                  <a:cubicBezTo>
                    <a:pt x="35" y="46"/>
                    <a:pt x="34" y="50"/>
                    <a:pt x="34" y="53"/>
                  </a:cubicBezTo>
                  <a:cubicBezTo>
                    <a:pt x="34" y="54"/>
                    <a:pt x="34" y="55"/>
                    <a:pt x="34" y="56"/>
                  </a:cubicBezTo>
                  <a:cubicBezTo>
                    <a:pt x="32" y="57"/>
                    <a:pt x="31" y="57"/>
                    <a:pt x="29" y="57"/>
                  </a:cubicBezTo>
                  <a:cubicBezTo>
                    <a:pt x="29" y="52"/>
                    <a:pt x="29" y="48"/>
                    <a:pt x="30" y="42"/>
                  </a:cubicBezTo>
                  <a:cubicBezTo>
                    <a:pt x="30" y="41"/>
                    <a:pt x="29" y="40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0" y="39"/>
                    <a:pt x="15" y="39"/>
                    <a:pt x="10" y="39"/>
                  </a:cubicBezTo>
                  <a:cubicBezTo>
                    <a:pt x="9" y="39"/>
                    <a:pt x="7" y="39"/>
                    <a:pt x="6" y="39"/>
                  </a:cubicBezTo>
                  <a:cubicBezTo>
                    <a:pt x="6" y="39"/>
                    <a:pt x="6" y="38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4"/>
                    <a:pt x="8" y="32"/>
                    <a:pt x="10" y="29"/>
                  </a:cubicBezTo>
                  <a:cubicBezTo>
                    <a:pt x="14" y="22"/>
                    <a:pt x="22" y="12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6"/>
                    <a:pt x="33" y="6"/>
                  </a:cubicBezTo>
                  <a:cubicBezTo>
                    <a:pt x="34" y="6"/>
                    <a:pt x="35" y="6"/>
                    <a:pt x="36" y="6"/>
                  </a:cubicBezTo>
                  <a:cubicBezTo>
                    <a:pt x="36" y="13"/>
                    <a:pt x="35" y="18"/>
                    <a:pt x="35" y="26"/>
                  </a:cubicBezTo>
                  <a:cubicBezTo>
                    <a:pt x="35" y="27"/>
                    <a:pt x="35" y="28"/>
                    <a:pt x="35" y="30"/>
                  </a:cubicBezTo>
                  <a:cubicBezTo>
                    <a:pt x="35" y="30"/>
                    <a:pt x="35" y="31"/>
                    <a:pt x="35" y="31"/>
                  </a:cubicBezTo>
                  <a:cubicBezTo>
                    <a:pt x="35" y="32"/>
                    <a:pt x="36" y="33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2" y="35"/>
                    <a:pt x="43" y="35"/>
                    <a:pt x="45" y="35"/>
                  </a:cubicBezTo>
                  <a:cubicBezTo>
                    <a:pt x="46" y="36"/>
                    <a:pt x="46" y="38"/>
                    <a:pt x="46" y="39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3" y="39"/>
                    <a:pt x="40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793" y="27513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9793" y="3088053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9793" y="4144012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9793" y="4480729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5520" y="2936002"/>
            <a:ext cx="2654385" cy="2120026"/>
            <a:chOff x="4471988" y="4679951"/>
            <a:chExt cx="725487" cy="579438"/>
          </a:xfrm>
          <a:solidFill>
            <a:srgbClr val="363D40"/>
          </a:solidFill>
        </p:grpSpPr>
        <p:sp>
          <p:nvSpPr>
            <p:cNvPr id="8" name="Freeform 243"/>
            <p:cNvSpPr>
              <a:spLocks noEditPoints="1"/>
            </p:cNvSpPr>
            <p:nvPr/>
          </p:nvSpPr>
          <p:spPr bwMode="auto">
            <a:xfrm>
              <a:off x="4471988" y="4679951"/>
              <a:ext cx="725487" cy="579438"/>
            </a:xfrm>
            <a:custGeom>
              <a:avLst/>
              <a:gdLst>
                <a:gd name="T0" fmla="*/ 256 w 276"/>
                <a:gd name="T1" fmla="*/ 79 h 220"/>
                <a:gd name="T2" fmla="*/ 42 w 276"/>
                <a:gd name="T3" fmla="*/ 122 h 220"/>
                <a:gd name="T4" fmla="*/ 218 w 276"/>
                <a:gd name="T5" fmla="*/ 206 h 220"/>
                <a:gd name="T6" fmla="*/ 149 w 276"/>
                <a:gd name="T7" fmla="*/ 131 h 220"/>
                <a:gd name="T8" fmla="*/ 158 w 276"/>
                <a:gd name="T9" fmla="*/ 112 h 220"/>
                <a:gd name="T10" fmla="*/ 116 w 276"/>
                <a:gd name="T11" fmla="*/ 74 h 220"/>
                <a:gd name="T12" fmla="*/ 118 w 276"/>
                <a:gd name="T13" fmla="*/ 93 h 220"/>
                <a:gd name="T14" fmla="*/ 88 w 276"/>
                <a:gd name="T15" fmla="*/ 98 h 220"/>
                <a:gd name="T16" fmla="*/ 62 w 276"/>
                <a:gd name="T17" fmla="*/ 63 h 220"/>
                <a:gd name="T18" fmla="*/ 70 w 276"/>
                <a:gd name="T19" fmla="*/ 110 h 220"/>
                <a:gd name="T20" fmla="*/ 111 w 276"/>
                <a:gd name="T21" fmla="*/ 155 h 220"/>
                <a:gd name="T22" fmla="*/ 191 w 276"/>
                <a:gd name="T23" fmla="*/ 187 h 220"/>
                <a:gd name="T24" fmla="*/ 19 w 276"/>
                <a:gd name="T25" fmla="*/ 165 h 220"/>
                <a:gd name="T26" fmla="*/ 27 w 276"/>
                <a:gd name="T27" fmla="*/ 177 h 220"/>
                <a:gd name="T28" fmla="*/ 212 w 276"/>
                <a:gd name="T29" fmla="*/ 198 h 220"/>
                <a:gd name="T30" fmla="*/ 69 w 276"/>
                <a:gd name="T31" fmla="*/ 39 h 220"/>
                <a:gd name="T32" fmla="*/ 224 w 276"/>
                <a:gd name="T33" fmla="*/ 176 h 220"/>
                <a:gd name="T34" fmla="*/ 249 w 276"/>
                <a:gd name="T35" fmla="*/ 181 h 220"/>
                <a:gd name="T36" fmla="*/ 229 w 276"/>
                <a:gd name="T37" fmla="*/ 142 h 220"/>
                <a:gd name="T38" fmla="*/ 254 w 276"/>
                <a:gd name="T39" fmla="*/ 70 h 220"/>
                <a:gd name="T40" fmla="*/ 233 w 276"/>
                <a:gd name="T41" fmla="*/ 55 h 220"/>
                <a:gd name="T42" fmla="*/ 244 w 276"/>
                <a:gd name="T43" fmla="*/ 53 h 220"/>
                <a:gd name="T44" fmla="*/ 174 w 276"/>
                <a:gd name="T45" fmla="*/ 53 h 220"/>
                <a:gd name="T46" fmla="*/ 237 w 276"/>
                <a:gd name="T47" fmla="*/ 64 h 220"/>
                <a:gd name="T48" fmla="*/ 66 w 276"/>
                <a:gd name="T49" fmla="*/ 123 h 220"/>
                <a:gd name="T50" fmla="*/ 179 w 276"/>
                <a:gd name="T51" fmla="*/ 80 h 220"/>
                <a:gd name="T52" fmla="*/ 146 w 276"/>
                <a:gd name="T53" fmla="*/ 86 h 220"/>
                <a:gd name="T54" fmla="*/ 258 w 276"/>
                <a:gd name="T55" fmla="*/ 149 h 220"/>
                <a:gd name="T56" fmla="*/ 267 w 276"/>
                <a:gd name="T57" fmla="*/ 178 h 220"/>
                <a:gd name="T58" fmla="*/ 214 w 276"/>
                <a:gd name="T59" fmla="*/ 146 h 220"/>
                <a:gd name="T60" fmla="*/ 216 w 276"/>
                <a:gd name="T61" fmla="*/ 70 h 220"/>
                <a:gd name="T62" fmla="*/ 83 w 276"/>
                <a:gd name="T63" fmla="*/ 214 h 220"/>
                <a:gd name="T64" fmla="*/ 60 w 276"/>
                <a:gd name="T65" fmla="*/ 34 h 220"/>
                <a:gd name="T66" fmla="*/ 72 w 276"/>
                <a:gd name="T67" fmla="*/ 75 h 220"/>
                <a:gd name="T68" fmla="*/ 146 w 276"/>
                <a:gd name="T69" fmla="*/ 168 h 220"/>
                <a:gd name="T70" fmla="*/ 194 w 276"/>
                <a:gd name="T71" fmla="*/ 106 h 220"/>
                <a:gd name="T72" fmla="*/ 174 w 276"/>
                <a:gd name="T73" fmla="*/ 71 h 220"/>
                <a:gd name="T74" fmla="*/ 190 w 276"/>
                <a:gd name="T75" fmla="*/ 153 h 220"/>
                <a:gd name="T76" fmla="*/ 166 w 276"/>
                <a:gd name="T77" fmla="*/ 110 h 220"/>
                <a:gd name="T78" fmla="*/ 191 w 276"/>
                <a:gd name="T79" fmla="*/ 47 h 220"/>
                <a:gd name="T80" fmla="*/ 192 w 276"/>
                <a:gd name="T81" fmla="*/ 181 h 220"/>
                <a:gd name="T82" fmla="*/ 169 w 276"/>
                <a:gd name="T83" fmla="*/ 109 h 220"/>
                <a:gd name="T84" fmla="*/ 144 w 276"/>
                <a:gd name="T85" fmla="*/ 143 h 220"/>
                <a:gd name="T86" fmla="*/ 178 w 276"/>
                <a:gd name="T87" fmla="*/ 96 h 220"/>
                <a:gd name="T88" fmla="*/ 160 w 276"/>
                <a:gd name="T89" fmla="*/ 127 h 220"/>
                <a:gd name="T90" fmla="*/ 182 w 276"/>
                <a:gd name="T91" fmla="*/ 137 h 220"/>
                <a:gd name="T92" fmla="*/ 188 w 276"/>
                <a:gd name="T93" fmla="*/ 96 h 220"/>
                <a:gd name="T94" fmla="*/ 171 w 276"/>
                <a:gd name="T95" fmla="*/ 155 h 220"/>
                <a:gd name="T96" fmla="*/ 194 w 276"/>
                <a:gd name="T97" fmla="*/ 180 h 220"/>
                <a:gd name="T98" fmla="*/ 209 w 276"/>
                <a:gd name="T99" fmla="*/ 125 h 220"/>
                <a:gd name="T100" fmla="*/ 190 w 276"/>
                <a:gd name="T101" fmla="*/ 80 h 220"/>
                <a:gd name="T102" fmla="*/ 183 w 276"/>
                <a:gd name="T103" fmla="*/ 72 h 220"/>
                <a:gd name="T104" fmla="*/ 183 w 276"/>
                <a:gd name="T105" fmla="*/ 127 h 220"/>
                <a:gd name="T106" fmla="*/ 182 w 276"/>
                <a:gd name="T107" fmla="*/ 87 h 220"/>
                <a:gd name="T108" fmla="*/ 203 w 276"/>
                <a:gd name="T109" fmla="*/ 90 h 220"/>
                <a:gd name="T110" fmla="*/ 183 w 276"/>
                <a:gd name="T111" fmla="*/ 96 h 220"/>
                <a:gd name="T112" fmla="*/ 95 w 276"/>
                <a:gd name="T113" fmla="*/ 165 h 220"/>
                <a:gd name="T114" fmla="*/ 199 w 276"/>
                <a:gd name="T115" fmla="*/ 51 h 220"/>
                <a:gd name="T116" fmla="*/ 166 w 276"/>
                <a:gd name="T117" fmla="*/ 127 h 220"/>
                <a:gd name="T118" fmla="*/ 184 w 276"/>
                <a:gd name="T119" fmla="*/ 169 h 220"/>
                <a:gd name="T120" fmla="*/ 199 w 276"/>
                <a:gd name="T121" fmla="*/ 73 h 220"/>
                <a:gd name="T122" fmla="*/ 203 w 276"/>
                <a:gd name="T123" fmla="*/ 16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" h="220">
                  <a:moveTo>
                    <a:pt x="65" y="116"/>
                  </a:moveTo>
                  <a:cubicBezTo>
                    <a:pt x="64" y="114"/>
                    <a:pt x="63" y="112"/>
                    <a:pt x="62" y="110"/>
                  </a:cubicBezTo>
                  <a:cubicBezTo>
                    <a:pt x="61" y="106"/>
                    <a:pt x="59" y="102"/>
                    <a:pt x="57" y="97"/>
                  </a:cubicBezTo>
                  <a:cubicBezTo>
                    <a:pt x="55" y="92"/>
                    <a:pt x="54" y="87"/>
                    <a:pt x="53" y="81"/>
                  </a:cubicBezTo>
                  <a:cubicBezTo>
                    <a:pt x="52" y="80"/>
                    <a:pt x="52" y="79"/>
                    <a:pt x="52" y="78"/>
                  </a:cubicBezTo>
                  <a:cubicBezTo>
                    <a:pt x="50" y="73"/>
                    <a:pt x="49" y="68"/>
                    <a:pt x="48" y="63"/>
                  </a:cubicBezTo>
                  <a:cubicBezTo>
                    <a:pt x="48" y="59"/>
                    <a:pt x="47" y="55"/>
                    <a:pt x="47" y="51"/>
                  </a:cubicBezTo>
                  <a:cubicBezTo>
                    <a:pt x="48" y="46"/>
                    <a:pt x="48" y="41"/>
                    <a:pt x="49" y="35"/>
                  </a:cubicBezTo>
                  <a:cubicBezTo>
                    <a:pt x="49" y="34"/>
                    <a:pt x="49" y="33"/>
                    <a:pt x="48" y="32"/>
                  </a:cubicBezTo>
                  <a:cubicBezTo>
                    <a:pt x="48" y="32"/>
                    <a:pt x="48" y="31"/>
                    <a:pt x="48" y="30"/>
                  </a:cubicBezTo>
                  <a:cubicBezTo>
                    <a:pt x="48" y="30"/>
                    <a:pt x="48" y="29"/>
                    <a:pt x="49" y="29"/>
                  </a:cubicBezTo>
                  <a:cubicBezTo>
                    <a:pt x="49" y="25"/>
                    <a:pt x="51" y="22"/>
                    <a:pt x="54" y="20"/>
                  </a:cubicBezTo>
                  <a:cubicBezTo>
                    <a:pt x="54" y="19"/>
                    <a:pt x="55" y="18"/>
                    <a:pt x="56" y="17"/>
                  </a:cubicBezTo>
                  <a:cubicBezTo>
                    <a:pt x="57" y="16"/>
                    <a:pt x="59" y="15"/>
                    <a:pt x="60" y="13"/>
                  </a:cubicBezTo>
                  <a:cubicBezTo>
                    <a:pt x="66" y="9"/>
                    <a:pt x="73" y="6"/>
                    <a:pt x="81" y="5"/>
                  </a:cubicBezTo>
                  <a:cubicBezTo>
                    <a:pt x="84" y="4"/>
                    <a:pt x="87" y="4"/>
                    <a:pt x="91" y="3"/>
                  </a:cubicBezTo>
                  <a:cubicBezTo>
                    <a:pt x="94" y="3"/>
                    <a:pt x="97" y="2"/>
                    <a:pt x="99" y="2"/>
                  </a:cubicBezTo>
                  <a:cubicBezTo>
                    <a:pt x="103" y="2"/>
                    <a:pt x="106" y="1"/>
                    <a:pt x="110" y="1"/>
                  </a:cubicBezTo>
                  <a:cubicBezTo>
                    <a:pt x="122" y="0"/>
                    <a:pt x="135" y="0"/>
                    <a:pt x="147" y="1"/>
                  </a:cubicBezTo>
                  <a:cubicBezTo>
                    <a:pt x="152" y="1"/>
                    <a:pt x="158" y="1"/>
                    <a:pt x="163" y="1"/>
                  </a:cubicBezTo>
                  <a:cubicBezTo>
                    <a:pt x="173" y="2"/>
                    <a:pt x="182" y="3"/>
                    <a:pt x="191" y="6"/>
                  </a:cubicBezTo>
                  <a:cubicBezTo>
                    <a:pt x="196" y="7"/>
                    <a:pt x="201" y="9"/>
                    <a:pt x="206" y="11"/>
                  </a:cubicBezTo>
                  <a:cubicBezTo>
                    <a:pt x="208" y="12"/>
                    <a:pt x="211" y="14"/>
                    <a:pt x="213" y="16"/>
                  </a:cubicBezTo>
                  <a:cubicBezTo>
                    <a:pt x="215" y="17"/>
                    <a:pt x="216" y="18"/>
                    <a:pt x="217" y="20"/>
                  </a:cubicBezTo>
                  <a:cubicBezTo>
                    <a:pt x="217" y="20"/>
                    <a:pt x="217" y="21"/>
                    <a:pt x="217" y="21"/>
                  </a:cubicBezTo>
                  <a:cubicBezTo>
                    <a:pt x="218" y="22"/>
                    <a:pt x="219" y="23"/>
                    <a:pt x="219" y="24"/>
                  </a:cubicBezTo>
                  <a:cubicBezTo>
                    <a:pt x="219" y="25"/>
                    <a:pt x="219" y="25"/>
                    <a:pt x="220" y="25"/>
                  </a:cubicBezTo>
                  <a:cubicBezTo>
                    <a:pt x="221" y="25"/>
                    <a:pt x="221" y="26"/>
                    <a:pt x="221" y="27"/>
                  </a:cubicBezTo>
                  <a:cubicBezTo>
                    <a:pt x="221" y="27"/>
                    <a:pt x="221" y="28"/>
                    <a:pt x="220" y="28"/>
                  </a:cubicBezTo>
                  <a:cubicBezTo>
                    <a:pt x="221" y="31"/>
                    <a:pt x="221" y="34"/>
                    <a:pt x="222" y="37"/>
                  </a:cubicBezTo>
                  <a:cubicBezTo>
                    <a:pt x="222" y="37"/>
                    <a:pt x="222" y="37"/>
                    <a:pt x="223" y="37"/>
                  </a:cubicBezTo>
                  <a:cubicBezTo>
                    <a:pt x="227" y="35"/>
                    <a:pt x="231" y="35"/>
                    <a:pt x="236" y="35"/>
                  </a:cubicBezTo>
                  <a:cubicBezTo>
                    <a:pt x="238" y="36"/>
                    <a:pt x="240" y="36"/>
                    <a:pt x="242" y="36"/>
                  </a:cubicBezTo>
                  <a:cubicBezTo>
                    <a:pt x="245" y="37"/>
                    <a:pt x="249" y="38"/>
                    <a:pt x="252" y="41"/>
                  </a:cubicBezTo>
                  <a:cubicBezTo>
                    <a:pt x="254" y="43"/>
                    <a:pt x="256" y="45"/>
                    <a:pt x="257" y="48"/>
                  </a:cubicBezTo>
                  <a:cubicBezTo>
                    <a:pt x="259" y="53"/>
                    <a:pt x="260" y="57"/>
                    <a:pt x="260" y="62"/>
                  </a:cubicBezTo>
                  <a:cubicBezTo>
                    <a:pt x="259" y="68"/>
                    <a:pt x="258" y="74"/>
                    <a:pt x="256" y="79"/>
                  </a:cubicBezTo>
                  <a:cubicBezTo>
                    <a:pt x="254" y="84"/>
                    <a:pt x="251" y="89"/>
                    <a:pt x="247" y="93"/>
                  </a:cubicBezTo>
                  <a:cubicBezTo>
                    <a:pt x="246" y="94"/>
                    <a:pt x="245" y="96"/>
                    <a:pt x="244" y="97"/>
                  </a:cubicBezTo>
                  <a:cubicBezTo>
                    <a:pt x="240" y="102"/>
                    <a:pt x="236" y="105"/>
                    <a:pt x="231" y="109"/>
                  </a:cubicBezTo>
                  <a:cubicBezTo>
                    <a:pt x="226" y="113"/>
                    <a:pt x="221" y="118"/>
                    <a:pt x="217" y="124"/>
                  </a:cubicBezTo>
                  <a:cubicBezTo>
                    <a:pt x="217" y="124"/>
                    <a:pt x="217" y="124"/>
                    <a:pt x="217" y="125"/>
                  </a:cubicBezTo>
                  <a:cubicBezTo>
                    <a:pt x="217" y="125"/>
                    <a:pt x="218" y="125"/>
                    <a:pt x="219" y="125"/>
                  </a:cubicBezTo>
                  <a:cubicBezTo>
                    <a:pt x="221" y="125"/>
                    <a:pt x="223" y="125"/>
                    <a:pt x="226" y="125"/>
                  </a:cubicBezTo>
                  <a:cubicBezTo>
                    <a:pt x="234" y="125"/>
                    <a:pt x="241" y="127"/>
                    <a:pt x="248" y="131"/>
                  </a:cubicBezTo>
                  <a:cubicBezTo>
                    <a:pt x="250" y="132"/>
                    <a:pt x="251" y="132"/>
                    <a:pt x="253" y="133"/>
                  </a:cubicBezTo>
                  <a:cubicBezTo>
                    <a:pt x="258" y="136"/>
                    <a:pt x="263" y="140"/>
                    <a:pt x="267" y="145"/>
                  </a:cubicBezTo>
                  <a:cubicBezTo>
                    <a:pt x="269" y="146"/>
                    <a:pt x="270" y="148"/>
                    <a:pt x="271" y="150"/>
                  </a:cubicBezTo>
                  <a:cubicBezTo>
                    <a:pt x="273" y="153"/>
                    <a:pt x="274" y="157"/>
                    <a:pt x="275" y="161"/>
                  </a:cubicBezTo>
                  <a:cubicBezTo>
                    <a:pt x="276" y="167"/>
                    <a:pt x="274" y="172"/>
                    <a:pt x="271" y="176"/>
                  </a:cubicBezTo>
                  <a:cubicBezTo>
                    <a:pt x="270" y="177"/>
                    <a:pt x="269" y="179"/>
                    <a:pt x="268" y="180"/>
                  </a:cubicBezTo>
                  <a:cubicBezTo>
                    <a:pt x="266" y="184"/>
                    <a:pt x="263" y="188"/>
                    <a:pt x="260" y="191"/>
                  </a:cubicBezTo>
                  <a:cubicBezTo>
                    <a:pt x="255" y="196"/>
                    <a:pt x="249" y="200"/>
                    <a:pt x="243" y="203"/>
                  </a:cubicBezTo>
                  <a:cubicBezTo>
                    <a:pt x="238" y="206"/>
                    <a:pt x="233" y="208"/>
                    <a:pt x="228" y="209"/>
                  </a:cubicBezTo>
                  <a:cubicBezTo>
                    <a:pt x="221" y="211"/>
                    <a:pt x="214" y="214"/>
                    <a:pt x="208" y="215"/>
                  </a:cubicBezTo>
                  <a:cubicBezTo>
                    <a:pt x="203" y="217"/>
                    <a:pt x="198" y="217"/>
                    <a:pt x="193" y="218"/>
                  </a:cubicBezTo>
                  <a:cubicBezTo>
                    <a:pt x="183" y="220"/>
                    <a:pt x="174" y="220"/>
                    <a:pt x="164" y="220"/>
                  </a:cubicBezTo>
                  <a:cubicBezTo>
                    <a:pt x="158" y="220"/>
                    <a:pt x="152" y="220"/>
                    <a:pt x="145" y="220"/>
                  </a:cubicBezTo>
                  <a:cubicBezTo>
                    <a:pt x="137" y="220"/>
                    <a:pt x="129" y="219"/>
                    <a:pt x="121" y="219"/>
                  </a:cubicBezTo>
                  <a:cubicBezTo>
                    <a:pt x="119" y="219"/>
                    <a:pt x="117" y="219"/>
                    <a:pt x="115" y="218"/>
                  </a:cubicBezTo>
                  <a:cubicBezTo>
                    <a:pt x="107" y="218"/>
                    <a:pt x="100" y="218"/>
                    <a:pt x="93" y="217"/>
                  </a:cubicBezTo>
                  <a:cubicBezTo>
                    <a:pt x="92" y="217"/>
                    <a:pt x="92" y="217"/>
                    <a:pt x="91" y="217"/>
                  </a:cubicBezTo>
                  <a:cubicBezTo>
                    <a:pt x="86" y="217"/>
                    <a:pt x="80" y="217"/>
                    <a:pt x="75" y="217"/>
                  </a:cubicBezTo>
                  <a:cubicBezTo>
                    <a:pt x="69" y="217"/>
                    <a:pt x="62" y="216"/>
                    <a:pt x="56" y="215"/>
                  </a:cubicBezTo>
                  <a:cubicBezTo>
                    <a:pt x="48" y="214"/>
                    <a:pt x="41" y="212"/>
                    <a:pt x="34" y="208"/>
                  </a:cubicBezTo>
                  <a:cubicBezTo>
                    <a:pt x="29" y="206"/>
                    <a:pt x="24" y="203"/>
                    <a:pt x="19" y="200"/>
                  </a:cubicBezTo>
                  <a:cubicBezTo>
                    <a:pt x="15" y="197"/>
                    <a:pt x="12" y="193"/>
                    <a:pt x="8" y="189"/>
                  </a:cubicBezTo>
                  <a:cubicBezTo>
                    <a:pt x="6" y="186"/>
                    <a:pt x="4" y="183"/>
                    <a:pt x="3" y="180"/>
                  </a:cubicBezTo>
                  <a:cubicBezTo>
                    <a:pt x="2" y="177"/>
                    <a:pt x="1" y="174"/>
                    <a:pt x="0" y="171"/>
                  </a:cubicBezTo>
                  <a:cubicBezTo>
                    <a:pt x="0" y="168"/>
                    <a:pt x="0" y="165"/>
                    <a:pt x="0" y="162"/>
                  </a:cubicBezTo>
                  <a:cubicBezTo>
                    <a:pt x="1" y="154"/>
                    <a:pt x="5" y="148"/>
                    <a:pt x="11" y="143"/>
                  </a:cubicBezTo>
                  <a:cubicBezTo>
                    <a:pt x="13" y="141"/>
                    <a:pt x="15" y="138"/>
                    <a:pt x="18" y="136"/>
                  </a:cubicBezTo>
                  <a:cubicBezTo>
                    <a:pt x="21" y="134"/>
                    <a:pt x="24" y="132"/>
                    <a:pt x="26" y="130"/>
                  </a:cubicBezTo>
                  <a:cubicBezTo>
                    <a:pt x="31" y="126"/>
                    <a:pt x="36" y="124"/>
                    <a:pt x="42" y="122"/>
                  </a:cubicBezTo>
                  <a:cubicBezTo>
                    <a:pt x="46" y="120"/>
                    <a:pt x="49" y="119"/>
                    <a:pt x="53" y="118"/>
                  </a:cubicBezTo>
                  <a:cubicBezTo>
                    <a:pt x="56" y="118"/>
                    <a:pt x="58" y="118"/>
                    <a:pt x="61" y="117"/>
                  </a:cubicBezTo>
                  <a:cubicBezTo>
                    <a:pt x="61" y="117"/>
                    <a:pt x="62" y="117"/>
                    <a:pt x="63" y="117"/>
                  </a:cubicBezTo>
                  <a:cubicBezTo>
                    <a:pt x="63" y="117"/>
                    <a:pt x="64" y="117"/>
                    <a:pt x="64" y="117"/>
                  </a:cubicBezTo>
                  <a:cubicBezTo>
                    <a:pt x="64" y="117"/>
                    <a:pt x="64" y="116"/>
                    <a:pt x="65" y="116"/>
                  </a:cubicBezTo>
                  <a:close/>
                  <a:moveTo>
                    <a:pt x="11" y="147"/>
                  </a:moveTo>
                  <a:cubicBezTo>
                    <a:pt x="11" y="147"/>
                    <a:pt x="11" y="147"/>
                    <a:pt x="11" y="148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6"/>
                    <a:pt x="12" y="146"/>
                    <a:pt x="12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1" y="146"/>
                    <a:pt x="11" y="147"/>
                  </a:cubicBezTo>
                  <a:close/>
                  <a:moveTo>
                    <a:pt x="50" y="122"/>
                  </a:moveTo>
                  <a:cubicBezTo>
                    <a:pt x="51" y="121"/>
                    <a:pt x="52" y="121"/>
                    <a:pt x="53" y="121"/>
                  </a:cubicBezTo>
                  <a:cubicBezTo>
                    <a:pt x="53" y="121"/>
                    <a:pt x="53" y="121"/>
                    <a:pt x="52" y="121"/>
                  </a:cubicBezTo>
                  <a:cubicBezTo>
                    <a:pt x="52" y="121"/>
                    <a:pt x="50" y="121"/>
                    <a:pt x="50" y="122"/>
                  </a:cubicBezTo>
                  <a:cubicBezTo>
                    <a:pt x="49" y="122"/>
                    <a:pt x="48" y="122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8" y="122"/>
                    <a:pt x="49" y="122"/>
                    <a:pt x="50" y="122"/>
                  </a:cubicBezTo>
                  <a:close/>
                  <a:moveTo>
                    <a:pt x="227" y="204"/>
                  </a:moveTo>
                  <a:cubicBezTo>
                    <a:pt x="227" y="204"/>
                    <a:pt x="228" y="204"/>
                    <a:pt x="228" y="204"/>
                  </a:cubicBezTo>
                  <a:cubicBezTo>
                    <a:pt x="233" y="202"/>
                    <a:pt x="238" y="200"/>
                    <a:pt x="243" y="198"/>
                  </a:cubicBezTo>
                  <a:cubicBezTo>
                    <a:pt x="243" y="197"/>
                    <a:pt x="244" y="197"/>
                    <a:pt x="245" y="197"/>
                  </a:cubicBezTo>
                  <a:cubicBezTo>
                    <a:pt x="244" y="197"/>
                    <a:pt x="244" y="197"/>
                    <a:pt x="244" y="197"/>
                  </a:cubicBezTo>
                  <a:cubicBezTo>
                    <a:pt x="238" y="199"/>
                    <a:pt x="233" y="202"/>
                    <a:pt x="228" y="203"/>
                  </a:cubicBezTo>
                  <a:cubicBezTo>
                    <a:pt x="228" y="203"/>
                    <a:pt x="227" y="203"/>
                    <a:pt x="227" y="204"/>
                  </a:cubicBezTo>
                  <a:cubicBezTo>
                    <a:pt x="226" y="204"/>
                    <a:pt x="225" y="204"/>
                    <a:pt x="225" y="204"/>
                  </a:cubicBezTo>
                  <a:cubicBezTo>
                    <a:pt x="222" y="205"/>
                    <a:pt x="220" y="205"/>
                    <a:pt x="217" y="206"/>
                  </a:cubicBezTo>
                  <a:cubicBezTo>
                    <a:pt x="217" y="206"/>
                    <a:pt x="216" y="206"/>
                    <a:pt x="216" y="206"/>
                  </a:cubicBezTo>
                  <a:cubicBezTo>
                    <a:pt x="209" y="208"/>
                    <a:pt x="202" y="209"/>
                    <a:pt x="194" y="210"/>
                  </a:cubicBezTo>
                  <a:cubicBezTo>
                    <a:pt x="187" y="211"/>
                    <a:pt x="179" y="211"/>
                    <a:pt x="171" y="212"/>
                  </a:cubicBezTo>
                  <a:cubicBezTo>
                    <a:pt x="169" y="212"/>
                    <a:pt x="167" y="212"/>
                    <a:pt x="165" y="212"/>
                  </a:cubicBezTo>
                  <a:cubicBezTo>
                    <a:pt x="166" y="212"/>
                    <a:pt x="166" y="212"/>
                    <a:pt x="167" y="212"/>
                  </a:cubicBezTo>
                  <a:cubicBezTo>
                    <a:pt x="175" y="212"/>
                    <a:pt x="183" y="212"/>
                    <a:pt x="191" y="211"/>
                  </a:cubicBezTo>
                  <a:cubicBezTo>
                    <a:pt x="193" y="211"/>
                    <a:pt x="196" y="211"/>
                    <a:pt x="198" y="210"/>
                  </a:cubicBezTo>
                  <a:cubicBezTo>
                    <a:pt x="204" y="209"/>
                    <a:pt x="210" y="208"/>
                    <a:pt x="216" y="207"/>
                  </a:cubicBezTo>
                  <a:cubicBezTo>
                    <a:pt x="216" y="206"/>
                    <a:pt x="217" y="206"/>
                    <a:pt x="217" y="206"/>
                  </a:cubicBezTo>
                  <a:cubicBezTo>
                    <a:pt x="217" y="206"/>
                    <a:pt x="218" y="206"/>
                    <a:pt x="218" y="206"/>
                  </a:cubicBezTo>
                  <a:cubicBezTo>
                    <a:pt x="220" y="205"/>
                    <a:pt x="223" y="205"/>
                    <a:pt x="225" y="204"/>
                  </a:cubicBezTo>
                  <a:cubicBezTo>
                    <a:pt x="226" y="204"/>
                    <a:pt x="226" y="204"/>
                    <a:pt x="227" y="204"/>
                  </a:cubicBezTo>
                  <a:close/>
                  <a:moveTo>
                    <a:pt x="132" y="159"/>
                  </a:moveTo>
                  <a:cubicBezTo>
                    <a:pt x="131" y="159"/>
                    <a:pt x="130" y="159"/>
                    <a:pt x="129" y="159"/>
                  </a:cubicBezTo>
                  <a:cubicBezTo>
                    <a:pt x="129" y="161"/>
                    <a:pt x="130" y="162"/>
                    <a:pt x="130" y="164"/>
                  </a:cubicBezTo>
                  <a:cubicBezTo>
                    <a:pt x="131" y="162"/>
                    <a:pt x="132" y="161"/>
                    <a:pt x="132" y="159"/>
                  </a:cubicBezTo>
                  <a:cubicBezTo>
                    <a:pt x="132" y="159"/>
                    <a:pt x="132" y="158"/>
                    <a:pt x="132" y="158"/>
                  </a:cubicBezTo>
                  <a:cubicBezTo>
                    <a:pt x="133" y="155"/>
                    <a:pt x="133" y="152"/>
                    <a:pt x="134" y="149"/>
                  </a:cubicBezTo>
                  <a:cubicBezTo>
                    <a:pt x="134" y="148"/>
                    <a:pt x="135" y="146"/>
                    <a:pt x="135" y="145"/>
                  </a:cubicBezTo>
                  <a:cubicBezTo>
                    <a:pt x="135" y="144"/>
                    <a:pt x="136" y="144"/>
                    <a:pt x="136" y="144"/>
                  </a:cubicBezTo>
                  <a:cubicBezTo>
                    <a:pt x="137" y="144"/>
                    <a:pt x="138" y="144"/>
                    <a:pt x="138" y="145"/>
                  </a:cubicBezTo>
                  <a:cubicBezTo>
                    <a:pt x="138" y="145"/>
                    <a:pt x="138" y="146"/>
                    <a:pt x="139" y="147"/>
                  </a:cubicBezTo>
                  <a:cubicBezTo>
                    <a:pt x="139" y="150"/>
                    <a:pt x="140" y="153"/>
                    <a:pt x="140" y="156"/>
                  </a:cubicBezTo>
                  <a:cubicBezTo>
                    <a:pt x="141" y="157"/>
                    <a:pt x="141" y="157"/>
                    <a:pt x="141" y="158"/>
                  </a:cubicBezTo>
                  <a:cubicBezTo>
                    <a:pt x="142" y="158"/>
                    <a:pt x="143" y="158"/>
                    <a:pt x="144" y="158"/>
                  </a:cubicBezTo>
                  <a:cubicBezTo>
                    <a:pt x="144" y="158"/>
                    <a:pt x="144" y="157"/>
                    <a:pt x="145" y="157"/>
                  </a:cubicBezTo>
                  <a:cubicBezTo>
                    <a:pt x="145" y="158"/>
                    <a:pt x="145" y="158"/>
                    <a:pt x="146" y="157"/>
                  </a:cubicBezTo>
                  <a:cubicBezTo>
                    <a:pt x="146" y="157"/>
                    <a:pt x="146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4" y="158"/>
                    <a:pt x="143" y="157"/>
                    <a:pt x="143" y="156"/>
                  </a:cubicBezTo>
                  <a:cubicBezTo>
                    <a:pt x="143" y="155"/>
                    <a:pt x="142" y="154"/>
                    <a:pt x="142" y="153"/>
                  </a:cubicBezTo>
                  <a:cubicBezTo>
                    <a:pt x="141" y="150"/>
                    <a:pt x="140" y="146"/>
                    <a:pt x="139" y="142"/>
                  </a:cubicBezTo>
                  <a:cubicBezTo>
                    <a:pt x="139" y="142"/>
                    <a:pt x="138" y="141"/>
                    <a:pt x="138" y="141"/>
                  </a:cubicBezTo>
                  <a:cubicBezTo>
                    <a:pt x="137" y="141"/>
                    <a:pt x="137" y="140"/>
                    <a:pt x="137" y="140"/>
                  </a:cubicBezTo>
                  <a:cubicBezTo>
                    <a:pt x="136" y="140"/>
                    <a:pt x="136" y="139"/>
                    <a:pt x="137" y="138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7"/>
                    <a:pt x="137" y="136"/>
                    <a:pt x="136" y="135"/>
                  </a:cubicBezTo>
                  <a:cubicBezTo>
                    <a:pt x="136" y="134"/>
                    <a:pt x="136" y="134"/>
                    <a:pt x="136" y="133"/>
                  </a:cubicBezTo>
                  <a:cubicBezTo>
                    <a:pt x="137" y="132"/>
                    <a:pt x="138" y="132"/>
                    <a:pt x="138" y="132"/>
                  </a:cubicBezTo>
                  <a:cubicBezTo>
                    <a:pt x="139" y="132"/>
                    <a:pt x="140" y="132"/>
                    <a:pt x="140" y="133"/>
                  </a:cubicBezTo>
                  <a:cubicBezTo>
                    <a:pt x="140" y="135"/>
                    <a:pt x="141" y="136"/>
                    <a:pt x="141" y="137"/>
                  </a:cubicBezTo>
                  <a:cubicBezTo>
                    <a:pt x="141" y="138"/>
                    <a:pt x="141" y="139"/>
                    <a:pt x="141" y="141"/>
                  </a:cubicBezTo>
                  <a:cubicBezTo>
                    <a:pt x="142" y="141"/>
                    <a:pt x="143" y="141"/>
                    <a:pt x="145" y="141"/>
                  </a:cubicBezTo>
                  <a:cubicBezTo>
                    <a:pt x="145" y="141"/>
                    <a:pt x="145" y="141"/>
                    <a:pt x="145" y="140"/>
                  </a:cubicBezTo>
                  <a:cubicBezTo>
                    <a:pt x="145" y="138"/>
                    <a:pt x="145" y="136"/>
                    <a:pt x="145" y="135"/>
                  </a:cubicBezTo>
                  <a:cubicBezTo>
                    <a:pt x="145" y="133"/>
                    <a:pt x="145" y="132"/>
                    <a:pt x="146" y="131"/>
                  </a:cubicBezTo>
                  <a:cubicBezTo>
                    <a:pt x="146" y="130"/>
                    <a:pt x="148" y="130"/>
                    <a:pt x="149" y="131"/>
                  </a:cubicBezTo>
                  <a:cubicBezTo>
                    <a:pt x="149" y="131"/>
                    <a:pt x="149" y="132"/>
                    <a:pt x="150" y="133"/>
                  </a:cubicBezTo>
                  <a:cubicBezTo>
                    <a:pt x="150" y="135"/>
                    <a:pt x="151" y="137"/>
                    <a:pt x="152" y="140"/>
                  </a:cubicBezTo>
                  <a:cubicBezTo>
                    <a:pt x="152" y="140"/>
                    <a:pt x="152" y="141"/>
                    <a:pt x="152" y="141"/>
                  </a:cubicBezTo>
                  <a:cubicBezTo>
                    <a:pt x="153" y="141"/>
                    <a:pt x="153" y="141"/>
                    <a:pt x="153" y="141"/>
                  </a:cubicBezTo>
                  <a:cubicBezTo>
                    <a:pt x="153" y="140"/>
                    <a:pt x="153" y="139"/>
                    <a:pt x="153" y="139"/>
                  </a:cubicBezTo>
                  <a:cubicBezTo>
                    <a:pt x="154" y="135"/>
                    <a:pt x="154" y="131"/>
                    <a:pt x="155" y="128"/>
                  </a:cubicBezTo>
                  <a:cubicBezTo>
                    <a:pt x="155" y="128"/>
                    <a:pt x="155" y="127"/>
                    <a:pt x="155" y="127"/>
                  </a:cubicBezTo>
                  <a:cubicBezTo>
                    <a:pt x="153" y="127"/>
                    <a:pt x="152" y="127"/>
                    <a:pt x="151" y="128"/>
                  </a:cubicBezTo>
                  <a:cubicBezTo>
                    <a:pt x="146" y="128"/>
                    <a:pt x="142" y="129"/>
                    <a:pt x="137" y="128"/>
                  </a:cubicBezTo>
                  <a:cubicBezTo>
                    <a:pt x="137" y="128"/>
                    <a:pt x="137" y="128"/>
                    <a:pt x="136" y="128"/>
                  </a:cubicBezTo>
                  <a:cubicBezTo>
                    <a:pt x="136" y="128"/>
                    <a:pt x="135" y="128"/>
                    <a:pt x="134" y="128"/>
                  </a:cubicBezTo>
                  <a:cubicBezTo>
                    <a:pt x="133" y="128"/>
                    <a:pt x="133" y="128"/>
                    <a:pt x="133" y="127"/>
                  </a:cubicBezTo>
                  <a:cubicBezTo>
                    <a:pt x="133" y="126"/>
                    <a:pt x="133" y="125"/>
                    <a:pt x="134" y="125"/>
                  </a:cubicBezTo>
                  <a:cubicBezTo>
                    <a:pt x="134" y="125"/>
                    <a:pt x="135" y="125"/>
                    <a:pt x="135" y="126"/>
                  </a:cubicBezTo>
                  <a:cubicBezTo>
                    <a:pt x="135" y="126"/>
                    <a:pt x="136" y="126"/>
                    <a:pt x="136" y="126"/>
                  </a:cubicBezTo>
                  <a:cubicBezTo>
                    <a:pt x="138" y="127"/>
                    <a:pt x="140" y="127"/>
                    <a:pt x="142" y="127"/>
                  </a:cubicBezTo>
                  <a:cubicBezTo>
                    <a:pt x="144" y="127"/>
                    <a:pt x="147" y="126"/>
                    <a:pt x="150" y="126"/>
                  </a:cubicBezTo>
                  <a:cubicBezTo>
                    <a:pt x="151" y="126"/>
                    <a:pt x="153" y="126"/>
                    <a:pt x="155" y="126"/>
                  </a:cubicBezTo>
                  <a:cubicBezTo>
                    <a:pt x="155" y="125"/>
                    <a:pt x="155" y="124"/>
                    <a:pt x="155" y="123"/>
                  </a:cubicBezTo>
                  <a:cubicBezTo>
                    <a:pt x="155" y="120"/>
                    <a:pt x="154" y="117"/>
                    <a:pt x="153" y="115"/>
                  </a:cubicBezTo>
                  <a:cubicBezTo>
                    <a:pt x="153" y="115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0" y="114"/>
                    <a:pt x="147" y="114"/>
                    <a:pt x="144" y="114"/>
                  </a:cubicBezTo>
                  <a:cubicBezTo>
                    <a:pt x="143" y="114"/>
                    <a:pt x="142" y="114"/>
                    <a:pt x="141" y="114"/>
                  </a:cubicBezTo>
                  <a:cubicBezTo>
                    <a:pt x="140" y="113"/>
                    <a:pt x="139" y="113"/>
                    <a:pt x="140" y="112"/>
                  </a:cubicBezTo>
                  <a:cubicBezTo>
                    <a:pt x="140" y="111"/>
                    <a:pt x="141" y="110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4" y="110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7" y="113"/>
                    <a:pt x="152" y="113"/>
                    <a:pt x="153" y="112"/>
                  </a:cubicBezTo>
                  <a:cubicBezTo>
                    <a:pt x="152" y="111"/>
                    <a:pt x="152" y="110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8"/>
                    <a:pt x="152" y="107"/>
                    <a:pt x="153" y="106"/>
                  </a:cubicBezTo>
                  <a:cubicBezTo>
                    <a:pt x="154" y="106"/>
                    <a:pt x="155" y="107"/>
                    <a:pt x="155" y="108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10"/>
                    <a:pt x="155" y="111"/>
                    <a:pt x="155" y="112"/>
                  </a:cubicBezTo>
                  <a:cubicBezTo>
                    <a:pt x="156" y="112"/>
                    <a:pt x="157" y="112"/>
                    <a:pt x="158" y="112"/>
                  </a:cubicBezTo>
                  <a:cubicBezTo>
                    <a:pt x="159" y="108"/>
                    <a:pt x="159" y="104"/>
                    <a:pt x="160" y="99"/>
                  </a:cubicBezTo>
                  <a:cubicBezTo>
                    <a:pt x="159" y="99"/>
                    <a:pt x="158" y="99"/>
                    <a:pt x="157" y="100"/>
                  </a:cubicBezTo>
                  <a:cubicBezTo>
                    <a:pt x="154" y="100"/>
                    <a:pt x="151" y="100"/>
                    <a:pt x="148" y="100"/>
                  </a:cubicBezTo>
                  <a:cubicBezTo>
                    <a:pt x="147" y="100"/>
                    <a:pt x="146" y="100"/>
                    <a:pt x="145" y="99"/>
                  </a:cubicBezTo>
                  <a:cubicBezTo>
                    <a:pt x="144" y="99"/>
                    <a:pt x="144" y="99"/>
                    <a:pt x="143" y="98"/>
                  </a:cubicBezTo>
                  <a:cubicBezTo>
                    <a:pt x="143" y="97"/>
                    <a:pt x="144" y="96"/>
                    <a:pt x="145" y="95"/>
                  </a:cubicBezTo>
                  <a:cubicBezTo>
                    <a:pt x="145" y="95"/>
                    <a:pt x="145" y="95"/>
                    <a:pt x="146" y="95"/>
                  </a:cubicBezTo>
                  <a:cubicBezTo>
                    <a:pt x="147" y="94"/>
                    <a:pt x="148" y="93"/>
                    <a:pt x="149" y="93"/>
                  </a:cubicBezTo>
                  <a:cubicBezTo>
                    <a:pt x="153" y="91"/>
                    <a:pt x="157" y="89"/>
                    <a:pt x="161" y="87"/>
                  </a:cubicBezTo>
                  <a:cubicBezTo>
                    <a:pt x="162" y="87"/>
                    <a:pt x="162" y="87"/>
                    <a:pt x="163" y="87"/>
                  </a:cubicBezTo>
                  <a:cubicBezTo>
                    <a:pt x="162" y="86"/>
                    <a:pt x="162" y="86"/>
                    <a:pt x="162" y="87"/>
                  </a:cubicBezTo>
                  <a:cubicBezTo>
                    <a:pt x="159" y="87"/>
                    <a:pt x="155" y="87"/>
                    <a:pt x="152" y="88"/>
                  </a:cubicBezTo>
                  <a:cubicBezTo>
                    <a:pt x="150" y="88"/>
                    <a:pt x="148" y="88"/>
                    <a:pt x="145" y="88"/>
                  </a:cubicBezTo>
                  <a:cubicBezTo>
                    <a:pt x="145" y="88"/>
                    <a:pt x="144" y="88"/>
                    <a:pt x="143" y="87"/>
                  </a:cubicBezTo>
                  <a:cubicBezTo>
                    <a:pt x="142" y="87"/>
                    <a:pt x="142" y="86"/>
                    <a:pt x="143" y="85"/>
                  </a:cubicBezTo>
                  <a:cubicBezTo>
                    <a:pt x="143" y="84"/>
                    <a:pt x="144" y="84"/>
                    <a:pt x="144" y="84"/>
                  </a:cubicBezTo>
                  <a:cubicBezTo>
                    <a:pt x="145" y="83"/>
                    <a:pt x="146" y="83"/>
                    <a:pt x="147" y="82"/>
                  </a:cubicBezTo>
                  <a:cubicBezTo>
                    <a:pt x="153" y="79"/>
                    <a:pt x="159" y="76"/>
                    <a:pt x="165" y="73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161" y="73"/>
                    <a:pt x="157" y="74"/>
                    <a:pt x="153" y="74"/>
                  </a:cubicBezTo>
                  <a:cubicBezTo>
                    <a:pt x="150" y="74"/>
                    <a:pt x="147" y="75"/>
                    <a:pt x="143" y="75"/>
                  </a:cubicBezTo>
                  <a:cubicBezTo>
                    <a:pt x="142" y="75"/>
                    <a:pt x="142" y="74"/>
                    <a:pt x="141" y="74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8" y="73"/>
                    <a:pt x="137" y="73"/>
                    <a:pt x="135" y="73"/>
                  </a:cubicBezTo>
                  <a:cubicBezTo>
                    <a:pt x="134" y="73"/>
                    <a:pt x="133" y="72"/>
                    <a:pt x="134" y="71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5" y="69"/>
                    <a:pt x="135" y="68"/>
                    <a:pt x="136" y="68"/>
                  </a:cubicBezTo>
                  <a:cubicBezTo>
                    <a:pt x="137" y="66"/>
                    <a:pt x="139" y="64"/>
                    <a:pt x="140" y="61"/>
                  </a:cubicBezTo>
                  <a:cubicBezTo>
                    <a:pt x="140" y="61"/>
                    <a:pt x="141" y="61"/>
                    <a:pt x="141" y="60"/>
                  </a:cubicBezTo>
                  <a:cubicBezTo>
                    <a:pt x="141" y="60"/>
                    <a:pt x="140" y="60"/>
                    <a:pt x="140" y="60"/>
                  </a:cubicBezTo>
                  <a:cubicBezTo>
                    <a:pt x="138" y="62"/>
                    <a:pt x="135" y="63"/>
                    <a:pt x="133" y="65"/>
                  </a:cubicBezTo>
                  <a:cubicBezTo>
                    <a:pt x="130" y="67"/>
                    <a:pt x="127" y="70"/>
                    <a:pt x="124" y="72"/>
                  </a:cubicBezTo>
                  <a:cubicBezTo>
                    <a:pt x="123" y="73"/>
                    <a:pt x="121" y="74"/>
                    <a:pt x="120" y="75"/>
                  </a:cubicBezTo>
                  <a:cubicBezTo>
                    <a:pt x="119" y="75"/>
                    <a:pt x="119" y="75"/>
                    <a:pt x="118" y="76"/>
                  </a:cubicBezTo>
                  <a:cubicBezTo>
                    <a:pt x="117" y="76"/>
                    <a:pt x="116" y="75"/>
                    <a:pt x="116" y="74"/>
                  </a:cubicBezTo>
                  <a:cubicBezTo>
                    <a:pt x="116" y="73"/>
                    <a:pt x="116" y="73"/>
                    <a:pt x="116" y="72"/>
                  </a:cubicBezTo>
                  <a:cubicBezTo>
                    <a:pt x="117" y="72"/>
                    <a:pt x="117" y="71"/>
                    <a:pt x="118" y="70"/>
                  </a:cubicBezTo>
                  <a:cubicBezTo>
                    <a:pt x="120" y="67"/>
                    <a:pt x="122" y="64"/>
                    <a:pt x="125" y="60"/>
                  </a:cubicBezTo>
                  <a:cubicBezTo>
                    <a:pt x="125" y="60"/>
                    <a:pt x="125" y="60"/>
                    <a:pt x="125" y="59"/>
                  </a:cubicBezTo>
                  <a:cubicBezTo>
                    <a:pt x="124" y="59"/>
                    <a:pt x="123" y="59"/>
                    <a:pt x="122" y="60"/>
                  </a:cubicBezTo>
                  <a:cubicBezTo>
                    <a:pt x="119" y="62"/>
                    <a:pt x="115" y="65"/>
                    <a:pt x="111" y="68"/>
                  </a:cubicBezTo>
                  <a:cubicBezTo>
                    <a:pt x="109" y="70"/>
                    <a:pt x="106" y="72"/>
                    <a:pt x="103" y="74"/>
                  </a:cubicBezTo>
                  <a:cubicBezTo>
                    <a:pt x="102" y="75"/>
                    <a:pt x="100" y="76"/>
                    <a:pt x="99" y="77"/>
                  </a:cubicBezTo>
                  <a:cubicBezTo>
                    <a:pt x="98" y="78"/>
                    <a:pt x="97" y="78"/>
                    <a:pt x="97" y="77"/>
                  </a:cubicBezTo>
                  <a:cubicBezTo>
                    <a:pt x="96" y="77"/>
                    <a:pt x="96" y="76"/>
                    <a:pt x="96" y="75"/>
                  </a:cubicBezTo>
                  <a:cubicBezTo>
                    <a:pt x="96" y="75"/>
                    <a:pt x="97" y="74"/>
                    <a:pt x="97" y="74"/>
                  </a:cubicBezTo>
                  <a:cubicBezTo>
                    <a:pt x="97" y="73"/>
                    <a:pt x="97" y="73"/>
                    <a:pt x="98" y="72"/>
                  </a:cubicBezTo>
                  <a:cubicBezTo>
                    <a:pt x="101" y="68"/>
                    <a:pt x="104" y="64"/>
                    <a:pt x="107" y="60"/>
                  </a:cubicBezTo>
                  <a:cubicBezTo>
                    <a:pt x="107" y="60"/>
                    <a:pt x="107" y="59"/>
                    <a:pt x="107" y="59"/>
                  </a:cubicBezTo>
                  <a:cubicBezTo>
                    <a:pt x="107" y="59"/>
                    <a:pt x="106" y="59"/>
                    <a:pt x="106" y="59"/>
                  </a:cubicBezTo>
                  <a:cubicBezTo>
                    <a:pt x="104" y="61"/>
                    <a:pt x="102" y="63"/>
                    <a:pt x="99" y="65"/>
                  </a:cubicBezTo>
                  <a:cubicBezTo>
                    <a:pt x="98" y="66"/>
                    <a:pt x="96" y="68"/>
                    <a:pt x="95" y="69"/>
                  </a:cubicBezTo>
                  <a:cubicBezTo>
                    <a:pt x="91" y="73"/>
                    <a:pt x="87" y="78"/>
                    <a:pt x="83" y="82"/>
                  </a:cubicBezTo>
                  <a:cubicBezTo>
                    <a:pt x="82" y="84"/>
                    <a:pt x="80" y="86"/>
                    <a:pt x="78" y="88"/>
                  </a:cubicBezTo>
                  <a:cubicBezTo>
                    <a:pt x="78" y="88"/>
                    <a:pt x="77" y="88"/>
                    <a:pt x="77" y="89"/>
                  </a:cubicBezTo>
                  <a:cubicBezTo>
                    <a:pt x="78" y="89"/>
                    <a:pt x="78" y="89"/>
                    <a:pt x="79" y="88"/>
                  </a:cubicBezTo>
                  <a:cubicBezTo>
                    <a:pt x="81" y="87"/>
                    <a:pt x="84" y="85"/>
                    <a:pt x="87" y="84"/>
                  </a:cubicBezTo>
                  <a:cubicBezTo>
                    <a:pt x="91" y="82"/>
                    <a:pt x="95" y="79"/>
                    <a:pt x="99" y="77"/>
                  </a:cubicBezTo>
                  <a:cubicBezTo>
                    <a:pt x="102" y="76"/>
                    <a:pt x="104" y="75"/>
                    <a:pt x="107" y="74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10" y="73"/>
                    <a:pt x="111" y="74"/>
                    <a:pt x="111" y="76"/>
                  </a:cubicBezTo>
                  <a:cubicBezTo>
                    <a:pt x="111" y="76"/>
                    <a:pt x="110" y="77"/>
                    <a:pt x="110" y="77"/>
                  </a:cubicBezTo>
                  <a:cubicBezTo>
                    <a:pt x="108" y="79"/>
                    <a:pt x="107" y="81"/>
                    <a:pt x="105" y="83"/>
                  </a:cubicBezTo>
                  <a:cubicBezTo>
                    <a:pt x="101" y="87"/>
                    <a:pt x="97" y="92"/>
                    <a:pt x="93" y="96"/>
                  </a:cubicBezTo>
                  <a:cubicBezTo>
                    <a:pt x="91" y="97"/>
                    <a:pt x="90" y="99"/>
                    <a:pt x="88" y="101"/>
                  </a:cubicBezTo>
                  <a:cubicBezTo>
                    <a:pt x="88" y="101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8" y="102"/>
                    <a:pt x="89" y="102"/>
                    <a:pt x="90" y="101"/>
                  </a:cubicBezTo>
                  <a:cubicBezTo>
                    <a:pt x="93" y="100"/>
                    <a:pt x="96" y="99"/>
                    <a:pt x="99" y="97"/>
                  </a:cubicBezTo>
                  <a:cubicBezTo>
                    <a:pt x="104" y="95"/>
                    <a:pt x="109" y="93"/>
                    <a:pt x="114" y="91"/>
                  </a:cubicBezTo>
                  <a:cubicBezTo>
                    <a:pt x="114" y="91"/>
                    <a:pt x="115" y="91"/>
                    <a:pt x="116" y="91"/>
                  </a:cubicBezTo>
                  <a:cubicBezTo>
                    <a:pt x="118" y="91"/>
                    <a:pt x="119" y="92"/>
                    <a:pt x="118" y="93"/>
                  </a:cubicBezTo>
                  <a:cubicBezTo>
                    <a:pt x="118" y="94"/>
                    <a:pt x="117" y="94"/>
                    <a:pt x="117" y="95"/>
                  </a:cubicBezTo>
                  <a:cubicBezTo>
                    <a:pt x="116" y="96"/>
                    <a:pt x="115" y="97"/>
                    <a:pt x="115" y="97"/>
                  </a:cubicBezTo>
                  <a:cubicBezTo>
                    <a:pt x="112" y="100"/>
                    <a:pt x="109" y="102"/>
                    <a:pt x="107" y="105"/>
                  </a:cubicBezTo>
                  <a:cubicBezTo>
                    <a:pt x="102" y="109"/>
                    <a:pt x="98" y="113"/>
                    <a:pt x="94" y="117"/>
                  </a:cubicBezTo>
                  <a:cubicBezTo>
                    <a:pt x="94" y="117"/>
                    <a:pt x="93" y="118"/>
                    <a:pt x="93" y="118"/>
                  </a:cubicBezTo>
                  <a:cubicBezTo>
                    <a:pt x="94" y="118"/>
                    <a:pt x="94" y="118"/>
                    <a:pt x="95" y="117"/>
                  </a:cubicBezTo>
                  <a:cubicBezTo>
                    <a:pt x="99" y="116"/>
                    <a:pt x="102" y="114"/>
                    <a:pt x="106" y="113"/>
                  </a:cubicBezTo>
                  <a:cubicBezTo>
                    <a:pt x="108" y="112"/>
                    <a:pt x="111" y="111"/>
                    <a:pt x="114" y="110"/>
                  </a:cubicBezTo>
                  <a:cubicBezTo>
                    <a:pt x="115" y="110"/>
                    <a:pt x="116" y="109"/>
                    <a:pt x="116" y="109"/>
                  </a:cubicBezTo>
                  <a:cubicBezTo>
                    <a:pt x="118" y="110"/>
                    <a:pt x="119" y="111"/>
                    <a:pt x="118" y="112"/>
                  </a:cubicBezTo>
                  <a:cubicBezTo>
                    <a:pt x="118" y="113"/>
                    <a:pt x="118" y="113"/>
                    <a:pt x="117" y="114"/>
                  </a:cubicBezTo>
                  <a:cubicBezTo>
                    <a:pt x="116" y="115"/>
                    <a:pt x="115" y="117"/>
                    <a:pt x="114" y="118"/>
                  </a:cubicBezTo>
                  <a:cubicBezTo>
                    <a:pt x="112" y="121"/>
                    <a:pt x="109" y="125"/>
                    <a:pt x="107" y="128"/>
                  </a:cubicBezTo>
                  <a:cubicBezTo>
                    <a:pt x="107" y="128"/>
                    <a:pt x="106" y="128"/>
                    <a:pt x="106" y="129"/>
                  </a:cubicBezTo>
                  <a:cubicBezTo>
                    <a:pt x="105" y="130"/>
                    <a:pt x="104" y="130"/>
                    <a:pt x="103" y="129"/>
                  </a:cubicBezTo>
                  <a:cubicBezTo>
                    <a:pt x="102" y="128"/>
                    <a:pt x="102" y="127"/>
                    <a:pt x="103" y="126"/>
                  </a:cubicBezTo>
                  <a:cubicBezTo>
                    <a:pt x="105" y="123"/>
                    <a:pt x="108" y="120"/>
                    <a:pt x="111" y="117"/>
                  </a:cubicBezTo>
                  <a:cubicBezTo>
                    <a:pt x="112" y="115"/>
                    <a:pt x="113" y="114"/>
                    <a:pt x="114" y="113"/>
                  </a:cubicBezTo>
                  <a:cubicBezTo>
                    <a:pt x="115" y="113"/>
                    <a:pt x="115" y="112"/>
                    <a:pt x="115" y="112"/>
                  </a:cubicBezTo>
                  <a:cubicBezTo>
                    <a:pt x="115" y="112"/>
                    <a:pt x="114" y="112"/>
                    <a:pt x="114" y="112"/>
                  </a:cubicBezTo>
                  <a:cubicBezTo>
                    <a:pt x="111" y="113"/>
                    <a:pt x="109" y="114"/>
                    <a:pt x="106" y="115"/>
                  </a:cubicBezTo>
                  <a:cubicBezTo>
                    <a:pt x="102" y="117"/>
                    <a:pt x="98" y="118"/>
                    <a:pt x="94" y="120"/>
                  </a:cubicBezTo>
                  <a:cubicBezTo>
                    <a:pt x="94" y="120"/>
                    <a:pt x="93" y="121"/>
                    <a:pt x="92" y="121"/>
                  </a:cubicBezTo>
                  <a:cubicBezTo>
                    <a:pt x="90" y="121"/>
                    <a:pt x="90" y="120"/>
                    <a:pt x="90" y="118"/>
                  </a:cubicBezTo>
                  <a:cubicBezTo>
                    <a:pt x="90" y="118"/>
                    <a:pt x="91" y="117"/>
                    <a:pt x="91" y="117"/>
                  </a:cubicBezTo>
                  <a:cubicBezTo>
                    <a:pt x="93" y="115"/>
                    <a:pt x="95" y="113"/>
                    <a:pt x="97" y="111"/>
                  </a:cubicBezTo>
                  <a:cubicBezTo>
                    <a:pt x="101" y="107"/>
                    <a:pt x="104" y="104"/>
                    <a:pt x="108" y="100"/>
                  </a:cubicBezTo>
                  <a:cubicBezTo>
                    <a:pt x="110" y="98"/>
                    <a:pt x="113" y="96"/>
                    <a:pt x="115" y="94"/>
                  </a:cubicBezTo>
                  <a:cubicBezTo>
                    <a:pt x="115" y="94"/>
                    <a:pt x="115" y="94"/>
                    <a:pt x="115" y="93"/>
                  </a:cubicBezTo>
                  <a:cubicBezTo>
                    <a:pt x="115" y="93"/>
                    <a:pt x="114" y="93"/>
                    <a:pt x="114" y="94"/>
                  </a:cubicBezTo>
                  <a:cubicBezTo>
                    <a:pt x="112" y="94"/>
                    <a:pt x="110" y="95"/>
                    <a:pt x="108" y="96"/>
                  </a:cubicBezTo>
                  <a:cubicBezTo>
                    <a:pt x="103" y="98"/>
                    <a:pt x="98" y="100"/>
                    <a:pt x="94" y="102"/>
                  </a:cubicBezTo>
                  <a:cubicBezTo>
                    <a:pt x="92" y="103"/>
                    <a:pt x="90" y="104"/>
                    <a:pt x="88" y="104"/>
                  </a:cubicBezTo>
                  <a:cubicBezTo>
                    <a:pt x="87" y="105"/>
                    <a:pt x="87" y="105"/>
                    <a:pt x="86" y="105"/>
                  </a:cubicBezTo>
                  <a:cubicBezTo>
                    <a:pt x="85" y="105"/>
                    <a:pt x="84" y="104"/>
                    <a:pt x="85" y="103"/>
                  </a:cubicBezTo>
                  <a:cubicBezTo>
                    <a:pt x="85" y="102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93" y="93"/>
                    <a:pt x="98" y="88"/>
                    <a:pt x="103" y="82"/>
                  </a:cubicBezTo>
                  <a:cubicBezTo>
                    <a:pt x="104" y="81"/>
                    <a:pt x="106" y="79"/>
                    <a:pt x="108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6" y="77"/>
                    <a:pt x="103" y="78"/>
                    <a:pt x="101" y="79"/>
                  </a:cubicBezTo>
                  <a:cubicBezTo>
                    <a:pt x="96" y="81"/>
                    <a:pt x="92" y="84"/>
                    <a:pt x="88" y="86"/>
                  </a:cubicBezTo>
                  <a:cubicBezTo>
                    <a:pt x="85" y="88"/>
                    <a:pt x="82" y="89"/>
                    <a:pt x="79" y="91"/>
                  </a:cubicBezTo>
                  <a:cubicBezTo>
                    <a:pt x="78" y="91"/>
                    <a:pt x="77" y="91"/>
                    <a:pt x="77" y="91"/>
                  </a:cubicBezTo>
                  <a:cubicBezTo>
                    <a:pt x="75" y="92"/>
                    <a:pt x="74" y="90"/>
                    <a:pt x="75" y="89"/>
                  </a:cubicBezTo>
                  <a:cubicBezTo>
                    <a:pt x="75" y="88"/>
                    <a:pt x="75" y="88"/>
                    <a:pt x="76" y="87"/>
                  </a:cubicBezTo>
                  <a:cubicBezTo>
                    <a:pt x="77" y="86"/>
                    <a:pt x="78" y="85"/>
                    <a:pt x="79" y="83"/>
                  </a:cubicBezTo>
                  <a:cubicBezTo>
                    <a:pt x="82" y="80"/>
                    <a:pt x="85" y="77"/>
                    <a:pt x="88" y="74"/>
                  </a:cubicBezTo>
                  <a:cubicBezTo>
                    <a:pt x="88" y="73"/>
                    <a:pt x="88" y="73"/>
                    <a:pt x="89" y="73"/>
                  </a:cubicBezTo>
                  <a:cubicBezTo>
                    <a:pt x="87" y="73"/>
                    <a:pt x="86" y="72"/>
                    <a:pt x="86" y="70"/>
                  </a:cubicBezTo>
                  <a:cubicBezTo>
                    <a:pt x="86" y="70"/>
                    <a:pt x="87" y="70"/>
                    <a:pt x="87" y="69"/>
                  </a:cubicBezTo>
                  <a:cubicBezTo>
                    <a:pt x="87" y="69"/>
                    <a:pt x="87" y="69"/>
                    <a:pt x="87" y="68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4" y="70"/>
                    <a:pt x="83" y="71"/>
                    <a:pt x="81" y="72"/>
                  </a:cubicBezTo>
                  <a:cubicBezTo>
                    <a:pt x="79" y="74"/>
                    <a:pt x="76" y="76"/>
                    <a:pt x="73" y="77"/>
                  </a:cubicBezTo>
                  <a:cubicBezTo>
                    <a:pt x="72" y="78"/>
                    <a:pt x="71" y="78"/>
                    <a:pt x="70" y="78"/>
                  </a:cubicBezTo>
                  <a:cubicBezTo>
                    <a:pt x="69" y="79"/>
                    <a:pt x="68" y="78"/>
                    <a:pt x="68" y="76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69" y="74"/>
                    <a:pt x="70" y="74"/>
                    <a:pt x="70" y="73"/>
                  </a:cubicBezTo>
                  <a:cubicBezTo>
                    <a:pt x="73" y="68"/>
                    <a:pt x="77" y="64"/>
                    <a:pt x="80" y="60"/>
                  </a:cubicBezTo>
                  <a:cubicBezTo>
                    <a:pt x="81" y="60"/>
                    <a:pt x="81" y="59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76" y="62"/>
                    <a:pt x="71" y="66"/>
                    <a:pt x="65" y="69"/>
                  </a:cubicBezTo>
                  <a:cubicBezTo>
                    <a:pt x="65" y="70"/>
                    <a:pt x="66" y="70"/>
                    <a:pt x="66" y="70"/>
                  </a:cubicBezTo>
                  <a:cubicBezTo>
                    <a:pt x="66" y="71"/>
                    <a:pt x="67" y="72"/>
                    <a:pt x="68" y="73"/>
                  </a:cubicBezTo>
                  <a:cubicBezTo>
                    <a:pt x="68" y="74"/>
                    <a:pt x="68" y="75"/>
                    <a:pt x="68" y="75"/>
                  </a:cubicBezTo>
                  <a:cubicBezTo>
                    <a:pt x="67" y="75"/>
                    <a:pt x="66" y="75"/>
                    <a:pt x="66" y="74"/>
                  </a:cubicBezTo>
                  <a:cubicBezTo>
                    <a:pt x="66" y="74"/>
                    <a:pt x="65" y="73"/>
                    <a:pt x="65" y="73"/>
                  </a:cubicBezTo>
                  <a:cubicBezTo>
                    <a:pt x="65" y="72"/>
                    <a:pt x="64" y="71"/>
                    <a:pt x="64" y="70"/>
                  </a:cubicBezTo>
                  <a:cubicBezTo>
                    <a:pt x="63" y="70"/>
                    <a:pt x="63" y="71"/>
                    <a:pt x="62" y="71"/>
                  </a:cubicBezTo>
                  <a:cubicBezTo>
                    <a:pt x="61" y="71"/>
                    <a:pt x="60" y="70"/>
                    <a:pt x="60" y="68"/>
                  </a:cubicBezTo>
                  <a:cubicBezTo>
                    <a:pt x="60" y="68"/>
                    <a:pt x="60" y="68"/>
                    <a:pt x="60" y="67"/>
                  </a:cubicBezTo>
                  <a:cubicBezTo>
                    <a:pt x="61" y="67"/>
                    <a:pt x="61" y="66"/>
                    <a:pt x="62" y="65"/>
                  </a:cubicBezTo>
                  <a:cubicBezTo>
                    <a:pt x="62" y="65"/>
                    <a:pt x="62" y="64"/>
                    <a:pt x="62" y="63"/>
                  </a:cubicBezTo>
                  <a:cubicBezTo>
                    <a:pt x="61" y="64"/>
                    <a:pt x="61" y="64"/>
                    <a:pt x="60" y="64"/>
                  </a:cubicBezTo>
                  <a:cubicBezTo>
                    <a:pt x="60" y="65"/>
                    <a:pt x="59" y="65"/>
                    <a:pt x="58" y="64"/>
                  </a:cubicBezTo>
                  <a:cubicBezTo>
                    <a:pt x="58" y="63"/>
                    <a:pt x="58" y="63"/>
                    <a:pt x="58" y="62"/>
                  </a:cubicBezTo>
                  <a:cubicBezTo>
                    <a:pt x="58" y="62"/>
                    <a:pt x="58" y="61"/>
                    <a:pt x="58" y="61"/>
                  </a:cubicBezTo>
                  <a:cubicBezTo>
                    <a:pt x="59" y="60"/>
                    <a:pt x="60" y="59"/>
                    <a:pt x="60" y="57"/>
                  </a:cubicBezTo>
                  <a:cubicBezTo>
                    <a:pt x="61" y="56"/>
                    <a:pt x="61" y="55"/>
                    <a:pt x="61" y="53"/>
                  </a:cubicBezTo>
                  <a:cubicBezTo>
                    <a:pt x="61" y="54"/>
                    <a:pt x="60" y="54"/>
                    <a:pt x="60" y="54"/>
                  </a:cubicBezTo>
                  <a:cubicBezTo>
                    <a:pt x="59" y="55"/>
                    <a:pt x="59" y="55"/>
                    <a:pt x="58" y="56"/>
                  </a:cubicBezTo>
                  <a:cubicBezTo>
                    <a:pt x="58" y="56"/>
                    <a:pt x="57" y="56"/>
                    <a:pt x="57" y="56"/>
                  </a:cubicBezTo>
                  <a:cubicBezTo>
                    <a:pt x="56" y="55"/>
                    <a:pt x="56" y="55"/>
                    <a:pt x="56" y="54"/>
                  </a:cubicBezTo>
                  <a:cubicBezTo>
                    <a:pt x="57" y="54"/>
                    <a:pt x="57" y="53"/>
                    <a:pt x="57" y="53"/>
                  </a:cubicBezTo>
                  <a:cubicBezTo>
                    <a:pt x="59" y="51"/>
                    <a:pt x="61" y="50"/>
                    <a:pt x="63" y="48"/>
                  </a:cubicBezTo>
                  <a:cubicBezTo>
                    <a:pt x="63" y="47"/>
                    <a:pt x="64" y="47"/>
                    <a:pt x="65" y="46"/>
                  </a:cubicBezTo>
                  <a:cubicBezTo>
                    <a:pt x="62" y="45"/>
                    <a:pt x="59" y="43"/>
                    <a:pt x="56" y="42"/>
                  </a:cubicBezTo>
                  <a:cubicBezTo>
                    <a:pt x="56" y="43"/>
                    <a:pt x="57" y="44"/>
                    <a:pt x="58" y="45"/>
                  </a:cubicBezTo>
                  <a:cubicBezTo>
                    <a:pt x="59" y="45"/>
                    <a:pt x="59" y="46"/>
                    <a:pt x="59" y="47"/>
                  </a:cubicBezTo>
                  <a:cubicBezTo>
                    <a:pt x="58" y="48"/>
                    <a:pt x="56" y="49"/>
                    <a:pt x="55" y="48"/>
                  </a:cubicBezTo>
                  <a:cubicBezTo>
                    <a:pt x="55" y="48"/>
                    <a:pt x="55" y="47"/>
                    <a:pt x="54" y="47"/>
                  </a:cubicBezTo>
                  <a:cubicBezTo>
                    <a:pt x="54" y="49"/>
                    <a:pt x="54" y="50"/>
                    <a:pt x="54" y="51"/>
                  </a:cubicBezTo>
                  <a:cubicBezTo>
                    <a:pt x="54" y="52"/>
                    <a:pt x="54" y="53"/>
                    <a:pt x="55" y="53"/>
                  </a:cubicBezTo>
                  <a:cubicBezTo>
                    <a:pt x="55" y="54"/>
                    <a:pt x="55" y="54"/>
                    <a:pt x="55" y="55"/>
                  </a:cubicBezTo>
                  <a:cubicBezTo>
                    <a:pt x="54" y="56"/>
                    <a:pt x="54" y="56"/>
                    <a:pt x="55" y="57"/>
                  </a:cubicBezTo>
                  <a:cubicBezTo>
                    <a:pt x="55" y="58"/>
                    <a:pt x="55" y="59"/>
                    <a:pt x="55" y="59"/>
                  </a:cubicBezTo>
                  <a:cubicBezTo>
                    <a:pt x="56" y="64"/>
                    <a:pt x="57" y="68"/>
                    <a:pt x="59" y="72"/>
                  </a:cubicBezTo>
                  <a:cubicBezTo>
                    <a:pt x="61" y="76"/>
                    <a:pt x="63" y="80"/>
                    <a:pt x="65" y="83"/>
                  </a:cubicBezTo>
                  <a:cubicBezTo>
                    <a:pt x="65" y="83"/>
                    <a:pt x="65" y="83"/>
                    <a:pt x="65" y="84"/>
                  </a:cubicBezTo>
                  <a:cubicBezTo>
                    <a:pt x="66" y="84"/>
                    <a:pt x="66" y="85"/>
                    <a:pt x="66" y="85"/>
                  </a:cubicBezTo>
                  <a:cubicBezTo>
                    <a:pt x="65" y="86"/>
                    <a:pt x="65" y="87"/>
                    <a:pt x="64" y="87"/>
                  </a:cubicBezTo>
                  <a:cubicBezTo>
                    <a:pt x="63" y="87"/>
                    <a:pt x="62" y="86"/>
                    <a:pt x="62" y="85"/>
                  </a:cubicBezTo>
                  <a:cubicBezTo>
                    <a:pt x="60" y="83"/>
                    <a:pt x="59" y="81"/>
                    <a:pt x="58" y="79"/>
                  </a:cubicBezTo>
                  <a:cubicBezTo>
                    <a:pt x="57" y="74"/>
                    <a:pt x="55" y="70"/>
                    <a:pt x="54" y="65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4"/>
                    <a:pt x="54" y="64"/>
                    <a:pt x="53" y="64"/>
                  </a:cubicBezTo>
                  <a:cubicBezTo>
                    <a:pt x="54" y="66"/>
                    <a:pt x="54" y="68"/>
                    <a:pt x="54" y="70"/>
                  </a:cubicBezTo>
                  <a:cubicBezTo>
                    <a:pt x="54" y="72"/>
                    <a:pt x="54" y="74"/>
                    <a:pt x="55" y="76"/>
                  </a:cubicBezTo>
                  <a:cubicBezTo>
                    <a:pt x="57" y="81"/>
                    <a:pt x="59" y="86"/>
                    <a:pt x="62" y="91"/>
                  </a:cubicBezTo>
                  <a:cubicBezTo>
                    <a:pt x="65" y="97"/>
                    <a:pt x="68" y="103"/>
                    <a:pt x="70" y="110"/>
                  </a:cubicBezTo>
                  <a:cubicBezTo>
                    <a:pt x="71" y="115"/>
                    <a:pt x="72" y="120"/>
                    <a:pt x="74" y="124"/>
                  </a:cubicBezTo>
                  <a:cubicBezTo>
                    <a:pt x="74" y="125"/>
                    <a:pt x="74" y="125"/>
                    <a:pt x="74" y="126"/>
                  </a:cubicBezTo>
                  <a:cubicBezTo>
                    <a:pt x="75" y="127"/>
                    <a:pt x="76" y="128"/>
                    <a:pt x="77" y="129"/>
                  </a:cubicBezTo>
                  <a:cubicBezTo>
                    <a:pt x="78" y="132"/>
                    <a:pt x="79" y="135"/>
                    <a:pt x="80" y="138"/>
                  </a:cubicBezTo>
                  <a:cubicBezTo>
                    <a:pt x="80" y="139"/>
                    <a:pt x="81" y="141"/>
                    <a:pt x="81" y="143"/>
                  </a:cubicBezTo>
                  <a:cubicBezTo>
                    <a:pt x="81" y="144"/>
                    <a:pt x="82" y="146"/>
                    <a:pt x="83" y="147"/>
                  </a:cubicBezTo>
                  <a:cubicBezTo>
                    <a:pt x="83" y="147"/>
                    <a:pt x="84" y="148"/>
                    <a:pt x="84" y="148"/>
                  </a:cubicBezTo>
                  <a:cubicBezTo>
                    <a:pt x="86" y="150"/>
                    <a:pt x="88" y="153"/>
                    <a:pt x="90" y="155"/>
                  </a:cubicBezTo>
                  <a:cubicBezTo>
                    <a:pt x="91" y="156"/>
                    <a:pt x="92" y="157"/>
                    <a:pt x="94" y="158"/>
                  </a:cubicBezTo>
                  <a:cubicBezTo>
                    <a:pt x="97" y="160"/>
                    <a:pt x="100" y="162"/>
                    <a:pt x="104" y="164"/>
                  </a:cubicBezTo>
                  <a:cubicBezTo>
                    <a:pt x="104" y="164"/>
                    <a:pt x="105" y="164"/>
                    <a:pt x="106" y="165"/>
                  </a:cubicBezTo>
                  <a:cubicBezTo>
                    <a:pt x="108" y="165"/>
                    <a:pt x="109" y="165"/>
                    <a:pt x="111" y="165"/>
                  </a:cubicBezTo>
                  <a:cubicBezTo>
                    <a:pt x="117" y="166"/>
                    <a:pt x="124" y="168"/>
                    <a:pt x="130" y="168"/>
                  </a:cubicBezTo>
                  <a:cubicBezTo>
                    <a:pt x="133" y="169"/>
                    <a:pt x="137" y="169"/>
                    <a:pt x="140" y="168"/>
                  </a:cubicBezTo>
                  <a:cubicBezTo>
                    <a:pt x="140" y="168"/>
                    <a:pt x="141" y="168"/>
                    <a:pt x="141" y="168"/>
                  </a:cubicBezTo>
                  <a:cubicBezTo>
                    <a:pt x="140" y="167"/>
                    <a:pt x="141" y="166"/>
                    <a:pt x="140" y="165"/>
                  </a:cubicBezTo>
                  <a:cubicBezTo>
                    <a:pt x="140" y="165"/>
                    <a:pt x="140" y="164"/>
                    <a:pt x="140" y="163"/>
                  </a:cubicBezTo>
                  <a:cubicBezTo>
                    <a:pt x="138" y="163"/>
                    <a:pt x="137" y="162"/>
                    <a:pt x="137" y="161"/>
                  </a:cubicBezTo>
                  <a:cubicBezTo>
                    <a:pt x="136" y="160"/>
                    <a:pt x="137" y="159"/>
                    <a:pt x="139" y="158"/>
                  </a:cubicBezTo>
                  <a:cubicBezTo>
                    <a:pt x="138" y="155"/>
                    <a:pt x="137" y="152"/>
                    <a:pt x="137" y="148"/>
                  </a:cubicBezTo>
                  <a:cubicBezTo>
                    <a:pt x="137" y="148"/>
                    <a:pt x="137" y="148"/>
                    <a:pt x="136" y="148"/>
                  </a:cubicBezTo>
                  <a:cubicBezTo>
                    <a:pt x="136" y="152"/>
                    <a:pt x="135" y="155"/>
                    <a:pt x="134" y="158"/>
                  </a:cubicBezTo>
                  <a:cubicBezTo>
                    <a:pt x="135" y="158"/>
                    <a:pt x="135" y="158"/>
                    <a:pt x="135" y="158"/>
                  </a:cubicBezTo>
                  <a:cubicBezTo>
                    <a:pt x="134" y="159"/>
                    <a:pt x="134" y="159"/>
                    <a:pt x="134" y="161"/>
                  </a:cubicBezTo>
                  <a:cubicBezTo>
                    <a:pt x="134" y="162"/>
                    <a:pt x="133" y="163"/>
                    <a:pt x="133" y="163"/>
                  </a:cubicBezTo>
                  <a:cubicBezTo>
                    <a:pt x="133" y="164"/>
                    <a:pt x="132" y="165"/>
                    <a:pt x="132" y="165"/>
                  </a:cubicBezTo>
                  <a:cubicBezTo>
                    <a:pt x="131" y="167"/>
                    <a:pt x="130" y="167"/>
                    <a:pt x="129" y="165"/>
                  </a:cubicBezTo>
                  <a:cubicBezTo>
                    <a:pt x="128" y="164"/>
                    <a:pt x="128" y="164"/>
                    <a:pt x="128" y="163"/>
                  </a:cubicBezTo>
                  <a:cubicBezTo>
                    <a:pt x="126" y="159"/>
                    <a:pt x="125" y="156"/>
                    <a:pt x="124" y="152"/>
                  </a:cubicBezTo>
                  <a:cubicBezTo>
                    <a:pt x="124" y="152"/>
                    <a:pt x="124" y="152"/>
                    <a:pt x="124" y="151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2" y="155"/>
                    <a:pt x="122" y="157"/>
                    <a:pt x="121" y="159"/>
                  </a:cubicBezTo>
                  <a:cubicBezTo>
                    <a:pt x="121" y="161"/>
                    <a:pt x="120" y="162"/>
                    <a:pt x="119" y="163"/>
                  </a:cubicBezTo>
                  <a:cubicBezTo>
                    <a:pt x="118" y="165"/>
                    <a:pt x="116" y="165"/>
                    <a:pt x="115" y="164"/>
                  </a:cubicBezTo>
                  <a:cubicBezTo>
                    <a:pt x="115" y="163"/>
                    <a:pt x="114" y="162"/>
                    <a:pt x="114" y="161"/>
                  </a:cubicBezTo>
                  <a:cubicBezTo>
                    <a:pt x="113" y="160"/>
                    <a:pt x="113" y="158"/>
                    <a:pt x="112" y="156"/>
                  </a:cubicBezTo>
                  <a:cubicBezTo>
                    <a:pt x="112" y="156"/>
                    <a:pt x="112" y="155"/>
                    <a:pt x="111" y="155"/>
                  </a:cubicBezTo>
                  <a:cubicBezTo>
                    <a:pt x="111" y="155"/>
                    <a:pt x="111" y="156"/>
                    <a:pt x="111" y="156"/>
                  </a:cubicBezTo>
                  <a:cubicBezTo>
                    <a:pt x="110" y="157"/>
                    <a:pt x="110" y="158"/>
                    <a:pt x="109" y="159"/>
                  </a:cubicBezTo>
                  <a:cubicBezTo>
                    <a:pt x="109" y="161"/>
                    <a:pt x="107" y="161"/>
                    <a:pt x="106" y="160"/>
                  </a:cubicBezTo>
                  <a:cubicBezTo>
                    <a:pt x="105" y="160"/>
                    <a:pt x="105" y="158"/>
                    <a:pt x="105" y="157"/>
                  </a:cubicBezTo>
                  <a:cubicBezTo>
                    <a:pt x="107" y="155"/>
                    <a:pt x="108" y="153"/>
                    <a:pt x="109" y="151"/>
                  </a:cubicBezTo>
                  <a:cubicBezTo>
                    <a:pt x="109" y="151"/>
                    <a:pt x="109" y="151"/>
                    <a:pt x="110" y="151"/>
                  </a:cubicBezTo>
                  <a:cubicBezTo>
                    <a:pt x="110" y="150"/>
                    <a:pt x="112" y="150"/>
                    <a:pt x="112" y="151"/>
                  </a:cubicBezTo>
                  <a:cubicBezTo>
                    <a:pt x="112" y="151"/>
                    <a:pt x="112" y="151"/>
                    <a:pt x="112" y="152"/>
                  </a:cubicBezTo>
                  <a:cubicBezTo>
                    <a:pt x="113" y="153"/>
                    <a:pt x="114" y="155"/>
                    <a:pt x="114" y="156"/>
                  </a:cubicBezTo>
                  <a:cubicBezTo>
                    <a:pt x="115" y="158"/>
                    <a:pt x="116" y="159"/>
                    <a:pt x="116" y="161"/>
                  </a:cubicBezTo>
                  <a:cubicBezTo>
                    <a:pt x="117" y="162"/>
                    <a:pt x="117" y="162"/>
                    <a:pt x="117" y="163"/>
                  </a:cubicBezTo>
                  <a:cubicBezTo>
                    <a:pt x="118" y="162"/>
                    <a:pt x="118" y="161"/>
                    <a:pt x="119" y="160"/>
                  </a:cubicBezTo>
                  <a:cubicBezTo>
                    <a:pt x="119" y="158"/>
                    <a:pt x="120" y="156"/>
                    <a:pt x="120" y="155"/>
                  </a:cubicBezTo>
                  <a:cubicBezTo>
                    <a:pt x="121" y="153"/>
                    <a:pt x="121" y="151"/>
                    <a:pt x="122" y="149"/>
                  </a:cubicBezTo>
                  <a:cubicBezTo>
                    <a:pt x="122" y="148"/>
                    <a:pt x="122" y="147"/>
                    <a:pt x="123" y="147"/>
                  </a:cubicBezTo>
                  <a:cubicBezTo>
                    <a:pt x="124" y="147"/>
                    <a:pt x="125" y="148"/>
                    <a:pt x="125" y="148"/>
                  </a:cubicBezTo>
                  <a:cubicBezTo>
                    <a:pt x="125" y="149"/>
                    <a:pt x="126" y="150"/>
                    <a:pt x="126" y="151"/>
                  </a:cubicBezTo>
                  <a:cubicBezTo>
                    <a:pt x="127" y="154"/>
                    <a:pt x="128" y="156"/>
                    <a:pt x="128" y="158"/>
                  </a:cubicBezTo>
                  <a:cubicBezTo>
                    <a:pt x="129" y="159"/>
                    <a:pt x="129" y="159"/>
                    <a:pt x="130" y="159"/>
                  </a:cubicBezTo>
                  <a:cubicBezTo>
                    <a:pt x="131" y="159"/>
                    <a:pt x="131" y="159"/>
                    <a:pt x="132" y="159"/>
                  </a:cubicBezTo>
                  <a:close/>
                  <a:moveTo>
                    <a:pt x="207" y="195"/>
                  </a:moveTo>
                  <a:cubicBezTo>
                    <a:pt x="207" y="195"/>
                    <a:pt x="207" y="195"/>
                    <a:pt x="207" y="195"/>
                  </a:cubicBezTo>
                  <a:cubicBezTo>
                    <a:pt x="206" y="195"/>
                    <a:pt x="205" y="194"/>
                    <a:pt x="203" y="194"/>
                  </a:cubicBezTo>
                  <a:cubicBezTo>
                    <a:pt x="198" y="194"/>
                    <a:pt x="193" y="194"/>
                    <a:pt x="188" y="193"/>
                  </a:cubicBezTo>
                  <a:cubicBezTo>
                    <a:pt x="185" y="193"/>
                    <a:pt x="182" y="192"/>
                    <a:pt x="179" y="194"/>
                  </a:cubicBezTo>
                  <a:cubicBezTo>
                    <a:pt x="178" y="194"/>
                    <a:pt x="177" y="194"/>
                    <a:pt x="176" y="194"/>
                  </a:cubicBezTo>
                  <a:cubicBezTo>
                    <a:pt x="173" y="196"/>
                    <a:pt x="169" y="195"/>
                    <a:pt x="166" y="194"/>
                  </a:cubicBezTo>
                  <a:cubicBezTo>
                    <a:pt x="165" y="193"/>
                    <a:pt x="164" y="192"/>
                    <a:pt x="164" y="191"/>
                  </a:cubicBezTo>
                  <a:cubicBezTo>
                    <a:pt x="164" y="190"/>
                    <a:pt x="164" y="189"/>
                    <a:pt x="165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7" y="189"/>
                    <a:pt x="168" y="189"/>
                    <a:pt x="169" y="189"/>
                  </a:cubicBezTo>
                  <a:cubicBezTo>
                    <a:pt x="172" y="189"/>
                    <a:pt x="175" y="190"/>
                    <a:pt x="177" y="190"/>
                  </a:cubicBezTo>
                  <a:cubicBezTo>
                    <a:pt x="180" y="190"/>
                    <a:pt x="182" y="191"/>
                    <a:pt x="185" y="190"/>
                  </a:cubicBezTo>
                  <a:cubicBezTo>
                    <a:pt x="187" y="189"/>
                    <a:pt x="190" y="189"/>
                    <a:pt x="193" y="188"/>
                  </a:cubicBezTo>
                  <a:cubicBezTo>
                    <a:pt x="193" y="188"/>
                    <a:pt x="193" y="188"/>
                    <a:pt x="194" y="188"/>
                  </a:cubicBezTo>
                  <a:cubicBezTo>
                    <a:pt x="194" y="188"/>
                    <a:pt x="194" y="187"/>
                    <a:pt x="193" y="187"/>
                  </a:cubicBezTo>
                  <a:cubicBezTo>
                    <a:pt x="192" y="187"/>
                    <a:pt x="191" y="187"/>
                    <a:pt x="191" y="187"/>
                  </a:cubicBezTo>
                  <a:cubicBezTo>
                    <a:pt x="185" y="187"/>
                    <a:pt x="179" y="187"/>
                    <a:pt x="174" y="187"/>
                  </a:cubicBezTo>
                  <a:cubicBezTo>
                    <a:pt x="171" y="187"/>
                    <a:pt x="169" y="187"/>
                    <a:pt x="166" y="187"/>
                  </a:cubicBezTo>
                  <a:cubicBezTo>
                    <a:pt x="165" y="187"/>
                    <a:pt x="165" y="187"/>
                    <a:pt x="164" y="186"/>
                  </a:cubicBezTo>
                  <a:cubicBezTo>
                    <a:pt x="163" y="186"/>
                    <a:pt x="163" y="184"/>
                    <a:pt x="164" y="184"/>
                  </a:cubicBezTo>
                  <a:cubicBezTo>
                    <a:pt x="164" y="183"/>
                    <a:pt x="165" y="183"/>
                    <a:pt x="165" y="183"/>
                  </a:cubicBezTo>
                  <a:cubicBezTo>
                    <a:pt x="167" y="183"/>
                    <a:pt x="168" y="182"/>
                    <a:pt x="169" y="182"/>
                  </a:cubicBezTo>
                  <a:cubicBezTo>
                    <a:pt x="171" y="182"/>
                    <a:pt x="172" y="181"/>
                    <a:pt x="174" y="181"/>
                  </a:cubicBezTo>
                  <a:cubicBezTo>
                    <a:pt x="173" y="180"/>
                    <a:pt x="173" y="179"/>
                    <a:pt x="172" y="178"/>
                  </a:cubicBezTo>
                  <a:cubicBezTo>
                    <a:pt x="172" y="177"/>
                    <a:pt x="172" y="177"/>
                    <a:pt x="171" y="177"/>
                  </a:cubicBezTo>
                  <a:cubicBezTo>
                    <a:pt x="169" y="177"/>
                    <a:pt x="168" y="176"/>
                    <a:pt x="167" y="176"/>
                  </a:cubicBezTo>
                  <a:cubicBezTo>
                    <a:pt x="166" y="176"/>
                    <a:pt x="165" y="176"/>
                    <a:pt x="164" y="175"/>
                  </a:cubicBezTo>
                  <a:cubicBezTo>
                    <a:pt x="164" y="175"/>
                    <a:pt x="163" y="175"/>
                    <a:pt x="163" y="175"/>
                  </a:cubicBezTo>
                  <a:cubicBezTo>
                    <a:pt x="150" y="175"/>
                    <a:pt x="138" y="175"/>
                    <a:pt x="126" y="173"/>
                  </a:cubicBezTo>
                  <a:cubicBezTo>
                    <a:pt x="123" y="173"/>
                    <a:pt x="120" y="173"/>
                    <a:pt x="117" y="172"/>
                  </a:cubicBezTo>
                  <a:cubicBezTo>
                    <a:pt x="113" y="172"/>
                    <a:pt x="109" y="171"/>
                    <a:pt x="104" y="171"/>
                  </a:cubicBezTo>
                  <a:cubicBezTo>
                    <a:pt x="101" y="171"/>
                    <a:pt x="98" y="170"/>
                    <a:pt x="95" y="169"/>
                  </a:cubicBezTo>
                  <a:cubicBezTo>
                    <a:pt x="91" y="168"/>
                    <a:pt x="87" y="167"/>
                    <a:pt x="83" y="164"/>
                  </a:cubicBezTo>
                  <a:cubicBezTo>
                    <a:pt x="83" y="164"/>
                    <a:pt x="83" y="164"/>
                    <a:pt x="82" y="164"/>
                  </a:cubicBezTo>
                  <a:cubicBezTo>
                    <a:pt x="82" y="164"/>
                    <a:pt x="81" y="164"/>
                    <a:pt x="81" y="163"/>
                  </a:cubicBezTo>
                  <a:cubicBezTo>
                    <a:pt x="81" y="162"/>
                    <a:pt x="81" y="161"/>
                    <a:pt x="8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8" y="160"/>
                    <a:pt x="78" y="160"/>
                    <a:pt x="77" y="158"/>
                  </a:cubicBezTo>
                  <a:cubicBezTo>
                    <a:pt x="77" y="157"/>
                    <a:pt x="77" y="157"/>
                    <a:pt x="77" y="156"/>
                  </a:cubicBezTo>
                  <a:cubicBezTo>
                    <a:pt x="76" y="155"/>
                    <a:pt x="76" y="154"/>
                    <a:pt x="77" y="153"/>
                  </a:cubicBezTo>
                  <a:cubicBezTo>
                    <a:pt x="77" y="152"/>
                    <a:pt x="76" y="151"/>
                    <a:pt x="76" y="149"/>
                  </a:cubicBezTo>
                  <a:cubicBezTo>
                    <a:pt x="75" y="143"/>
                    <a:pt x="74" y="137"/>
                    <a:pt x="71" y="132"/>
                  </a:cubicBezTo>
                  <a:cubicBezTo>
                    <a:pt x="71" y="131"/>
                    <a:pt x="71" y="131"/>
                    <a:pt x="70" y="131"/>
                  </a:cubicBezTo>
                  <a:cubicBezTo>
                    <a:pt x="68" y="131"/>
                    <a:pt x="65" y="131"/>
                    <a:pt x="63" y="131"/>
                  </a:cubicBezTo>
                  <a:cubicBezTo>
                    <a:pt x="63" y="131"/>
                    <a:pt x="62" y="131"/>
                    <a:pt x="62" y="132"/>
                  </a:cubicBezTo>
                  <a:cubicBezTo>
                    <a:pt x="61" y="133"/>
                    <a:pt x="60" y="133"/>
                    <a:pt x="59" y="132"/>
                  </a:cubicBezTo>
                  <a:cubicBezTo>
                    <a:pt x="59" y="132"/>
                    <a:pt x="58" y="132"/>
                    <a:pt x="57" y="132"/>
                  </a:cubicBezTo>
                  <a:cubicBezTo>
                    <a:pt x="51" y="133"/>
                    <a:pt x="45" y="134"/>
                    <a:pt x="39" y="136"/>
                  </a:cubicBezTo>
                  <a:cubicBezTo>
                    <a:pt x="38" y="136"/>
                    <a:pt x="38" y="136"/>
                    <a:pt x="37" y="137"/>
                  </a:cubicBezTo>
                  <a:cubicBezTo>
                    <a:pt x="35" y="138"/>
                    <a:pt x="33" y="140"/>
                    <a:pt x="32" y="141"/>
                  </a:cubicBezTo>
                  <a:cubicBezTo>
                    <a:pt x="29" y="144"/>
                    <a:pt x="26" y="148"/>
                    <a:pt x="24" y="151"/>
                  </a:cubicBezTo>
                  <a:cubicBezTo>
                    <a:pt x="21" y="155"/>
                    <a:pt x="20" y="160"/>
                    <a:pt x="19" y="164"/>
                  </a:cubicBezTo>
                  <a:cubicBezTo>
                    <a:pt x="19" y="164"/>
                    <a:pt x="19" y="164"/>
                    <a:pt x="19" y="165"/>
                  </a:cubicBezTo>
                  <a:cubicBezTo>
                    <a:pt x="19" y="164"/>
                    <a:pt x="20" y="163"/>
                    <a:pt x="20" y="163"/>
                  </a:cubicBezTo>
                  <a:cubicBezTo>
                    <a:pt x="23" y="158"/>
                    <a:pt x="26" y="154"/>
                    <a:pt x="30" y="150"/>
                  </a:cubicBezTo>
                  <a:cubicBezTo>
                    <a:pt x="37" y="143"/>
                    <a:pt x="46" y="138"/>
                    <a:pt x="56" y="134"/>
                  </a:cubicBezTo>
                  <a:cubicBezTo>
                    <a:pt x="56" y="134"/>
                    <a:pt x="56" y="134"/>
                    <a:pt x="57" y="134"/>
                  </a:cubicBezTo>
                  <a:cubicBezTo>
                    <a:pt x="57" y="134"/>
                    <a:pt x="58" y="134"/>
                    <a:pt x="58" y="134"/>
                  </a:cubicBezTo>
                  <a:cubicBezTo>
                    <a:pt x="58" y="135"/>
                    <a:pt x="58" y="135"/>
                    <a:pt x="58" y="136"/>
                  </a:cubicBezTo>
                  <a:cubicBezTo>
                    <a:pt x="58" y="136"/>
                    <a:pt x="57" y="136"/>
                    <a:pt x="57" y="137"/>
                  </a:cubicBezTo>
                  <a:cubicBezTo>
                    <a:pt x="50" y="141"/>
                    <a:pt x="44" y="146"/>
                    <a:pt x="38" y="151"/>
                  </a:cubicBezTo>
                  <a:cubicBezTo>
                    <a:pt x="33" y="157"/>
                    <a:pt x="30" y="163"/>
                    <a:pt x="28" y="171"/>
                  </a:cubicBezTo>
                  <a:cubicBezTo>
                    <a:pt x="28" y="172"/>
                    <a:pt x="28" y="173"/>
                    <a:pt x="28" y="174"/>
                  </a:cubicBezTo>
                  <a:cubicBezTo>
                    <a:pt x="28" y="175"/>
                    <a:pt x="28" y="175"/>
                    <a:pt x="28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0" y="174"/>
                    <a:pt x="31" y="173"/>
                    <a:pt x="31" y="172"/>
                  </a:cubicBezTo>
                  <a:cubicBezTo>
                    <a:pt x="34" y="169"/>
                    <a:pt x="36" y="165"/>
                    <a:pt x="39" y="161"/>
                  </a:cubicBezTo>
                  <a:cubicBezTo>
                    <a:pt x="41" y="159"/>
                    <a:pt x="42" y="158"/>
                    <a:pt x="44" y="156"/>
                  </a:cubicBezTo>
                  <a:cubicBezTo>
                    <a:pt x="46" y="154"/>
                    <a:pt x="48" y="153"/>
                    <a:pt x="49" y="151"/>
                  </a:cubicBezTo>
                  <a:cubicBezTo>
                    <a:pt x="50" y="151"/>
                    <a:pt x="51" y="151"/>
                    <a:pt x="52" y="151"/>
                  </a:cubicBezTo>
                  <a:cubicBezTo>
                    <a:pt x="52" y="152"/>
                    <a:pt x="52" y="153"/>
                    <a:pt x="52" y="154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1" y="155"/>
                    <a:pt x="50" y="156"/>
                    <a:pt x="50" y="158"/>
                  </a:cubicBezTo>
                  <a:cubicBezTo>
                    <a:pt x="49" y="159"/>
                    <a:pt x="47" y="161"/>
                    <a:pt x="46" y="163"/>
                  </a:cubicBezTo>
                  <a:cubicBezTo>
                    <a:pt x="44" y="166"/>
                    <a:pt x="42" y="170"/>
                    <a:pt x="42" y="174"/>
                  </a:cubicBezTo>
                  <a:cubicBezTo>
                    <a:pt x="41" y="175"/>
                    <a:pt x="41" y="177"/>
                    <a:pt x="42" y="178"/>
                  </a:cubicBezTo>
                  <a:cubicBezTo>
                    <a:pt x="43" y="179"/>
                    <a:pt x="43" y="179"/>
                    <a:pt x="44" y="179"/>
                  </a:cubicBezTo>
                  <a:cubicBezTo>
                    <a:pt x="45" y="179"/>
                    <a:pt x="45" y="179"/>
                    <a:pt x="46" y="180"/>
                  </a:cubicBezTo>
                  <a:cubicBezTo>
                    <a:pt x="46" y="180"/>
                    <a:pt x="46" y="182"/>
                    <a:pt x="46" y="183"/>
                  </a:cubicBezTo>
                  <a:cubicBezTo>
                    <a:pt x="45" y="184"/>
                    <a:pt x="44" y="184"/>
                    <a:pt x="43" y="183"/>
                  </a:cubicBezTo>
                  <a:cubicBezTo>
                    <a:pt x="41" y="182"/>
                    <a:pt x="40" y="181"/>
                    <a:pt x="40" y="179"/>
                  </a:cubicBezTo>
                  <a:cubicBezTo>
                    <a:pt x="39" y="177"/>
                    <a:pt x="39" y="176"/>
                    <a:pt x="39" y="174"/>
                  </a:cubicBezTo>
                  <a:cubicBezTo>
                    <a:pt x="40" y="171"/>
                    <a:pt x="41" y="168"/>
                    <a:pt x="43" y="165"/>
                  </a:cubicBezTo>
                  <a:cubicBezTo>
                    <a:pt x="44" y="162"/>
                    <a:pt x="46" y="159"/>
                    <a:pt x="48" y="157"/>
                  </a:cubicBezTo>
                  <a:cubicBezTo>
                    <a:pt x="48" y="156"/>
                    <a:pt x="48" y="156"/>
                    <a:pt x="48" y="155"/>
                  </a:cubicBezTo>
                  <a:cubicBezTo>
                    <a:pt x="47" y="157"/>
                    <a:pt x="45" y="158"/>
                    <a:pt x="43" y="160"/>
                  </a:cubicBezTo>
                  <a:cubicBezTo>
                    <a:pt x="40" y="164"/>
                    <a:pt x="36" y="169"/>
                    <a:pt x="33" y="174"/>
                  </a:cubicBezTo>
                  <a:cubicBezTo>
                    <a:pt x="32" y="175"/>
                    <a:pt x="32" y="175"/>
                    <a:pt x="31" y="176"/>
                  </a:cubicBezTo>
                  <a:cubicBezTo>
                    <a:pt x="30" y="177"/>
                    <a:pt x="30" y="177"/>
                    <a:pt x="29" y="178"/>
                  </a:cubicBezTo>
                  <a:cubicBezTo>
                    <a:pt x="28" y="178"/>
                    <a:pt x="27" y="178"/>
                    <a:pt x="27" y="177"/>
                  </a:cubicBezTo>
                  <a:cubicBezTo>
                    <a:pt x="26" y="177"/>
                    <a:pt x="26" y="176"/>
                    <a:pt x="26" y="176"/>
                  </a:cubicBezTo>
                  <a:cubicBezTo>
                    <a:pt x="26" y="175"/>
                    <a:pt x="26" y="174"/>
                    <a:pt x="26" y="173"/>
                  </a:cubicBezTo>
                  <a:cubicBezTo>
                    <a:pt x="27" y="166"/>
                    <a:pt x="29" y="159"/>
                    <a:pt x="33" y="154"/>
                  </a:cubicBezTo>
                  <a:cubicBezTo>
                    <a:pt x="37" y="150"/>
                    <a:pt x="40" y="146"/>
                    <a:pt x="44" y="143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4" y="142"/>
                  </a:cubicBezTo>
                  <a:cubicBezTo>
                    <a:pt x="38" y="145"/>
                    <a:pt x="33" y="150"/>
                    <a:pt x="29" y="155"/>
                  </a:cubicBezTo>
                  <a:cubicBezTo>
                    <a:pt x="26" y="158"/>
                    <a:pt x="24" y="161"/>
                    <a:pt x="22" y="165"/>
                  </a:cubicBezTo>
                  <a:cubicBezTo>
                    <a:pt x="21" y="166"/>
                    <a:pt x="20" y="167"/>
                    <a:pt x="19" y="168"/>
                  </a:cubicBezTo>
                  <a:cubicBezTo>
                    <a:pt x="19" y="169"/>
                    <a:pt x="18" y="169"/>
                    <a:pt x="18" y="170"/>
                  </a:cubicBezTo>
                  <a:cubicBezTo>
                    <a:pt x="18" y="170"/>
                    <a:pt x="17" y="170"/>
                    <a:pt x="17" y="170"/>
                  </a:cubicBezTo>
                  <a:cubicBezTo>
                    <a:pt x="16" y="170"/>
                    <a:pt x="16" y="169"/>
                    <a:pt x="16" y="169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4"/>
                    <a:pt x="18" y="160"/>
                    <a:pt x="19" y="156"/>
                  </a:cubicBezTo>
                  <a:cubicBezTo>
                    <a:pt x="21" y="150"/>
                    <a:pt x="25" y="145"/>
                    <a:pt x="29" y="140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29" y="140"/>
                    <a:pt x="27" y="141"/>
                    <a:pt x="25" y="142"/>
                  </a:cubicBezTo>
                  <a:cubicBezTo>
                    <a:pt x="20" y="145"/>
                    <a:pt x="15" y="149"/>
                    <a:pt x="10" y="154"/>
                  </a:cubicBezTo>
                  <a:cubicBezTo>
                    <a:pt x="9" y="156"/>
                    <a:pt x="7" y="158"/>
                    <a:pt x="6" y="161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5" y="165"/>
                    <a:pt x="5" y="169"/>
                    <a:pt x="5" y="172"/>
                  </a:cubicBezTo>
                  <a:cubicBezTo>
                    <a:pt x="5" y="176"/>
                    <a:pt x="7" y="180"/>
                    <a:pt x="10" y="184"/>
                  </a:cubicBezTo>
                  <a:cubicBezTo>
                    <a:pt x="12" y="187"/>
                    <a:pt x="16" y="191"/>
                    <a:pt x="20" y="194"/>
                  </a:cubicBezTo>
                  <a:cubicBezTo>
                    <a:pt x="26" y="199"/>
                    <a:pt x="33" y="202"/>
                    <a:pt x="40" y="204"/>
                  </a:cubicBezTo>
                  <a:cubicBezTo>
                    <a:pt x="45" y="205"/>
                    <a:pt x="50" y="206"/>
                    <a:pt x="55" y="207"/>
                  </a:cubicBezTo>
                  <a:cubicBezTo>
                    <a:pt x="60" y="208"/>
                    <a:pt x="66" y="209"/>
                    <a:pt x="71" y="209"/>
                  </a:cubicBezTo>
                  <a:cubicBezTo>
                    <a:pt x="76" y="209"/>
                    <a:pt x="80" y="209"/>
                    <a:pt x="85" y="209"/>
                  </a:cubicBezTo>
                  <a:cubicBezTo>
                    <a:pt x="90" y="210"/>
                    <a:pt x="95" y="210"/>
                    <a:pt x="101" y="210"/>
                  </a:cubicBezTo>
                  <a:cubicBezTo>
                    <a:pt x="108" y="210"/>
                    <a:pt x="116" y="210"/>
                    <a:pt x="124" y="210"/>
                  </a:cubicBezTo>
                  <a:cubicBezTo>
                    <a:pt x="138" y="210"/>
                    <a:pt x="151" y="210"/>
                    <a:pt x="165" y="210"/>
                  </a:cubicBezTo>
                  <a:cubicBezTo>
                    <a:pt x="167" y="210"/>
                    <a:pt x="168" y="210"/>
                    <a:pt x="170" y="209"/>
                  </a:cubicBezTo>
                  <a:cubicBezTo>
                    <a:pt x="174" y="209"/>
                    <a:pt x="178" y="208"/>
                    <a:pt x="182" y="208"/>
                  </a:cubicBezTo>
                  <a:cubicBezTo>
                    <a:pt x="190" y="206"/>
                    <a:pt x="198" y="205"/>
                    <a:pt x="206" y="204"/>
                  </a:cubicBezTo>
                  <a:cubicBezTo>
                    <a:pt x="208" y="203"/>
                    <a:pt x="210" y="203"/>
                    <a:pt x="211" y="203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0" y="201"/>
                    <a:pt x="210" y="199"/>
                    <a:pt x="212" y="198"/>
                  </a:cubicBezTo>
                  <a:cubicBezTo>
                    <a:pt x="213" y="198"/>
                    <a:pt x="214" y="198"/>
                    <a:pt x="214" y="197"/>
                  </a:cubicBezTo>
                  <a:cubicBezTo>
                    <a:pt x="221" y="195"/>
                    <a:pt x="227" y="191"/>
                    <a:pt x="233" y="186"/>
                  </a:cubicBezTo>
                  <a:cubicBezTo>
                    <a:pt x="234" y="185"/>
                    <a:pt x="235" y="184"/>
                    <a:pt x="236" y="182"/>
                  </a:cubicBezTo>
                  <a:cubicBezTo>
                    <a:pt x="236" y="182"/>
                    <a:pt x="236" y="182"/>
                    <a:pt x="236" y="181"/>
                  </a:cubicBezTo>
                  <a:cubicBezTo>
                    <a:pt x="236" y="181"/>
                    <a:pt x="235" y="181"/>
                    <a:pt x="235" y="182"/>
                  </a:cubicBezTo>
                  <a:cubicBezTo>
                    <a:pt x="234" y="183"/>
                    <a:pt x="232" y="184"/>
                    <a:pt x="231" y="185"/>
                  </a:cubicBezTo>
                  <a:cubicBezTo>
                    <a:pt x="228" y="187"/>
                    <a:pt x="225" y="189"/>
                    <a:pt x="222" y="191"/>
                  </a:cubicBezTo>
                  <a:cubicBezTo>
                    <a:pt x="221" y="192"/>
                    <a:pt x="220" y="192"/>
                    <a:pt x="220" y="192"/>
                  </a:cubicBezTo>
                  <a:cubicBezTo>
                    <a:pt x="218" y="192"/>
                    <a:pt x="218" y="191"/>
                    <a:pt x="218" y="190"/>
                  </a:cubicBezTo>
                  <a:cubicBezTo>
                    <a:pt x="218" y="190"/>
                    <a:pt x="219" y="189"/>
                    <a:pt x="219" y="189"/>
                  </a:cubicBezTo>
                  <a:cubicBezTo>
                    <a:pt x="220" y="188"/>
                    <a:pt x="220" y="188"/>
                    <a:pt x="221" y="187"/>
                  </a:cubicBezTo>
                  <a:cubicBezTo>
                    <a:pt x="221" y="187"/>
                    <a:pt x="221" y="187"/>
                    <a:pt x="222" y="186"/>
                  </a:cubicBezTo>
                  <a:cubicBezTo>
                    <a:pt x="214" y="187"/>
                    <a:pt x="206" y="188"/>
                    <a:pt x="198" y="190"/>
                  </a:cubicBezTo>
                  <a:cubicBezTo>
                    <a:pt x="198" y="190"/>
                    <a:pt x="198" y="191"/>
                    <a:pt x="198" y="192"/>
                  </a:cubicBezTo>
                  <a:cubicBezTo>
                    <a:pt x="198" y="192"/>
                    <a:pt x="198" y="192"/>
                    <a:pt x="199" y="192"/>
                  </a:cubicBezTo>
                  <a:cubicBezTo>
                    <a:pt x="203" y="192"/>
                    <a:pt x="207" y="193"/>
                    <a:pt x="212" y="193"/>
                  </a:cubicBezTo>
                  <a:cubicBezTo>
                    <a:pt x="212" y="193"/>
                    <a:pt x="213" y="193"/>
                    <a:pt x="213" y="193"/>
                  </a:cubicBezTo>
                  <a:cubicBezTo>
                    <a:pt x="214" y="194"/>
                    <a:pt x="214" y="194"/>
                    <a:pt x="214" y="195"/>
                  </a:cubicBezTo>
                  <a:cubicBezTo>
                    <a:pt x="214" y="195"/>
                    <a:pt x="214" y="196"/>
                    <a:pt x="214" y="196"/>
                  </a:cubicBezTo>
                  <a:cubicBezTo>
                    <a:pt x="213" y="196"/>
                    <a:pt x="213" y="196"/>
                    <a:pt x="212" y="196"/>
                  </a:cubicBezTo>
                  <a:cubicBezTo>
                    <a:pt x="209" y="197"/>
                    <a:pt x="207" y="197"/>
                    <a:pt x="204" y="198"/>
                  </a:cubicBezTo>
                  <a:cubicBezTo>
                    <a:pt x="200" y="199"/>
                    <a:pt x="195" y="201"/>
                    <a:pt x="191" y="202"/>
                  </a:cubicBezTo>
                  <a:cubicBezTo>
                    <a:pt x="189" y="202"/>
                    <a:pt x="187" y="202"/>
                    <a:pt x="185" y="201"/>
                  </a:cubicBezTo>
                  <a:cubicBezTo>
                    <a:pt x="185" y="201"/>
                    <a:pt x="184" y="200"/>
                    <a:pt x="184" y="199"/>
                  </a:cubicBezTo>
                  <a:cubicBezTo>
                    <a:pt x="184" y="198"/>
                    <a:pt x="185" y="197"/>
                    <a:pt x="186" y="197"/>
                  </a:cubicBezTo>
                  <a:cubicBezTo>
                    <a:pt x="187" y="197"/>
                    <a:pt x="188" y="196"/>
                    <a:pt x="189" y="196"/>
                  </a:cubicBezTo>
                  <a:cubicBezTo>
                    <a:pt x="190" y="196"/>
                    <a:pt x="191" y="197"/>
                    <a:pt x="191" y="197"/>
                  </a:cubicBezTo>
                  <a:cubicBezTo>
                    <a:pt x="191" y="198"/>
                    <a:pt x="191" y="198"/>
                    <a:pt x="192" y="198"/>
                  </a:cubicBezTo>
                  <a:cubicBezTo>
                    <a:pt x="197" y="197"/>
                    <a:pt x="202" y="196"/>
                    <a:pt x="207" y="195"/>
                  </a:cubicBezTo>
                  <a:close/>
                  <a:moveTo>
                    <a:pt x="124" y="8"/>
                  </a:moveTo>
                  <a:cubicBezTo>
                    <a:pt x="116" y="7"/>
                    <a:pt x="107" y="8"/>
                    <a:pt x="99" y="10"/>
                  </a:cubicBezTo>
                  <a:cubicBezTo>
                    <a:pt x="94" y="11"/>
                    <a:pt x="88" y="12"/>
                    <a:pt x="83" y="14"/>
                  </a:cubicBezTo>
                  <a:cubicBezTo>
                    <a:pt x="78" y="15"/>
                    <a:pt x="74" y="17"/>
                    <a:pt x="70" y="20"/>
                  </a:cubicBezTo>
                  <a:cubicBezTo>
                    <a:pt x="64" y="23"/>
                    <a:pt x="62" y="28"/>
                    <a:pt x="62" y="35"/>
                  </a:cubicBezTo>
                  <a:cubicBezTo>
                    <a:pt x="62" y="35"/>
                    <a:pt x="62" y="36"/>
                    <a:pt x="63" y="36"/>
                  </a:cubicBezTo>
                  <a:cubicBezTo>
                    <a:pt x="64" y="37"/>
                    <a:pt x="65" y="37"/>
                    <a:pt x="66" y="38"/>
                  </a:cubicBezTo>
                  <a:cubicBezTo>
                    <a:pt x="67" y="38"/>
                    <a:pt x="68" y="39"/>
                    <a:pt x="69" y="39"/>
                  </a:cubicBezTo>
                  <a:cubicBezTo>
                    <a:pt x="76" y="41"/>
                    <a:pt x="83" y="43"/>
                    <a:pt x="90" y="44"/>
                  </a:cubicBezTo>
                  <a:cubicBezTo>
                    <a:pt x="92" y="44"/>
                    <a:pt x="94" y="44"/>
                    <a:pt x="96" y="44"/>
                  </a:cubicBezTo>
                  <a:cubicBezTo>
                    <a:pt x="103" y="44"/>
                    <a:pt x="111" y="43"/>
                    <a:pt x="118" y="42"/>
                  </a:cubicBezTo>
                  <a:cubicBezTo>
                    <a:pt x="124" y="42"/>
                    <a:pt x="130" y="42"/>
                    <a:pt x="137" y="42"/>
                  </a:cubicBezTo>
                  <a:cubicBezTo>
                    <a:pt x="150" y="41"/>
                    <a:pt x="163" y="42"/>
                    <a:pt x="176" y="41"/>
                  </a:cubicBezTo>
                  <a:cubicBezTo>
                    <a:pt x="180" y="41"/>
                    <a:pt x="183" y="40"/>
                    <a:pt x="187" y="40"/>
                  </a:cubicBezTo>
                  <a:cubicBezTo>
                    <a:pt x="193" y="38"/>
                    <a:pt x="199" y="36"/>
                    <a:pt x="205" y="33"/>
                  </a:cubicBezTo>
                  <a:cubicBezTo>
                    <a:pt x="206" y="33"/>
                    <a:pt x="208" y="32"/>
                    <a:pt x="209" y="31"/>
                  </a:cubicBezTo>
                  <a:cubicBezTo>
                    <a:pt x="209" y="31"/>
                    <a:pt x="210" y="30"/>
                    <a:pt x="210" y="30"/>
                  </a:cubicBezTo>
                  <a:cubicBezTo>
                    <a:pt x="211" y="28"/>
                    <a:pt x="212" y="27"/>
                    <a:pt x="212" y="25"/>
                  </a:cubicBezTo>
                  <a:cubicBezTo>
                    <a:pt x="212" y="24"/>
                    <a:pt x="212" y="23"/>
                    <a:pt x="211" y="23"/>
                  </a:cubicBezTo>
                  <a:cubicBezTo>
                    <a:pt x="211" y="23"/>
                    <a:pt x="210" y="22"/>
                    <a:pt x="210" y="21"/>
                  </a:cubicBezTo>
                  <a:cubicBezTo>
                    <a:pt x="206" y="18"/>
                    <a:pt x="201" y="16"/>
                    <a:pt x="196" y="15"/>
                  </a:cubicBezTo>
                  <a:cubicBezTo>
                    <a:pt x="192" y="14"/>
                    <a:pt x="187" y="12"/>
                    <a:pt x="183" y="11"/>
                  </a:cubicBezTo>
                  <a:cubicBezTo>
                    <a:pt x="180" y="11"/>
                    <a:pt x="177" y="10"/>
                    <a:pt x="174" y="9"/>
                  </a:cubicBezTo>
                  <a:cubicBezTo>
                    <a:pt x="171" y="9"/>
                    <a:pt x="168" y="9"/>
                    <a:pt x="165" y="8"/>
                  </a:cubicBezTo>
                  <a:cubicBezTo>
                    <a:pt x="159" y="8"/>
                    <a:pt x="153" y="7"/>
                    <a:pt x="146" y="8"/>
                  </a:cubicBezTo>
                  <a:cubicBezTo>
                    <a:pt x="146" y="8"/>
                    <a:pt x="145" y="8"/>
                    <a:pt x="145" y="8"/>
                  </a:cubicBezTo>
                  <a:cubicBezTo>
                    <a:pt x="144" y="9"/>
                    <a:pt x="144" y="9"/>
                    <a:pt x="143" y="9"/>
                  </a:cubicBezTo>
                  <a:cubicBezTo>
                    <a:pt x="143" y="9"/>
                    <a:pt x="142" y="8"/>
                    <a:pt x="142" y="8"/>
                  </a:cubicBezTo>
                  <a:cubicBezTo>
                    <a:pt x="138" y="8"/>
                    <a:pt x="135" y="8"/>
                    <a:pt x="132" y="8"/>
                  </a:cubicBezTo>
                  <a:cubicBezTo>
                    <a:pt x="129" y="8"/>
                    <a:pt x="126" y="8"/>
                    <a:pt x="124" y="8"/>
                  </a:cubicBezTo>
                  <a:close/>
                  <a:moveTo>
                    <a:pt x="231" y="162"/>
                  </a:moveTo>
                  <a:cubicBezTo>
                    <a:pt x="232" y="162"/>
                    <a:pt x="232" y="162"/>
                    <a:pt x="233" y="162"/>
                  </a:cubicBezTo>
                  <a:cubicBezTo>
                    <a:pt x="235" y="162"/>
                    <a:pt x="237" y="162"/>
                    <a:pt x="240" y="162"/>
                  </a:cubicBezTo>
                  <a:cubicBezTo>
                    <a:pt x="241" y="162"/>
                    <a:pt x="242" y="163"/>
                    <a:pt x="242" y="164"/>
                  </a:cubicBezTo>
                  <a:cubicBezTo>
                    <a:pt x="242" y="164"/>
                    <a:pt x="241" y="165"/>
                    <a:pt x="240" y="165"/>
                  </a:cubicBezTo>
                  <a:cubicBezTo>
                    <a:pt x="238" y="165"/>
                    <a:pt x="237" y="165"/>
                    <a:pt x="236" y="165"/>
                  </a:cubicBezTo>
                  <a:cubicBezTo>
                    <a:pt x="232" y="166"/>
                    <a:pt x="229" y="166"/>
                    <a:pt x="225" y="166"/>
                  </a:cubicBezTo>
                  <a:cubicBezTo>
                    <a:pt x="224" y="167"/>
                    <a:pt x="224" y="167"/>
                    <a:pt x="224" y="167"/>
                  </a:cubicBezTo>
                  <a:cubicBezTo>
                    <a:pt x="224" y="167"/>
                    <a:pt x="223" y="168"/>
                    <a:pt x="223" y="168"/>
                  </a:cubicBezTo>
                  <a:cubicBezTo>
                    <a:pt x="222" y="169"/>
                    <a:pt x="221" y="171"/>
                    <a:pt x="220" y="172"/>
                  </a:cubicBezTo>
                  <a:cubicBezTo>
                    <a:pt x="219" y="174"/>
                    <a:pt x="218" y="174"/>
                    <a:pt x="217" y="174"/>
                  </a:cubicBezTo>
                  <a:cubicBezTo>
                    <a:pt x="216" y="174"/>
                    <a:pt x="216" y="174"/>
                    <a:pt x="216" y="174"/>
                  </a:cubicBezTo>
                  <a:cubicBezTo>
                    <a:pt x="215" y="174"/>
                    <a:pt x="215" y="174"/>
                    <a:pt x="215" y="176"/>
                  </a:cubicBezTo>
                  <a:cubicBezTo>
                    <a:pt x="215" y="176"/>
                    <a:pt x="215" y="176"/>
                    <a:pt x="216" y="176"/>
                  </a:cubicBezTo>
                  <a:cubicBezTo>
                    <a:pt x="219" y="176"/>
                    <a:pt x="222" y="176"/>
                    <a:pt x="224" y="176"/>
                  </a:cubicBezTo>
                  <a:cubicBezTo>
                    <a:pt x="225" y="176"/>
                    <a:pt x="225" y="176"/>
                    <a:pt x="226" y="176"/>
                  </a:cubicBezTo>
                  <a:cubicBezTo>
                    <a:pt x="226" y="176"/>
                    <a:pt x="227" y="177"/>
                    <a:pt x="226" y="177"/>
                  </a:cubicBezTo>
                  <a:cubicBezTo>
                    <a:pt x="226" y="178"/>
                    <a:pt x="226" y="178"/>
                    <a:pt x="226" y="178"/>
                  </a:cubicBezTo>
                  <a:cubicBezTo>
                    <a:pt x="225" y="178"/>
                    <a:pt x="225" y="178"/>
                    <a:pt x="224" y="178"/>
                  </a:cubicBezTo>
                  <a:cubicBezTo>
                    <a:pt x="221" y="178"/>
                    <a:pt x="218" y="178"/>
                    <a:pt x="214" y="178"/>
                  </a:cubicBezTo>
                  <a:cubicBezTo>
                    <a:pt x="214" y="178"/>
                    <a:pt x="214" y="178"/>
                    <a:pt x="213" y="178"/>
                  </a:cubicBezTo>
                  <a:cubicBezTo>
                    <a:pt x="213" y="178"/>
                    <a:pt x="212" y="178"/>
                    <a:pt x="212" y="178"/>
                  </a:cubicBezTo>
                  <a:cubicBezTo>
                    <a:pt x="211" y="178"/>
                    <a:pt x="209" y="178"/>
                    <a:pt x="208" y="179"/>
                  </a:cubicBezTo>
                  <a:cubicBezTo>
                    <a:pt x="208" y="181"/>
                    <a:pt x="208" y="182"/>
                    <a:pt x="207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10" y="184"/>
                    <a:pt x="213" y="184"/>
                    <a:pt x="215" y="184"/>
                  </a:cubicBezTo>
                  <a:cubicBezTo>
                    <a:pt x="218" y="184"/>
                    <a:pt x="221" y="184"/>
                    <a:pt x="224" y="184"/>
                  </a:cubicBezTo>
                  <a:cubicBezTo>
                    <a:pt x="225" y="184"/>
                    <a:pt x="226" y="183"/>
                    <a:pt x="227" y="183"/>
                  </a:cubicBezTo>
                  <a:cubicBezTo>
                    <a:pt x="229" y="182"/>
                    <a:pt x="231" y="181"/>
                    <a:pt x="234" y="179"/>
                  </a:cubicBezTo>
                  <a:cubicBezTo>
                    <a:pt x="234" y="179"/>
                    <a:pt x="235" y="179"/>
                    <a:pt x="235" y="179"/>
                  </a:cubicBezTo>
                  <a:cubicBezTo>
                    <a:pt x="237" y="177"/>
                    <a:pt x="238" y="176"/>
                    <a:pt x="239" y="175"/>
                  </a:cubicBezTo>
                  <a:cubicBezTo>
                    <a:pt x="242" y="172"/>
                    <a:pt x="244" y="169"/>
                    <a:pt x="245" y="166"/>
                  </a:cubicBezTo>
                  <a:cubicBezTo>
                    <a:pt x="246" y="165"/>
                    <a:pt x="246" y="164"/>
                    <a:pt x="246" y="164"/>
                  </a:cubicBezTo>
                  <a:cubicBezTo>
                    <a:pt x="246" y="162"/>
                    <a:pt x="246" y="161"/>
                    <a:pt x="248" y="161"/>
                  </a:cubicBezTo>
                  <a:cubicBezTo>
                    <a:pt x="249" y="161"/>
                    <a:pt x="249" y="162"/>
                    <a:pt x="250" y="162"/>
                  </a:cubicBezTo>
                  <a:cubicBezTo>
                    <a:pt x="250" y="163"/>
                    <a:pt x="251" y="163"/>
                    <a:pt x="250" y="164"/>
                  </a:cubicBezTo>
                  <a:cubicBezTo>
                    <a:pt x="250" y="165"/>
                    <a:pt x="249" y="166"/>
                    <a:pt x="249" y="167"/>
                  </a:cubicBezTo>
                  <a:cubicBezTo>
                    <a:pt x="245" y="171"/>
                    <a:pt x="242" y="175"/>
                    <a:pt x="238" y="179"/>
                  </a:cubicBezTo>
                  <a:cubicBezTo>
                    <a:pt x="238" y="179"/>
                    <a:pt x="238" y="179"/>
                    <a:pt x="238" y="179"/>
                  </a:cubicBezTo>
                  <a:cubicBezTo>
                    <a:pt x="239" y="180"/>
                    <a:pt x="239" y="182"/>
                    <a:pt x="238" y="183"/>
                  </a:cubicBezTo>
                  <a:cubicBezTo>
                    <a:pt x="238" y="183"/>
                    <a:pt x="238" y="184"/>
                    <a:pt x="237" y="184"/>
                  </a:cubicBezTo>
                  <a:cubicBezTo>
                    <a:pt x="236" y="186"/>
                    <a:pt x="235" y="188"/>
                    <a:pt x="233" y="190"/>
                  </a:cubicBezTo>
                  <a:cubicBezTo>
                    <a:pt x="228" y="194"/>
                    <a:pt x="223" y="198"/>
                    <a:pt x="218" y="201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17" y="201"/>
                    <a:pt x="217" y="201"/>
                    <a:pt x="218" y="201"/>
                  </a:cubicBezTo>
                  <a:cubicBezTo>
                    <a:pt x="222" y="200"/>
                    <a:pt x="226" y="199"/>
                    <a:pt x="230" y="197"/>
                  </a:cubicBezTo>
                  <a:cubicBezTo>
                    <a:pt x="235" y="195"/>
                    <a:pt x="239" y="193"/>
                    <a:pt x="243" y="189"/>
                  </a:cubicBezTo>
                  <a:cubicBezTo>
                    <a:pt x="244" y="189"/>
                    <a:pt x="244" y="188"/>
                    <a:pt x="245" y="188"/>
                  </a:cubicBezTo>
                  <a:cubicBezTo>
                    <a:pt x="245" y="187"/>
                    <a:pt x="245" y="187"/>
                    <a:pt x="246" y="187"/>
                  </a:cubicBezTo>
                  <a:cubicBezTo>
                    <a:pt x="246" y="186"/>
                    <a:pt x="246" y="186"/>
                    <a:pt x="246" y="186"/>
                  </a:cubicBezTo>
                  <a:cubicBezTo>
                    <a:pt x="248" y="184"/>
                    <a:pt x="249" y="182"/>
                    <a:pt x="250" y="180"/>
                  </a:cubicBezTo>
                  <a:cubicBezTo>
                    <a:pt x="250" y="181"/>
                    <a:pt x="250" y="181"/>
                    <a:pt x="249" y="181"/>
                  </a:cubicBezTo>
                  <a:cubicBezTo>
                    <a:pt x="246" y="185"/>
                    <a:pt x="242" y="188"/>
                    <a:pt x="238" y="191"/>
                  </a:cubicBezTo>
                  <a:cubicBezTo>
                    <a:pt x="238" y="192"/>
                    <a:pt x="237" y="192"/>
                    <a:pt x="236" y="193"/>
                  </a:cubicBezTo>
                  <a:cubicBezTo>
                    <a:pt x="235" y="193"/>
                    <a:pt x="235" y="194"/>
                    <a:pt x="234" y="194"/>
                  </a:cubicBezTo>
                  <a:cubicBezTo>
                    <a:pt x="233" y="194"/>
                    <a:pt x="233" y="194"/>
                    <a:pt x="232" y="193"/>
                  </a:cubicBezTo>
                  <a:cubicBezTo>
                    <a:pt x="232" y="193"/>
                    <a:pt x="232" y="192"/>
                    <a:pt x="232" y="192"/>
                  </a:cubicBezTo>
                  <a:cubicBezTo>
                    <a:pt x="233" y="191"/>
                    <a:pt x="233" y="190"/>
                    <a:pt x="234" y="190"/>
                  </a:cubicBezTo>
                  <a:cubicBezTo>
                    <a:pt x="235" y="189"/>
                    <a:pt x="236" y="187"/>
                    <a:pt x="238" y="186"/>
                  </a:cubicBezTo>
                  <a:cubicBezTo>
                    <a:pt x="240" y="184"/>
                    <a:pt x="243" y="182"/>
                    <a:pt x="246" y="179"/>
                  </a:cubicBezTo>
                  <a:cubicBezTo>
                    <a:pt x="249" y="176"/>
                    <a:pt x="252" y="172"/>
                    <a:pt x="255" y="169"/>
                  </a:cubicBezTo>
                  <a:cubicBezTo>
                    <a:pt x="255" y="168"/>
                    <a:pt x="256" y="167"/>
                    <a:pt x="256" y="167"/>
                  </a:cubicBezTo>
                  <a:cubicBezTo>
                    <a:pt x="257" y="164"/>
                    <a:pt x="257" y="161"/>
                    <a:pt x="256" y="158"/>
                  </a:cubicBezTo>
                  <a:cubicBezTo>
                    <a:pt x="256" y="158"/>
                    <a:pt x="256" y="158"/>
                    <a:pt x="256" y="158"/>
                  </a:cubicBezTo>
                  <a:cubicBezTo>
                    <a:pt x="255" y="156"/>
                    <a:pt x="253" y="155"/>
                    <a:pt x="252" y="154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0" y="151"/>
                    <a:pt x="252" y="150"/>
                    <a:pt x="253" y="150"/>
                  </a:cubicBezTo>
                  <a:cubicBezTo>
                    <a:pt x="254" y="150"/>
                    <a:pt x="254" y="150"/>
                    <a:pt x="254" y="150"/>
                  </a:cubicBezTo>
                  <a:cubicBezTo>
                    <a:pt x="254" y="149"/>
                    <a:pt x="254" y="149"/>
                    <a:pt x="254" y="149"/>
                  </a:cubicBezTo>
                  <a:cubicBezTo>
                    <a:pt x="252" y="146"/>
                    <a:pt x="250" y="144"/>
                    <a:pt x="247" y="142"/>
                  </a:cubicBezTo>
                  <a:cubicBezTo>
                    <a:pt x="245" y="140"/>
                    <a:pt x="242" y="138"/>
                    <a:pt x="239" y="138"/>
                  </a:cubicBezTo>
                  <a:cubicBezTo>
                    <a:pt x="238" y="137"/>
                    <a:pt x="237" y="137"/>
                    <a:pt x="236" y="137"/>
                  </a:cubicBezTo>
                  <a:cubicBezTo>
                    <a:pt x="233" y="136"/>
                    <a:pt x="231" y="135"/>
                    <a:pt x="228" y="135"/>
                  </a:cubicBezTo>
                  <a:cubicBezTo>
                    <a:pt x="227" y="134"/>
                    <a:pt x="227" y="134"/>
                    <a:pt x="226" y="133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5" y="132"/>
                  </a:cubicBezTo>
                  <a:cubicBezTo>
                    <a:pt x="223" y="131"/>
                    <a:pt x="220" y="131"/>
                    <a:pt x="217" y="131"/>
                  </a:cubicBezTo>
                  <a:cubicBezTo>
                    <a:pt x="215" y="131"/>
                    <a:pt x="213" y="131"/>
                    <a:pt x="211" y="131"/>
                  </a:cubicBezTo>
                  <a:cubicBezTo>
                    <a:pt x="210" y="131"/>
                    <a:pt x="209" y="131"/>
                    <a:pt x="208" y="132"/>
                  </a:cubicBezTo>
                  <a:cubicBezTo>
                    <a:pt x="208" y="133"/>
                    <a:pt x="207" y="134"/>
                    <a:pt x="206" y="135"/>
                  </a:cubicBezTo>
                  <a:cubicBezTo>
                    <a:pt x="206" y="135"/>
                    <a:pt x="206" y="135"/>
                    <a:pt x="206" y="136"/>
                  </a:cubicBezTo>
                  <a:cubicBezTo>
                    <a:pt x="206" y="137"/>
                    <a:pt x="206" y="139"/>
                    <a:pt x="205" y="140"/>
                  </a:cubicBezTo>
                  <a:cubicBezTo>
                    <a:pt x="206" y="140"/>
                    <a:pt x="206" y="140"/>
                    <a:pt x="206" y="140"/>
                  </a:cubicBezTo>
                  <a:cubicBezTo>
                    <a:pt x="208" y="140"/>
                    <a:pt x="211" y="140"/>
                    <a:pt x="213" y="140"/>
                  </a:cubicBezTo>
                  <a:cubicBezTo>
                    <a:pt x="218" y="140"/>
                    <a:pt x="223" y="140"/>
                    <a:pt x="229" y="139"/>
                  </a:cubicBezTo>
                  <a:cubicBezTo>
                    <a:pt x="229" y="139"/>
                    <a:pt x="229" y="139"/>
                    <a:pt x="230" y="139"/>
                  </a:cubicBezTo>
                  <a:cubicBezTo>
                    <a:pt x="230" y="139"/>
                    <a:pt x="231" y="140"/>
                    <a:pt x="231" y="140"/>
                  </a:cubicBezTo>
                  <a:cubicBezTo>
                    <a:pt x="231" y="141"/>
                    <a:pt x="230" y="141"/>
                    <a:pt x="230" y="141"/>
                  </a:cubicBezTo>
                  <a:cubicBezTo>
                    <a:pt x="230" y="142"/>
                    <a:pt x="229" y="142"/>
                    <a:pt x="229" y="142"/>
                  </a:cubicBezTo>
                  <a:cubicBezTo>
                    <a:pt x="227" y="142"/>
                    <a:pt x="225" y="143"/>
                    <a:pt x="223" y="143"/>
                  </a:cubicBezTo>
                  <a:cubicBezTo>
                    <a:pt x="221" y="143"/>
                    <a:pt x="220" y="144"/>
                    <a:pt x="219" y="144"/>
                  </a:cubicBezTo>
                  <a:cubicBezTo>
                    <a:pt x="219" y="144"/>
                    <a:pt x="219" y="144"/>
                    <a:pt x="219" y="144"/>
                  </a:cubicBezTo>
                  <a:cubicBezTo>
                    <a:pt x="219" y="144"/>
                    <a:pt x="220" y="144"/>
                    <a:pt x="220" y="144"/>
                  </a:cubicBezTo>
                  <a:cubicBezTo>
                    <a:pt x="225" y="144"/>
                    <a:pt x="229" y="144"/>
                    <a:pt x="233" y="144"/>
                  </a:cubicBezTo>
                  <a:cubicBezTo>
                    <a:pt x="236" y="144"/>
                    <a:pt x="238" y="145"/>
                    <a:pt x="241" y="145"/>
                  </a:cubicBezTo>
                  <a:cubicBezTo>
                    <a:pt x="241" y="145"/>
                    <a:pt x="242" y="145"/>
                    <a:pt x="242" y="145"/>
                  </a:cubicBezTo>
                  <a:cubicBezTo>
                    <a:pt x="243" y="146"/>
                    <a:pt x="243" y="147"/>
                    <a:pt x="242" y="147"/>
                  </a:cubicBezTo>
                  <a:cubicBezTo>
                    <a:pt x="242" y="148"/>
                    <a:pt x="242" y="148"/>
                    <a:pt x="241" y="148"/>
                  </a:cubicBezTo>
                  <a:cubicBezTo>
                    <a:pt x="240" y="148"/>
                    <a:pt x="239" y="148"/>
                    <a:pt x="238" y="149"/>
                  </a:cubicBezTo>
                  <a:cubicBezTo>
                    <a:pt x="234" y="149"/>
                    <a:pt x="230" y="150"/>
                    <a:pt x="225" y="150"/>
                  </a:cubicBezTo>
                  <a:cubicBezTo>
                    <a:pt x="225" y="150"/>
                    <a:pt x="225" y="150"/>
                    <a:pt x="225" y="151"/>
                  </a:cubicBezTo>
                  <a:cubicBezTo>
                    <a:pt x="225" y="151"/>
                    <a:pt x="226" y="152"/>
                    <a:pt x="227" y="152"/>
                  </a:cubicBezTo>
                  <a:cubicBezTo>
                    <a:pt x="228" y="152"/>
                    <a:pt x="228" y="152"/>
                    <a:pt x="229" y="152"/>
                  </a:cubicBezTo>
                  <a:cubicBezTo>
                    <a:pt x="232" y="152"/>
                    <a:pt x="234" y="152"/>
                    <a:pt x="237" y="153"/>
                  </a:cubicBezTo>
                  <a:cubicBezTo>
                    <a:pt x="238" y="153"/>
                    <a:pt x="239" y="153"/>
                    <a:pt x="240" y="153"/>
                  </a:cubicBezTo>
                  <a:cubicBezTo>
                    <a:pt x="241" y="153"/>
                    <a:pt x="242" y="154"/>
                    <a:pt x="242" y="154"/>
                  </a:cubicBezTo>
                  <a:cubicBezTo>
                    <a:pt x="242" y="155"/>
                    <a:pt x="241" y="156"/>
                    <a:pt x="240" y="156"/>
                  </a:cubicBezTo>
                  <a:cubicBezTo>
                    <a:pt x="240" y="156"/>
                    <a:pt x="240" y="156"/>
                    <a:pt x="239" y="156"/>
                  </a:cubicBezTo>
                  <a:cubicBezTo>
                    <a:pt x="238" y="156"/>
                    <a:pt x="237" y="156"/>
                    <a:pt x="236" y="157"/>
                  </a:cubicBezTo>
                  <a:cubicBezTo>
                    <a:pt x="229" y="157"/>
                    <a:pt x="222" y="158"/>
                    <a:pt x="215" y="159"/>
                  </a:cubicBezTo>
                  <a:cubicBezTo>
                    <a:pt x="214" y="159"/>
                    <a:pt x="213" y="159"/>
                    <a:pt x="212" y="159"/>
                  </a:cubicBezTo>
                  <a:cubicBezTo>
                    <a:pt x="212" y="160"/>
                    <a:pt x="212" y="161"/>
                    <a:pt x="212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6" y="162"/>
                    <a:pt x="220" y="162"/>
                    <a:pt x="223" y="162"/>
                  </a:cubicBezTo>
                  <a:cubicBezTo>
                    <a:pt x="224" y="162"/>
                    <a:pt x="224" y="162"/>
                    <a:pt x="224" y="161"/>
                  </a:cubicBezTo>
                  <a:cubicBezTo>
                    <a:pt x="226" y="161"/>
                    <a:pt x="227" y="160"/>
                    <a:pt x="228" y="159"/>
                  </a:cubicBezTo>
                  <a:cubicBezTo>
                    <a:pt x="229" y="159"/>
                    <a:pt x="231" y="159"/>
                    <a:pt x="231" y="161"/>
                  </a:cubicBezTo>
                  <a:cubicBezTo>
                    <a:pt x="231" y="161"/>
                    <a:pt x="231" y="161"/>
                    <a:pt x="231" y="162"/>
                  </a:cubicBezTo>
                  <a:close/>
                  <a:moveTo>
                    <a:pt x="229" y="106"/>
                  </a:moveTo>
                  <a:cubicBezTo>
                    <a:pt x="229" y="106"/>
                    <a:pt x="229" y="106"/>
                    <a:pt x="229" y="106"/>
                  </a:cubicBezTo>
                  <a:cubicBezTo>
                    <a:pt x="229" y="106"/>
                    <a:pt x="229" y="105"/>
                    <a:pt x="230" y="105"/>
                  </a:cubicBezTo>
                  <a:cubicBezTo>
                    <a:pt x="233" y="103"/>
                    <a:pt x="236" y="100"/>
                    <a:pt x="239" y="98"/>
                  </a:cubicBezTo>
                  <a:cubicBezTo>
                    <a:pt x="240" y="97"/>
                    <a:pt x="241" y="96"/>
                    <a:pt x="241" y="95"/>
                  </a:cubicBezTo>
                  <a:cubicBezTo>
                    <a:pt x="243" y="93"/>
                    <a:pt x="244" y="91"/>
                    <a:pt x="246" y="89"/>
                  </a:cubicBezTo>
                  <a:cubicBezTo>
                    <a:pt x="249" y="85"/>
                    <a:pt x="251" y="80"/>
                    <a:pt x="253" y="76"/>
                  </a:cubicBezTo>
                  <a:cubicBezTo>
                    <a:pt x="253" y="74"/>
                    <a:pt x="254" y="72"/>
                    <a:pt x="254" y="70"/>
                  </a:cubicBezTo>
                  <a:cubicBezTo>
                    <a:pt x="254" y="65"/>
                    <a:pt x="254" y="60"/>
                    <a:pt x="254" y="55"/>
                  </a:cubicBezTo>
                  <a:cubicBezTo>
                    <a:pt x="253" y="50"/>
                    <a:pt x="251" y="45"/>
                    <a:pt x="248" y="42"/>
                  </a:cubicBezTo>
                  <a:cubicBezTo>
                    <a:pt x="246" y="40"/>
                    <a:pt x="244" y="39"/>
                    <a:pt x="241" y="39"/>
                  </a:cubicBezTo>
                  <a:cubicBezTo>
                    <a:pt x="239" y="38"/>
                    <a:pt x="237" y="38"/>
                    <a:pt x="235" y="39"/>
                  </a:cubicBezTo>
                  <a:cubicBezTo>
                    <a:pt x="232" y="39"/>
                    <a:pt x="228" y="39"/>
                    <a:pt x="225" y="40"/>
                  </a:cubicBezTo>
                  <a:cubicBezTo>
                    <a:pt x="224" y="41"/>
                    <a:pt x="223" y="41"/>
                    <a:pt x="222" y="42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2" y="43"/>
                    <a:pt x="222" y="43"/>
                    <a:pt x="222" y="44"/>
                  </a:cubicBezTo>
                  <a:cubicBezTo>
                    <a:pt x="222" y="45"/>
                    <a:pt x="222" y="47"/>
                    <a:pt x="222" y="48"/>
                  </a:cubicBezTo>
                  <a:cubicBezTo>
                    <a:pt x="222" y="48"/>
                    <a:pt x="222" y="49"/>
                    <a:pt x="222" y="49"/>
                  </a:cubicBezTo>
                  <a:cubicBezTo>
                    <a:pt x="222" y="49"/>
                    <a:pt x="222" y="48"/>
                    <a:pt x="222" y="48"/>
                  </a:cubicBezTo>
                  <a:cubicBezTo>
                    <a:pt x="223" y="46"/>
                    <a:pt x="223" y="45"/>
                    <a:pt x="223" y="43"/>
                  </a:cubicBezTo>
                  <a:cubicBezTo>
                    <a:pt x="223" y="43"/>
                    <a:pt x="223" y="42"/>
                    <a:pt x="224" y="42"/>
                  </a:cubicBezTo>
                  <a:cubicBezTo>
                    <a:pt x="225" y="41"/>
                    <a:pt x="227" y="42"/>
                    <a:pt x="227" y="43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8" y="45"/>
                    <a:pt x="228" y="45"/>
                    <a:pt x="229" y="46"/>
                  </a:cubicBezTo>
                  <a:cubicBezTo>
                    <a:pt x="229" y="46"/>
                    <a:pt x="230" y="45"/>
                    <a:pt x="231" y="45"/>
                  </a:cubicBezTo>
                  <a:cubicBezTo>
                    <a:pt x="232" y="45"/>
                    <a:pt x="233" y="45"/>
                    <a:pt x="233" y="46"/>
                  </a:cubicBezTo>
                  <a:cubicBezTo>
                    <a:pt x="233" y="46"/>
                    <a:pt x="233" y="47"/>
                    <a:pt x="234" y="47"/>
                  </a:cubicBezTo>
                  <a:cubicBezTo>
                    <a:pt x="234" y="47"/>
                    <a:pt x="235" y="47"/>
                    <a:pt x="236" y="48"/>
                  </a:cubicBezTo>
                  <a:cubicBezTo>
                    <a:pt x="236" y="48"/>
                    <a:pt x="237" y="48"/>
                    <a:pt x="237" y="47"/>
                  </a:cubicBezTo>
                  <a:cubicBezTo>
                    <a:pt x="238" y="47"/>
                    <a:pt x="239" y="47"/>
                    <a:pt x="240" y="48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1" y="50"/>
                    <a:pt x="241" y="51"/>
                    <a:pt x="240" y="52"/>
                  </a:cubicBezTo>
                  <a:cubicBezTo>
                    <a:pt x="239" y="53"/>
                    <a:pt x="238" y="53"/>
                    <a:pt x="237" y="52"/>
                  </a:cubicBezTo>
                  <a:cubicBezTo>
                    <a:pt x="237" y="52"/>
                    <a:pt x="237" y="52"/>
                    <a:pt x="236" y="52"/>
                  </a:cubicBezTo>
                  <a:cubicBezTo>
                    <a:pt x="236" y="52"/>
                    <a:pt x="235" y="52"/>
                    <a:pt x="235" y="53"/>
                  </a:cubicBezTo>
                  <a:cubicBezTo>
                    <a:pt x="233" y="54"/>
                    <a:pt x="232" y="53"/>
                    <a:pt x="232" y="51"/>
                  </a:cubicBezTo>
                  <a:cubicBezTo>
                    <a:pt x="232" y="51"/>
                    <a:pt x="232" y="51"/>
                    <a:pt x="232" y="50"/>
                  </a:cubicBezTo>
                  <a:cubicBezTo>
                    <a:pt x="232" y="50"/>
                    <a:pt x="232" y="50"/>
                    <a:pt x="232" y="49"/>
                  </a:cubicBezTo>
                  <a:cubicBezTo>
                    <a:pt x="231" y="49"/>
                    <a:pt x="230" y="50"/>
                    <a:pt x="230" y="50"/>
                  </a:cubicBezTo>
                  <a:cubicBezTo>
                    <a:pt x="230" y="51"/>
                    <a:pt x="229" y="52"/>
                    <a:pt x="228" y="52"/>
                  </a:cubicBezTo>
                  <a:cubicBezTo>
                    <a:pt x="228" y="53"/>
                    <a:pt x="227" y="53"/>
                    <a:pt x="226" y="52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25" y="52"/>
                    <a:pt x="224" y="54"/>
                    <a:pt x="224" y="55"/>
                  </a:cubicBezTo>
                  <a:cubicBezTo>
                    <a:pt x="224" y="55"/>
                    <a:pt x="224" y="55"/>
                    <a:pt x="225" y="55"/>
                  </a:cubicBezTo>
                  <a:cubicBezTo>
                    <a:pt x="227" y="55"/>
                    <a:pt x="230" y="54"/>
                    <a:pt x="233" y="55"/>
                  </a:cubicBezTo>
                  <a:cubicBezTo>
                    <a:pt x="234" y="55"/>
                    <a:pt x="235" y="56"/>
                    <a:pt x="237" y="57"/>
                  </a:cubicBezTo>
                  <a:cubicBezTo>
                    <a:pt x="240" y="58"/>
                    <a:pt x="241" y="60"/>
                    <a:pt x="241" y="64"/>
                  </a:cubicBezTo>
                  <a:cubicBezTo>
                    <a:pt x="241" y="66"/>
                    <a:pt x="240" y="68"/>
                    <a:pt x="240" y="70"/>
                  </a:cubicBezTo>
                  <a:cubicBezTo>
                    <a:pt x="240" y="70"/>
                    <a:pt x="240" y="70"/>
                    <a:pt x="240" y="71"/>
                  </a:cubicBezTo>
                  <a:cubicBezTo>
                    <a:pt x="240" y="73"/>
                    <a:pt x="239" y="75"/>
                    <a:pt x="238" y="77"/>
                  </a:cubicBezTo>
                  <a:cubicBezTo>
                    <a:pt x="236" y="81"/>
                    <a:pt x="233" y="85"/>
                    <a:pt x="230" y="88"/>
                  </a:cubicBezTo>
                  <a:cubicBezTo>
                    <a:pt x="228" y="90"/>
                    <a:pt x="226" y="92"/>
                    <a:pt x="224" y="94"/>
                  </a:cubicBezTo>
                  <a:cubicBezTo>
                    <a:pt x="220" y="97"/>
                    <a:pt x="216" y="100"/>
                    <a:pt x="214" y="104"/>
                  </a:cubicBezTo>
                  <a:cubicBezTo>
                    <a:pt x="213" y="105"/>
                    <a:pt x="213" y="105"/>
                    <a:pt x="213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8"/>
                    <a:pt x="211" y="110"/>
                    <a:pt x="211" y="112"/>
                  </a:cubicBezTo>
                  <a:cubicBezTo>
                    <a:pt x="210" y="113"/>
                    <a:pt x="210" y="114"/>
                    <a:pt x="210" y="115"/>
                  </a:cubicBezTo>
                  <a:cubicBezTo>
                    <a:pt x="210" y="115"/>
                    <a:pt x="210" y="115"/>
                    <a:pt x="211" y="115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1"/>
                    <a:pt x="213" y="108"/>
                    <a:pt x="216" y="105"/>
                  </a:cubicBezTo>
                  <a:cubicBezTo>
                    <a:pt x="216" y="105"/>
                    <a:pt x="216" y="105"/>
                    <a:pt x="216" y="105"/>
                  </a:cubicBezTo>
                  <a:cubicBezTo>
                    <a:pt x="217" y="104"/>
                    <a:pt x="218" y="105"/>
                    <a:pt x="219" y="106"/>
                  </a:cubicBezTo>
                  <a:cubicBezTo>
                    <a:pt x="219" y="106"/>
                    <a:pt x="219" y="106"/>
                    <a:pt x="220" y="107"/>
                  </a:cubicBezTo>
                  <a:cubicBezTo>
                    <a:pt x="220" y="106"/>
                    <a:pt x="220" y="106"/>
                    <a:pt x="221" y="105"/>
                  </a:cubicBezTo>
                  <a:cubicBezTo>
                    <a:pt x="222" y="103"/>
                    <a:pt x="222" y="101"/>
                    <a:pt x="224" y="99"/>
                  </a:cubicBezTo>
                  <a:cubicBezTo>
                    <a:pt x="225" y="98"/>
                    <a:pt x="226" y="98"/>
                    <a:pt x="227" y="99"/>
                  </a:cubicBezTo>
                  <a:cubicBezTo>
                    <a:pt x="227" y="99"/>
                    <a:pt x="227" y="99"/>
                    <a:pt x="227" y="99"/>
                  </a:cubicBezTo>
                  <a:cubicBezTo>
                    <a:pt x="228" y="99"/>
                    <a:pt x="229" y="98"/>
                    <a:pt x="229" y="98"/>
                  </a:cubicBezTo>
                  <a:cubicBezTo>
                    <a:pt x="230" y="97"/>
                    <a:pt x="230" y="97"/>
                    <a:pt x="230" y="96"/>
                  </a:cubicBezTo>
                  <a:cubicBezTo>
                    <a:pt x="231" y="95"/>
                    <a:pt x="232" y="94"/>
                    <a:pt x="233" y="92"/>
                  </a:cubicBezTo>
                  <a:cubicBezTo>
                    <a:pt x="234" y="91"/>
                    <a:pt x="234" y="91"/>
                    <a:pt x="236" y="91"/>
                  </a:cubicBezTo>
                  <a:cubicBezTo>
                    <a:pt x="237" y="90"/>
                    <a:pt x="238" y="88"/>
                    <a:pt x="238" y="87"/>
                  </a:cubicBezTo>
                  <a:cubicBezTo>
                    <a:pt x="238" y="86"/>
                    <a:pt x="239" y="85"/>
                    <a:pt x="239" y="84"/>
                  </a:cubicBezTo>
                  <a:cubicBezTo>
                    <a:pt x="240" y="83"/>
                    <a:pt x="240" y="83"/>
                    <a:pt x="241" y="83"/>
                  </a:cubicBezTo>
                  <a:cubicBezTo>
                    <a:pt x="241" y="83"/>
                    <a:pt x="241" y="83"/>
                    <a:pt x="242" y="83"/>
                  </a:cubicBezTo>
                  <a:cubicBezTo>
                    <a:pt x="242" y="82"/>
                    <a:pt x="242" y="82"/>
                    <a:pt x="242" y="81"/>
                  </a:cubicBezTo>
                  <a:cubicBezTo>
                    <a:pt x="243" y="78"/>
                    <a:pt x="244" y="76"/>
                    <a:pt x="245" y="73"/>
                  </a:cubicBezTo>
                  <a:cubicBezTo>
                    <a:pt x="245" y="72"/>
                    <a:pt x="246" y="71"/>
                    <a:pt x="246" y="71"/>
                  </a:cubicBezTo>
                  <a:cubicBezTo>
                    <a:pt x="247" y="71"/>
                    <a:pt x="247" y="70"/>
                    <a:pt x="247" y="70"/>
                  </a:cubicBezTo>
                  <a:cubicBezTo>
                    <a:pt x="248" y="65"/>
                    <a:pt x="248" y="60"/>
                    <a:pt x="247" y="55"/>
                  </a:cubicBezTo>
                  <a:cubicBezTo>
                    <a:pt x="246" y="55"/>
                    <a:pt x="246" y="54"/>
                    <a:pt x="245" y="54"/>
                  </a:cubicBezTo>
                  <a:cubicBezTo>
                    <a:pt x="245" y="53"/>
                    <a:pt x="245" y="53"/>
                    <a:pt x="244" y="53"/>
                  </a:cubicBezTo>
                  <a:cubicBezTo>
                    <a:pt x="244" y="54"/>
                    <a:pt x="244" y="53"/>
                    <a:pt x="244" y="53"/>
                  </a:cubicBezTo>
                  <a:cubicBezTo>
                    <a:pt x="243" y="53"/>
                    <a:pt x="242" y="52"/>
                    <a:pt x="243" y="51"/>
                  </a:cubicBezTo>
                  <a:cubicBezTo>
                    <a:pt x="243" y="50"/>
                    <a:pt x="244" y="49"/>
                    <a:pt x="245" y="49"/>
                  </a:cubicBezTo>
                  <a:cubicBezTo>
                    <a:pt x="245" y="49"/>
                    <a:pt x="246" y="49"/>
                    <a:pt x="246" y="49"/>
                  </a:cubicBezTo>
                  <a:cubicBezTo>
                    <a:pt x="247" y="50"/>
                    <a:pt x="247" y="51"/>
                    <a:pt x="248" y="52"/>
                  </a:cubicBezTo>
                  <a:cubicBezTo>
                    <a:pt x="250" y="56"/>
                    <a:pt x="250" y="61"/>
                    <a:pt x="250" y="65"/>
                  </a:cubicBezTo>
                  <a:cubicBezTo>
                    <a:pt x="250" y="67"/>
                    <a:pt x="249" y="69"/>
                    <a:pt x="249" y="70"/>
                  </a:cubicBezTo>
                  <a:cubicBezTo>
                    <a:pt x="249" y="71"/>
                    <a:pt x="249" y="72"/>
                    <a:pt x="250" y="72"/>
                  </a:cubicBezTo>
                  <a:cubicBezTo>
                    <a:pt x="251" y="72"/>
                    <a:pt x="251" y="72"/>
                    <a:pt x="252" y="73"/>
                  </a:cubicBezTo>
                  <a:cubicBezTo>
                    <a:pt x="252" y="74"/>
                    <a:pt x="252" y="76"/>
                    <a:pt x="251" y="77"/>
                  </a:cubicBezTo>
                  <a:cubicBezTo>
                    <a:pt x="251" y="78"/>
                    <a:pt x="250" y="80"/>
                    <a:pt x="249" y="81"/>
                  </a:cubicBezTo>
                  <a:cubicBezTo>
                    <a:pt x="247" y="86"/>
                    <a:pt x="243" y="90"/>
                    <a:pt x="239" y="93"/>
                  </a:cubicBezTo>
                  <a:cubicBezTo>
                    <a:pt x="239" y="94"/>
                    <a:pt x="238" y="94"/>
                    <a:pt x="238" y="95"/>
                  </a:cubicBezTo>
                  <a:cubicBezTo>
                    <a:pt x="238" y="95"/>
                    <a:pt x="238" y="96"/>
                    <a:pt x="238" y="96"/>
                  </a:cubicBezTo>
                  <a:cubicBezTo>
                    <a:pt x="236" y="97"/>
                    <a:pt x="235" y="98"/>
                    <a:pt x="234" y="99"/>
                  </a:cubicBezTo>
                  <a:cubicBezTo>
                    <a:pt x="233" y="100"/>
                    <a:pt x="232" y="100"/>
                    <a:pt x="231" y="101"/>
                  </a:cubicBezTo>
                  <a:cubicBezTo>
                    <a:pt x="231" y="101"/>
                    <a:pt x="231" y="102"/>
                    <a:pt x="230" y="102"/>
                  </a:cubicBezTo>
                  <a:cubicBezTo>
                    <a:pt x="230" y="103"/>
                    <a:pt x="229" y="104"/>
                    <a:pt x="229" y="106"/>
                  </a:cubicBezTo>
                  <a:close/>
                  <a:moveTo>
                    <a:pt x="178" y="60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78" y="60"/>
                    <a:pt x="177" y="60"/>
                    <a:pt x="177" y="60"/>
                  </a:cubicBezTo>
                  <a:cubicBezTo>
                    <a:pt x="173" y="60"/>
                    <a:pt x="168" y="60"/>
                    <a:pt x="164" y="61"/>
                  </a:cubicBezTo>
                  <a:cubicBezTo>
                    <a:pt x="160" y="62"/>
                    <a:pt x="156" y="62"/>
                    <a:pt x="152" y="63"/>
                  </a:cubicBezTo>
                  <a:cubicBezTo>
                    <a:pt x="150" y="63"/>
                    <a:pt x="148" y="63"/>
                    <a:pt x="147" y="63"/>
                  </a:cubicBezTo>
                  <a:cubicBezTo>
                    <a:pt x="146" y="64"/>
                    <a:pt x="146" y="63"/>
                    <a:pt x="145" y="63"/>
                  </a:cubicBezTo>
                  <a:cubicBezTo>
                    <a:pt x="145" y="62"/>
                    <a:pt x="145" y="62"/>
                    <a:pt x="145" y="61"/>
                  </a:cubicBezTo>
                  <a:cubicBezTo>
                    <a:pt x="146" y="61"/>
                    <a:pt x="146" y="61"/>
                    <a:pt x="147" y="61"/>
                  </a:cubicBezTo>
                  <a:cubicBezTo>
                    <a:pt x="148" y="61"/>
                    <a:pt x="149" y="62"/>
                    <a:pt x="150" y="61"/>
                  </a:cubicBezTo>
                  <a:cubicBezTo>
                    <a:pt x="152" y="61"/>
                    <a:pt x="155" y="61"/>
                    <a:pt x="157" y="61"/>
                  </a:cubicBezTo>
                  <a:cubicBezTo>
                    <a:pt x="161" y="60"/>
                    <a:pt x="165" y="60"/>
                    <a:pt x="169" y="59"/>
                  </a:cubicBezTo>
                  <a:cubicBezTo>
                    <a:pt x="172" y="58"/>
                    <a:pt x="175" y="58"/>
                    <a:pt x="178" y="57"/>
                  </a:cubicBezTo>
                  <a:cubicBezTo>
                    <a:pt x="179" y="57"/>
                    <a:pt x="179" y="57"/>
                    <a:pt x="180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81" y="57"/>
                    <a:pt x="182" y="55"/>
                    <a:pt x="183" y="54"/>
                  </a:cubicBezTo>
                  <a:cubicBezTo>
                    <a:pt x="182" y="54"/>
                    <a:pt x="181" y="53"/>
                    <a:pt x="180" y="52"/>
                  </a:cubicBezTo>
                  <a:cubicBezTo>
                    <a:pt x="179" y="53"/>
                    <a:pt x="178" y="53"/>
                    <a:pt x="176" y="53"/>
                  </a:cubicBezTo>
                  <a:cubicBezTo>
                    <a:pt x="175" y="54"/>
                    <a:pt x="175" y="54"/>
                    <a:pt x="174" y="53"/>
                  </a:cubicBezTo>
                  <a:cubicBezTo>
                    <a:pt x="173" y="52"/>
                    <a:pt x="173" y="52"/>
                    <a:pt x="173" y="51"/>
                  </a:cubicBezTo>
                  <a:cubicBezTo>
                    <a:pt x="173" y="50"/>
                    <a:pt x="174" y="50"/>
                    <a:pt x="174" y="50"/>
                  </a:cubicBezTo>
                  <a:cubicBezTo>
                    <a:pt x="167" y="50"/>
                    <a:pt x="161" y="51"/>
                    <a:pt x="154" y="51"/>
                  </a:cubicBezTo>
                  <a:cubicBezTo>
                    <a:pt x="155" y="53"/>
                    <a:pt x="155" y="54"/>
                    <a:pt x="153" y="55"/>
                  </a:cubicBezTo>
                  <a:cubicBezTo>
                    <a:pt x="153" y="55"/>
                    <a:pt x="154" y="55"/>
                    <a:pt x="154" y="55"/>
                  </a:cubicBezTo>
                  <a:cubicBezTo>
                    <a:pt x="155" y="55"/>
                    <a:pt x="155" y="55"/>
                    <a:pt x="155" y="56"/>
                  </a:cubicBezTo>
                  <a:cubicBezTo>
                    <a:pt x="155" y="57"/>
                    <a:pt x="155" y="57"/>
                    <a:pt x="154" y="57"/>
                  </a:cubicBezTo>
                  <a:cubicBezTo>
                    <a:pt x="154" y="57"/>
                    <a:pt x="154" y="57"/>
                    <a:pt x="153" y="57"/>
                  </a:cubicBezTo>
                  <a:cubicBezTo>
                    <a:pt x="151" y="57"/>
                    <a:pt x="148" y="57"/>
                    <a:pt x="145" y="58"/>
                  </a:cubicBezTo>
                  <a:cubicBezTo>
                    <a:pt x="145" y="58"/>
                    <a:pt x="144" y="58"/>
                    <a:pt x="144" y="58"/>
                  </a:cubicBezTo>
                  <a:cubicBezTo>
                    <a:pt x="144" y="59"/>
                    <a:pt x="144" y="60"/>
                    <a:pt x="143" y="61"/>
                  </a:cubicBezTo>
                  <a:cubicBezTo>
                    <a:pt x="142" y="62"/>
                    <a:pt x="142" y="63"/>
                    <a:pt x="141" y="64"/>
                  </a:cubicBezTo>
                  <a:cubicBezTo>
                    <a:pt x="140" y="66"/>
                    <a:pt x="138" y="68"/>
                    <a:pt x="137" y="70"/>
                  </a:cubicBezTo>
                  <a:cubicBezTo>
                    <a:pt x="137" y="70"/>
                    <a:pt x="137" y="70"/>
                    <a:pt x="136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7" y="71"/>
                    <a:pt x="137" y="71"/>
                    <a:pt x="138" y="71"/>
                  </a:cubicBezTo>
                  <a:cubicBezTo>
                    <a:pt x="142" y="70"/>
                    <a:pt x="146" y="69"/>
                    <a:pt x="150" y="69"/>
                  </a:cubicBezTo>
                  <a:cubicBezTo>
                    <a:pt x="151" y="69"/>
                    <a:pt x="152" y="70"/>
                    <a:pt x="152" y="71"/>
                  </a:cubicBezTo>
                  <a:cubicBezTo>
                    <a:pt x="153" y="71"/>
                    <a:pt x="153" y="72"/>
                    <a:pt x="153" y="72"/>
                  </a:cubicBezTo>
                  <a:cubicBezTo>
                    <a:pt x="153" y="72"/>
                    <a:pt x="154" y="72"/>
                    <a:pt x="154" y="72"/>
                  </a:cubicBezTo>
                  <a:cubicBezTo>
                    <a:pt x="160" y="71"/>
                    <a:pt x="165" y="70"/>
                    <a:pt x="171" y="70"/>
                  </a:cubicBezTo>
                  <a:cubicBezTo>
                    <a:pt x="172" y="70"/>
                    <a:pt x="172" y="70"/>
                    <a:pt x="172" y="70"/>
                  </a:cubicBezTo>
                  <a:cubicBezTo>
                    <a:pt x="173" y="69"/>
                    <a:pt x="174" y="68"/>
                    <a:pt x="174" y="66"/>
                  </a:cubicBezTo>
                  <a:cubicBezTo>
                    <a:pt x="173" y="67"/>
                    <a:pt x="171" y="67"/>
                    <a:pt x="170" y="67"/>
                  </a:cubicBezTo>
                  <a:cubicBezTo>
                    <a:pt x="169" y="67"/>
                    <a:pt x="169" y="67"/>
                    <a:pt x="168" y="67"/>
                  </a:cubicBezTo>
                  <a:cubicBezTo>
                    <a:pt x="167" y="67"/>
                    <a:pt x="167" y="67"/>
                    <a:pt x="167" y="66"/>
                  </a:cubicBezTo>
                  <a:cubicBezTo>
                    <a:pt x="167" y="65"/>
                    <a:pt x="167" y="65"/>
                    <a:pt x="168" y="65"/>
                  </a:cubicBezTo>
                  <a:cubicBezTo>
                    <a:pt x="168" y="64"/>
                    <a:pt x="168" y="64"/>
                    <a:pt x="169" y="64"/>
                  </a:cubicBezTo>
                  <a:cubicBezTo>
                    <a:pt x="172" y="63"/>
                    <a:pt x="174" y="62"/>
                    <a:pt x="177" y="60"/>
                  </a:cubicBezTo>
                  <a:cubicBezTo>
                    <a:pt x="178" y="60"/>
                    <a:pt x="178" y="60"/>
                    <a:pt x="178" y="60"/>
                  </a:cubicBezTo>
                  <a:close/>
                  <a:moveTo>
                    <a:pt x="214" y="99"/>
                  </a:moveTo>
                  <a:cubicBezTo>
                    <a:pt x="215" y="98"/>
                    <a:pt x="216" y="98"/>
                    <a:pt x="217" y="97"/>
                  </a:cubicBezTo>
                  <a:cubicBezTo>
                    <a:pt x="220" y="93"/>
                    <a:pt x="223" y="90"/>
                    <a:pt x="226" y="86"/>
                  </a:cubicBezTo>
                  <a:cubicBezTo>
                    <a:pt x="229" y="83"/>
                    <a:pt x="232" y="80"/>
                    <a:pt x="234" y="76"/>
                  </a:cubicBezTo>
                  <a:cubicBezTo>
                    <a:pt x="235" y="75"/>
                    <a:pt x="236" y="74"/>
                    <a:pt x="237" y="72"/>
                  </a:cubicBezTo>
                  <a:cubicBezTo>
                    <a:pt x="237" y="71"/>
                    <a:pt x="238" y="70"/>
                    <a:pt x="238" y="68"/>
                  </a:cubicBezTo>
                  <a:cubicBezTo>
                    <a:pt x="237" y="67"/>
                    <a:pt x="237" y="66"/>
                    <a:pt x="237" y="64"/>
                  </a:cubicBezTo>
                  <a:cubicBezTo>
                    <a:pt x="237" y="63"/>
                    <a:pt x="237" y="61"/>
                    <a:pt x="236" y="60"/>
                  </a:cubicBezTo>
                  <a:cubicBezTo>
                    <a:pt x="235" y="59"/>
                    <a:pt x="235" y="59"/>
                    <a:pt x="234" y="59"/>
                  </a:cubicBezTo>
                  <a:cubicBezTo>
                    <a:pt x="233" y="59"/>
                    <a:pt x="232" y="59"/>
                    <a:pt x="231" y="60"/>
                  </a:cubicBezTo>
                  <a:cubicBezTo>
                    <a:pt x="230" y="60"/>
                    <a:pt x="229" y="60"/>
                    <a:pt x="229" y="60"/>
                  </a:cubicBezTo>
                  <a:cubicBezTo>
                    <a:pt x="227" y="61"/>
                    <a:pt x="225" y="60"/>
                    <a:pt x="225" y="58"/>
                  </a:cubicBezTo>
                  <a:cubicBezTo>
                    <a:pt x="225" y="58"/>
                    <a:pt x="225" y="58"/>
                    <a:pt x="226" y="57"/>
                  </a:cubicBezTo>
                  <a:cubicBezTo>
                    <a:pt x="224" y="58"/>
                    <a:pt x="223" y="58"/>
                    <a:pt x="222" y="59"/>
                  </a:cubicBezTo>
                  <a:cubicBezTo>
                    <a:pt x="222" y="60"/>
                    <a:pt x="223" y="60"/>
                    <a:pt x="223" y="61"/>
                  </a:cubicBezTo>
                  <a:cubicBezTo>
                    <a:pt x="222" y="62"/>
                    <a:pt x="221" y="62"/>
                    <a:pt x="220" y="62"/>
                  </a:cubicBezTo>
                  <a:cubicBezTo>
                    <a:pt x="220" y="63"/>
                    <a:pt x="220" y="65"/>
                    <a:pt x="220" y="66"/>
                  </a:cubicBezTo>
                  <a:cubicBezTo>
                    <a:pt x="220" y="69"/>
                    <a:pt x="219" y="72"/>
                    <a:pt x="219" y="75"/>
                  </a:cubicBezTo>
                  <a:cubicBezTo>
                    <a:pt x="219" y="77"/>
                    <a:pt x="219" y="80"/>
                    <a:pt x="218" y="82"/>
                  </a:cubicBezTo>
                  <a:cubicBezTo>
                    <a:pt x="218" y="85"/>
                    <a:pt x="217" y="88"/>
                    <a:pt x="216" y="91"/>
                  </a:cubicBezTo>
                  <a:cubicBezTo>
                    <a:pt x="216" y="93"/>
                    <a:pt x="215" y="96"/>
                    <a:pt x="214" y="99"/>
                  </a:cubicBezTo>
                  <a:close/>
                  <a:moveTo>
                    <a:pt x="244" y="200"/>
                  </a:moveTo>
                  <a:cubicBezTo>
                    <a:pt x="244" y="200"/>
                    <a:pt x="244" y="200"/>
                    <a:pt x="244" y="200"/>
                  </a:cubicBezTo>
                  <a:cubicBezTo>
                    <a:pt x="244" y="200"/>
                    <a:pt x="243" y="200"/>
                    <a:pt x="243" y="200"/>
                  </a:cubicBezTo>
                  <a:cubicBezTo>
                    <a:pt x="240" y="201"/>
                    <a:pt x="238" y="202"/>
                    <a:pt x="235" y="204"/>
                  </a:cubicBezTo>
                  <a:cubicBezTo>
                    <a:pt x="230" y="205"/>
                    <a:pt x="224" y="207"/>
                    <a:pt x="219" y="208"/>
                  </a:cubicBezTo>
                  <a:cubicBezTo>
                    <a:pt x="214" y="209"/>
                    <a:pt x="209" y="210"/>
                    <a:pt x="204" y="211"/>
                  </a:cubicBezTo>
                  <a:cubicBezTo>
                    <a:pt x="198" y="213"/>
                    <a:pt x="191" y="213"/>
                    <a:pt x="185" y="214"/>
                  </a:cubicBezTo>
                  <a:cubicBezTo>
                    <a:pt x="177" y="214"/>
                    <a:pt x="170" y="215"/>
                    <a:pt x="162" y="215"/>
                  </a:cubicBezTo>
                  <a:cubicBezTo>
                    <a:pt x="156" y="215"/>
                    <a:pt x="150" y="215"/>
                    <a:pt x="144" y="215"/>
                  </a:cubicBezTo>
                  <a:cubicBezTo>
                    <a:pt x="143" y="215"/>
                    <a:pt x="142" y="215"/>
                    <a:pt x="141" y="215"/>
                  </a:cubicBezTo>
                  <a:cubicBezTo>
                    <a:pt x="136" y="215"/>
                    <a:pt x="131" y="216"/>
                    <a:pt x="125" y="216"/>
                  </a:cubicBezTo>
                  <a:cubicBezTo>
                    <a:pt x="124" y="216"/>
                    <a:pt x="122" y="216"/>
                    <a:pt x="121" y="216"/>
                  </a:cubicBezTo>
                  <a:cubicBezTo>
                    <a:pt x="121" y="216"/>
                    <a:pt x="122" y="217"/>
                    <a:pt x="122" y="217"/>
                  </a:cubicBezTo>
                  <a:cubicBezTo>
                    <a:pt x="127" y="217"/>
                    <a:pt x="132" y="217"/>
                    <a:pt x="138" y="217"/>
                  </a:cubicBezTo>
                  <a:cubicBezTo>
                    <a:pt x="147" y="218"/>
                    <a:pt x="156" y="218"/>
                    <a:pt x="165" y="218"/>
                  </a:cubicBezTo>
                  <a:cubicBezTo>
                    <a:pt x="175" y="218"/>
                    <a:pt x="184" y="217"/>
                    <a:pt x="194" y="216"/>
                  </a:cubicBezTo>
                  <a:cubicBezTo>
                    <a:pt x="198" y="215"/>
                    <a:pt x="203" y="214"/>
                    <a:pt x="208" y="213"/>
                  </a:cubicBezTo>
                  <a:cubicBezTo>
                    <a:pt x="215" y="211"/>
                    <a:pt x="222" y="209"/>
                    <a:pt x="230" y="206"/>
                  </a:cubicBezTo>
                  <a:cubicBezTo>
                    <a:pt x="234" y="205"/>
                    <a:pt x="239" y="203"/>
                    <a:pt x="243" y="201"/>
                  </a:cubicBezTo>
                  <a:cubicBezTo>
                    <a:pt x="243" y="200"/>
                    <a:pt x="244" y="200"/>
                    <a:pt x="244" y="200"/>
                  </a:cubicBezTo>
                  <a:close/>
                  <a:moveTo>
                    <a:pt x="70" y="128"/>
                  </a:moveTo>
                  <a:cubicBezTo>
                    <a:pt x="69" y="127"/>
                    <a:pt x="68" y="126"/>
                    <a:pt x="68" y="125"/>
                  </a:cubicBezTo>
                  <a:cubicBezTo>
                    <a:pt x="68" y="124"/>
                    <a:pt x="67" y="123"/>
                    <a:pt x="66" y="123"/>
                  </a:cubicBezTo>
                  <a:cubicBezTo>
                    <a:pt x="62" y="123"/>
                    <a:pt x="58" y="123"/>
                    <a:pt x="54" y="124"/>
                  </a:cubicBezTo>
                  <a:cubicBezTo>
                    <a:pt x="49" y="125"/>
                    <a:pt x="44" y="127"/>
                    <a:pt x="39" y="129"/>
                  </a:cubicBezTo>
                  <a:cubicBezTo>
                    <a:pt x="35" y="131"/>
                    <a:pt x="30" y="133"/>
                    <a:pt x="26" y="136"/>
                  </a:cubicBezTo>
                  <a:cubicBezTo>
                    <a:pt x="25" y="137"/>
                    <a:pt x="24" y="138"/>
                    <a:pt x="23" y="138"/>
                  </a:cubicBezTo>
                  <a:cubicBezTo>
                    <a:pt x="20" y="141"/>
                    <a:pt x="17" y="143"/>
                    <a:pt x="15" y="146"/>
                  </a:cubicBezTo>
                  <a:cubicBezTo>
                    <a:pt x="15" y="146"/>
                    <a:pt x="14" y="146"/>
                    <a:pt x="14" y="147"/>
                  </a:cubicBezTo>
                  <a:cubicBezTo>
                    <a:pt x="14" y="147"/>
                    <a:pt x="15" y="147"/>
                    <a:pt x="15" y="147"/>
                  </a:cubicBezTo>
                  <a:cubicBezTo>
                    <a:pt x="20" y="142"/>
                    <a:pt x="26" y="139"/>
                    <a:pt x="32" y="136"/>
                  </a:cubicBezTo>
                  <a:cubicBezTo>
                    <a:pt x="35" y="135"/>
                    <a:pt x="38" y="134"/>
                    <a:pt x="41" y="132"/>
                  </a:cubicBezTo>
                  <a:cubicBezTo>
                    <a:pt x="41" y="132"/>
                    <a:pt x="41" y="132"/>
                    <a:pt x="42" y="132"/>
                  </a:cubicBezTo>
                  <a:cubicBezTo>
                    <a:pt x="45" y="130"/>
                    <a:pt x="47" y="129"/>
                    <a:pt x="51" y="129"/>
                  </a:cubicBezTo>
                  <a:cubicBezTo>
                    <a:pt x="54" y="128"/>
                    <a:pt x="57" y="128"/>
                    <a:pt x="60" y="128"/>
                  </a:cubicBezTo>
                  <a:cubicBezTo>
                    <a:pt x="61" y="128"/>
                    <a:pt x="61" y="128"/>
                    <a:pt x="62" y="129"/>
                  </a:cubicBezTo>
                  <a:cubicBezTo>
                    <a:pt x="62" y="129"/>
                    <a:pt x="62" y="129"/>
                    <a:pt x="63" y="129"/>
                  </a:cubicBezTo>
                  <a:cubicBezTo>
                    <a:pt x="64" y="129"/>
                    <a:pt x="66" y="129"/>
                    <a:pt x="68" y="128"/>
                  </a:cubicBezTo>
                  <a:cubicBezTo>
                    <a:pt x="68" y="128"/>
                    <a:pt x="69" y="128"/>
                    <a:pt x="70" y="128"/>
                  </a:cubicBezTo>
                  <a:close/>
                  <a:moveTo>
                    <a:pt x="183" y="76"/>
                  </a:moveTo>
                  <a:cubicBezTo>
                    <a:pt x="181" y="76"/>
                    <a:pt x="180" y="77"/>
                    <a:pt x="178" y="77"/>
                  </a:cubicBezTo>
                  <a:cubicBezTo>
                    <a:pt x="178" y="78"/>
                    <a:pt x="178" y="78"/>
                    <a:pt x="177" y="78"/>
                  </a:cubicBezTo>
                  <a:cubicBezTo>
                    <a:pt x="177" y="80"/>
                    <a:pt x="176" y="82"/>
                    <a:pt x="175" y="84"/>
                  </a:cubicBezTo>
                  <a:cubicBezTo>
                    <a:pt x="174" y="85"/>
                    <a:pt x="174" y="86"/>
                    <a:pt x="173" y="86"/>
                  </a:cubicBezTo>
                  <a:cubicBezTo>
                    <a:pt x="172" y="86"/>
                    <a:pt x="172" y="86"/>
                    <a:pt x="171" y="86"/>
                  </a:cubicBezTo>
                  <a:cubicBezTo>
                    <a:pt x="167" y="88"/>
                    <a:pt x="162" y="89"/>
                    <a:pt x="158" y="91"/>
                  </a:cubicBezTo>
                  <a:cubicBezTo>
                    <a:pt x="154" y="92"/>
                    <a:pt x="151" y="94"/>
                    <a:pt x="148" y="96"/>
                  </a:cubicBezTo>
                  <a:cubicBezTo>
                    <a:pt x="147" y="96"/>
                    <a:pt x="147" y="97"/>
                    <a:pt x="146" y="97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7" y="97"/>
                    <a:pt x="147" y="98"/>
                    <a:pt x="147" y="98"/>
                  </a:cubicBezTo>
                  <a:cubicBezTo>
                    <a:pt x="149" y="98"/>
                    <a:pt x="152" y="98"/>
                    <a:pt x="154" y="97"/>
                  </a:cubicBezTo>
                  <a:cubicBezTo>
                    <a:pt x="159" y="97"/>
                    <a:pt x="164" y="96"/>
                    <a:pt x="168" y="95"/>
                  </a:cubicBezTo>
                  <a:cubicBezTo>
                    <a:pt x="169" y="95"/>
                    <a:pt x="169" y="94"/>
                    <a:pt x="169" y="94"/>
                  </a:cubicBezTo>
                  <a:cubicBezTo>
                    <a:pt x="169" y="94"/>
                    <a:pt x="169" y="94"/>
                    <a:pt x="169" y="94"/>
                  </a:cubicBezTo>
                  <a:cubicBezTo>
                    <a:pt x="167" y="94"/>
                    <a:pt x="167" y="92"/>
                    <a:pt x="168" y="91"/>
                  </a:cubicBezTo>
                  <a:cubicBezTo>
                    <a:pt x="168" y="91"/>
                    <a:pt x="169" y="91"/>
                    <a:pt x="169" y="90"/>
                  </a:cubicBezTo>
                  <a:cubicBezTo>
                    <a:pt x="171" y="89"/>
                    <a:pt x="173" y="88"/>
                    <a:pt x="175" y="87"/>
                  </a:cubicBezTo>
                  <a:cubicBezTo>
                    <a:pt x="176" y="86"/>
                    <a:pt x="177" y="86"/>
                    <a:pt x="177" y="85"/>
                  </a:cubicBezTo>
                  <a:cubicBezTo>
                    <a:pt x="178" y="84"/>
                    <a:pt x="178" y="83"/>
                    <a:pt x="178" y="82"/>
                  </a:cubicBezTo>
                  <a:cubicBezTo>
                    <a:pt x="179" y="82"/>
                    <a:pt x="179" y="81"/>
                    <a:pt x="179" y="80"/>
                  </a:cubicBezTo>
                  <a:cubicBezTo>
                    <a:pt x="179" y="79"/>
                    <a:pt x="179" y="79"/>
                    <a:pt x="180" y="78"/>
                  </a:cubicBezTo>
                  <a:cubicBezTo>
                    <a:pt x="180" y="78"/>
                    <a:pt x="181" y="77"/>
                    <a:pt x="182" y="78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83" y="77"/>
                    <a:pt x="183" y="77"/>
                    <a:pt x="183" y="76"/>
                  </a:cubicBezTo>
                  <a:close/>
                  <a:moveTo>
                    <a:pt x="195" y="120"/>
                  </a:moveTo>
                  <a:cubicBezTo>
                    <a:pt x="194" y="121"/>
                    <a:pt x="194" y="122"/>
                    <a:pt x="194" y="122"/>
                  </a:cubicBezTo>
                  <a:cubicBezTo>
                    <a:pt x="193" y="124"/>
                    <a:pt x="194" y="125"/>
                    <a:pt x="193" y="126"/>
                  </a:cubicBezTo>
                  <a:cubicBezTo>
                    <a:pt x="195" y="126"/>
                    <a:pt x="197" y="126"/>
                    <a:pt x="198" y="125"/>
                  </a:cubicBezTo>
                  <a:cubicBezTo>
                    <a:pt x="199" y="125"/>
                    <a:pt x="199" y="125"/>
                    <a:pt x="199" y="124"/>
                  </a:cubicBezTo>
                  <a:cubicBezTo>
                    <a:pt x="200" y="122"/>
                    <a:pt x="200" y="121"/>
                    <a:pt x="201" y="119"/>
                  </a:cubicBezTo>
                  <a:cubicBezTo>
                    <a:pt x="201" y="117"/>
                    <a:pt x="202" y="115"/>
                    <a:pt x="203" y="113"/>
                  </a:cubicBezTo>
                  <a:cubicBezTo>
                    <a:pt x="203" y="113"/>
                    <a:pt x="203" y="113"/>
                    <a:pt x="203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1" y="112"/>
                    <a:pt x="199" y="112"/>
                    <a:pt x="197" y="112"/>
                  </a:cubicBezTo>
                  <a:cubicBezTo>
                    <a:pt x="197" y="112"/>
                    <a:pt x="197" y="112"/>
                    <a:pt x="197" y="113"/>
                  </a:cubicBezTo>
                  <a:cubicBezTo>
                    <a:pt x="196" y="113"/>
                    <a:pt x="196" y="113"/>
                    <a:pt x="195" y="113"/>
                  </a:cubicBezTo>
                  <a:cubicBezTo>
                    <a:pt x="195" y="114"/>
                    <a:pt x="194" y="114"/>
                    <a:pt x="194" y="114"/>
                  </a:cubicBezTo>
                  <a:cubicBezTo>
                    <a:pt x="193" y="115"/>
                    <a:pt x="193" y="115"/>
                    <a:pt x="192" y="116"/>
                  </a:cubicBezTo>
                  <a:cubicBezTo>
                    <a:pt x="190" y="117"/>
                    <a:pt x="188" y="118"/>
                    <a:pt x="186" y="120"/>
                  </a:cubicBezTo>
                  <a:cubicBezTo>
                    <a:pt x="186" y="120"/>
                    <a:pt x="185" y="120"/>
                    <a:pt x="185" y="121"/>
                  </a:cubicBezTo>
                  <a:cubicBezTo>
                    <a:pt x="185" y="122"/>
                    <a:pt x="184" y="122"/>
                    <a:pt x="184" y="123"/>
                  </a:cubicBezTo>
                  <a:cubicBezTo>
                    <a:pt x="185" y="124"/>
                    <a:pt x="185" y="124"/>
                    <a:pt x="186" y="124"/>
                  </a:cubicBezTo>
                  <a:cubicBezTo>
                    <a:pt x="188" y="124"/>
                    <a:pt x="190" y="123"/>
                    <a:pt x="192" y="123"/>
                  </a:cubicBezTo>
                  <a:cubicBezTo>
                    <a:pt x="192" y="122"/>
                    <a:pt x="192" y="121"/>
                    <a:pt x="191" y="120"/>
                  </a:cubicBezTo>
                  <a:cubicBezTo>
                    <a:pt x="192" y="119"/>
                    <a:pt x="192" y="119"/>
                    <a:pt x="193" y="119"/>
                  </a:cubicBezTo>
                  <a:cubicBezTo>
                    <a:pt x="194" y="119"/>
                    <a:pt x="194" y="119"/>
                    <a:pt x="195" y="120"/>
                  </a:cubicBezTo>
                  <a:close/>
                  <a:moveTo>
                    <a:pt x="175" y="79"/>
                  </a:moveTo>
                  <a:cubicBezTo>
                    <a:pt x="174" y="79"/>
                    <a:pt x="174" y="79"/>
                    <a:pt x="174" y="79"/>
                  </a:cubicBezTo>
                  <a:cubicBezTo>
                    <a:pt x="174" y="79"/>
                    <a:pt x="174" y="79"/>
                    <a:pt x="173" y="79"/>
                  </a:cubicBezTo>
                  <a:cubicBezTo>
                    <a:pt x="172" y="79"/>
                    <a:pt x="170" y="80"/>
                    <a:pt x="168" y="80"/>
                  </a:cubicBezTo>
                  <a:cubicBezTo>
                    <a:pt x="167" y="80"/>
                    <a:pt x="167" y="80"/>
                    <a:pt x="166" y="80"/>
                  </a:cubicBezTo>
                  <a:cubicBezTo>
                    <a:pt x="165" y="79"/>
                    <a:pt x="165" y="78"/>
                    <a:pt x="165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8" y="76"/>
                    <a:pt x="170" y="75"/>
                    <a:pt x="171" y="74"/>
                  </a:cubicBezTo>
                  <a:cubicBezTo>
                    <a:pt x="172" y="73"/>
                    <a:pt x="172" y="73"/>
                    <a:pt x="172" y="73"/>
                  </a:cubicBezTo>
                  <a:cubicBezTo>
                    <a:pt x="172" y="73"/>
                    <a:pt x="171" y="73"/>
                    <a:pt x="171" y="73"/>
                  </a:cubicBezTo>
                  <a:cubicBezTo>
                    <a:pt x="163" y="77"/>
                    <a:pt x="154" y="81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8" y="86"/>
                    <a:pt x="150" y="86"/>
                    <a:pt x="151" y="86"/>
                  </a:cubicBezTo>
                  <a:cubicBezTo>
                    <a:pt x="154" y="85"/>
                    <a:pt x="158" y="85"/>
                    <a:pt x="161" y="84"/>
                  </a:cubicBezTo>
                  <a:cubicBezTo>
                    <a:pt x="165" y="84"/>
                    <a:pt x="168" y="83"/>
                    <a:pt x="171" y="83"/>
                  </a:cubicBezTo>
                  <a:cubicBezTo>
                    <a:pt x="171" y="83"/>
                    <a:pt x="172" y="83"/>
                    <a:pt x="172" y="82"/>
                  </a:cubicBezTo>
                  <a:cubicBezTo>
                    <a:pt x="173" y="81"/>
                    <a:pt x="174" y="80"/>
                    <a:pt x="175" y="79"/>
                  </a:cubicBezTo>
                  <a:close/>
                  <a:moveTo>
                    <a:pt x="206" y="87"/>
                  </a:moveTo>
                  <a:cubicBezTo>
                    <a:pt x="207" y="87"/>
                    <a:pt x="207" y="87"/>
                    <a:pt x="207" y="87"/>
                  </a:cubicBezTo>
                  <a:cubicBezTo>
                    <a:pt x="208" y="87"/>
                    <a:pt x="209" y="87"/>
                    <a:pt x="210" y="87"/>
                  </a:cubicBezTo>
                  <a:cubicBezTo>
                    <a:pt x="211" y="86"/>
                    <a:pt x="212" y="87"/>
                    <a:pt x="212" y="87"/>
                  </a:cubicBezTo>
                  <a:cubicBezTo>
                    <a:pt x="212" y="88"/>
                    <a:pt x="212" y="88"/>
                    <a:pt x="211" y="89"/>
                  </a:cubicBezTo>
                  <a:cubicBezTo>
                    <a:pt x="211" y="89"/>
                    <a:pt x="210" y="90"/>
                    <a:pt x="210" y="90"/>
                  </a:cubicBezTo>
                  <a:cubicBezTo>
                    <a:pt x="209" y="91"/>
                    <a:pt x="208" y="91"/>
                    <a:pt x="206" y="92"/>
                  </a:cubicBezTo>
                  <a:cubicBezTo>
                    <a:pt x="206" y="93"/>
                    <a:pt x="205" y="93"/>
                    <a:pt x="205" y="94"/>
                  </a:cubicBezTo>
                  <a:cubicBezTo>
                    <a:pt x="205" y="95"/>
                    <a:pt x="205" y="96"/>
                    <a:pt x="205" y="97"/>
                  </a:cubicBezTo>
                  <a:cubicBezTo>
                    <a:pt x="204" y="98"/>
                    <a:pt x="204" y="98"/>
                    <a:pt x="203" y="98"/>
                  </a:cubicBezTo>
                  <a:cubicBezTo>
                    <a:pt x="202" y="98"/>
                    <a:pt x="202" y="97"/>
                    <a:pt x="202" y="96"/>
                  </a:cubicBezTo>
                  <a:cubicBezTo>
                    <a:pt x="202" y="96"/>
                    <a:pt x="202" y="96"/>
                    <a:pt x="202" y="96"/>
                  </a:cubicBezTo>
                  <a:cubicBezTo>
                    <a:pt x="201" y="97"/>
                    <a:pt x="201" y="98"/>
                    <a:pt x="200" y="100"/>
                  </a:cubicBezTo>
                  <a:cubicBezTo>
                    <a:pt x="204" y="100"/>
                    <a:pt x="206" y="99"/>
                    <a:pt x="209" y="98"/>
                  </a:cubicBezTo>
                  <a:cubicBezTo>
                    <a:pt x="210" y="96"/>
                    <a:pt x="211" y="93"/>
                    <a:pt x="212" y="90"/>
                  </a:cubicBezTo>
                  <a:cubicBezTo>
                    <a:pt x="213" y="86"/>
                    <a:pt x="213" y="83"/>
                    <a:pt x="214" y="79"/>
                  </a:cubicBezTo>
                  <a:cubicBezTo>
                    <a:pt x="214" y="78"/>
                    <a:pt x="214" y="76"/>
                    <a:pt x="215" y="74"/>
                  </a:cubicBezTo>
                  <a:cubicBezTo>
                    <a:pt x="215" y="74"/>
                    <a:pt x="214" y="74"/>
                    <a:pt x="214" y="74"/>
                  </a:cubicBezTo>
                  <a:cubicBezTo>
                    <a:pt x="212" y="76"/>
                    <a:pt x="210" y="77"/>
                    <a:pt x="208" y="79"/>
                  </a:cubicBezTo>
                  <a:cubicBezTo>
                    <a:pt x="207" y="79"/>
                    <a:pt x="207" y="79"/>
                    <a:pt x="207" y="80"/>
                  </a:cubicBezTo>
                  <a:cubicBezTo>
                    <a:pt x="207" y="81"/>
                    <a:pt x="207" y="83"/>
                    <a:pt x="207" y="84"/>
                  </a:cubicBezTo>
                  <a:cubicBezTo>
                    <a:pt x="206" y="85"/>
                    <a:pt x="206" y="86"/>
                    <a:pt x="206" y="87"/>
                  </a:cubicBezTo>
                  <a:close/>
                  <a:moveTo>
                    <a:pt x="218" y="203"/>
                  </a:moveTo>
                  <a:cubicBezTo>
                    <a:pt x="218" y="204"/>
                    <a:pt x="218" y="204"/>
                    <a:pt x="218" y="204"/>
                  </a:cubicBezTo>
                  <a:cubicBezTo>
                    <a:pt x="218" y="204"/>
                    <a:pt x="218" y="204"/>
                    <a:pt x="218" y="204"/>
                  </a:cubicBezTo>
                  <a:cubicBezTo>
                    <a:pt x="230" y="201"/>
                    <a:pt x="242" y="196"/>
                    <a:pt x="253" y="189"/>
                  </a:cubicBezTo>
                  <a:cubicBezTo>
                    <a:pt x="255" y="188"/>
                    <a:pt x="256" y="186"/>
                    <a:pt x="257" y="184"/>
                  </a:cubicBezTo>
                  <a:cubicBezTo>
                    <a:pt x="257" y="184"/>
                    <a:pt x="257" y="184"/>
                    <a:pt x="257" y="184"/>
                  </a:cubicBezTo>
                  <a:cubicBezTo>
                    <a:pt x="261" y="177"/>
                    <a:pt x="263" y="171"/>
                    <a:pt x="263" y="163"/>
                  </a:cubicBezTo>
                  <a:cubicBezTo>
                    <a:pt x="263" y="163"/>
                    <a:pt x="263" y="162"/>
                    <a:pt x="263" y="161"/>
                  </a:cubicBezTo>
                  <a:cubicBezTo>
                    <a:pt x="262" y="157"/>
                    <a:pt x="260" y="153"/>
                    <a:pt x="258" y="149"/>
                  </a:cubicBezTo>
                  <a:cubicBezTo>
                    <a:pt x="257" y="148"/>
                    <a:pt x="256" y="148"/>
                    <a:pt x="255" y="147"/>
                  </a:cubicBezTo>
                  <a:cubicBezTo>
                    <a:pt x="258" y="151"/>
                    <a:pt x="260" y="156"/>
                    <a:pt x="259" y="161"/>
                  </a:cubicBezTo>
                  <a:cubicBezTo>
                    <a:pt x="261" y="160"/>
                    <a:pt x="261" y="161"/>
                    <a:pt x="261" y="162"/>
                  </a:cubicBezTo>
                  <a:cubicBezTo>
                    <a:pt x="261" y="163"/>
                    <a:pt x="262" y="164"/>
                    <a:pt x="262" y="165"/>
                  </a:cubicBezTo>
                  <a:cubicBezTo>
                    <a:pt x="262" y="169"/>
                    <a:pt x="261" y="172"/>
                    <a:pt x="259" y="176"/>
                  </a:cubicBezTo>
                  <a:cubicBezTo>
                    <a:pt x="258" y="181"/>
                    <a:pt x="256" y="185"/>
                    <a:pt x="252" y="188"/>
                  </a:cubicBezTo>
                  <a:cubicBezTo>
                    <a:pt x="251" y="188"/>
                    <a:pt x="250" y="189"/>
                    <a:pt x="249" y="190"/>
                  </a:cubicBezTo>
                  <a:cubicBezTo>
                    <a:pt x="248" y="191"/>
                    <a:pt x="247" y="191"/>
                    <a:pt x="245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0" y="195"/>
                    <a:pt x="235" y="198"/>
                    <a:pt x="229" y="200"/>
                  </a:cubicBezTo>
                  <a:cubicBezTo>
                    <a:pt x="225" y="201"/>
                    <a:pt x="221" y="202"/>
                    <a:pt x="218" y="203"/>
                  </a:cubicBezTo>
                  <a:close/>
                  <a:moveTo>
                    <a:pt x="271" y="170"/>
                  </a:moveTo>
                  <a:cubicBezTo>
                    <a:pt x="272" y="170"/>
                    <a:pt x="272" y="170"/>
                    <a:pt x="272" y="170"/>
                  </a:cubicBezTo>
                  <a:cubicBezTo>
                    <a:pt x="272" y="170"/>
                    <a:pt x="272" y="170"/>
                    <a:pt x="272" y="170"/>
                  </a:cubicBezTo>
                  <a:cubicBezTo>
                    <a:pt x="272" y="168"/>
                    <a:pt x="273" y="166"/>
                    <a:pt x="273" y="164"/>
                  </a:cubicBezTo>
                  <a:cubicBezTo>
                    <a:pt x="273" y="159"/>
                    <a:pt x="272" y="155"/>
                    <a:pt x="269" y="151"/>
                  </a:cubicBezTo>
                  <a:cubicBezTo>
                    <a:pt x="268" y="149"/>
                    <a:pt x="267" y="148"/>
                    <a:pt x="266" y="146"/>
                  </a:cubicBezTo>
                  <a:cubicBezTo>
                    <a:pt x="262" y="142"/>
                    <a:pt x="258" y="138"/>
                    <a:pt x="252" y="136"/>
                  </a:cubicBezTo>
                  <a:cubicBezTo>
                    <a:pt x="251" y="135"/>
                    <a:pt x="249" y="134"/>
                    <a:pt x="247" y="133"/>
                  </a:cubicBezTo>
                  <a:cubicBezTo>
                    <a:pt x="243" y="131"/>
                    <a:pt x="239" y="129"/>
                    <a:pt x="234" y="128"/>
                  </a:cubicBezTo>
                  <a:cubicBezTo>
                    <a:pt x="229" y="127"/>
                    <a:pt x="224" y="127"/>
                    <a:pt x="219" y="127"/>
                  </a:cubicBezTo>
                  <a:cubicBezTo>
                    <a:pt x="219" y="127"/>
                    <a:pt x="219" y="127"/>
                    <a:pt x="220" y="127"/>
                  </a:cubicBezTo>
                  <a:cubicBezTo>
                    <a:pt x="223" y="128"/>
                    <a:pt x="226" y="128"/>
                    <a:pt x="229" y="129"/>
                  </a:cubicBezTo>
                  <a:cubicBezTo>
                    <a:pt x="237" y="131"/>
                    <a:pt x="246" y="134"/>
                    <a:pt x="253" y="138"/>
                  </a:cubicBezTo>
                  <a:cubicBezTo>
                    <a:pt x="259" y="142"/>
                    <a:pt x="265" y="146"/>
                    <a:pt x="268" y="152"/>
                  </a:cubicBezTo>
                  <a:cubicBezTo>
                    <a:pt x="271" y="157"/>
                    <a:pt x="272" y="161"/>
                    <a:pt x="272" y="167"/>
                  </a:cubicBezTo>
                  <a:cubicBezTo>
                    <a:pt x="272" y="168"/>
                    <a:pt x="272" y="169"/>
                    <a:pt x="271" y="170"/>
                  </a:cubicBezTo>
                  <a:close/>
                  <a:moveTo>
                    <a:pt x="250" y="139"/>
                  </a:moveTo>
                  <a:cubicBezTo>
                    <a:pt x="250" y="139"/>
                    <a:pt x="250" y="139"/>
                    <a:pt x="250" y="139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2" y="141"/>
                    <a:pt x="253" y="142"/>
                    <a:pt x="255" y="143"/>
                  </a:cubicBezTo>
                  <a:cubicBezTo>
                    <a:pt x="261" y="147"/>
                    <a:pt x="265" y="153"/>
                    <a:pt x="268" y="160"/>
                  </a:cubicBezTo>
                  <a:cubicBezTo>
                    <a:pt x="268" y="161"/>
                    <a:pt x="268" y="162"/>
                    <a:pt x="268" y="163"/>
                  </a:cubicBezTo>
                  <a:cubicBezTo>
                    <a:pt x="269" y="165"/>
                    <a:pt x="268" y="167"/>
                    <a:pt x="266" y="166"/>
                  </a:cubicBezTo>
                  <a:cubicBezTo>
                    <a:pt x="266" y="166"/>
                    <a:pt x="266" y="166"/>
                    <a:pt x="265" y="166"/>
                  </a:cubicBezTo>
                  <a:cubicBezTo>
                    <a:pt x="264" y="172"/>
                    <a:pt x="262" y="178"/>
                    <a:pt x="260" y="184"/>
                  </a:cubicBezTo>
                  <a:cubicBezTo>
                    <a:pt x="263" y="182"/>
                    <a:pt x="265" y="180"/>
                    <a:pt x="267" y="178"/>
                  </a:cubicBezTo>
                  <a:cubicBezTo>
                    <a:pt x="267" y="177"/>
                    <a:pt x="268" y="177"/>
                    <a:pt x="268" y="176"/>
                  </a:cubicBezTo>
                  <a:cubicBezTo>
                    <a:pt x="269" y="173"/>
                    <a:pt x="269" y="170"/>
                    <a:pt x="270" y="166"/>
                  </a:cubicBezTo>
                  <a:cubicBezTo>
                    <a:pt x="270" y="165"/>
                    <a:pt x="270" y="163"/>
                    <a:pt x="269" y="161"/>
                  </a:cubicBezTo>
                  <a:cubicBezTo>
                    <a:pt x="268" y="155"/>
                    <a:pt x="265" y="151"/>
                    <a:pt x="261" y="147"/>
                  </a:cubicBezTo>
                  <a:cubicBezTo>
                    <a:pt x="258" y="144"/>
                    <a:pt x="255" y="142"/>
                    <a:pt x="251" y="140"/>
                  </a:cubicBezTo>
                  <a:cubicBezTo>
                    <a:pt x="251" y="139"/>
                    <a:pt x="251" y="139"/>
                    <a:pt x="250" y="139"/>
                  </a:cubicBezTo>
                  <a:close/>
                  <a:moveTo>
                    <a:pt x="205" y="169"/>
                  </a:moveTo>
                  <a:cubicBezTo>
                    <a:pt x="205" y="170"/>
                    <a:pt x="205" y="171"/>
                    <a:pt x="205" y="172"/>
                  </a:cubicBezTo>
                  <a:cubicBezTo>
                    <a:pt x="205" y="173"/>
                    <a:pt x="205" y="173"/>
                    <a:pt x="204" y="174"/>
                  </a:cubicBezTo>
                  <a:cubicBezTo>
                    <a:pt x="204" y="175"/>
                    <a:pt x="203" y="175"/>
                    <a:pt x="202" y="174"/>
                  </a:cubicBezTo>
                  <a:cubicBezTo>
                    <a:pt x="202" y="174"/>
                    <a:pt x="202" y="174"/>
                    <a:pt x="202" y="173"/>
                  </a:cubicBezTo>
                  <a:cubicBezTo>
                    <a:pt x="201" y="172"/>
                    <a:pt x="200" y="171"/>
                    <a:pt x="200" y="169"/>
                  </a:cubicBezTo>
                  <a:cubicBezTo>
                    <a:pt x="198" y="170"/>
                    <a:pt x="197" y="170"/>
                    <a:pt x="196" y="170"/>
                  </a:cubicBezTo>
                  <a:cubicBezTo>
                    <a:pt x="196" y="172"/>
                    <a:pt x="196" y="174"/>
                    <a:pt x="196" y="175"/>
                  </a:cubicBezTo>
                  <a:cubicBezTo>
                    <a:pt x="197" y="175"/>
                    <a:pt x="198" y="176"/>
                    <a:pt x="200" y="175"/>
                  </a:cubicBezTo>
                  <a:cubicBezTo>
                    <a:pt x="200" y="175"/>
                    <a:pt x="201" y="175"/>
                    <a:pt x="201" y="175"/>
                  </a:cubicBezTo>
                  <a:cubicBezTo>
                    <a:pt x="203" y="176"/>
                    <a:pt x="204" y="176"/>
                    <a:pt x="206" y="176"/>
                  </a:cubicBezTo>
                  <a:cubicBezTo>
                    <a:pt x="206" y="175"/>
                    <a:pt x="206" y="174"/>
                    <a:pt x="207" y="173"/>
                  </a:cubicBezTo>
                  <a:cubicBezTo>
                    <a:pt x="207" y="172"/>
                    <a:pt x="208" y="172"/>
                    <a:pt x="209" y="172"/>
                  </a:cubicBezTo>
                  <a:cubicBezTo>
                    <a:pt x="210" y="173"/>
                    <a:pt x="211" y="174"/>
                    <a:pt x="211" y="174"/>
                  </a:cubicBezTo>
                  <a:cubicBezTo>
                    <a:pt x="212" y="175"/>
                    <a:pt x="212" y="175"/>
                    <a:pt x="212" y="176"/>
                  </a:cubicBezTo>
                  <a:cubicBezTo>
                    <a:pt x="212" y="175"/>
                    <a:pt x="213" y="174"/>
                    <a:pt x="213" y="173"/>
                  </a:cubicBezTo>
                  <a:cubicBezTo>
                    <a:pt x="214" y="172"/>
                    <a:pt x="214" y="172"/>
                    <a:pt x="216" y="172"/>
                  </a:cubicBezTo>
                  <a:cubicBezTo>
                    <a:pt x="216" y="172"/>
                    <a:pt x="216" y="172"/>
                    <a:pt x="217" y="172"/>
                  </a:cubicBezTo>
                  <a:cubicBezTo>
                    <a:pt x="217" y="172"/>
                    <a:pt x="217" y="172"/>
                    <a:pt x="218" y="172"/>
                  </a:cubicBezTo>
                  <a:cubicBezTo>
                    <a:pt x="219" y="170"/>
                    <a:pt x="219" y="169"/>
                    <a:pt x="220" y="167"/>
                  </a:cubicBezTo>
                  <a:cubicBezTo>
                    <a:pt x="215" y="168"/>
                    <a:pt x="210" y="168"/>
                    <a:pt x="205" y="169"/>
                  </a:cubicBezTo>
                  <a:close/>
                  <a:moveTo>
                    <a:pt x="210" y="150"/>
                  </a:moveTo>
                  <a:cubicBezTo>
                    <a:pt x="210" y="149"/>
                    <a:pt x="210" y="148"/>
                    <a:pt x="210" y="148"/>
                  </a:cubicBezTo>
                  <a:cubicBezTo>
                    <a:pt x="211" y="146"/>
                    <a:pt x="212" y="146"/>
                    <a:pt x="213" y="147"/>
                  </a:cubicBezTo>
                  <a:cubicBezTo>
                    <a:pt x="213" y="148"/>
                    <a:pt x="214" y="148"/>
                    <a:pt x="214" y="149"/>
                  </a:cubicBezTo>
                  <a:cubicBezTo>
                    <a:pt x="214" y="149"/>
                    <a:pt x="215" y="149"/>
                    <a:pt x="216" y="149"/>
                  </a:cubicBezTo>
                  <a:cubicBezTo>
                    <a:pt x="221" y="149"/>
                    <a:pt x="225" y="148"/>
                    <a:pt x="230" y="148"/>
                  </a:cubicBezTo>
                  <a:cubicBezTo>
                    <a:pt x="232" y="147"/>
                    <a:pt x="233" y="147"/>
                    <a:pt x="235" y="147"/>
                  </a:cubicBezTo>
                  <a:cubicBezTo>
                    <a:pt x="234" y="147"/>
                    <a:pt x="234" y="147"/>
                    <a:pt x="234" y="147"/>
                  </a:cubicBezTo>
                  <a:cubicBezTo>
                    <a:pt x="232" y="147"/>
                    <a:pt x="230" y="147"/>
                    <a:pt x="228" y="147"/>
                  </a:cubicBezTo>
                  <a:cubicBezTo>
                    <a:pt x="223" y="146"/>
                    <a:pt x="218" y="146"/>
                    <a:pt x="214" y="146"/>
                  </a:cubicBezTo>
                  <a:cubicBezTo>
                    <a:pt x="213" y="146"/>
                    <a:pt x="212" y="146"/>
                    <a:pt x="212" y="146"/>
                  </a:cubicBezTo>
                  <a:cubicBezTo>
                    <a:pt x="211" y="146"/>
                    <a:pt x="211" y="145"/>
                    <a:pt x="211" y="145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2" y="143"/>
                    <a:pt x="212" y="143"/>
                    <a:pt x="213" y="143"/>
                  </a:cubicBezTo>
                  <a:cubicBezTo>
                    <a:pt x="214" y="143"/>
                    <a:pt x="215" y="143"/>
                    <a:pt x="216" y="142"/>
                  </a:cubicBezTo>
                  <a:cubicBezTo>
                    <a:pt x="212" y="143"/>
                    <a:pt x="208" y="143"/>
                    <a:pt x="205" y="144"/>
                  </a:cubicBezTo>
                  <a:cubicBezTo>
                    <a:pt x="205" y="146"/>
                    <a:pt x="204" y="149"/>
                    <a:pt x="203" y="151"/>
                  </a:cubicBezTo>
                  <a:cubicBezTo>
                    <a:pt x="206" y="151"/>
                    <a:pt x="208" y="150"/>
                    <a:pt x="210" y="150"/>
                  </a:cubicBezTo>
                  <a:close/>
                  <a:moveTo>
                    <a:pt x="139" y="58"/>
                  </a:moveTo>
                  <a:cubicBezTo>
                    <a:pt x="139" y="58"/>
                    <a:pt x="139" y="58"/>
                    <a:pt x="138" y="58"/>
                  </a:cubicBezTo>
                  <a:cubicBezTo>
                    <a:pt x="136" y="58"/>
                    <a:pt x="133" y="59"/>
                    <a:pt x="130" y="59"/>
                  </a:cubicBezTo>
                  <a:cubicBezTo>
                    <a:pt x="129" y="59"/>
                    <a:pt x="128" y="59"/>
                    <a:pt x="127" y="60"/>
                  </a:cubicBezTo>
                  <a:cubicBezTo>
                    <a:pt x="125" y="64"/>
                    <a:pt x="122" y="68"/>
                    <a:pt x="119" y="72"/>
                  </a:cubicBezTo>
                  <a:cubicBezTo>
                    <a:pt x="119" y="72"/>
                    <a:pt x="119" y="72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1" y="71"/>
                    <a:pt x="122" y="70"/>
                    <a:pt x="124" y="69"/>
                  </a:cubicBezTo>
                  <a:cubicBezTo>
                    <a:pt x="128" y="66"/>
                    <a:pt x="133" y="62"/>
                    <a:pt x="139" y="59"/>
                  </a:cubicBezTo>
                  <a:cubicBezTo>
                    <a:pt x="139" y="58"/>
                    <a:pt x="139" y="58"/>
                    <a:pt x="139" y="58"/>
                  </a:cubicBezTo>
                  <a:close/>
                  <a:moveTo>
                    <a:pt x="99" y="74"/>
                  </a:moveTo>
                  <a:cubicBezTo>
                    <a:pt x="99" y="74"/>
                    <a:pt x="99" y="74"/>
                    <a:pt x="99" y="7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1" y="73"/>
                    <a:pt x="102" y="72"/>
                    <a:pt x="103" y="71"/>
                  </a:cubicBezTo>
                  <a:cubicBezTo>
                    <a:pt x="108" y="67"/>
                    <a:pt x="113" y="63"/>
                    <a:pt x="118" y="60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16" y="59"/>
                    <a:pt x="114" y="59"/>
                    <a:pt x="111" y="59"/>
                  </a:cubicBezTo>
                  <a:cubicBezTo>
                    <a:pt x="110" y="59"/>
                    <a:pt x="110" y="59"/>
                    <a:pt x="110" y="60"/>
                  </a:cubicBezTo>
                  <a:cubicBezTo>
                    <a:pt x="108" y="62"/>
                    <a:pt x="106" y="64"/>
                    <a:pt x="104" y="67"/>
                  </a:cubicBezTo>
                  <a:cubicBezTo>
                    <a:pt x="102" y="69"/>
                    <a:pt x="101" y="72"/>
                    <a:pt x="99" y="74"/>
                  </a:cubicBezTo>
                  <a:close/>
                  <a:moveTo>
                    <a:pt x="112" y="45"/>
                  </a:moveTo>
                  <a:cubicBezTo>
                    <a:pt x="129" y="46"/>
                    <a:pt x="146" y="46"/>
                    <a:pt x="163" y="44"/>
                  </a:cubicBezTo>
                  <a:cubicBezTo>
                    <a:pt x="146" y="44"/>
                    <a:pt x="129" y="44"/>
                    <a:pt x="112" y="45"/>
                  </a:cubicBezTo>
                  <a:close/>
                  <a:moveTo>
                    <a:pt x="212" y="61"/>
                  </a:moveTo>
                  <a:cubicBezTo>
                    <a:pt x="211" y="62"/>
                    <a:pt x="210" y="62"/>
                    <a:pt x="209" y="63"/>
                  </a:cubicBezTo>
                  <a:cubicBezTo>
                    <a:pt x="209" y="66"/>
                    <a:pt x="208" y="70"/>
                    <a:pt x="208" y="73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1" y="72"/>
                    <a:pt x="213" y="72"/>
                    <a:pt x="215" y="71"/>
                  </a:cubicBezTo>
                  <a:cubicBezTo>
                    <a:pt x="215" y="71"/>
                    <a:pt x="216" y="71"/>
                    <a:pt x="216" y="70"/>
                  </a:cubicBezTo>
                  <a:cubicBezTo>
                    <a:pt x="216" y="67"/>
                    <a:pt x="216" y="65"/>
                    <a:pt x="217" y="63"/>
                  </a:cubicBezTo>
                  <a:cubicBezTo>
                    <a:pt x="217" y="63"/>
                    <a:pt x="217" y="62"/>
                    <a:pt x="217" y="62"/>
                  </a:cubicBezTo>
                  <a:cubicBezTo>
                    <a:pt x="216" y="62"/>
                    <a:pt x="216" y="63"/>
                    <a:pt x="216" y="63"/>
                  </a:cubicBezTo>
                  <a:cubicBezTo>
                    <a:pt x="214" y="64"/>
                    <a:pt x="213" y="63"/>
                    <a:pt x="213" y="62"/>
                  </a:cubicBezTo>
                  <a:cubicBezTo>
                    <a:pt x="213" y="62"/>
                    <a:pt x="213" y="62"/>
                    <a:pt x="212" y="61"/>
                  </a:cubicBezTo>
                  <a:close/>
                  <a:moveTo>
                    <a:pt x="193" y="128"/>
                  </a:moveTo>
                  <a:cubicBezTo>
                    <a:pt x="193" y="128"/>
                    <a:pt x="193" y="128"/>
                    <a:pt x="193" y="128"/>
                  </a:cubicBezTo>
                  <a:cubicBezTo>
                    <a:pt x="192" y="130"/>
                    <a:pt x="192" y="133"/>
                    <a:pt x="191" y="135"/>
                  </a:cubicBezTo>
                  <a:cubicBezTo>
                    <a:pt x="191" y="135"/>
                    <a:pt x="191" y="136"/>
                    <a:pt x="191" y="136"/>
                  </a:cubicBezTo>
                  <a:cubicBezTo>
                    <a:pt x="192" y="137"/>
                    <a:pt x="192" y="137"/>
                    <a:pt x="191" y="138"/>
                  </a:cubicBezTo>
                  <a:cubicBezTo>
                    <a:pt x="191" y="139"/>
                    <a:pt x="191" y="139"/>
                    <a:pt x="191" y="140"/>
                  </a:cubicBezTo>
                  <a:cubicBezTo>
                    <a:pt x="191" y="141"/>
                    <a:pt x="190" y="142"/>
                    <a:pt x="190" y="142"/>
                  </a:cubicBezTo>
                  <a:cubicBezTo>
                    <a:pt x="192" y="143"/>
                    <a:pt x="193" y="143"/>
                    <a:pt x="194" y="142"/>
                  </a:cubicBezTo>
                  <a:cubicBezTo>
                    <a:pt x="195" y="142"/>
                    <a:pt x="195" y="142"/>
                    <a:pt x="195" y="142"/>
                  </a:cubicBezTo>
                  <a:cubicBezTo>
                    <a:pt x="195" y="140"/>
                    <a:pt x="195" y="138"/>
                    <a:pt x="196" y="135"/>
                  </a:cubicBezTo>
                  <a:cubicBezTo>
                    <a:pt x="196" y="133"/>
                    <a:pt x="197" y="131"/>
                    <a:pt x="198" y="128"/>
                  </a:cubicBezTo>
                  <a:cubicBezTo>
                    <a:pt x="198" y="128"/>
                    <a:pt x="198" y="127"/>
                    <a:pt x="197" y="127"/>
                  </a:cubicBezTo>
                  <a:cubicBezTo>
                    <a:pt x="195" y="127"/>
                    <a:pt x="194" y="128"/>
                    <a:pt x="193" y="128"/>
                  </a:cubicBezTo>
                  <a:close/>
                  <a:moveTo>
                    <a:pt x="74" y="214"/>
                  </a:moveTo>
                  <a:cubicBezTo>
                    <a:pt x="60" y="212"/>
                    <a:pt x="46" y="209"/>
                    <a:pt x="32" y="205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41" y="210"/>
                    <a:pt x="49" y="212"/>
                    <a:pt x="58" y="213"/>
                  </a:cubicBezTo>
                  <a:cubicBezTo>
                    <a:pt x="62" y="214"/>
                    <a:pt x="66" y="214"/>
                    <a:pt x="70" y="214"/>
                  </a:cubicBezTo>
                  <a:cubicBezTo>
                    <a:pt x="71" y="214"/>
                    <a:pt x="72" y="214"/>
                    <a:pt x="74" y="214"/>
                  </a:cubicBezTo>
                  <a:close/>
                  <a:moveTo>
                    <a:pt x="64" y="67"/>
                  </a:moveTo>
                  <a:cubicBezTo>
                    <a:pt x="66" y="67"/>
                    <a:pt x="67" y="66"/>
                    <a:pt x="68" y="65"/>
                  </a:cubicBezTo>
                  <a:cubicBezTo>
                    <a:pt x="72" y="62"/>
                    <a:pt x="77" y="59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9" y="56"/>
                    <a:pt x="77" y="56"/>
                    <a:pt x="75" y="55"/>
                  </a:cubicBezTo>
                  <a:cubicBezTo>
                    <a:pt x="74" y="55"/>
                    <a:pt x="74" y="55"/>
                    <a:pt x="73" y="56"/>
                  </a:cubicBezTo>
                  <a:cubicBezTo>
                    <a:pt x="72" y="57"/>
                    <a:pt x="71" y="58"/>
                    <a:pt x="70" y="59"/>
                  </a:cubicBezTo>
                  <a:cubicBezTo>
                    <a:pt x="68" y="61"/>
                    <a:pt x="66" y="64"/>
                    <a:pt x="64" y="66"/>
                  </a:cubicBezTo>
                  <a:cubicBezTo>
                    <a:pt x="64" y="66"/>
                    <a:pt x="64" y="67"/>
                    <a:pt x="64" y="67"/>
                  </a:cubicBezTo>
                  <a:close/>
                  <a:moveTo>
                    <a:pt x="71" y="211"/>
                  </a:moveTo>
                  <a:cubicBezTo>
                    <a:pt x="71" y="211"/>
                    <a:pt x="71" y="211"/>
                    <a:pt x="71" y="212"/>
                  </a:cubicBezTo>
                  <a:cubicBezTo>
                    <a:pt x="72" y="212"/>
                    <a:pt x="72" y="212"/>
                    <a:pt x="73" y="212"/>
                  </a:cubicBezTo>
                  <a:cubicBezTo>
                    <a:pt x="76" y="212"/>
                    <a:pt x="80" y="213"/>
                    <a:pt x="83" y="214"/>
                  </a:cubicBezTo>
                  <a:cubicBezTo>
                    <a:pt x="88" y="214"/>
                    <a:pt x="92" y="215"/>
                    <a:pt x="96" y="215"/>
                  </a:cubicBezTo>
                  <a:cubicBezTo>
                    <a:pt x="101" y="215"/>
                    <a:pt x="105" y="215"/>
                    <a:pt x="110" y="215"/>
                  </a:cubicBezTo>
                  <a:cubicBezTo>
                    <a:pt x="112" y="215"/>
                    <a:pt x="114" y="214"/>
                    <a:pt x="116" y="214"/>
                  </a:cubicBezTo>
                  <a:cubicBezTo>
                    <a:pt x="113" y="214"/>
                    <a:pt x="110" y="214"/>
                    <a:pt x="108" y="214"/>
                  </a:cubicBezTo>
                  <a:cubicBezTo>
                    <a:pt x="104" y="213"/>
                    <a:pt x="101" y="213"/>
                    <a:pt x="97" y="213"/>
                  </a:cubicBezTo>
                  <a:cubicBezTo>
                    <a:pt x="95" y="213"/>
                    <a:pt x="92" y="212"/>
                    <a:pt x="90" y="212"/>
                  </a:cubicBezTo>
                  <a:cubicBezTo>
                    <a:pt x="85" y="212"/>
                    <a:pt x="81" y="212"/>
                    <a:pt x="76" y="212"/>
                  </a:cubicBezTo>
                  <a:cubicBezTo>
                    <a:pt x="75" y="212"/>
                    <a:pt x="73" y="211"/>
                    <a:pt x="71" y="211"/>
                  </a:cubicBezTo>
                  <a:close/>
                  <a:moveTo>
                    <a:pt x="213" y="49"/>
                  </a:moveTo>
                  <a:cubicBezTo>
                    <a:pt x="211" y="49"/>
                    <a:pt x="211" y="49"/>
                    <a:pt x="211" y="50"/>
                  </a:cubicBezTo>
                  <a:cubicBezTo>
                    <a:pt x="211" y="52"/>
                    <a:pt x="210" y="53"/>
                    <a:pt x="209" y="53"/>
                  </a:cubicBezTo>
                  <a:cubicBezTo>
                    <a:pt x="209" y="56"/>
                    <a:pt x="209" y="58"/>
                    <a:pt x="209" y="61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211" y="60"/>
                    <a:pt x="213" y="60"/>
                    <a:pt x="215" y="59"/>
                  </a:cubicBezTo>
                  <a:cubicBezTo>
                    <a:pt x="216" y="58"/>
                    <a:pt x="216" y="58"/>
                    <a:pt x="217" y="58"/>
                  </a:cubicBezTo>
                  <a:cubicBezTo>
                    <a:pt x="217" y="54"/>
                    <a:pt x="217" y="51"/>
                    <a:pt x="217" y="48"/>
                  </a:cubicBezTo>
                  <a:cubicBezTo>
                    <a:pt x="216" y="48"/>
                    <a:pt x="215" y="49"/>
                    <a:pt x="215" y="49"/>
                  </a:cubicBezTo>
                  <a:cubicBezTo>
                    <a:pt x="214" y="51"/>
                    <a:pt x="214" y="53"/>
                    <a:pt x="213" y="54"/>
                  </a:cubicBezTo>
                  <a:cubicBezTo>
                    <a:pt x="213" y="55"/>
                    <a:pt x="213" y="56"/>
                    <a:pt x="213" y="57"/>
                  </a:cubicBezTo>
                  <a:cubicBezTo>
                    <a:pt x="213" y="58"/>
                    <a:pt x="212" y="58"/>
                    <a:pt x="211" y="58"/>
                  </a:cubicBezTo>
                  <a:cubicBezTo>
                    <a:pt x="211" y="58"/>
                    <a:pt x="210" y="57"/>
                    <a:pt x="211" y="56"/>
                  </a:cubicBezTo>
                  <a:cubicBezTo>
                    <a:pt x="211" y="56"/>
                    <a:pt x="211" y="55"/>
                    <a:pt x="211" y="55"/>
                  </a:cubicBezTo>
                  <a:cubicBezTo>
                    <a:pt x="212" y="53"/>
                    <a:pt x="212" y="51"/>
                    <a:pt x="213" y="49"/>
                  </a:cubicBezTo>
                  <a:close/>
                  <a:moveTo>
                    <a:pt x="60" y="34"/>
                  </a:moveTo>
                  <a:cubicBezTo>
                    <a:pt x="60" y="33"/>
                    <a:pt x="60" y="33"/>
                    <a:pt x="60" y="32"/>
                  </a:cubicBezTo>
                  <a:cubicBezTo>
                    <a:pt x="60" y="29"/>
                    <a:pt x="61" y="26"/>
                    <a:pt x="63" y="23"/>
                  </a:cubicBezTo>
                  <a:cubicBezTo>
                    <a:pt x="65" y="21"/>
                    <a:pt x="66" y="19"/>
                    <a:pt x="68" y="18"/>
                  </a:cubicBezTo>
                  <a:cubicBezTo>
                    <a:pt x="71" y="16"/>
                    <a:pt x="73" y="15"/>
                    <a:pt x="76" y="14"/>
                  </a:cubicBezTo>
                  <a:cubicBezTo>
                    <a:pt x="77" y="13"/>
                    <a:pt x="77" y="13"/>
                    <a:pt x="78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5" y="14"/>
                    <a:pt x="73" y="15"/>
                    <a:pt x="71" y="16"/>
                  </a:cubicBezTo>
                  <a:cubicBezTo>
                    <a:pt x="67" y="18"/>
                    <a:pt x="63" y="20"/>
                    <a:pt x="60" y="24"/>
                  </a:cubicBezTo>
                  <a:cubicBezTo>
                    <a:pt x="59" y="24"/>
                    <a:pt x="59" y="25"/>
                    <a:pt x="58" y="24"/>
                  </a:cubicBezTo>
                  <a:cubicBezTo>
                    <a:pt x="57" y="24"/>
                    <a:pt x="57" y="25"/>
                    <a:pt x="56" y="25"/>
                  </a:cubicBezTo>
                  <a:cubicBezTo>
                    <a:pt x="56" y="27"/>
                    <a:pt x="55" y="28"/>
                    <a:pt x="56" y="30"/>
                  </a:cubicBezTo>
                  <a:cubicBezTo>
                    <a:pt x="57" y="32"/>
                    <a:pt x="58" y="33"/>
                    <a:pt x="60" y="34"/>
                  </a:cubicBezTo>
                  <a:close/>
                  <a:moveTo>
                    <a:pt x="164" y="124"/>
                  </a:moveTo>
                  <a:cubicBezTo>
                    <a:pt x="165" y="122"/>
                    <a:pt x="165" y="120"/>
                    <a:pt x="166" y="118"/>
                  </a:cubicBezTo>
                  <a:cubicBezTo>
                    <a:pt x="165" y="118"/>
                    <a:pt x="164" y="118"/>
                    <a:pt x="164" y="118"/>
                  </a:cubicBezTo>
                  <a:cubicBezTo>
                    <a:pt x="163" y="118"/>
                    <a:pt x="162" y="118"/>
                    <a:pt x="162" y="117"/>
                  </a:cubicBezTo>
                  <a:cubicBezTo>
                    <a:pt x="162" y="117"/>
                    <a:pt x="162" y="116"/>
                    <a:pt x="163" y="116"/>
                  </a:cubicBezTo>
                  <a:cubicBezTo>
                    <a:pt x="164" y="115"/>
                    <a:pt x="164" y="115"/>
                    <a:pt x="165" y="114"/>
                  </a:cubicBezTo>
                  <a:cubicBezTo>
                    <a:pt x="165" y="114"/>
                    <a:pt x="164" y="113"/>
                    <a:pt x="164" y="113"/>
                  </a:cubicBezTo>
                  <a:cubicBezTo>
                    <a:pt x="163" y="113"/>
                    <a:pt x="161" y="113"/>
                    <a:pt x="160" y="113"/>
                  </a:cubicBezTo>
                  <a:cubicBezTo>
                    <a:pt x="160" y="113"/>
                    <a:pt x="160" y="114"/>
                    <a:pt x="160" y="114"/>
                  </a:cubicBezTo>
                  <a:cubicBezTo>
                    <a:pt x="160" y="117"/>
                    <a:pt x="159" y="119"/>
                    <a:pt x="159" y="122"/>
                  </a:cubicBezTo>
                  <a:cubicBezTo>
                    <a:pt x="159" y="122"/>
                    <a:pt x="159" y="123"/>
                    <a:pt x="159" y="123"/>
                  </a:cubicBezTo>
                  <a:cubicBezTo>
                    <a:pt x="159" y="124"/>
                    <a:pt x="159" y="124"/>
                    <a:pt x="159" y="125"/>
                  </a:cubicBezTo>
                  <a:cubicBezTo>
                    <a:pt x="161" y="125"/>
                    <a:pt x="163" y="125"/>
                    <a:pt x="164" y="124"/>
                  </a:cubicBezTo>
                  <a:close/>
                  <a:moveTo>
                    <a:pt x="76" y="53"/>
                  </a:moveTo>
                  <a:cubicBezTo>
                    <a:pt x="79" y="53"/>
                    <a:pt x="81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5" y="54"/>
                    <a:pt x="86" y="53"/>
                    <a:pt x="87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3" y="52"/>
                    <a:pt x="80" y="51"/>
                    <a:pt x="76" y="51"/>
                  </a:cubicBezTo>
                  <a:cubicBezTo>
                    <a:pt x="76" y="50"/>
                    <a:pt x="75" y="50"/>
                    <a:pt x="75" y="50"/>
                  </a:cubicBezTo>
                  <a:cubicBezTo>
                    <a:pt x="74" y="50"/>
                    <a:pt x="74" y="49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2" y="47"/>
                    <a:pt x="71" y="47"/>
                    <a:pt x="69" y="47"/>
                  </a:cubicBezTo>
                  <a:cubicBezTo>
                    <a:pt x="69" y="47"/>
                    <a:pt x="68" y="47"/>
                    <a:pt x="68" y="48"/>
                  </a:cubicBezTo>
                  <a:cubicBezTo>
                    <a:pt x="67" y="49"/>
                    <a:pt x="67" y="49"/>
                    <a:pt x="67" y="50"/>
                  </a:cubicBezTo>
                  <a:cubicBezTo>
                    <a:pt x="67" y="50"/>
                    <a:pt x="67" y="50"/>
                    <a:pt x="67" y="51"/>
                  </a:cubicBezTo>
                  <a:cubicBezTo>
                    <a:pt x="67" y="51"/>
                    <a:pt x="66" y="51"/>
                    <a:pt x="66" y="52"/>
                  </a:cubicBezTo>
                  <a:cubicBezTo>
                    <a:pt x="66" y="52"/>
                    <a:pt x="67" y="52"/>
                    <a:pt x="67" y="52"/>
                  </a:cubicBezTo>
                  <a:cubicBezTo>
                    <a:pt x="68" y="52"/>
                    <a:pt x="69" y="52"/>
                    <a:pt x="70" y="53"/>
                  </a:cubicBezTo>
                  <a:cubicBezTo>
                    <a:pt x="71" y="53"/>
                    <a:pt x="72" y="53"/>
                    <a:pt x="73" y="52"/>
                  </a:cubicBezTo>
                  <a:cubicBezTo>
                    <a:pt x="73" y="51"/>
                    <a:pt x="74" y="51"/>
                    <a:pt x="74" y="51"/>
                  </a:cubicBezTo>
                  <a:cubicBezTo>
                    <a:pt x="75" y="51"/>
                    <a:pt x="75" y="51"/>
                    <a:pt x="76" y="51"/>
                  </a:cubicBezTo>
                  <a:cubicBezTo>
                    <a:pt x="76" y="51"/>
                    <a:pt x="76" y="52"/>
                    <a:pt x="76" y="52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78" y="66"/>
                  </a:moveTo>
                  <a:cubicBezTo>
                    <a:pt x="75" y="69"/>
                    <a:pt x="73" y="72"/>
                    <a:pt x="71" y="76"/>
                  </a:cubicBezTo>
                  <a:cubicBezTo>
                    <a:pt x="72" y="76"/>
                    <a:pt x="72" y="76"/>
                    <a:pt x="72" y="75"/>
                  </a:cubicBezTo>
                  <a:cubicBezTo>
                    <a:pt x="73" y="75"/>
                    <a:pt x="74" y="74"/>
                    <a:pt x="75" y="74"/>
                  </a:cubicBezTo>
                  <a:cubicBezTo>
                    <a:pt x="80" y="71"/>
                    <a:pt x="84" y="68"/>
                    <a:pt x="89" y="65"/>
                  </a:cubicBezTo>
                  <a:cubicBezTo>
                    <a:pt x="89" y="64"/>
                    <a:pt x="89" y="64"/>
                    <a:pt x="90" y="64"/>
                  </a:cubicBezTo>
                  <a:cubicBezTo>
                    <a:pt x="91" y="62"/>
                    <a:pt x="92" y="61"/>
                    <a:pt x="93" y="59"/>
                  </a:cubicBezTo>
                  <a:cubicBezTo>
                    <a:pt x="93" y="59"/>
                    <a:pt x="93" y="58"/>
                    <a:pt x="93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8"/>
                    <a:pt x="92" y="58"/>
                    <a:pt x="92" y="58"/>
                  </a:cubicBezTo>
                  <a:cubicBezTo>
                    <a:pt x="91" y="60"/>
                    <a:pt x="90" y="61"/>
                    <a:pt x="88" y="62"/>
                  </a:cubicBezTo>
                  <a:cubicBezTo>
                    <a:pt x="86" y="64"/>
                    <a:pt x="84" y="66"/>
                    <a:pt x="81" y="68"/>
                  </a:cubicBezTo>
                  <a:cubicBezTo>
                    <a:pt x="81" y="69"/>
                    <a:pt x="80" y="69"/>
                    <a:pt x="80" y="69"/>
                  </a:cubicBezTo>
                  <a:cubicBezTo>
                    <a:pt x="79" y="69"/>
                    <a:pt x="79" y="69"/>
                    <a:pt x="78" y="69"/>
                  </a:cubicBezTo>
                  <a:cubicBezTo>
                    <a:pt x="78" y="69"/>
                    <a:pt x="78" y="68"/>
                    <a:pt x="78" y="68"/>
                  </a:cubicBezTo>
                  <a:cubicBezTo>
                    <a:pt x="78" y="67"/>
                    <a:pt x="78" y="67"/>
                    <a:pt x="78" y="66"/>
                  </a:cubicBezTo>
                  <a:close/>
                  <a:moveTo>
                    <a:pt x="91" y="51"/>
                  </a:moveTo>
                  <a:cubicBezTo>
                    <a:pt x="92" y="52"/>
                    <a:pt x="92" y="52"/>
                    <a:pt x="92" y="52"/>
                  </a:cubicBezTo>
                  <a:cubicBezTo>
                    <a:pt x="94" y="52"/>
                    <a:pt x="95" y="52"/>
                    <a:pt x="96" y="52"/>
                  </a:cubicBezTo>
                  <a:cubicBezTo>
                    <a:pt x="100" y="53"/>
                    <a:pt x="104" y="53"/>
                    <a:pt x="108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0" y="53"/>
                    <a:pt x="111" y="53"/>
                    <a:pt x="112" y="52"/>
                  </a:cubicBezTo>
                  <a:cubicBezTo>
                    <a:pt x="105" y="51"/>
                    <a:pt x="99" y="50"/>
                    <a:pt x="92" y="50"/>
                  </a:cubicBezTo>
                  <a:cubicBezTo>
                    <a:pt x="92" y="50"/>
                    <a:pt x="92" y="51"/>
                    <a:pt x="91" y="51"/>
                  </a:cubicBezTo>
                  <a:close/>
                  <a:moveTo>
                    <a:pt x="172" y="160"/>
                  </a:moveTo>
                  <a:cubicBezTo>
                    <a:pt x="172" y="160"/>
                    <a:pt x="172" y="160"/>
                    <a:pt x="172" y="160"/>
                  </a:cubicBezTo>
                  <a:cubicBezTo>
                    <a:pt x="172" y="160"/>
                    <a:pt x="172" y="160"/>
                    <a:pt x="172" y="160"/>
                  </a:cubicBezTo>
                  <a:cubicBezTo>
                    <a:pt x="170" y="161"/>
                    <a:pt x="168" y="161"/>
                    <a:pt x="166" y="162"/>
                  </a:cubicBezTo>
                  <a:cubicBezTo>
                    <a:pt x="166" y="162"/>
                    <a:pt x="165" y="162"/>
                    <a:pt x="165" y="162"/>
                  </a:cubicBezTo>
                  <a:cubicBezTo>
                    <a:pt x="164" y="163"/>
                    <a:pt x="164" y="162"/>
                    <a:pt x="163" y="162"/>
                  </a:cubicBezTo>
                  <a:cubicBezTo>
                    <a:pt x="163" y="161"/>
                    <a:pt x="163" y="161"/>
                    <a:pt x="164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60"/>
                    <a:pt x="164" y="160"/>
                    <a:pt x="163" y="160"/>
                  </a:cubicBezTo>
                  <a:cubicBezTo>
                    <a:pt x="162" y="161"/>
                    <a:pt x="161" y="161"/>
                    <a:pt x="160" y="162"/>
                  </a:cubicBezTo>
                  <a:cubicBezTo>
                    <a:pt x="159" y="162"/>
                    <a:pt x="159" y="163"/>
                    <a:pt x="158" y="163"/>
                  </a:cubicBezTo>
                  <a:cubicBezTo>
                    <a:pt x="158" y="164"/>
                    <a:pt x="157" y="165"/>
                    <a:pt x="157" y="165"/>
                  </a:cubicBezTo>
                  <a:cubicBezTo>
                    <a:pt x="156" y="166"/>
                    <a:pt x="155" y="166"/>
                    <a:pt x="154" y="165"/>
                  </a:cubicBezTo>
                  <a:cubicBezTo>
                    <a:pt x="154" y="165"/>
                    <a:pt x="154" y="165"/>
                    <a:pt x="153" y="165"/>
                  </a:cubicBezTo>
                  <a:cubicBezTo>
                    <a:pt x="151" y="166"/>
                    <a:pt x="149" y="166"/>
                    <a:pt x="146" y="167"/>
                  </a:cubicBezTo>
                  <a:cubicBezTo>
                    <a:pt x="146" y="167"/>
                    <a:pt x="146" y="167"/>
                    <a:pt x="146" y="168"/>
                  </a:cubicBezTo>
                  <a:cubicBezTo>
                    <a:pt x="146" y="168"/>
                    <a:pt x="146" y="168"/>
                    <a:pt x="146" y="168"/>
                  </a:cubicBezTo>
                  <a:cubicBezTo>
                    <a:pt x="149" y="168"/>
                    <a:pt x="151" y="167"/>
                    <a:pt x="154" y="167"/>
                  </a:cubicBezTo>
                  <a:cubicBezTo>
                    <a:pt x="156" y="167"/>
                    <a:pt x="158" y="166"/>
                    <a:pt x="160" y="166"/>
                  </a:cubicBezTo>
                  <a:cubicBezTo>
                    <a:pt x="162" y="165"/>
                    <a:pt x="165" y="164"/>
                    <a:pt x="168" y="162"/>
                  </a:cubicBezTo>
                  <a:cubicBezTo>
                    <a:pt x="169" y="162"/>
                    <a:pt x="171" y="161"/>
                    <a:pt x="172" y="160"/>
                  </a:cubicBezTo>
                  <a:close/>
                  <a:moveTo>
                    <a:pt x="188" y="148"/>
                  </a:moveTo>
                  <a:cubicBezTo>
                    <a:pt x="188" y="147"/>
                    <a:pt x="188" y="145"/>
                    <a:pt x="189" y="143"/>
                  </a:cubicBezTo>
                  <a:cubicBezTo>
                    <a:pt x="188" y="143"/>
                    <a:pt x="187" y="143"/>
                    <a:pt x="187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4" y="144"/>
                    <a:pt x="182" y="145"/>
                    <a:pt x="181" y="146"/>
                  </a:cubicBezTo>
                  <a:cubicBezTo>
                    <a:pt x="180" y="146"/>
                    <a:pt x="180" y="146"/>
                    <a:pt x="180" y="147"/>
                  </a:cubicBezTo>
                  <a:cubicBezTo>
                    <a:pt x="180" y="148"/>
                    <a:pt x="180" y="149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2" y="149"/>
                    <a:pt x="185" y="149"/>
                    <a:pt x="188" y="148"/>
                  </a:cubicBezTo>
                  <a:close/>
                  <a:moveTo>
                    <a:pt x="190" y="70"/>
                  </a:moveTo>
                  <a:cubicBezTo>
                    <a:pt x="192" y="70"/>
                    <a:pt x="199" y="67"/>
                    <a:pt x="199" y="6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7" y="66"/>
                    <a:pt x="197" y="65"/>
                    <a:pt x="197" y="64"/>
                  </a:cubicBezTo>
                  <a:cubicBezTo>
                    <a:pt x="197" y="64"/>
                    <a:pt x="197" y="63"/>
                    <a:pt x="197" y="63"/>
                  </a:cubicBezTo>
                  <a:cubicBezTo>
                    <a:pt x="197" y="62"/>
                    <a:pt x="197" y="62"/>
                    <a:pt x="198" y="61"/>
                  </a:cubicBezTo>
                  <a:cubicBezTo>
                    <a:pt x="199" y="61"/>
                    <a:pt x="199" y="61"/>
                    <a:pt x="200" y="62"/>
                  </a:cubicBezTo>
                  <a:cubicBezTo>
                    <a:pt x="200" y="62"/>
                    <a:pt x="200" y="62"/>
                    <a:pt x="200" y="63"/>
                  </a:cubicBezTo>
                  <a:cubicBezTo>
                    <a:pt x="201" y="63"/>
                    <a:pt x="200" y="64"/>
                    <a:pt x="200" y="64"/>
                  </a:cubicBezTo>
                  <a:cubicBezTo>
                    <a:pt x="201" y="64"/>
                    <a:pt x="201" y="64"/>
                    <a:pt x="201" y="63"/>
                  </a:cubicBezTo>
                  <a:cubicBezTo>
                    <a:pt x="202" y="61"/>
                    <a:pt x="202" y="60"/>
                    <a:pt x="202" y="58"/>
                  </a:cubicBezTo>
                  <a:cubicBezTo>
                    <a:pt x="202" y="58"/>
                    <a:pt x="202" y="58"/>
                    <a:pt x="202" y="57"/>
                  </a:cubicBezTo>
                  <a:cubicBezTo>
                    <a:pt x="201" y="58"/>
                    <a:pt x="200" y="59"/>
                    <a:pt x="199" y="60"/>
                  </a:cubicBezTo>
                  <a:cubicBezTo>
                    <a:pt x="197" y="61"/>
                    <a:pt x="196" y="62"/>
                    <a:pt x="195" y="63"/>
                  </a:cubicBezTo>
                  <a:cubicBezTo>
                    <a:pt x="194" y="65"/>
                    <a:pt x="192" y="68"/>
                    <a:pt x="190" y="70"/>
                  </a:cubicBezTo>
                  <a:close/>
                  <a:moveTo>
                    <a:pt x="195" y="100"/>
                  </a:moveTo>
                  <a:cubicBezTo>
                    <a:pt x="194" y="100"/>
                    <a:pt x="193" y="101"/>
                    <a:pt x="192" y="102"/>
                  </a:cubicBezTo>
                  <a:cubicBezTo>
                    <a:pt x="191" y="102"/>
                    <a:pt x="191" y="102"/>
                    <a:pt x="191" y="103"/>
                  </a:cubicBezTo>
                  <a:cubicBezTo>
                    <a:pt x="190" y="105"/>
                    <a:pt x="189" y="107"/>
                    <a:pt x="189" y="109"/>
                  </a:cubicBezTo>
                  <a:cubicBezTo>
                    <a:pt x="189" y="109"/>
                    <a:pt x="189" y="109"/>
                    <a:pt x="189" y="110"/>
                  </a:cubicBezTo>
                  <a:cubicBezTo>
                    <a:pt x="190" y="109"/>
                    <a:pt x="190" y="109"/>
                    <a:pt x="191" y="109"/>
                  </a:cubicBezTo>
                  <a:cubicBezTo>
                    <a:pt x="192" y="109"/>
                    <a:pt x="192" y="109"/>
                    <a:pt x="192" y="109"/>
                  </a:cubicBezTo>
                  <a:cubicBezTo>
                    <a:pt x="193" y="108"/>
                    <a:pt x="193" y="107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5" y="104"/>
                    <a:pt x="195" y="103"/>
                    <a:pt x="196" y="101"/>
                  </a:cubicBezTo>
                  <a:cubicBezTo>
                    <a:pt x="195" y="101"/>
                    <a:pt x="195" y="100"/>
                    <a:pt x="195" y="100"/>
                  </a:cubicBezTo>
                  <a:close/>
                  <a:moveTo>
                    <a:pt x="208" y="101"/>
                  </a:moveTo>
                  <a:cubicBezTo>
                    <a:pt x="208" y="101"/>
                    <a:pt x="208" y="101"/>
                    <a:pt x="208" y="101"/>
                  </a:cubicBezTo>
                  <a:cubicBezTo>
                    <a:pt x="205" y="102"/>
                    <a:pt x="202" y="104"/>
                    <a:pt x="199" y="105"/>
                  </a:cubicBezTo>
                  <a:cubicBezTo>
                    <a:pt x="199" y="105"/>
                    <a:pt x="199" y="106"/>
                    <a:pt x="199" y="106"/>
                  </a:cubicBezTo>
                  <a:cubicBezTo>
                    <a:pt x="199" y="107"/>
                    <a:pt x="198" y="108"/>
                    <a:pt x="198" y="109"/>
                  </a:cubicBezTo>
                  <a:cubicBezTo>
                    <a:pt x="198" y="109"/>
                    <a:pt x="199" y="109"/>
                    <a:pt x="199" y="109"/>
                  </a:cubicBezTo>
                  <a:cubicBezTo>
                    <a:pt x="200" y="109"/>
                    <a:pt x="201" y="108"/>
                    <a:pt x="202" y="108"/>
                  </a:cubicBezTo>
                  <a:cubicBezTo>
                    <a:pt x="203" y="108"/>
                    <a:pt x="204" y="108"/>
                    <a:pt x="205" y="108"/>
                  </a:cubicBezTo>
                  <a:cubicBezTo>
                    <a:pt x="205" y="108"/>
                    <a:pt x="205" y="108"/>
                    <a:pt x="205" y="108"/>
                  </a:cubicBezTo>
                  <a:cubicBezTo>
                    <a:pt x="206" y="106"/>
                    <a:pt x="206" y="105"/>
                    <a:pt x="206" y="104"/>
                  </a:cubicBezTo>
                  <a:cubicBezTo>
                    <a:pt x="206" y="103"/>
                    <a:pt x="207" y="103"/>
                    <a:pt x="207" y="102"/>
                  </a:cubicBezTo>
                  <a:cubicBezTo>
                    <a:pt x="208" y="102"/>
                    <a:pt x="208" y="102"/>
                    <a:pt x="208" y="101"/>
                  </a:cubicBezTo>
                  <a:close/>
                  <a:moveTo>
                    <a:pt x="175" y="10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9" y="107"/>
                    <a:pt x="180" y="106"/>
                    <a:pt x="182" y="105"/>
                  </a:cubicBezTo>
                  <a:cubicBezTo>
                    <a:pt x="182" y="105"/>
                    <a:pt x="183" y="104"/>
                    <a:pt x="183" y="104"/>
                  </a:cubicBezTo>
                  <a:cubicBezTo>
                    <a:pt x="183" y="103"/>
                    <a:pt x="183" y="101"/>
                    <a:pt x="183" y="100"/>
                  </a:cubicBezTo>
                  <a:cubicBezTo>
                    <a:pt x="182" y="100"/>
                    <a:pt x="181" y="101"/>
                    <a:pt x="180" y="101"/>
                  </a:cubicBezTo>
                  <a:cubicBezTo>
                    <a:pt x="179" y="101"/>
                    <a:pt x="179" y="102"/>
                    <a:pt x="178" y="102"/>
                  </a:cubicBezTo>
                  <a:cubicBezTo>
                    <a:pt x="178" y="103"/>
                    <a:pt x="177" y="104"/>
                    <a:pt x="177" y="106"/>
                  </a:cubicBezTo>
                  <a:cubicBezTo>
                    <a:pt x="176" y="106"/>
                    <a:pt x="176" y="107"/>
                    <a:pt x="175" y="107"/>
                  </a:cubicBezTo>
                  <a:cubicBezTo>
                    <a:pt x="175" y="107"/>
                    <a:pt x="175" y="108"/>
                    <a:pt x="174" y="108"/>
                  </a:cubicBezTo>
                  <a:cubicBezTo>
                    <a:pt x="175" y="108"/>
                    <a:pt x="175" y="108"/>
                    <a:pt x="175" y="109"/>
                  </a:cubicBezTo>
                  <a:close/>
                  <a:moveTo>
                    <a:pt x="155" y="140"/>
                  </a:moveTo>
                  <a:cubicBezTo>
                    <a:pt x="157" y="140"/>
                    <a:pt x="158" y="139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4"/>
                    <a:pt x="158" y="131"/>
                    <a:pt x="158" y="127"/>
                  </a:cubicBezTo>
                  <a:cubicBezTo>
                    <a:pt x="158" y="127"/>
                    <a:pt x="15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6" y="131"/>
                    <a:pt x="156" y="136"/>
                    <a:pt x="155" y="140"/>
                  </a:cubicBezTo>
                  <a:close/>
                  <a:moveTo>
                    <a:pt x="182" y="64"/>
                  </a:moveTo>
                  <a:cubicBezTo>
                    <a:pt x="181" y="64"/>
                    <a:pt x="179" y="65"/>
                    <a:pt x="178" y="65"/>
                  </a:cubicBezTo>
                  <a:cubicBezTo>
                    <a:pt x="177" y="65"/>
                    <a:pt x="177" y="66"/>
                    <a:pt x="177" y="66"/>
                  </a:cubicBezTo>
                  <a:cubicBezTo>
                    <a:pt x="176" y="68"/>
                    <a:pt x="175" y="70"/>
                    <a:pt x="174" y="71"/>
                  </a:cubicBezTo>
                  <a:cubicBezTo>
                    <a:pt x="174" y="72"/>
                    <a:pt x="174" y="72"/>
                    <a:pt x="173" y="72"/>
                  </a:cubicBezTo>
                  <a:cubicBezTo>
                    <a:pt x="176" y="71"/>
                    <a:pt x="179" y="69"/>
                    <a:pt x="181" y="68"/>
                  </a:cubicBezTo>
                  <a:cubicBezTo>
                    <a:pt x="181" y="68"/>
                    <a:pt x="182" y="67"/>
                    <a:pt x="182" y="67"/>
                  </a:cubicBezTo>
                  <a:cubicBezTo>
                    <a:pt x="182" y="66"/>
                    <a:pt x="182" y="65"/>
                    <a:pt x="182" y="64"/>
                  </a:cubicBezTo>
                  <a:close/>
                  <a:moveTo>
                    <a:pt x="212" y="157"/>
                  </a:moveTo>
                  <a:cubicBezTo>
                    <a:pt x="216" y="157"/>
                    <a:pt x="220" y="156"/>
                    <a:pt x="224" y="156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2" y="154"/>
                    <a:pt x="221" y="154"/>
                    <a:pt x="221" y="154"/>
                  </a:cubicBezTo>
                  <a:cubicBezTo>
                    <a:pt x="218" y="154"/>
                    <a:pt x="215" y="154"/>
                    <a:pt x="213" y="154"/>
                  </a:cubicBezTo>
                  <a:cubicBezTo>
                    <a:pt x="213" y="154"/>
                    <a:pt x="212" y="154"/>
                    <a:pt x="212" y="154"/>
                  </a:cubicBezTo>
                  <a:cubicBezTo>
                    <a:pt x="212" y="155"/>
                    <a:pt x="212" y="156"/>
                    <a:pt x="212" y="157"/>
                  </a:cubicBezTo>
                  <a:close/>
                  <a:moveTo>
                    <a:pt x="153" y="163"/>
                  </a:moveTo>
                  <a:cubicBezTo>
                    <a:pt x="153" y="162"/>
                    <a:pt x="152" y="160"/>
                    <a:pt x="152" y="158"/>
                  </a:cubicBezTo>
                  <a:cubicBezTo>
                    <a:pt x="151" y="158"/>
                    <a:pt x="151" y="159"/>
                    <a:pt x="150" y="159"/>
                  </a:cubicBezTo>
                  <a:cubicBezTo>
                    <a:pt x="150" y="159"/>
                    <a:pt x="149" y="159"/>
                    <a:pt x="148" y="160"/>
                  </a:cubicBezTo>
                  <a:cubicBezTo>
                    <a:pt x="148" y="160"/>
                    <a:pt x="148" y="161"/>
                    <a:pt x="148" y="162"/>
                  </a:cubicBezTo>
                  <a:cubicBezTo>
                    <a:pt x="147" y="163"/>
                    <a:pt x="147" y="164"/>
                    <a:pt x="147" y="166"/>
                  </a:cubicBezTo>
                  <a:cubicBezTo>
                    <a:pt x="149" y="165"/>
                    <a:pt x="151" y="164"/>
                    <a:pt x="153" y="163"/>
                  </a:cubicBezTo>
                  <a:close/>
                  <a:moveTo>
                    <a:pt x="200" y="69"/>
                  </a:moveTo>
                  <a:cubicBezTo>
                    <a:pt x="200" y="69"/>
                    <a:pt x="200" y="69"/>
                    <a:pt x="200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6" y="70"/>
                    <a:pt x="194" y="71"/>
                    <a:pt x="191" y="72"/>
                  </a:cubicBezTo>
                  <a:cubicBezTo>
                    <a:pt x="191" y="73"/>
                    <a:pt x="189" y="73"/>
                    <a:pt x="189" y="74"/>
                  </a:cubicBezTo>
                  <a:cubicBezTo>
                    <a:pt x="189" y="74"/>
                    <a:pt x="189" y="75"/>
                    <a:pt x="188" y="76"/>
                  </a:cubicBezTo>
                  <a:cubicBezTo>
                    <a:pt x="188" y="77"/>
                    <a:pt x="188" y="78"/>
                    <a:pt x="188" y="78"/>
                  </a:cubicBezTo>
                  <a:cubicBezTo>
                    <a:pt x="189" y="78"/>
                    <a:pt x="190" y="77"/>
                    <a:pt x="191" y="76"/>
                  </a:cubicBezTo>
                  <a:cubicBezTo>
                    <a:pt x="192" y="76"/>
                    <a:pt x="193" y="75"/>
                    <a:pt x="193" y="73"/>
                  </a:cubicBezTo>
                  <a:cubicBezTo>
                    <a:pt x="193" y="72"/>
                    <a:pt x="194" y="71"/>
                    <a:pt x="195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8" y="71"/>
                    <a:pt x="199" y="70"/>
                    <a:pt x="200" y="69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190" y="153"/>
                  </a:moveTo>
                  <a:cubicBezTo>
                    <a:pt x="191" y="152"/>
                    <a:pt x="191" y="151"/>
                    <a:pt x="192" y="151"/>
                  </a:cubicBezTo>
                  <a:cubicBezTo>
                    <a:pt x="193" y="150"/>
                    <a:pt x="194" y="149"/>
                    <a:pt x="194" y="147"/>
                  </a:cubicBezTo>
                  <a:cubicBezTo>
                    <a:pt x="194" y="146"/>
                    <a:pt x="194" y="145"/>
                    <a:pt x="194" y="144"/>
                  </a:cubicBezTo>
                  <a:cubicBezTo>
                    <a:pt x="193" y="144"/>
                    <a:pt x="192" y="144"/>
                    <a:pt x="190" y="144"/>
                  </a:cubicBezTo>
                  <a:cubicBezTo>
                    <a:pt x="190" y="147"/>
                    <a:pt x="190" y="150"/>
                    <a:pt x="190" y="153"/>
                  </a:cubicBezTo>
                  <a:close/>
                  <a:moveTo>
                    <a:pt x="153" y="147"/>
                  </a:moveTo>
                  <a:cubicBezTo>
                    <a:pt x="153" y="148"/>
                    <a:pt x="153" y="149"/>
                    <a:pt x="153" y="149"/>
                  </a:cubicBezTo>
                  <a:cubicBezTo>
                    <a:pt x="155" y="148"/>
                    <a:pt x="158" y="148"/>
                    <a:pt x="160" y="147"/>
                  </a:cubicBezTo>
                  <a:cubicBezTo>
                    <a:pt x="161" y="147"/>
                    <a:pt x="161" y="146"/>
                    <a:pt x="161" y="145"/>
                  </a:cubicBezTo>
                  <a:cubicBezTo>
                    <a:pt x="161" y="145"/>
                    <a:pt x="160" y="145"/>
                    <a:pt x="159" y="145"/>
                  </a:cubicBezTo>
                  <a:cubicBezTo>
                    <a:pt x="159" y="144"/>
                    <a:pt x="159" y="143"/>
                    <a:pt x="159" y="143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58" y="143"/>
                    <a:pt x="157" y="143"/>
                    <a:pt x="157" y="143"/>
                  </a:cubicBezTo>
                  <a:cubicBezTo>
                    <a:pt x="156" y="144"/>
                    <a:pt x="155" y="144"/>
                    <a:pt x="155" y="146"/>
                  </a:cubicBezTo>
                  <a:cubicBezTo>
                    <a:pt x="155" y="147"/>
                    <a:pt x="154" y="147"/>
                    <a:pt x="153" y="147"/>
                  </a:cubicBezTo>
                  <a:close/>
                  <a:moveTo>
                    <a:pt x="186" y="130"/>
                  </a:moveTo>
                  <a:cubicBezTo>
                    <a:pt x="187" y="130"/>
                    <a:pt x="187" y="130"/>
                    <a:pt x="187" y="130"/>
                  </a:cubicBezTo>
                  <a:cubicBezTo>
                    <a:pt x="188" y="131"/>
                    <a:pt x="188" y="131"/>
                    <a:pt x="187" y="132"/>
                  </a:cubicBezTo>
                  <a:cubicBezTo>
                    <a:pt x="187" y="133"/>
                    <a:pt x="186" y="135"/>
                    <a:pt x="185" y="136"/>
                  </a:cubicBezTo>
                  <a:cubicBezTo>
                    <a:pt x="185" y="136"/>
                    <a:pt x="185" y="136"/>
                    <a:pt x="184" y="137"/>
                  </a:cubicBezTo>
                  <a:cubicBezTo>
                    <a:pt x="186" y="136"/>
                    <a:pt x="188" y="136"/>
                    <a:pt x="190" y="135"/>
                  </a:cubicBezTo>
                  <a:cubicBezTo>
                    <a:pt x="190" y="133"/>
                    <a:pt x="191" y="130"/>
                    <a:pt x="191" y="128"/>
                  </a:cubicBezTo>
                  <a:cubicBezTo>
                    <a:pt x="189" y="128"/>
                    <a:pt x="188" y="129"/>
                    <a:pt x="186" y="130"/>
                  </a:cubicBezTo>
                  <a:close/>
                  <a:moveTo>
                    <a:pt x="67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07"/>
                    <a:pt x="65" y="104"/>
                    <a:pt x="64" y="101"/>
                  </a:cubicBezTo>
                  <a:cubicBezTo>
                    <a:pt x="62" y="96"/>
                    <a:pt x="59" y="91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90"/>
                    <a:pt x="59" y="93"/>
                    <a:pt x="61" y="96"/>
                  </a:cubicBezTo>
                  <a:cubicBezTo>
                    <a:pt x="63" y="100"/>
                    <a:pt x="64" y="104"/>
                    <a:pt x="66" y="108"/>
                  </a:cubicBezTo>
                  <a:cubicBezTo>
                    <a:pt x="67" y="109"/>
                    <a:pt x="67" y="110"/>
                    <a:pt x="67" y="110"/>
                  </a:cubicBezTo>
                  <a:close/>
                  <a:moveTo>
                    <a:pt x="166" y="110"/>
                  </a:moveTo>
                  <a:cubicBezTo>
                    <a:pt x="166" y="110"/>
                    <a:pt x="167" y="110"/>
                    <a:pt x="167" y="110"/>
                  </a:cubicBezTo>
                  <a:cubicBezTo>
                    <a:pt x="167" y="108"/>
                    <a:pt x="167" y="107"/>
                    <a:pt x="167" y="105"/>
                  </a:cubicBezTo>
                  <a:cubicBezTo>
                    <a:pt x="167" y="105"/>
                    <a:pt x="166" y="104"/>
                    <a:pt x="166" y="103"/>
                  </a:cubicBezTo>
                  <a:cubicBezTo>
                    <a:pt x="166" y="103"/>
                    <a:pt x="167" y="102"/>
                    <a:pt x="167" y="102"/>
                  </a:cubicBezTo>
                  <a:cubicBezTo>
                    <a:pt x="167" y="101"/>
                    <a:pt x="167" y="101"/>
                    <a:pt x="167" y="100"/>
                  </a:cubicBezTo>
                  <a:cubicBezTo>
                    <a:pt x="167" y="100"/>
                    <a:pt x="167" y="99"/>
                    <a:pt x="167" y="99"/>
                  </a:cubicBezTo>
                  <a:cubicBezTo>
                    <a:pt x="166" y="99"/>
                    <a:pt x="165" y="99"/>
                    <a:pt x="163" y="99"/>
                  </a:cubicBezTo>
                  <a:cubicBezTo>
                    <a:pt x="164" y="103"/>
                    <a:pt x="165" y="107"/>
                    <a:pt x="166" y="110"/>
                  </a:cubicBezTo>
                  <a:close/>
                  <a:moveTo>
                    <a:pt x="192" y="52"/>
                  </a:moveTo>
                  <a:cubicBezTo>
                    <a:pt x="191" y="52"/>
                    <a:pt x="191" y="52"/>
                    <a:pt x="191" y="52"/>
                  </a:cubicBezTo>
                  <a:cubicBezTo>
                    <a:pt x="189" y="52"/>
                    <a:pt x="187" y="53"/>
                    <a:pt x="185" y="54"/>
                  </a:cubicBezTo>
                  <a:cubicBezTo>
                    <a:pt x="185" y="54"/>
                    <a:pt x="184" y="54"/>
                    <a:pt x="184" y="54"/>
                  </a:cubicBezTo>
                  <a:cubicBezTo>
                    <a:pt x="184" y="55"/>
                    <a:pt x="184" y="56"/>
                    <a:pt x="184" y="58"/>
                  </a:cubicBezTo>
                  <a:cubicBezTo>
                    <a:pt x="186" y="57"/>
                    <a:pt x="187" y="56"/>
                    <a:pt x="189" y="56"/>
                  </a:cubicBezTo>
                  <a:cubicBezTo>
                    <a:pt x="189" y="56"/>
                    <a:pt x="189" y="55"/>
                    <a:pt x="190" y="55"/>
                  </a:cubicBezTo>
                  <a:cubicBezTo>
                    <a:pt x="190" y="54"/>
                    <a:pt x="191" y="54"/>
                    <a:pt x="191" y="53"/>
                  </a:cubicBezTo>
                  <a:cubicBezTo>
                    <a:pt x="191" y="53"/>
                    <a:pt x="192" y="52"/>
                    <a:pt x="192" y="52"/>
                  </a:cubicBezTo>
                  <a:close/>
                  <a:moveTo>
                    <a:pt x="205" y="184"/>
                  </a:moveTo>
                  <a:cubicBezTo>
                    <a:pt x="204" y="183"/>
                    <a:pt x="204" y="182"/>
                    <a:pt x="203" y="181"/>
                  </a:cubicBezTo>
                  <a:cubicBezTo>
                    <a:pt x="202" y="179"/>
                    <a:pt x="202" y="179"/>
                    <a:pt x="200" y="179"/>
                  </a:cubicBezTo>
                  <a:cubicBezTo>
                    <a:pt x="200" y="179"/>
                    <a:pt x="200" y="179"/>
                    <a:pt x="199" y="180"/>
                  </a:cubicBezTo>
                  <a:cubicBezTo>
                    <a:pt x="199" y="181"/>
                    <a:pt x="199" y="183"/>
                    <a:pt x="199" y="184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1" y="184"/>
                    <a:pt x="203" y="184"/>
                    <a:pt x="205" y="184"/>
                  </a:cubicBezTo>
                  <a:close/>
                  <a:moveTo>
                    <a:pt x="208" y="62"/>
                  </a:moveTo>
                  <a:cubicBezTo>
                    <a:pt x="208" y="59"/>
                    <a:pt x="208" y="54"/>
                    <a:pt x="208" y="53"/>
                  </a:cubicBezTo>
                  <a:cubicBezTo>
                    <a:pt x="207" y="54"/>
                    <a:pt x="206" y="54"/>
                    <a:pt x="206" y="55"/>
                  </a:cubicBezTo>
                  <a:cubicBezTo>
                    <a:pt x="205" y="55"/>
                    <a:pt x="205" y="55"/>
                    <a:pt x="205" y="56"/>
                  </a:cubicBezTo>
                  <a:cubicBezTo>
                    <a:pt x="205" y="58"/>
                    <a:pt x="205" y="60"/>
                    <a:pt x="205" y="62"/>
                  </a:cubicBezTo>
                  <a:cubicBezTo>
                    <a:pt x="205" y="62"/>
                    <a:pt x="205" y="62"/>
                    <a:pt x="205" y="63"/>
                  </a:cubicBezTo>
                  <a:cubicBezTo>
                    <a:pt x="206" y="62"/>
                    <a:pt x="207" y="62"/>
                    <a:pt x="208" y="62"/>
                  </a:cubicBezTo>
                  <a:close/>
                  <a:moveTo>
                    <a:pt x="150" y="172"/>
                  </a:moveTo>
                  <a:cubicBezTo>
                    <a:pt x="156" y="172"/>
                    <a:pt x="163" y="173"/>
                    <a:pt x="169" y="172"/>
                  </a:cubicBezTo>
                  <a:cubicBezTo>
                    <a:pt x="168" y="170"/>
                    <a:pt x="168" y="170"/>
                    <a:pt x="167" y="170"/>
                  </a:cubicBezTo>
                  <a:cubicBezTo>
                    <a:pt x="166" y="170"/>
                    <a:pt x="165" y="170"/>
                    <a:pt x="164" y="170"/>
                  </a:cubicBezTo>
                  <a:cubicBezTo>
                    <a:pt x="161" y="171"/>
                    <a:pt x="157" y="171"/>
                    <a:pt x="153" y="172"/>
                  </a:cubicBezTo>
                  <a:cubicBezTo>
                    <a:pt x="152" y="172"/>
                    <a:pt x="151" y="172"/>
                    <a:pt x="150" y="172"/>
                  </a:cubicBezTo>
                  <a:close/>
                  <a:moveTo>
                    <a:pt x="198" y="42"/>
                  </a:moveTo>
                  <a:cubicBezTo>
                    <a:pt x="198" y="42"/>
                    <a:pt x="197" y="42"/>
                    <a:pt x="197" y="42"/>
                  </a:cubicBezTo>
                  <a:cubicBezTo>
                    <a:pt x="197" y="42"/>
                    <a:pt x="197" y="42"/>
                    <a:pt x="197" y="43"/>
                  </a:cubicBezTo>
                  <a:cubicBezTo>
                    <a:pt x="194" y="44"/>
                    <a:pt x="192" y="44"/>
                    <a:pt x="190" y="46"/>
                  </a:cubicBezTo>
                  <a:cubicBezTo>
                    <a:pt x="189" y="47"/>
                    <a:pt x="188" y="47"/>
                    <a:pt x="188" y="49"/>
                  </a:cubicBezTo>
                  <a:cubicBezTo>
                    <a:pt x="189" y="48"/>
                    <a:pt x="190" y="48"/>
                    <a:pt x="192" y="48"/>
                  </a:cubicBezTo>
                  <a:cubicBezTo>
                    <a:pt x="192" y="47"/>
                    <a:pt x="192" y="47"/>
                    <a:pt x="191" y="47"/>
                  </a:cubicBezTo>
                  <a:cubicBezTo>
                    <a:pt x="191" y="47"/>
                    <a:pt x="191" y="47"/>
                    <a:pt x="191" y="47"/>
                  </a:cubicBezTo>
                  <a:cubicBezTo>
                    <a:pt x="191" y="46"/>
                    <a:pt x="192" y="45"/>
                    <a:pt x="192" y="45"/>
                  </a:cubicBezTo>
                  <a:cubicBezTo>
                    <a:pt x="194" y="45"/>
                    <a:pt x="194" y="46"/>
                    <a:pt x="194" y="47"/>
                  </a:cubicBezTo>
                  <a:cubicBezTo>
                    <a:pt x="197" y="46"/>
                    <a:pt x="198" y="45"/>
                    <a:pt x="198" y="42"/>
                  </a:cubicBezTo>
                  <a:close/>
                  <a:moveTo>
                    <a:pt x="207" y="65"/>
                  </a:moveTo>
                  <a:cubicBezTo>
                    <a:pt x="207" y="65"/>
                    <a:pt x="207" y="65"/>
                    <a:pt x="207" y="65"/>
                  </a:cubicBezTo>
                  <a:cubicBezTo>
                    <a:pt x="207" y="66"/>
                    <a:pt x="206" y="66"/>
                    <a:pt x="205" y="67"/>
                  </a:cubicBezTo>
                  <a:cubicBezTo>
                    <a:pt x="205" y="67"/>
                    <a:pt x="205" y="68"/>
                    <a:pt x="205" y="68"/>
                  </a:cubicBezTo>
                  <a:cubicBezTo>
                    <a:pt x="204" y="70"/>
                    <a:pt x="204" y="72"/>
                    <a:pt x="204" y="74"/>
                  </a:cubicBezTo>
                  <a:cubicBezTo>
                    <a:pt x="204" y="74"/>
                    <a:pt x="204" y="74"/>
                    <a:pt x="204" y="75"/>
                  </a:cubicBezTo>
                  <a:cubicBezTo>
                    <a:pt x="205" y="75"/>
                    <a:pt x="206" y="74"/>
                    <a:pt x="207" y="74"/>
                  </a:cubicBezTo>
                  <a:cubicBezTo>
                    <a:pt x="207" y="71"/>
                    <a:pt x="207" y="68"/>
                    <a:pt x="207" y="65"/>
                  </a:cubicBezTo>
                  <a:close/>
                  <a:moveTo>
                    <a:pt x="203" y="159"/>
                  </a:moveTo>
                  <a:cubicBezTo>
                    <a:pt x="203" y="158"/>
                    <a:pt x="203" y="158"/>
                    <a:pt x="203" y="157"/>
                  </a:cubicBezTo>
                  <a:cubicBezTo>
                    <a:pt x="203" y="157"/>
                    <a:pt x="203" y="156"/>
                    <a:pt x="203" y="155"/>
                  </a:cubicBezTo>
                  <a:cubicBezTo>
                    <a:pt x="203" y="155"/>
                    <a:pt x="203" y="154"/>
                    <a:pt x="204" y="154"/>
                  </a:cubicBezTo>
                  <a:cubicBezTo>
                    <a:pt x="205" y="154"/>
                    <a:pt x="205" y="154"/>
                    <a:pt x="206" y="155"/>
                  </a:cubicBezTo>
                  <a:cubicBezTo>
                    <a:pt x="206" y="155"/>
                    <a:pt x="206" y="156"/>
                    <a:pt x="206" y="156"/>
                  </a:cubicBezTo>
                  <a:cubicBezTo>
                    <a:pt x="207" y="157"/>
                    <a:pt x="207" y="157"/>
                    <a:pt x="207" y="158"/>
                  </a:cubicBezTo>
                  <a:cubicBezTo>
                    <a:pt x="208" y="158"/>
                    <a:pt x="209" y="158"/>
                    <a:pt x="210" y="157"/>
                  </a:cubicBezTo>
                  <a:cubicBezTo>
                    <a:pt x="210" y="156"/>
                    <a:pt x="210" y="155"/>
                    <a:pt x="210" y="154"/>
                  </a:cubicBezTo>
                  <a:cubicBezTo>
                    <a:pt x="207" y="154"/>
                    <a:pt x="205" y="154"/>
                    <a:pt x="203" y="154"/>
                  </a:cubicBezTo>
                  <a:cubicBezTo>
                    <a:pt x="203" y="155"/>
                    <a:pt x="202" y="156"/>
                    <a:pt x="202" y="157"/>
                  </a:cubicBezTo>
                  <a:cubicBezTo>
                    <a:pt x="201" y="157"/>
                    <a:pt x="200" y="158"/>
                    <a:pt x="199" y="159"/>
                  </a:cubicBezTo>
                  <a:cubicBezTo>
                    <a:pt x="201" y="159"/>
                    <a:pt x="202" y="159"/>
                    <a:pt x="203" y="159"/>
                  </a:cubicBezTo>
                  <a:close/>
                  <a:moveTo>
                    <a:pt x="99" y="62"/>
                  </a:moveTo>
                  <a:cubicBezTo>
                    <a:pt x="100" y="62"/>
                    <a:pt x="100" y="61"/>
                    <a:pt x="101" y="60"/>
                  </a:cubicBezTo>
                  <a:cubicBezTo>
                    <a:pt x="102" y="60"/>
                    <a:pt x="102" y="59"/>
                    <a:pt x="103" y="59"/>
                  </a:cubicBezTo>
                  <a:cubicBezTo>
                    <a:pt x="101" y="58"/>
                    <a:pt x="99" y="58"/>
                    <a:pt x="96" y="58"/>
                  </a:cubicBezTo>
                  <a:cubicBezTo>
                    <a:pt x="96" y="58"/>
                    <a:pt x="96" y="58"/>
                    <a:pt x="95" y="59"/>
                  </a:cubicBezTo>
                  <a:cubicBezTo>
                    <a:pt x="95" y="59"/>
                    <a:pt x="94" y="60"/>
                    <a:pt x="94" y="61"/>
                  </a:cubicBezTo>
                  <a:cubicBezTo>
                    <a:pt x="94" y="61"/>
                    <a:pt x="94" y="62"/>
                    <a:pt x="94" y="62"/>
                  </a:cubicBezTo>
                  <a:cubicBezTo>
                    <a:pt x="94" y="61"/>
                    <a:pt x="95" y="61"/>
                    <a:pt x="96" y="61"/>
                  </a:cubicBezTo>
                  <a:cubicBezTo>
                    <a:pt x="97" y="60"/>
                    <a:pt x="98" y="61"/>
                    <a:pt x="99" y="62"/>
                  </a:cubicBezTo>
                  <a:close/>
                  <a:moveTo>
                    <a:pt x="188" y="181"/>
                  </a:moveTo>
                  <a:cubicBezTo>
                    <a:pt x="188" y="182"/>
                    <a:pt x="188" y="184"/>
                    <a:pt x="187" y="185"/>
                  </a:cubicBezTo>
                  <a:cubicBezTo>
                    <a:pt x="189" y="185"/>
                    <a:pt x="191" y="185"/>
                    <a:pt x="193" y="185"/>
                  </a:cubicBezTo>
                  <a:cubicBezTo>
                    <a:pt x="193" y="183"/>
                    <a:pt x="192" y="182"/>
                    <a:pt x="192" y="181"/>
                  </a:cubicBezTo>
                  <a:cubicBezTo>
                    <a:pt x="191" y="180"/>
                    <a:pt x="189" y="181"/>
                    <a:pt x="188" y="181"/>
                  </a:cubicBezTo>
                  <a:close/>
                  <a:moveTo>
                    <a:pt x="126" y="54"/>
                  </a:moveTo>
                  <a:cubicBezTo>
                    <a:pt x="122" y="53"/>
                    <a:pt x="118" y="53"/>
                    <a:pt x="114" y="52"/>
                  </a:cubicBezTo>
                  <a:cubicBezTo>
                    <a:pt x="114" y="53"/>
                    <a:pt x="114" y="54"/>
                    <a:pt x="114" y="54"/>
                  </a:cubicBezTo>
                  <a:cubicBezTo>
                    <a:pt x="117" y="55"/>
                    <a:pt x="121" y="55"/>
                    <a:pt x="124" y="55"/>
                  </a:cubicBezTo>
                  <a:cubicBezTo>
                    <a:pt x="125" y="55"/>
                    <a:pt x="125" y="55"/>
                    <a:pt x="126" y="54"/>
                  </a:cubicBezTo>
                  <a:close/>
                  <a:moveTo>
                    <a:pt x="162" y="102"/>
                  </a:moveTo>
                  <a:cubicBezTo>
                    <a:pt x="162" y="102"/>
                    <a:pt x="162" y="102"/>
                    <a:pt x="162" y="102"/>
                  </a:cubicBezTo>
                  <a:cubicBezTo>
                    <a:pt x="161" y="105"/>
                    <a:pt x="161" y="108"/>
                    <a:pt x="160" y="111"/>
                  </a:cubicBezTo>
                  <a:cubicBezTo>
                    <a:pt x="162" y="111"/>
                    <a:pt x="163" y="111"/>
                    <a:pt x="164" y="111"/>
                  </a:cubicBezTo>
                  <a:cubicBezTo>
                    <a:pt x="163" y="108"/>
                    <a:pt x="163" y="105"/>
                    <a:pt x="162" y="102"/>
                  </a:cubicBezTo>
                  <a:close/>
                  <a:moveTo>
                    <a:pt x="147" y="143"/>
                  </a:moveTo>
                  <a:cubicBezTo>
                    <a:pt x="146" y="146"/>
                    <a:pt x="146" y="150"/>
                    <a:pt x="146" y="153"/>
                  </a:cubicBezTo>
                  <a:cubicBezTo>
                    <a:pt x="147" y="153"/>
                    <a:pt x="147" y="153"/>
                    <a:pt x="148" y="152"/>
                  </a:cubicBezTo>
                  <a:cubicBezTo>
                    <a:pt x="148" y="150"/>
                    <a:pt x="148" y="148"/>
                    <a:pt x="149" y="146"/>
                  </a:cubicBezTo>
                  <a:cubicBezTo>
                    <a:pt x="148" y="145"/>
                    <a:pt x="148" y="144"/>
                    <a:pt x="149" y="143"/>
                  </a:cubicBezTo>
                  <a:cubicBezTo>
                    <a:pt x="148" y="143"/>
                    <a:pt x="147" y="143"/>
                    <a:pt x="147" y="143"/>
                  </a:cubicBezTo>
                  <a:close/>
                  <a:moveTo>
                    <a:pt x="155" y="162"/>
                  </a:moveTo>
                  <a:cubicBezTo>
                    <a:pt x="156" y="162"/>
                    <a:pt x="157" y="162"/>
                    <a:pt x="157" y="161"/>
                  </a:cubicBezTo>
                  <a:cubicBezTo>
                    <a:pt x="157" y="160"/>
                    <a:pt x="158" y="159"/>
                    <a:pt x="158" y="157"/>
                  </a:cubicBezTo>
                  <a:cubicBezTo>
                    <a:pt x="159" y="157"/>
                    <a:pt x="159" y="156"/>
                    <a:pt x="159" y="156"/>
                  </a:cubicBezTo>
                  <a:cubicBezTo>
                    <a:pt x="159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7" y="157"/>
                    <a:pt x="157" y="157"/>
                    <a:pt x="156" y="157"/>
                  </a:cubicBezTo>
                  <a:cubicBezTo>
                    <a:pt x="156" y="157"/>
                    <a:pt x="155" y="157"/>
                    <a:pt x="154" y="158"/>
                  </a:cubicBezTo>
                  <a:cubicBezTo>
                    <a:pt x="154" y="159"/>
                    <a:pt x="155" y="161"/>
                    <a:pt x="155" y="162"/>
                  </a:cubicBezTo>
                  <a:close/>
                  <a:moveTo>
                    <a:pt x="174" y="141"/>
                  </a:moveTo>
                  <a:cubicBezTo>
                    <a:pt x="174" y="142"/>
                    <a:pt x="174" y="142"/>
                    <a:pt x="174" y="142"/>
                  </a:cubicBezTo>
                  <a:cubicBezTo>
                    <a:pt x="173" y="142"/>
                    <a:pt x="172" y="142"/>
                    <a:pt x="172" y="143"/>
                  </a:cubicBezTo>
                  <a:cubicBezTo>
                    <a:pt x="172" y="145"/>
                    <a:pt x="171" y="146"/>
                    <a:pt x="171" y="148"/>
                  </a:cubicBezTo>
                  <a:cubicBezTo>
                    <a:pt x="171" y="148"/>
                    <a:pt x="171" y="148"/>
                    <a:pt x="171" y="149"/>
                  </a:cubicBezTo>
                  <a:cubicBezTo>
                    <a:pt x="172" y="148"/>
                    <a:pt x="173" y="148"/>
                    <a:pt x="174" y="147"/>
                  </a:cubicBezTo>
                  <a:cubicBezTo>
                    <a:pt x="174" y="145"/>
                    <a:pt x="174" y="144"/>
                    <a:pt x="174" y="141"/>
                  </a:cubicBezTo>
                  <a:close/>
                  <a:moveTo>
                    <a:pt x="173" y="104"/>
                  </a:moveTo>
                  <a:cubicBezTo>
                    <a:pt x="172" y="104"/>
                    <a:pt x="171" y="104"/>
                    <a:pt x="170" y="104"/>
                  </a:cubicBezTo>
                  <a:cubicBezTo>
                    <a:pt x="170" y="104"/>
                    <a:pt x="170" y="105"/>
                    <a:pt x="170" y="105"/>
                  </a:cubicBezTo>
                  <a:cubicBezTo>
                    <a:pt x="170" y="106"/>
                    <a:pt x="169" y="108"/>
                    <a:pt x="169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1" y="109"/>
                    <a:pt x="172" y="109"/>
                    <a:pt x="172" y="108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74" y="106"/>
                    <a:pt x="174" y="105"/>
                    <a:pt x="173" y="104"/>
                  </a:cubicBezTo>
                  <a:close/>
                  <a:moveTo>
                    <a:pt x="223" y="111"/>
                  </a:moveTo>
                  <a:cubicBezTo>
                    <a:pt x="225" y="110"/>
                    <a:pt x="226" y="108"/>
                    <a:pt x="227" y="107"/>
                  </a:cubicBezTo>
                  <a:cubicBezTo>
                    <a:pt x="226" y="107"/>
                    <a:pt x="226" y="106"/>
                    <a:pt x="226" y="105"/>
                  </a:cubicBezTo>
                  <a:cubicBezTo>
                    <a:pt x="224" y="106"/>
                    <a:pt x="223" y="106"/>
                    <a:pt x="222" y="107"/>
                  </a:cubicBezTo>
                  <a:cubicBezTo>
                    <a:pt x="222" y="108"/>
                    <a:pt x="222" y="108"/>
                    <a:pt x="221" y="109"/>
                  </a:cubicBezTo>
                  <a:cubicBezTo>
                    <a:pt x="223" y="109"/>
                    <a:pt x="223" y="109"/>
                    <a:pt x="223" y="111"/>
                  </a:cubicBezTo>
                  <a:close/>
                  <a:moveTo>
                    <a:pt x="165" y="131"/>
                  </a:moveTo>
                  <a:cubicBezTo>
                    <a:pt x="165" y="132"/>
                    <a:pt x="165" y="134"/>
                    <a:pt x="165" y="135"/>
                  </a:cubicBezTo>
                  <a:cubicBezTo>
                    <a:pt x="165" y="135"/>
                    <a:pt x="166" y="135"/>
                    <a:pt x="166" y="134"/>
                  </a:cubicBezTo>
                  <a:cubicBezTo>
                    <a:pt x="168" y="133"/>
                    <a:pt x="169" y="133"/>
                    <a:pt x="171" y="135"/>
                  </a:cubicBezTo>
                  <a:cubicBezTo>
                    <a:pt x="171" y="135"/>
                    <a:pt x="171" y="135"/>
                    <a:pt x="171" y="134"/>
                  </a:cubicBezTo>
                  <a:cubicBezTo>
                    <a:pt x="171" y="133"/>
                    <a:pt x="171" y="132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2"/>
                    <a:pt x="169" y="132"/>
                    <a:pt x="169" y="132"/>
                  </a:cubicBezTo>
                  <a:cubicBezTo>
                    <a:pt x="168" y="133"/>
                    <a:pt x="167" y="132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6" y="131"/>
                    <a:pt x="166" y="131"/>
                    <a:pt x="165" y="131"/>
                  </a:cubicBezTo>
                  <a:close/>
                  <a:moveTo>
                    <a:pt x="263" y="185"/>
                  </a:moveTo>
                  <a:cubicBezTo>
                    <a:pt x="263" y="185"/>
                    <a:pt x="263" y="185"/>
                    <a:pt x="263" y="185"/>
                  </a:cubicBezTo>
                  <a:cubicBezTo>
                    <a:pt x="261" y="186"/>
                    <a:pt x="259" y="188"/>
                    <a:pt x="257" y="189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1"/>
                    <a:pt x="254" y="193"/>
                    <a:pt x="252" y="194"/>
                  </a:cubicBezTo>
                  <a:cubicBezTo>
                    <a:pt x="252" y="195"/>
                    <a:pt x="251" y="195"/>
                    <a:pt x="250" y="196"/>
                  </a:cubicBezTo>
                  <a:cubicBezTo>
                    <a:pt x="255" y="193"/>
                    <a:pt x="259" y="189"/>
                    <a:pt x="263" y="185"/>
                  </a:cubicBezTo>
                  <a:close/>
                  <a:moveTo>
                    <a:pt x="180" y="185"/>
                  </a:moveTo>
                  <a:cubicBezTo>
                    <a:pt x="182" y="185"/>
                    <a:pt x="184" y="185"/>
                    <a:pt x="185" y="185"/>
                  </a:cubicBezTo>
                  <a:cubicBezTo>
                    <a:pt x="185" y="184"/>
                    <a:pt x="184" y="183"/>
                    <a:pt x="184" y="181"/>
                  </a:cubicBezTo>
                  <a:cubicBezTo>
                    <a:pt x="182" y="182"/>
                    <a:pt x="181" y="182"/>
                    <a:pt x="180" y="182"/>
                  </a:cubicBezTo>
                  <a:cubicBezTo>
                    <a:pt x="180" y="183"/>
                    <a:pt x="180" y="184"/>
                    <a:pt x="180" y="185"/>
                  </a:cubicBezTo>
                  <a:close/>
                  <a:moveTo>
                    <a:pt x="144" y="143"/>
                  </a:moveTo>
                  <a:cubicBezTo>
                    <a:pt x="144" y="142"/>
                    <a:pt x="143" y="142"/>
                    <a:pt x="142" y="142"/>
                  </a:cubicBezTo>
                  <a:cubicBezTo>
                    <a:pt x="142" y="145"/>
                    <a:pt x="143" y="148"/>
                    <a:pt x="144" y="151"/>
                  </a:cubicBezTo>
                  <a:cubicBezTo>
                    <a:pt x="144" y="149"/>
                    <a:pt x="144" y="146"/>
                    <a:pt x="144" y="143"/>
                  </a:cubicBezTo>
                  <a:close/>
                  <a:moveTo>
                    <a:pt x="96" y="63"/>
                  </a:moveTo>
                  <a:cubicBezTo>
                    <a:pt x="95" y="64"/>
                    <a:pt x="94" y="64"/>
                    <a:pt x="94" y="64"/>
                  </a:cubicBezTo>
                  <a:cubicBezTo>
                    <a:pt x="91" y="66"/>
                    <a:pt x="91" y="66"/>
                    <a:pt x="90" y="68"/>
                  </a:cubicBezTo>
                  <a:cubicBezTo>
                    <a:pt x="89" y="69"/>
                    <a:pt x="89" y="69"/>
                    <a:pt x="89" y="70"/>
                  </a:cubicBezTo>
                  <a:cubicBezTo>
                    <a:pt x="92" y="69"/>
                    <a:pt x="95" y="65"/>
                    <a:pt x="96" y="63"/>
                  </a:cubicBezTo>
                  <a:close/>
                  <a:moveTo>
                    <a:pt x="193" y="85"/>
                  </a:moveTo>
                  <a:cubicBezTo>
                    <a:pt x="192" y="85"/>
                    <a:pt x="190" y="86"/>
                    <a:pt x="189" y="87"/>
                  </a:cubicBezTo>
                  <a:cubicBezTo>
                    <a:pt x="189" y="87"/>
                    <a:pt x="189" y="87"/>
                    <a:pt x="188" y="87"/>
                  </a:cubicBezTo>
                  <a:cubicBezTo>
                    <a:pt x="188" y="88"/>
                    <a:pt x="187" y="89"/>
                    <a:pt x="187" y="90"/>
                  </a:cubicBezTo>
                  <a:cubicBezTo>
                    <a:pt x="186" y="90"/>
                    <a:pt x="186" y="90"/>
                    <a:pt x="186" y="91"/>
                  </a:cubicBezTo>
                  <a:cubicBezTo>
                    <a:pt x="188" y="90"/>
                    <a:pt x="190" y="89"/>
                    <a:pt x="191" y="88"/>
                  </a:cubicBezTo>
                  <a:cubicBezTo>
                    <a:pt x="193" y="87"/>
                    <a:pt x="193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lose/>
                  <a:moveTo>
                    <a:pt x="179" y="72"/>
                  </a:moveTo>
                  <a:cubicBezTo>
                    <a:pt x="177" y="73"/>
                    <a:pt x="170" y="77"/>
                    <a:pt x="169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2" y="77"/>
                    <a:pt x="174" y="76"/>
                    <a:pt x="176" y="76"/>
                  </a:cubicBezTo>
                  <a:cubicBezTo>
                    <a:pt x="176" y="76"/>
                    <a:pt x="177" y="76"/>
                    <a:pt x="177" y="75"/>
                  </a:cubicBezTo>
                  <a:cubicBezTo>
                    <a:pt x="177" y="74"/>
                    <a:pt x="178" y="73"/>
                    <a:pt x="179" y="72"/>
                  </a:cubicBezTo>
                  <a:close/>
                  <a:moveTo>
                    <a:pt x="90" y="57"/>
                  </a:moveTo>
                  <a:cubicBezTo>
                    <a:pt x="89" y="57"/>
                    <a:pt x="88" y="57"/>
                    <a:pt x="88" y="57"/>
                  </a:cubicBezTo>
                  <a:cubicBezTo>
                    <a:pt x="87" y="57"/>
                    <a:pt x="87" y="57"/>
                    <a:pt x="87" y="58"/>
                  </a:cubicBezTo>
                  <a:cubicBezTo>
                    <a:pt x="85" y="60"/>
                    <a:pt x="84" y="62"/>
                    <a:pt x="83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5" y="62"/>
                    <a:pt x="87" y="60"/>
                    <a:pt x="90" y="57"/>
                  </a:cubicBezTo>
                  <a:close/>
                  <a:moveTo>
                    <a:pt x="150" y="142"/>
                  </a:moveTo>
                  <a:cubicBezTo>
                    <a:pt x="149" y="139"/>
                    <a:pt x="149" y="137"/>
                    <a:pt x="148" y="134"/>
                  </a:cubicBezTo>
                  <a:cubicBezTo>
                    <a:pt x="148" y="134"/>
                    <a:pt x="148" y="134"/>
                    <a:pt x="147" y="134"/>
                  </a:cubicBezTo>
                  <a:cubicBezTo>
                    <a:pt x="147" y="137"/>
                    <a:pt x="147" y="139"/>
                    <a:pt x="147" y="141"/>
                  </a:cubicBezTo>
                  <a:cubicBezTo>
                    <a:pt x="148" y="142"/>
                    <a:pt x="149" y="142"/>
                    <a:pt x="150" y="142"/>
                  </a:cubicBezTo>
                  <a:close/>
                  <a:moveTo>
                    <a:pt x="252" y="181"/>
                  </a:moveTo>
                  <a:cubicBezTo>
                    <a:pt x="256" y="178"/>
                    <a:pt x="260" y="170"/>
                    <a:pt x="259" y="166"/>
                  </a:cubicBezTo>
                  <a:cubicBezTo>
                    <a:pt x="259" y="167"/>
                    <a:pt x="258" y="167"/>
                    <a:pt x="258" y="168"/>
                  </a:cubicBezTo>
                  <a:cubicBezTo>
                    <a:pt x="257" y="172"/>
                    <a:pt x="256" y="176"/>
                    <a:pt x="254" y="180"/>
                  </a:cubicBezTo>
                  <a:cubicBezTo>
                    <a:pt x="253" y="180"/>
                    <a:pt x="253" y="181"/>
                    <a:pt x="252" y="181"/>
                  </a:cubicBezTo>
                  <a:close/>
                  <a:moveTo>
                    <a:pt x="178" y="96"/>
                  </a:moveTo>
                  <a:cubicBezTo>
                    <a:pt x="180" y="95"/>
                    <a:pt x="181" y="94"/>
                    <a:pt x="182" y="93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2" y="92"/>
                    <a:pt x="182" y="91"/>
                    <a:pt x="182" y="90"/>
                  </a:cubicBezTo>
                  <a:cubicBezTo>
                    <a:pt x="181" y="90"/>
                    <a:pt x="180" y="90"/>
                    <a:pt x="179" y="91"/>
                  </a:cubicBezTo>
                  <a:cubicBezTo>
                    <a:pt x="179" y="91"/>
                    <a:pt x="179" y="91"/>
                    <a:pt x="179" y="92"/>
                  </a:cubicBezTo>
                  <a:cubicBezTo>
                    <a:pt x="179" y="93"/>
                    <a:pt x="179" y="94"/>
                    <a:pt x="178" y="96"/>
                  </a:cubicBezTo>
                  <a:close/>
                  <a:moveTo>
                    <a:pt x="212" y="48"/>
                  </a:moveTo>
                  <a:cubicBezTo>
                    <a:pt x="213" y="47"/>
                    <a:pt x="213" y="47"/>
                    <a:pt x="214" y="46"/>
                  </a:cubicBezTo>
                  <a:cubicBezTo>
                    <a:pt x="214" y="44"/>
                    <a:pt x="215" y="43"/>
                    <a:pt x="215" y="41"/>
                  </a:cubicBezTo>
                  <a:cubicBezTo>
                    <a:pt x="215" y="41"/>
                    <a:pt x="215" y="41"/>
                    <a:pt x="215" y="40"/>
                  </a:cubicBezTo>
                  <a:cubicBezTo>
                    <a:pt x="214" y="40"/>
                    <a:pt x="214" y="41"/>
                    <a:pt x="213" y="41"/>
                  </a:cubicBezTo>
                  <a:cubicBezTo>
                    <a:pt x="213" y="41"/>
                    <a:pt x="213" y="42"/>
                    <a:pt x="213" y="42"/>
                  </a:cubicBezTo>
                  <a:cubicBezTo>
                    <a:pt x="212" y="44"/>
                    <a:pt x="212" y="45"/>
                    <a:pt x="212" y="47"/>
                  </a:cubicBezTo>
                  <a:cubicBezTo>
                    <a:pt x="212" y="47"/>
                    <a:pt x="212" y="48"/>
                    <a:pt x="212" y="48"/>
                  </a:cubicBezTo>
                  <a:close/>
                  <a:moveTo>
                    <a:pt x="209" y="40"/>
                  </a:moveTo>
                  <a:cubicBezTo>
                    <a:pt x="209" y="40"/>
                    <a:pt x="208" y="40"/>
                    <a:pt x="208" y="40"/>
                  </a:cubicBezTo>
                  <a:cubicBezTo>
                    <a:pt x="206" y="41"/>
                    <a:pt x="204" y="41"/>
                    <a:pt x="202" y="41"/>
                  </a:cubicBezTo>
                  <a:cubicBezTo>
                    <a:pt x="201" y="42"/>
                    <a:pt x="201" y="42"/>
                    <a:pt x="201" y="43"/>
                  </a:cubicBezTo>
                  <a:cubicBezTo>
                    <a:pt x="201" y="43"/>
                    <a:pt x="201" y="44"/>
                    <a:pt x="201" y="44"/>
                  </a:cubicBezTo>
                  <a:cubicBezTo>
                    <a:pt x="202" y="44"/>
                    <a:pt x="203" y="44"/>
                    <a:pt x="203" y="43"/>
                  </a:cubicBezTo>
                  <a:cubicBezTo>
                    <a:pt x="204" y="42"/>
                    <a:pt x="204" y="42"/>
                    <a:pt x="206" y="42"/>
                  </a:cubicBezTo>
                  <a:cubicBezTo>
                    <a:pt x="206" y="42"/>
                    <a:pt x="206" y="42"/>
                    <a:pt x="206" y="42"/>
                  </a:cubicBezTo>
                  <a:cubicBezTo>
                    <a:pt x="207" y="42"/>
                    <a:pt x="208" y="41"/>
                    <a:pt x="209" y="40"/>
                  </a:cubicBezTo>
                  <a:close/>
                  <a:moveTo>
                    <a:pt x="211" y="166"/>
                  </a:moveTo>
                  <a:cubicBezTo>
                    <a:pt x="212" y="166"/>
                    <a:pt x="214" y="165"/>
                    <a:pt x="215" y="165"/>
                  </a:cubicBezTo>
                  <a:cubicBezTo>
                    <a:pt x="217" y="165"/>
                    <a:pt x="219" y="165"/>
                    <a:pt x="221" y="165"/>
                  </a:cubicBezTo>
                  <a:cubicBezTo>
                    <a:pt x="221" y="165"/>
                    <a:pt x="222" y="165"/>
                    <a:pt x="222" y="164"/>
                  </a:cubicBezTo>
                  <a:cubicBezTo>
                    <a:pt x="218" y="164"/>
                    <a:pt x="215" y="164"/>
                    <a:pt x="212" y="164"/>
                  </a:cubicBezTo>
                  <a:cubicBezTo>
                    <a:pt x="211" y="164"/>
                    <a:pt x="211" y="165"/>
                    <a:pt x="211" y="166"/>
                  </a:cubicBezTo>
                  <a:close/>
                  <a:moveTo>
                    <a:pt x="142" y="162"/>
                  </a:moveTo>
                  <a:cubicBezTo>
                    <a:pt x="142" y="163"/>
                    <a:pt x="143" y="165"/>
                    <a:pt x="143" y="166"/>
                  </a:cubicBezTo>
                  <a:cubicBezTo>
                    <a:pt x="143" y="166"/>
                    <a:pt x="143" y="166"/>
                    <a:pt x="144" y="166"/>
                  </a:cubicBezTo>
                  <a:cubicBezTo>
                    <a:pt x="144" y="166"/>
                    <a:pt x="144" y="166"/>
                    <a:pt x="144" y="166"/>
                  </a:cubicBezTo>
                  <a:cubicBezTo>
                    <a:pt x="144" y="165"/>
                    <a:pt x="145" y="163"/>
                    <a:pt x="145" y="162"/>
                  </a:cubicBezTo>
                  <a:cubicBezTo>
                    <a:pt x="145" y="162"/>
                    <a:pt x="145" y="161"/>
                    <a:pt x="146" y="161"/>
                  </a:cubicBezTo>
                  <a:cubicBezTo>
                    <a:pt x="144" y="161"/>
                    <a:pt x="143" y="161"/>
                    <a:pt x="142" y="162"/>
                  </a:cubicBezTo>
                  <a:close/>
                  <a:moveTo>
                    <a:pt x="160" y="127"/>
                  </a:moveTo>
                  <a:cubicBezTo>
                    <a:pt x="160" y="128"/>
                    <a:pt x="160" y="129"/>
                    <a:pt x="160" y="130"/>
                  </a:cubicBezTo>
                  <a:cubicBezTo>
                    <a:pt x="161" y="130"/>
                    <a:pt x="162" y="129"/>
                    <a:pt x="163" y="129"/>
                  </a:cubicBezTo>
                  <a:cubicBezTo>
                    <a:pt x="163" y="129"/>
                    <a:pt x="164" y="129"/>
                    <a:pt x="164" y="128"/>
                  </a:cubicBezTo>
                  <a:cubicBezTo>
                    <a:pt x="164" y="128"/>
                    <a:pt x="164" y="127"/>
                    <a:pt x="164" y="127"/>
                  </a:cubicBezTo>
                  <a:cubicBezTo>
                    <a:pt x="162" y="127"/>
                    <a:pt x="161" y="127"/>
                    <a:pt x="160" y="127"/>
                  </a:cubicBezTo>
                  <a:close/>
                  <a:moveTo>
                    <a:pt x="121" y="51"/>
                  </a:moveTo>
                  <a:cubicBezTo>
                    <a:pt x="129" y="51"/>
                    <a:pt x="137" y="52"/>
                    <a:pt x="145" y="51"/>
                  </a:cubicBezTo>
                  <a:cubicBezTo>
                    <a:pt x="137" y="51"/>
                    <a:pt x="129" y="51"/>
                    <a:pt x="121" y="51"/>
                  </a:cubicBezTo>
                  <a:close/>
                  <a:moveTo>
                    <a:pt x="55" y="38"/>
                  </a:moveTo>
                  <a:cubicBezTo>
                    <a:pt x="57" y="41"/>
                    <a:pt x="62" y="42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1"/>
                    <a:pt x="63" y="41"/>
                    <a:pt x="61" y="40"/>
                  </a:cubicBezTo>
                  <a:cubicBezTo>
                    <a:pt x="59" y="40"/>
                    <a:pt x="57" y="39"/>
                    <a:pt x="55" y="38"/>
                  </a:cubicBezTo>
                  <a:close/>
                  <a:moveTo>
                    <a:pt x="160" y="150"/>
                  </a:moveTo>
                  <a:cubicBezTo>
                    <a:pt x="160" y="150"/>
                    <a:pt x="160" y="150"/>
                    <a:pt x="159" y="150"/>
                  </a:cubicBezTo>
                  <a:cubicBezTo>
                    <a:pt x="158" y="152"/>
                    <a:pt x="156" y="153"/>
                    <a:pt x="155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3" y="154"/>
                    <a:pt x="153" y="155"/>
                    <a:pt x="154" y="155"/>
                  </a:cubicBezTo>
                  <a:cubicBezTo>
                    <a:pt x="156" y="154"/>
                    <a:pt x="157" y="154"/>
                    <a:pt x="159" y="153"/>
                  </a:cubicBezTo>
                  <a:cubicBezTo>
                    <a:pt x="159" y="153"/>
                    <a:pt x="160" y="153"/>
                    <a:pt x="160" y="152"/>
                  </a:cubicBezTo>
                  <a:cubicBezTo>
                    <a:pt x="160" y="152"/>
                    <a:pt x="160" y="151"/>
                    <a:pt x="160" y="150"/>
                  </a:cubicBezTo>
                  <a:close/>
                  <a:moveTo>
                    <a:pt x="168" y="185"/>
                  </a:moveTo>
                  <a:cubicBezTo>
                    <a:pt x="168" y="185"/>
                    <a:pt x="168" y="185"/>
                    <a:pt x="168" y="185"/>
                  </a:cubicBezTo>
                  <a:cubicBezTo>
                    <a:pt x="170" y="185"/>
                    <a:pt x="173" y="185"/>
                    <a:pt x="176" y="185"/>
                  </a:cubicBezTo>
                  <a:cubicBezTo>
                    <a:pt x="175" y="184"/>
                    <a:pt x="175" y="184"/>
                    <a:pt x="175" y="183"/>
                  </a:cubicBezTo>
                  <a:cubicBezTo>
                    <a:pt x="172" y="184"/>
                    <a:pt x="170" y="184"/>
                    <a:pt x="168" y="185"/>
                  </a:cubicBezTo>
                  <a:close/>
                  <a:moveTo>
                    <a:pt x="194" y="164"/>
                  </a:moveTo>
                  <a:cubicBezTo>
                    <a:pt x="192" y="165"/>
                    <a:pt x="191" y="166"/>
                    <a:pt x="190" y="167"/>
                  </a:cubicBezTo>
                  <a:cubicBezTo>
                    <a:pt x="190" y="167"/>
                    <a:pt x="190" y="168"/>
                    <a:pt x="191" y="168"/>
                  </a:cubicBezTo>
                  <a:cubicBezTo>
                    <a:pt x="192" y="168"/>
                    <a:pt x="193" y="168"/>
                    <a:pt x="194" y="168"/>
                  </a:cubicBezTo>
                  <a:cubicBezTo>
                    <a:pt x="194" y="167"/>
                    <a:pt x="194" y="165"/>
                    <a:pt x="194" y="164"/>
                  </a:cubicBezTo>
                  <a:close/>
                  <a:moveTo>
                    <a:pt x="185" y="131"/>
                  </a:moveTo>
                  <a:cubicBezTo>
                    <a:pt x="184" y="131"/>
                    <a:pt x="184" y="131"/>
                    <a:pt x="183" y="132"/>
                  </a:cubicBezTo>
                  <a:cubicBezTo>
                    <a:pt x="183" y="132"/>
                    <a:pt x="183" y="132"/>
                    <a:pt x="183" y="133"/>
                  </a:cubicBezTo>
                  <a:cubicBezTo>
                    <a:pt x="182" y="134"/>
                    <a:pt x="182" y="135"/>
                    <a:pt x="182" y="136"/>
                  </a:cubicBezTo>
                  <a:cubicBezTo>
                    <a:pt x="182" y="136"/>
                    <a:pt x="182" y="137"/>
                    <a:pt x="182" y="137"/>
                  </a:cubicBezTo>
                  <a:cubicBezTo>
                    <a:pt x="184" y="136"/>
                    <a:pt x="185" y="133"/>
                    <a:pt x="185" y="131"/>
                  </a:cubicBezTo>
                  <a:close/>
                  <a:moveTo>
                    <a:pt x="188" y="104"/>
                  </a:moveTo>
                  <a:cubicBezTo>
                    <a:pt x="186" y="105"/>
                    <a:pt x="184" y="108"/>
                    <a:pt x="185" y="110"/>
                  </a:cubicBezTo>
                  <a:cubicBezTo>
                    <a:pt x="185" y="110"/>
                    <a:pt x="186" y="110"/>
                    <a:pt x="186" y="110"/>
                  </a:cubicBezTo>
                  <a:cubicBezTo>
                    <a:pt x="187" y="108"/>
                    <a:pt x="187" y="106"/>
                    <a:pt x="188" y="104"/>
                  </a:cubicBezTo>
                  <a:close/>
                  <a:moveTo>
                    <a:pt x="187" y="70"/>
                  </a:moveTo>
                  <a:cubicBezTo>
                    <a:pt x="187" y="70"/>
                    <a:pt x="188" y="70"/>
                    <a:pt x="188" y="70"/>
                  </a:cubicBezTo>
                  <a:cubicBezTo>
                    <a:pt x="189" y="69"/>
                    <a:pt x="190" y="67"/>
                    <a:pt x="191" y="65"/>
                  </a:cubicBezTo>
                  <a:cubicBezTo>
                    <a:pt x="191" y="65"/>
                    <a:pt x="190" y="65"/>
                    <a:pt x="190" y="66"/>
                  </a:cubicBezTo>
                  <a:cubicBezTo>
                    <a:pt x="189" y="66"/>
                    <a:pt x="187" y="67"/>
                    <a:pt x="186" y="68"/>
                  </a:cubicBezTo>
                  <a:cubicBezTo>
                    <a:pt x="186" y="68"/>
                    <a:pt x="187" y="69"/>
                    <a:pt x="187" y="70"/>
                  </a:cubicBezTo>
                  <a:close/>
                  <a:moveTo>
                    <a:pt x="174" y="98"/>
                  </a:moveTo>
                  <a:cubicBezTo>
                    <a:pt x="176" y="97"/>
                    <a:pt x="176" y="97"/>
                    <a:pt x="176" y="96"/>
                  </a:cubicBezTo>
                  <a:cubicBezTo>
                    <a:pt x="176" y="95"/>
                    <a:pt x="176" y="94"/>
                    <a:pt x="176" y="94"/>
                  </a:cubicBezTo>
                  <a:cubicBezTo>
                    <a:pt x="176" y="93"/>
                    <a:pt x="176" y="93"/>
                    <a:pt x="176" y="92"/>
                  </a:cubicBezTo>
                  <a:cubicBezTo>
                    <a:pt x="176" y="92"/>
                    <a:pt x="175" y="92"/>
                    <a:pt x="175" y="93"/>
                  </a:cubicBezTo>
                  <a:cubicBezTo>
                    <a:pt x="174" y="93"/>
                    <a:pt x="174" y="94"/>
                    <a:pt x="174" y="95"/>
                  </a:cubicBezTo>
                  <a:cubicBezTo>
                    <a:pt x="174" y="96"/>
                    <a:pt x="174" y="96"/>
                    <a:pt x="174" y="98"/>
                  </a:cubicBezTo>
                  <a:close/>
                  <a:moveTo>
                    <a:pt x="174" y="173"/>
                  </a:moveTo>
                  <a:cubicBezTo>
                    <a:pt x="174" y="174"/>
                    <a:pt x="174" y="174"/>
                    <a:pt x="174" y="175"/>
                  </a:cubicBezTo>
                  <a:cubicBezTo>
                    <a:pt x="176" y="175"/>
                    <a:pt x="177" y="175"/>
                    <a:pt x="179" y="175"/>
                  </a:cubicBezTo>
                  <a:cubicBezTo>
                    <a:pt x="179" y="174"/>
                    <a:pt x="179" y="173"/>
                    <a:pt x="179" y="172"/>
                  </a:cubicBezTo>
                  <a:cubicBezTo>
                    <a:pt x="177" y="173"/>
                    <a:pt x="175" y="173"/>
                    <a:pt x="174" y="173"/>
                  </a:cubicBezTo>
                  <a:close/>
                  <a:moveTo>
                    <a:pt x="173" y="171"/>
                  </a:moveTo>
                  <a:cubicBezTo>
                    <a:pt x="176" y="170"/>
                    <a:pt x="180" y="169"/>
                    <a:pt x="183" y="167"/>
                  </a:cubicBezTo>
                  <a:cubicBezTo>
                    <a:pt x="179" y="168"/>
                    <a:pt x="176" y="169"/>
                    <a:pt x="173" y="169"/>
                  </a:cubicBezTo>
                  <a:cubicBezTo>
                    <a:pt x="173" y="170"/>
                    <a:pt x="173" y="170"/>
                    <a:pt x="173" y="171"/>
                  </a:cubicBezTo>
                  <a:close/>
                  <a:moveTo>
                    <a:pt x="176" y="192"/>
                  </a:moveTo>
                  <a:cubicBezTo>
                    <a:pt x="174" y="192"/>
                    <a:pt x="172" y="191"/>
                    <a:pt x="170" y="191"/>
                  </a:cubicBezTo>
                  <a:cubicBezTo>
                    <a:pt x="169" y="191"/>
                    <a:pt x="168" y="191"/>
                    <a:pt x="167" y="191"/>
                  </a:cubicBezTo>
                  <a:cubicBezTo>
                    <a:pt x="167" y="191"/>
                    <a:pt x="167" y="191"/>
                    <a:pt x="166" y="191"/>
                  </a:cubicBezTo>
                  <a:cubicBezTo>
                    <a:pt x="168" y="193"/>
                    <a:pt x="173" y="193"/>
                    <a:pt x="176" y="192"/>
                  </a:cubicBezTo>
                  <a:close/>
                  <a:moveTo>
                    <a:pt x="188" y="92"/>
                  </a:moveTo>
                  <a:cubicBezTo>
                    <a:pt x="187" y="93"/>
                    <a:pt x="187" y="93"/>
                    <a:pt x="186" y="93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86" y="95"/>
                    <a:pt x="186" y="96"/>
                    <a:pt x="186" y="96"/>
                  </a:cubicBezTo>
                  <a:cubicBezTo>
                    <a:pt x="187" y="96"/>
                    <a:pt x="187" y="96"/>
                    <a:pt x="188" y="96"/>
                  </a:cubicBezTo>
                  <a:cubicBezTo>
                    <a:pt x="189" y="95"/>
                    <a:pt x="189" y="95"/>
                    <a:pt x="189" y="94"/>
                  </a:cubicBezTo>
                  <a:cubicBezTo>
                    <a:pt x="189" y="94"/>
                    <a:pt x="188" y="93"/>
                    <a:pt x="188" y="92"/>
                  </a:cubicBezTo>
                  <a:close/>
                  <a:moveTo>
                    <a:pt x="170" y="117"/>
                  </a:moveTo>
                  <a:cubicBezTo>
                    <a:pt x="171" y="119"/>
                    <a:pt x="171" y="121"/>
                    <a:pt x="171" y="122"/>
                  </a:cubicBezTo>
                  <a:cubicBezTo>
                    <a:pt x="172" y="122"/>
                    <a:pt x="172" y="122"/>
                    <a:pt x="172" y="121"/>
                  </a:cubicBezTo>
                  <a:cubicBezTo>
                    <a:pt x="173" y="119"/>
                    <a:pt x="173" y="118"/>
                    <a:pt x="173" y="117"/>
                  </a:cubicBezTo>
                  <a:cubicBezTo>
                    <a:pt x="173" y="117"/>
                    <a:pt x="173" y="117"/>
                    <a:pt x="173" y="116"/>
                  </a:cubicBezTo>
                  <a:cubicBezTo>
                    <a:pt x="172" y="117"/>
                    <a:pt x="171" y="117"/>
                    <a:pt x="170" y="117"/>
                  </a:cubicBezTo>
                  <a:close/>
                  <a:moveTo>
                    <a:pt x="188" y="171"/>
                  </a:moveTo>
                  <a:cubicBezTo>
                    <a:pt x="188" y="172"/>
                    <a:pt x="188" y="174"/>
                    <a:pt x="188" y="175"/>
                  </a:cubicBezTo>
                  <a:cubicBezTo>
                    <a:pt x="189" y="175"/>
                    <a:pt x="190" y="175"/>
                    <a:pt x="191" y="175"/>
                  </a:cubicBezTo>
                  <a:cubicBezTo>
                    <a:pt x="190" y="174"/>
                    <a:pt x="190" y="172"/>
                    <a:pt x="189" y="171"/>
                  </a:cubicBezTo>
                  <a:cubicBezTo>
                    <a:pt x="189" y="171"/>
                    <a:pt x="189" y="171"/>
                    <a:pt x="188" y="171"/>
                  </a:cubicBezTo>
                  <a:close/>
                  <a:moveTo>
                    <a:pt x="186" y="175"/>
                  </a:moveTo>
                  <a:cubicBezTo>
                    <a:pt x="186" y="174"/>
                    <a:pt x="186" y="173"/>
                    <a:pt x="186" y="171"/>
                  </a:cubicBezTo>
                  <a:cubicBezTo>
                    <a:pt x="185" y="171"/>
                    <a:pt x="184" y="172"/>
                    <a:pt x="183" y="172"/>
                  </a:cubicBezTo>
                  <a:cubicBezTo>
                    <a:pt x="183" y="173"/>
                    <a:pt x="183" y="174"/>
                    <a:pt x="184" y="175"/>
                  </a:cubicBezTo>
                  <a:cubicBezTo>
                    <a:pt x="185" y="175"/>
                    <a:pt x="185" y="175"/>
                    <a:pt x="186" y="175"/>
                  </a:cubicBezTo>
                  <a:close/>
                  <a:moveTo>
                    <a:pt x="64" y="55"/>
                  </a:moveTo>
                  <a:cubicBezTo>
                    <a:pt x="63" y="56"/>
                    <a:pt x="63" y="57"/>
                    <a:pt x="62" y="58"/>
                  </a:cubicBezTo>
                  <a:cubicBezTo>
                    <a:pt x="62" y="59"/>
                    <a:pt x="62" y="59"/>
                    <a:pt x="62" y="60"/>
                  </a:cubicBezTo>
                  <a:cubicBezTo>
                    <a:pt x="64" y="59"/>
                    <a:pt x="66" y="58"/>
                    <a:pt x="67" y="56"/>
                  </a:cubicBezTo>
                  <a:cubicBezTo>
                    <a:pt x="65" y="56"/>
                    <a:pt x="65" y="56"/>
                    <a:pt x="64" y="55"/>
                  </a:cubicBezTo>
                  <a:close/>
                  <a:moveTo>
                    <a:pt x="203" y="167"/>
                  </a:moveTo>
                  <a:cubicBezTo>
                    <a:pt x="203" y="166"/>
                    <a:pt x="203" y="165"/>
                    <a:pt x="203" y="163"/>
                  </a:cubicBezTo>
                  <a:cubicBezTo>
                    <a:pt x="201" y="163"/>
                    <a:pt x="200" y="163"/>
                    <a:pt x="199" y="163"/>
                  </a:cubicBezTo>
                  <a:cubicBezTo>
                    <a:pt x="200" y="165"/>
                    <a:pt x="200" y="166"/>
                    <a:pt x="201" y="167"/>
                  </a:cubicBezTo>
                  <a:cubicBezTo>
                    <a:pt x="202" y="167"/>
                    <a:pt x="202" y="167"/>
                    <a:pt x="203" y="167"/>
                  </a:cubicBezTo>
                  <a:close/>
                  <a:moveTo>
                    <a:pt x="205" y="81"/>
                  </a:moveTo>
                  <a:cubicBezTo>
                    <a:pt x="204" y="81"/>
                    <a:pt x="203" y="82"/>
                    <a:pt x="203" y="84"/>
                  </a:cubicBezTo>
                  <a:cubicBezTo>
                    <a:pt x="203" y="85"/>
                    <a:pt x="203" y="85"/>
                    <a:pt x="203" y="86"/>
                  </a:cubicBezTo>
                  <a:cubicBezTo>
                    <a:pt x="203" y="86"/>
                    <a:pt x="203" y="87"/>
                    <a:pt x="203" y="87"/>
                  </a:cubicBezTo>
                  <a:cubicBezTo>
                    <a:pt x="203" y="87"/>
                    <a:pt x="203" y="87"/>
                    <a:pt x="204" y="87"/>
                  </a:cubicBezTo>
                  <a:cubicBezTo>
                    <a:pt x="204" y="85"/>
                    <a:pt x="205" y="83"/>
                    <a:pt x="205" y="81"/>
                  </a:cubicBezTo>
                  <a:close/>
                  <a:moveTo>
                    <a:pt x="175" y="154"/>
                  </a:moveTo>
                  <a:cubicBezTo>
                    <a:pt x="174" y="154"/>
                    <a:pt x="174" y="154"/>
                    <a:pt x="174" y="154"/>
                  </a:cubicBezTo>
                  <a:cubicBezTo>
                    <a:pt x="173" y="154"/>
                    <a:pt x="172" y="154"/>
                    <a:pt x="171" y="155"/>
                  </a:cubicBezTo>
                  <a:cubicBezTo>
                    <a:pt x="170" y="155"/>
                    <a:pt x="169" y="156"/>
                    <a:pt x="169" y="157"/>
                  </a:cubicBezTo>
                  <a:cubicBezTo>
                    <a:pt x="171" y="157"/>
                    <a:pt x="173" y="156"/>
                    <a:pt x="175" y="155"/>
                  </a:cubicBezTo>
                  <a:cubicBezTo>
                    <a:pt x="175" y="154"/>
                    <a:pt x="175" y="154"/>
                    <a:pt x="175" y="154"/>
                  </a:cubicBezTo>
                  <a:close/>
                  <a:moveTo>
                    <a:pt x="80" y="49"/>
                  </a:moveTo>
                  <a:cubicBezTo>
                    <a:pt x="80" y="49"/>
                    <a:pt x="80" y="49"/>
                    <a:pt x="80" y="49"/>
                  </a:cubicBezTo>
                  <a:cubicBezTo>
                    <a:pt x="83" y="50"/>
                    <a:pt x="85" y="50"/>
                    <a:pt x="88" y="51"/>
                  </a:cubicBezTo>
                  <a:cubicBezTo>
                    <a:pt x="88" y="50"/>
                    <a:pt x="88" y="50"/>
                    <a:pt x="88" y="49"/>
                  </a:cubicBezTo>
                  <a:cubicBezTo>
                    <a:pt x="85" y="49"/>
                    <a:pt x="83" y="49"/>
                    <a:pt x="80" y="49"/>
                  </a:cubicBezTo>
                  <a:close/>
                  <a:moveTo>
                    <a:pt x="176" y="181"/>
                  </a:moveTo>
                  <a:cubicBezTo>
                    <a:pt x="177" y="180"/>
                    <a:pt x="177" y="180"/>
                    <a:pt x="178" y="180"/>
                  </a:cubicBezTo>
                  <a:cubicBezTo>
                    <a:pt x="178" y="180"/>
                    <a:pt x="178" y="180"/>
                    <a:pt x="178" y="180"/>
                  </a:cubicBezTo>
                  <a:cubicBezTo>
                    <a:pt x="178" y="179"/>
                    <a:pt x="178" y="178"/>
                    <a:pt x="178" y="177"/>
                  </a:cubicBezTo>
                  <a:cubicBezTo>
                    <a:pt x="177" y="177"/>
                    <a:pt x="176" y="177"/>
                    <a:pt x="175" y="177"/>
                  </a:cubicBezTo>
                  <a:cubicBezTo>
                    <a:pt x="175" y="178"/>
                    <a:pt x="176" y="179"/>
                    <a:pt x="176" y="181"/>
                  </a:cubicBezTo>
                  <a:close/>
                  <a:moveTo>
                    <a:pt x="98" y="55"/>
                  </a:moveTo>
                  <a:cubicBezTo>
                    <a:pt x="97" y="55"/>
                    <a:pt x="97" y="55"/>
                    <a:pt x="97" y="56"/>
                  </a:cubicBezTo>
                  <a:cubicBezTo>
                    <a:pt x="100" y="56"/>
                    <a:pt x="103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3" y="55"/>
                    <a:pt x="101" y="55"/>
                    <a:pt x="98" y="55"/>
                  </a:cubicBezTo>
                  <a:close/>
                  <a:moveTo>
                    <a:pt x="185" y="65"/>
                  </a:moveTo>
                  <a:cubicBezTo>
                    <a:pt x="185" y="66"/>
                    <a:pt x="185" y="66"/>
                    <a:pt x="185" y="66"/>
                  </a:cubicBezTo>
                  <a:cubicBezTo>
                    <a:pt x="186" y="65"/>
                    <a:pt x="188" y="64"/>
                    <a:pt x="189" y="64"/>
                  </a:cubicBezTo>
                  <a:cubicBezTo>
                    <a:pt x="190" y="63"/>
                    <a:pt x="190" y="62"/>
                    <a:pt x="190" y="61"/>
                  </a:cubicBezTo>
                  <a:cubicBezTo>
                    <a:pt x="189" y="61"/>
                    <a:pt x="188" y="62"/>
                    <a:pt x="187" y="62"/>
                  </a:cubicBezTo>
                  <a:cubicBezTo>
                    <a:pt x="187" y="62"/>
                    <a:pt x="187" y="62"/>
                    <a:pt x="187" y="63"/>
                  </a:cubicBezTo>
                  <a:cubicBezTo>
                    <a:pt x="186" y="63"/>
                    <a:pt x="185" y="64"/>
                    <a:pt x="185" y="65"/>
                  </a:cubicBezTo>
                  <a:close/>
                  <a:moveTo>
                    <a:pt x="170" y="143"/>
                  </a:moveTo>
                  <a:cubicBezTo>
                    <a:pt x="169" y="144"/>
                    <a:pt x="168" y="144"/>
                    <a:pt x="167" y="144"/>
                  </a:cubicBezTo>
                  <a:cubicBezTo>
                    <a:pt x="166" y="145"/>
                    <a:pt x="166" y="145"/>
                    <a:pt x="165" y="146"/>
                  </a:cubicBezTo>
                  <a:cubicBezTo>
                    <a:pt x="167" y="146"/>
                    <a:pt x="168" y="147"/>
                    <a:pt x="169" y="147"/>
                  </a:cubicBezTo>
                  <a:cubicBezTo>
                    <a:pt x="169" y="146"/>
                    <a:pt x="170" y="144"/>
                    <a:pt x="170" y="143"/>
                  </a:cubicBezTo>
                  <a:close/>
                  <a:moveTo>
                    <a:pt x="194" y="180"/>
                  </a:moveTo>
                  <a:cubicBezTo>
                    <a:pt x="195" y="182"/>
                    <a:pt x="195" y="183"/>
                    <a:pt x="195" y="185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85"/>
                    <a:pt x="196" y="184"/>
                    <a:pt x="196" y="184"/>
                  </a:cubicBezTo>
                  <a:cubicBezTo>
                    <a:pt x="196" y="183"/>
                    <a:pt x="197" y="181"/>
                    <a:pt x="197" y="180"/>
                  </a:cubicBezTo>
                  <a:cubicBezTo>
                    <a:pt x="196" y="180"/>
                    <a:pt x="195" y="180"/>
                    <a:pt x="194" y="180"/>
                  </a:cubicBezTo>
                  <a:close/>
                  <a:moveTo>
                    <a:pt x="205" y="166"/>
                  </a:moveTo>
                  <a:cubicBezTo>
                    <a:pt x="206" y="166"/>
                    <a:pt x="208" y="166"/>
                    <a:pt x="209" y="166"/>
                  </a:cubicBezTo>
                  <a:cubicBezTo>
                    <a:pt x="209" y="165"/>
                    <a:pt x="208" y="165"/>
                    <a:pt x="208" y="164"/>
                  </a:cubicBezTo>
                  <a:cubicBezTo>
                    <a:pt x="208" y="164"/>
                    <a:pt x="207" y="164"/>
                    <a:pt x="207" y="164"/>
                  </a:cubicBezTo>
                  <a:cubicBezTo>
                    <a:pt x="206" y="164"/>
                    <a:pt x="206" y="164"/>
                    <a:pt x="205" y="164"/>
                  </a:cubicBezTo>
                  <a:cubicBezTo>
                    <a:pt x="205" y="165"/>
                    <a:pt x="205" y="165"/>
                    <a:pt x="205" y="166"/>
                  </a:cubicBezTo>
                  <a:close/>
                  <a:moveTo>
                    <a:pt x="169" y="126"/>
                  </a:moveTo>
                  <a:cubicBezTo>
                    <a:pt x="170" y="126"/>
                    <a:pt x="170" y="126"/>
                    <a:pt x="170" y="125"/>
                  </a:cubicBezTo>
                  <a:cubicBezTo>
                    <a:pt x="169" y="124"/>
                    <a:pt x="169" y="123"/>
                    <a:pt x="169" y="121"/>
                  </a:cubicBezTo>
                  <a:cubicBezTo>
                    <a:pt x="169" y="120"/>
                    <a:pt x="168" y="119"/>
                    <a:pt x="168" y="119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8" y="120"/>
                    <a:pt x="167" y="122"/>
                    <a:pt x="167" y="124"/>
                  </a:cubicBezTo>
                  <a:cubicBezTo>
                    <a:pt x="169" y="123"/>
                    <a:pt x="169" y="124"/>
                    <a:pt x="169" y="126"/>
                  </a:cubicBezTo>
                  <a:close/>
                  <a:moveTo>
                    <a:pt x="196" y="93"/>
                  </a:moveTo>
                  <a:cubicBezTo>
                    <a:pt x="197" y="93"/>
                    <a:pt x="197" y="92"/>
                    <a:pt x="198" y="92"/>
                  </a:cubicBezTo>
                  <a:cubicBezTo>
                    <a:pt x="198" y="92"/>
                    <a:pt x="198" y="92"/>
                    <a:pt x="198" y="92"/>
                  </a:cubicBezTo>
                  <a:cubicBezTo>
                    <a:pt x="199" y="91"/>
                    <a:pt x="199" y="90"/>
                    <a:pt x="199" y="89"/>
                  </a:cubicBezTo>
                  <a:cubicBezTo>
                    <a:pt x="198" y="89"/>
                    <a:pt x="198" y="88"/>
                    <a:pt x="197" y="88"/>
                  </a:cubicBezTo>
                  <a:cubicBezTo>
                    <a:pt x="197" y="90"/>
                    <a:pt x="196" y="91"/>
                    <a:pt x="196" y="93"/>
                  </a:cubicBezTo>
                  <a:close/>
                  <a:moveTo>
                    <a:pt x="177" y="5"/>
                  </a:moveTo>
                  <a:cubicBezTo>
                    <a:pt x="171" y="4"/>
                    <a:pt x="165" y="3"/>
                    <a:pt x="160" y="3"/>
                  </a:cubicBezTo>
                  <a:cubicBezTo>
                    <a:pt x="165" y="4"/>
                    <a:pt x="171" y="5"/>
                    <a:pt x="177" y="5"/>
                  </a:cubicBezTo>
                  <a:close/>
                  <a:moveTo>
                    <a:pt x="189" y="115"/>
                  </a:moveTo>
                  <a:cubicBezTo>
                    <a:pt x="190" y="114"/>
                    <a:pt x="191" y="113"/>
                    <a:pt x="193" y="112"/>
                  </a:cubicBezTo>
                  <a:cubicBezTo>
                    <a:pt x="193" y="112"/>
                    <a:pt x="192" y="112"/>
                    <a:pt x="192" y="111"/>
                  </a:cubicBezTo>
                  <a:cubicBezTo>
                    <a:pt x="191" y="111"/>
                    <a:pt x="190" y="111"/>
                    <a:pt x="190" y="112"/>
                  </a:cubicBezTo>
                  <a:cubicBezTo>
                    <a:pt x="189" y="113"/>
                    <a:pt x="189" y="114"/>
                    <a:pt x="189" y="115"/>
                  </a:cubicBezTo>
                  <a:close/>
                  <a:moveTo>
                    <a:pt x="155" y="114"/>
                  </a:moveTo>
                  <a:cubicBezTo>
                    <a:pt x="156" y="116"/>
                    <a:pt x="156" y="118"/>
                    <a:pt x="157" y="120"/>
                  </a:cubicBezTo>
                  <a:cubicBezTo>
                    <a:pt x="157" y="118"/>
                    <a:pt x="158" y="114"/>
                    <a:pt x="157" y="114"/>
                  </a:cubicBezTo>
                  <a:cubicBezTo>
                    <a:pt x="157" y="114"/>
                    <a:pt x="156" y="114"/>
                    <a:pt x="155" y="114"/>
                  </a:cubicBezTo>
                  <a:close/>
                  <a:moveTo>
                    <a:pt x="210" y="116"/>
                  </a:moveTo>
                  <a:cubicBezTo>
                    <a:pt x="210" y="116"/>
                    <a:pt x="210" y="116"/>
                    <a:pt x="210" y="116"/>
                  </a:cubicBezTo>
                  <a:cubicBezTo>
                    <a:pt x="210" y="116"/>
                    <a:pt x="209" y="117"/>
                    <a:pt x="209" y="117"/>
                  </a:cubicBezTo>
                  <a:cubicBezTo>
                    <a:pt x="209" y="120"/>
                    <a:pt x="208" y="122"/>
                    <a:pt x="208" y="125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8" y="125"/>
                    <a:pt x="209" y="125"/>
                    <a:pt x="209" y="125"/>
                  </a:cubicBezTo>
                  <a:cubicBezTo>
                    <a:pt x="209" y="122"/>
                    <a:pt x="210" y="119"/>
                    <a:pt x="210" y="116"/>
                  </a:cubicBezTo>
                  <a:close/>
                  <a:moveTo>
                    <a:pt x="193" y="54"/>
                  </a:moveTo>
                  <a:cubicBezTo>
                    <a:pt x="193" y="54"/>
                    <a:pt x="193" y="54"/>
                    <a:pt x="193" y="54"/>
                  </a:cubicBezTo>
                  <a:cubicBezTo>
                    <a:pt x="194" y="53"/>
                    <a:pt x="195" y="53"/>
                    <a:pt x="196" y="52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1"/>
                    <a:pt x="197" y="51"/>
                    <a:pt x="197" y="50"/>
                  </a:cubicBezTo>
                  <a:cubicBezTo>
                    <a:pt x="195" y="50"/>
                    <a:pt x="194" y="52"/>
                    <a:pt x="193" y="54"/>
                  </a:cubicBezTo>
                  <a:close/>
                  <a:moveTo>
                    <a:pt x="162" y="137"/>
                  </a:moveTo>
                  <a:cubicBezTo>
                    <a:pt x="162" y="137"/>
                    <a:pt x="162" y="137"/>
                    <a:pt x="162" y="136"/>
                  </a:cubicBezTo>
                  <a:cubicBezTo>
                    <a:pt x="163" y="135"/>
                    <a:pt x="163" y="134"/>
                    <a:pt x="163" y="132"/>
                  </a:cubicBezTo>
                  <a:cubicBezTo>
                    <a:pt x="162" y="132"/>
                    <a:pt x="161" y="133"/>
                    <a:pt x="161" y="133"/>
                  </a:cubicBezTo>
                  <a:cubicBezTo>
                    <a:pt x="161" y="134"/>
                    <a:pt x="161" y="136"/>
                    <a:pt x="162" y="137"/>
                  </a:cubicBezTo>
                  <a:close/>
                  <a:moveTo>
                    <a:pt x="160" y="160"/>
                  </a:moveTo>
                  <a:cubicBezTo>
                    <a:pt x="160" y="160"/>
                    <a:pt x="160" y="160"/>
                    <a:pt x="160" y="160"/>
                  </a:cubicBezTo>
                  <a:cubicBezTo>
                    <a:pt x="161" y="160"/>
                    <a:pt x="162" y="159"/>
                    <a:pt x="162" y="159"/>
                  </a:cubicBezTo>
                  <a:cubicBezTo>
                    <a:pt x="164" y="157"/>
                    <a:pt x="164" y="157"/>
                    <a:pt x="164" y="156"/>
                  </a:cubicBezTo>
                  <a:cubicBezTo>
                    <a:pt x="163" y="157"/>
                    <a:pt x="162" y="157"/>
                    <a:pt x="161" y="157"/>
                  </a:cubicBezTo>
                  <a:cubicBezTo>
                    <a:pt x="160" y="158"/>
                    <a:pt x="160" y="159"/>
                    <a:pt x="160" y="160"/>
                  </a:cubicBezTo>
                  <a:close/>
                  <a:moveTo>
                    <a:pt x="215" y="112"/>
                  </a:moveTo>
                  <a:cubicBezTo>
                    <a:pt x="213" y="113"/>
                    <a:pt x="212" y="119"/>
                    <a:pt x="212" y="121"/>
                  </a:cubicBezTo>
                  <a:cubicBezTo>
                    <a:pt x="212" y="120"/>
                    <a:pt x="214" y="114"/>
                    <a:pt x="215" y="112"/>
                  </a:cubicBezTo>
                  <a:close/>
                  <a:moveTo>
                    <a:pt x="179" y="134"/>
                  </a:moveTo>
                  <a:cubicBezTo>
                    <a:pt x="178" y="135"/>
                    <a:pt x="177" y="135"/>
                    <a:pt x="177" y="135"/>
                  </a:cubicBezTo>
                  <a:cubicBezTo>
                    <a:pt x="177" y="136"/>
                    <a:pt x="177" y="137"/>
                    <a:pt x="177" y="139"/>
                  </a:cubicBezTo>
                  <a:cubicBezTo>
                    <a:pt x="177" y="138"/>
                    <a:pt x="177" y="138"/>
                    <a:pt x="178" y="138"/>
                  </a:cubicBezTo>
                  <a:cubicBezTo>
                    <a:pt x="178" y="137"/>
                    <a:pt x="178" y="136"/>
                    <a:pt x="179" y="134"/>
                  </a:cubicBezTo>
                  <a:close/>
                  <a:moveTo>
                    <a:pt x="181" y="143"/>
                  </a:moveTo>
                  <a:cubicBezTo>
                    <a:pt x="182" y="143"/>
                    <a:pt x="183" y="142"/>
                    <a:pt x="184" y="141"/>
                  </a:cubicBezTo>
                  <a:cubicBezTo>
                    <a:pt x="183" y="141"/>
                    <a:pt x="183" y="140"/>
                    <a:pt x="182" y="139"/>
                  </a:cubicBezTo>
                  <a:cubicBezTo>
                    <a:pt x="181" y="140"/>
                    <a:pt x="181" y="142"/>
                    <a:pt x="181" y="143"/>
                  </a:cubicBezTo>
                  <a:close/>
                  <a:moveTo>
                    <a:pt x="215" y="46"/>
                  </a:moveTo>
                  <a:cubicBezTo>
                    <a:pt x="216" y="46"/>
                    <a:pt x="216" y="46"/>
                    <a:pt x="217" y="46"/>
                  </a:cubicBezTo>
                  <a:cubicBezTo>
                    <a:pt x="217" y="45"/>
                    <a:pt x="217" y="43"/>
                    <a:pt x="217" y="42"/>
                  </a:cubicBezTo>
                  <a:cubicBezTo>
                    <a:pt x="217" y="41"/>
                    <a:pt x="217" y="41"/>
                    <a:pt x="216" y="40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6" y="42"/>
                    <a:pt x="215" y="44"/>
                    <a:pt x="215" y="46"/>
                  </a:cubicBezTo>
                  <a:close/>
                  <a:moveTo>
                    <a:pt x="190" y="80"/>
                  </a:moveTo>
                  <a:cubicBezTo>
                    <a:pt x="189" y="80"/>
                    <a:pt x="189" y="81"/>
                    <a:pt x="188" y="81"/>
                  </a:cubicBezTo>
                  <a:cubicBezTo>
                    <a:pt x="188" y="82"/>
                    <a:pt x="187" y="82"/>
                    <a:pt x="187" y="82"/>
                  </a:cubicBezTo>
                  <a:cubicBezTo>
                    <a:pt x="187" y="83"/>
                    <a:pt x="187" y="84"/>
                    <a:pt x="187" y="85"/>
                  </a:cubicBezTo>
                  <a:cubicBezTo>
                    <a:pt x="188" y="84"/>
                    <a:pt x="189" y="83"/>
                    <a:pt x="190" y="80"/>
                  </a:cubicBezTo>
                  <a:close/>
                  <a:moveTo>
                    <a:pt x="198" y="167"/>
                  </a:moveTo>
                  <a:cubicBezTo>
                    <a:pt x="198" y="166"/>
                    <a:pt x="197" y="164"/>
                    <a:pt x="196" y="164"/>
                  </a:cubicBezTo>
                  <a:cubicBezTo>
                    <a:pt x="196" y="165"/>
                    <a:pt x="196" y="166"/>
                    <a:pt x="196" y="168"/>
                  </a:cubicBezTo>
                  <a:cubicBezTo>
                    <a:pt x="197" y="167"/>
                    <a:pt x="198" y="167"/>
                    <a:pt x="198" y="167"/>
                  </a:cubicBezTo>
                  <a:close/>
                  <a:moveTo>
                    <a:pt x="89" y="55"/>
                  </a:moveTo>
                  <a:cubicBezTo>
                    <a:pt x="89" y="55"/>
                    <a:pt x="90" y="55"/>
                    <a:pt x="91" y="55"/>
                  </a:cubicBezTo>
                  <a:cubicBezTo>
                    <a:pt x="92" y="56"/>
                    <a:pt x="93" y="55"/>
                    <a:pt x="93" y="54"/>
                  </a:cubicBezTo>
                  <a:cubicBezTo>
                    <a:pt x="92" y="54"/>
                    <a:pt x="92" y="54"/>
                    <a:pt x="91" y="54"/>
                  </a:cubicBezTo>
                  <a:cubicBezTo>
                    <a:pt x="89" y="53"/>
                    <a:pt x="89" y="53"/>
                    <a:pt x="89" y="55"/>
                  </a:cubicBezTo>
                  <a:close/>
                  <a:moveTo>
                    <a:pt x="191" y="83"/>
                  </a:moveTo>
                  <a:cubicBezTo>
                    <a:pt x="191" y="83"/>
                    <a:pt x="191" y="83"/>
                    <a:pt x="191" y="83"/>
                  </a:cubicBezTo>
                  <a:cubicBezTo>
                    <a:pt x="192" y="83"/>
                    <a:pt x="193" y="82"/>
                    <a:pt x="194" y="82"/>
                  </a:cubicBezTo>
                  <a:cubicBezTo>
                    <a:pt x="194" y="82"/>
                    <a:pt x="194" y="81"/>
                    <a:pt x="194" y="81"/>
                  </a:cubicBezTo>
                  <a:cubicBezTo>
                    <a:pt x="194" y="80"/>
                    <a:pt x="194" y="79"/>
                    <a:pt x="194" y="78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93" y="80"/>
                    <a:pt x="192" y="81"/>
                    <a:pt x="191" y="83"/>
                  </a:cubicBezTo>
                  <a:close/>
                  <a:moveTo>
                    <a:pt x="178" y="132"/>
                  </a:moveTo>
                  <a:cubicBezTo>
                    <a:pt x="178" y="130"/>
                    <a:pt x="178" y="130"/>
                    <a:pt x="179" y="129"/>
                  </a:cubicBezTo>
                  <a:cubicBezTo>
                    <a:pt x="180" y="129"/>
                    <a:pt x="180" y="128"/>
                    <a:pt x="180" y="128"/>
                  </a:cubicBezTo>
                  <a:cubicBezTo>
                    <a:pt x="180" y="128"/>
                    <a:pt x="180" y="128"/>
                    <a:pt x="179" y="128"/>
                  </a:cubicBezTo>
                  <a:cubicBezTo>
                    <a:pt x="178" y="129"/>
                    <a:pt x="177" y="130"/>
                    <a:pt x="176" y="132"/>
                  </a:cubicBezTo>
                  <a:cubicBezTo>
                    <a:pt x="176" y="132"/>
                    <a:pt x="176" y="132"/>
                    <a:pt x="176" y="133"/>
                  </a:cubicBezTo>
                  <a:cubicBezTo>
                    <a:pt x="177" y="133"/>
                    <a:pt x="178" y="132"/>
                    <a:pt x="178" y="132"/>
                  </a:cubicBezTo>
                  <a:close/>
                  <a:moveTo>
                    <a:pt x="184" y="49"/>
                  </a:moveTo>
                  <a:cubicBezTo>
                    <a:pt x="185" y="49"/>
                    <a:pt x="186" y="49"/>
                    <a:pt x="186" y="49"/>
                  </a:cubicBezTo>
                  <a:cubicBezTo>
                    <a:pt x="187" y="48"/>
                    <a:pt x="187" y="47"/>
                    <a:pt x="188" y="47"/>
                  </a:cubicBezTo>
                  <a:cubicBezTo>
                    <a:pt x="187" y="47"/>
                    <a:pt x="186" y="47"/>
                    <a:pt x="185" y="47"/>
                  </a:cubicBezTo>
                  <a:cubicBezTo>
                    <a:pt x="185" y="47"/>
                    <a:pt x="184" y="48"/>
                    <a:pt x="184" y="48"/>
                  </a:cubicBezTo>
                  <a:cubicBezTo>
                    <a:pt x="184" y="48"/>
                    <a:pt x="184" y="49"/>
                    <a:pt x="184" y="49"/>
                  </a:cubicBezTo>
                  <a:close/>
                  <a:moveTo>
                    <a:pt x="179" y="74"/>
                  </a:moveTo>
                  <a:cubicBezTo>
                    <a:pt x="179" y="75"/>
                    <a:pt x="179" y="75"/>
                    <a:pt x="179" y="75"/>
                  </a:cubicBezTo>
                  <a:cubicBezTo>
                    <a:pt x="181" y="74"/>
                    <a:pt x="182" y="74"/>
                    <a:pt x="183" y="73"/>
                  </a:cubicBezTo>
                  <a:cubicBezTo>
                    <a:pt x="183" y="73"/>
                    <a:pt x="183" y="73"/>
                    <a:pt x="183" y="72"/>
                  </a:cubicBezTo>
                  <a:cubicBezTo>
                    <a:pt x="182" y="72"/>
                    <a:pt x="181" y="72"/>
                    <a:pt x="181" y="72"/>
                  </a:cubicBezTo>
                  <a:cubicBezTo>
                    <a:pt x="180" y="73"/>
                    <a:pt x="180" y="74"/>
                    <a:pt x="179" y="74"/>
                  </a:cubicBezTo>
                  <a:close/>
                  <a:moveTo>
                    <a:pt x="193" y="175"/>
                  </a:moveTo>
                  <a:cubicBezTo>
                    <a:pt x="193" y="175"/>
                    <a:pt x="193" y="175"/>
                    <a:pt x="193" y="175"/>
                  </a:cubicBezTo>
                  <a:cubicBezTo>
                    <a:pt x="193" y="173"/>
                    <a:pt x="194" y="172"/>
                    <a:pt x="194" y="170"/>
                  </a:cubicBezTo>
                  <a:cubicBezTo>
                    <a:pt x="193" y="170"/>
                    <a:pt x="192" y="170"/>
                    <a:pt x="192" y="170"/>
                  </a:cubicBezTo>
                  <a:cubicBezTo>
                    <a:pt x="192" y="172"/>
                    <a:pt x="193" y="173"/>
                    <a:pt x="193" y="175"/>
                  </a:cubicBezTo>
                  <a:close/>
                  <a:moveTo>
                    <a:pt x="180" y="123"/>
                  </a:moveTo>
                  <a:cubicBezTo>
                    <a:pt x="180" y="123"/>
                    <a:pt x="180" y="123"/>
                    <a:pt x="180" y="123"/>
                  </a:cubicBezTo>
                  <a:cubicBezTo>
                    <a:pt x="178" y="124"/>
                    <a:pt x="176" y="125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5" y="126"/>
                    <a:pt x="177" y="126"/>
                    <a:pt x="178" y="126"/>
                  </a:cubicBezTo>
                  <a:cubicBezTo>
                    <a:pt x="178" y="126"/>
                    <a:pt x="178" y="125"/>
                    <a:pt x="179" y="125"/>
                  </a:cubicBezTo>
                  <a:cubicBezTo>
                    <a:pt x="179" y="125"/>
                    <a:pt x="179" y="124"/>
                    <a:pt x="180" y="123"/>
                  </a:cubicBezTo>
                  <a:close/>
                  <a:moveTo>
                    <a:pt x="183" y="48"/>
                  </a:moveTo>
                  <a:cubicBezTo>
                    <a:pt x="181" y="48"/>
                    <a:pt x="179" y="49"/>
                    <a:pt x="177" y="49"/>
                  </a:cubicBezTo>
                  <a:cubicBezTo>
                    <a:pt x="179" y="49"/>
                    <a:pt x="181" y="50"/>
                    <a:pt x="183" y="49"/>
                  </a:cubicBezTo>
                  <a:cubicBezTo>
                    <a:pt x="183" y="49"/>
                    <a:pt x="183" y="48"/>
                    <a:pt x="183" y="48"/>
                  </a:cubicBezTo>
                  <a:close/>
                  <a:moveTo>
                    <a:pt x="226" y="155"/>
                  </a:moveTo>
                  <a:cubicBezTo>
                    <a:pt x="228" y="155"/>
                    <a:pt x="230" y="155"/>
                    <a:pt x="233" y="155"/>
                  </a:cubicBezTo>
                  <a:cubicBezTo>
                    <a:pt x="231" y="154"/>
                    <a:pt x="230" y="154"/>
                    <a:pt x="228" y="154"/>
                  </a:cubicBezTo>
                  <a:cubicBezTo>
                    <a:pt x="227" y="154"/>
                    <a:pt x="226" y="154"/>
                    <a:pt x="226" y="155"/>
                  </a:cubicBezTo>
                  <a:close/>
                  <a:moveTo>
                    <a:pt x="249" y="76"/>
                  </a:moveTo>
                  <a:cubicBezTo>
                    <a:pt x="248" y="78"/>
                    <a:pt x="247" y="80"/>
                    <a:pt x="246" y="83"/>
                  </a:cubicBezTo>
                  <a:cubicBezTo>
                    <a:pt x="247" y="80"/>
                    <a:pt x="249" y="78"/>
                    <a:pt x="249" y="76"/>
                  </a:cubicBezTo>
                  <a:close/>
                  <a:moveTo>
                    <a:pt x="185" y="102"/>
                  </a:moveTo>
                  <a:cubicBezTo>
                    <a:pt x="185" y="102"/>
                    <a:pt x="185" y="102"/>
                    <a:pt x="185" y="102"/>
                  </a:cubicBezTo>
                  <a:cubicBezTo>
                    <a:pt x="186" y="101"/>
                    <a:pt x="187" y="100"/>
                    <a:pt x="188" y="98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6" y="99"/>
                    <a:pt x="185" y="99"/>
                  </a:cubicBezTo>
                  <a:cubicBezTo>
                    <a:pt x="185" y="100"/>
                    <a:pt x="185" y="101"/>
                    <a:pt x="185" y="102"/>
                  </a:cubicBezTo>
                  <a:close/>
                  <a:moveTo>
                    <a:pt x="182" y="129"/>
                  </a:moveTo>
                  <a:cubicBezTo>
                    <a:pt x="182" y="129"/>
                    <a:pt x="183" y="129"/>
                    <a:pt x="183" y="130"/>
                  </a:cubicBezTo>
                  <a:cubicBezTo>
                    <a:pt x="184" y="129"/>
                    <a:pt x="185" y="128"/>
                    <a:pt x="186" y="128"/>
                  </a:cubicBezTo>
                  <a:cubicBezTo>
                    <a:pt x="186" y="128"/>
                    <a:pt x="186" y="127"/>
                    <a:pt x="186" y="127"/>
                  </a:cubicBezTo>
                  <a:cubicBezTo>
                    <a:pt x="185" y="127"/>
                    <a:pt x="184" y="127"/>
                    <a:pt x="183" y="127"/>
                  </a:cubicBezTo>
                  <a:cubicBezTo>
                    <a:pt x="183" y="128"/>
                    <a:pt x="183" y="129"/>
                    <a:pt x="182" y="129"/>
                  </a:cubicBezTo>
                  <a:close/>
                  <a:moveTo>
                    <a:pt x="200" y="130"/>
                  </a:moveTo>
                  <a:cubicBezTo>
                    <a:pt x="201" y="127"/>
                    <a:pt x="202" y="124"/>
                    <a:pt x="202" y="121"/>
                  </a:cubicBezTo>
                  <a:cubicBezTo>
                    <a:pt x="201" y="124"/>
                    <a:pt x="200" y="127"/>
                    <a:pt x="200" y="130"/>
                  </a:cubicBezTo>
                  <a:close/>
                  <a:moveTo>
                    <a:pt x="202" y="75"/>
                  </a:moveTo>
                  <a:cubicBezTo>
                    <a:pt x="202" y="74"/>
                    <a:pt x="202" y="72"/>
                    <a:pt x="202" y="70"/>
                  </a:cubicBezTo>
                  <a:cubicBezTo>
                    <a:pt x="202" y="70"/>
                    <a:pt x="202" y="70"/>
                    <a:pt x="202" y="70"/>
                  </a:cubicBezTo>
                  <a:cubicBezTo>
                    <a:pt x="201" y="72"/>
                    <a:pt x="201" y="74"/>
                    <a:pt x="200" y="76"/>
                  </a:cubicBezTo>
                  <a:cubicBezTo>
                    <a:pt x="201" y="76"/>
                    <a:pt x="201" y="75"/>
                    <a:pt x="202" y="75"/>
                  </a:cubicBezTo>
                  <a:close/>
                  <a:moveTo>
                    <a:pt x="179" y="116"/>
                  </a:moveTo>
                  <a:cubicBezTo>
                    <a:pt x="177" y="118"/>
                    <a:pt x="175" y="121"/>
                    <a:pt x="175" y="122"/>
                  </a:cubicBezTo>
                  <a:cubicBezTo>
                    <a:pt x="176" y="120"/>
                    <a:pt x="177" y="119"/>
                    <a:pt x="178" y="118"/>
                  </a:cubicBezTo>
                  <a:cubicBezTo>
                    <a:pt x="179" y="117"/>
                    <a:pt x="179" y="117"/>
                    <a:pt x="179" y="116"/>
                  </a:cubicBezTo>
                  <a:close/>
                  <a:moveTo>
                    <a:pt x="181" y="180"/>
                  </a:moveTo>
                  <a:cubicBezTo>
                    <a:pt x="181" y="180"/>
                    <a:pt x="182" y="179"/>
                    <a:pt x="183" y="179"/>
                  </a:cubicBezTo>
                  <a:cubicBezTo>
                    <a:pt x="183" y="179"/>
                    <a:pt x="182" y="178"/>
                    <a:pt x="182" y="177"/>
                  </a:cubicBezTo>
                  <a:cubicBezTo>
                    <a:pt x="182" y="177"/>
                    <a:pt x="181" y="177"/>
                    <a:pt x="181" y="177"/>
                  </a:cubicBezTo>
                  <a:cubicBezTo>
                    <a:pt x="181" y="178"/>
                    <a:pt x="181" y="179"/>
                    <a:pt x="181" y="180"/>
                  </a:cubicBezTo>
                  <a:close/>
                  <a:moveTo>
                    <a:pt x="203" y="13"/>
                  </a:moveTo>
                  <a:cubicBezTo>
                    <a:pt x="203" y="13"/>
                    <a:pt x="203" y="13"/>
                    <a:pt x="203" y="12"/>
                  </a:cubicBezTo>
                  <a:cubicBezTo>
                    <a:pt x="200" y="11"/>
                    <a:pt x="198" y="11"/>
                    <a:pt x="195" y="10"/>
                  </a:cubicBezTo>
                  <a:cubicBezTo>
                    <a:pt x="197" y="11"/>
                    <a:pt x="200" y="12"/>
                    <a:pt x="203" y="13"/>
                  </a:cubicBezTo>
                  <a:close/>
                  <a:moveTo>
                    <a:pt x="185" y="139"/>
                  </a:moveTo>
                  <a:cubicBezTo>
                    <a:pt x="185" y="139"/>
                    <a:pt x="185" y="140"/>
                    <a:pt x="185" y="140"/>
                  </a:cubicBezTo>
                  <a:cubicBezTo>
                    <a:pt x="186" y="140"/>
                    <a:pt x="187" y="139"/>
                    <a:pt x="188" y="138"/>
                  </a:cubicBezTo>
                  <a:cubicBezTo>
                    <a:pt x="188" y="138"/>
                    <a:pt x="188" y="138"/>
                    <a:pt x="188" y="138"/>
                  </a:cubicBezTo>
                  <a:cubicBezTo>
                    <a:pt x="187" y="138"/>
                    <a:pt x="186" y="139"/>
                    <a:pt x="185" y="139"/>
                  </a:cubicBezTo>
                  <a:close/>
                  <a:moveTo>
                    <a:pt x="201" y="54"/>
                  </a:moveTo>
                  <a:cubicBezTo>
                    <a:pt x="203" y="53"/>
                    <a:pt x="203" y="53"/>
                    <a:pt x="203" y="51"/>
                  </a:cubicBezTo>
                  <a:cubicBezTo>
                    <a:pt x="202" y="51"/>
                    <a:pt x="201" y="52"/>
                    <a:pt x="201" y="54"/>
                  </a:cubicBezTo>
                  <a:close/>
                  <a:moveTo>
                    <a:pt x="131" y="55"/>
                  </a:moveTo>
                  <a:cubicBezTo>
                    <a:pt x="133" y="55"/>
                    <a:pt x="135" y="55"/>
                    <a:pt x="136" y="55"/>
                  </a:cubicBezTo>
                  <a:cubicBezTo>
                    <a:pt x="135" y="55"/>
                    <a:pt x="133" y="55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lose/>
                  <a:moveTo>
                    <a:pt x="181" y="86"/>
                  </a:moveTo>
                  <a:cubicBezTo>
                    <a:pt x="180" y="86"/>
                    <a:pt x="179" y="87"/>
                    <a:pt x="180" y="88"/>
                  </a:cubicBezTo>
                  <a:cubicBezTo>
                    <a:pt x="180" y="88"/>
                    <a:pt x="181" y="88"/>
                    <a:pt x="182" y="87"/>
                  </a:cubicBezTo>
                  <a:cubicBezTo>
                    <a:pt x="182" y="87"/>
                    <a:pt x="182" y="86"/>
                    <a:pt x="181" y="86"/>
                  </a:cubicBezTo>
                  <a:close/>
                  <a:moveTo>
                    <a:pt x="91" y="166"/>
                  </a:moveTo>
                  <a:cubicBezTo>
                    <a:pt x="88" y="164"/>
                    <a:pt x="86" y="163"/>
                    <a:pt x="84" y="162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6" y="164"/>
                    <a:pt x="88" y="165"/>
                    <a:pt x="91" y="166"/>
                  </a:cubicBezTo>
                  <a:close/>
                  <a:moveTo>
                    <a:pt x="197" y="154"/>
                  </a:moveTo>
                  <a:cubicBezTo>
                    <a:pt x="195" y="155"/>
                    <a:pt x="195" y="156"/>
                    <a:pt x="195" y="157"/>
                  </a:cubicBezTo>
                  <a:cubicBezTo>
                    <a:pt x="196" y="156"/>
                    <a:pt x="197" y="156"/>
                    <a:pt x="198" y="156"/>
                  </a:cubicBezTo>
                  <a:cubicBezTo>
                    <a:pt x="197" y="156"/>
                    <a:pt x="197" y="155"/>
                    <a:pt x="197" y="154"/>
                  </a:cubicBezTo>
                  <a:close/>
                  <a:moveTo>
                    <a:pt x="193" y="57"/>
                  </a:moveTo>
                  <a:cubicBezTo>
                    <a:pt x="194" y="57"/>
                    <a:pt x="195" y="57"/>
                    <a:pt x="196" y="56"/>
                  </a:cubicBezTo>
                  <a:cubicBezTo>
                    <a:pt x="196" y="56"/>
                    <a:pt x="197" y="55"/>
                    <a:pt x="196" y="55"/>
                  </a:cubicBezTo>
                  <a:cubicBezTo>
                    <a:pt x="195" y="55"/>
                    <a:pt x="194" y="56"/>
                    <a:pt x="193" y="56"/>
                  </a:cubicBezTo>
                  <a:cubicBezTo>
                    <a:pt x="193" y="57"/>
                    <a:pt x="193" y="57"/>
                    <a:pt x="193" y="57"/>
                  </a:cubicBezTo>
                  <a:close/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1" y="129"/>
                    <a:pt x="29" y="131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9" y="131"/>
                    <a:pt x="31" y="130"/>
                    <a:pt x="33" y="128"/>
                  </a:cubicBezTo>
                  <a:close/>
                  <a:moveTo>
                    <a:pt x="187" y="155"/>
                  </a:moveTo>
                  <a:cubicBezTo>
                    <a:pt x="185" y="155"/>
                    <a:pt x="184" y="156"/>
                    <a:pt x="184" y="158"/>
                  </a:cubicBezTo>
                  <a:cubicBezTo>
                    <a:pt x="185" y="157"/>
                    <a:pt x="185" y="157"/>
                    <a:pt x="186" y="156"/>
                  </a:cubicBezTo>
                  <a:cubicBezTo>
                    <a:pt x="187" y="156"/>
                    <a:pt x="187" y="156"/>
                    <a:pt x="187" y="155"/>
                  </a:cubicBezTo>
                  <a:close/>
                  <a:moveTo>
                    <a:pt x="194" y="190"/>
                  </a:moveTo>
                  <a:cubicBezTo>
                    <a:pt x="193" y="190"/>
                    <a:pt x="192" y="191"/>
                    <a:pt x="191" y="191"/>
                  </a:cubicBezTo>
                  <a:cubicBezTo>
                    <a:pt x="192" y="191"/>
                    <a:pt x="192" y="191"/>
                    <a:pt x="193" y="191"/>
                  </a:cubicBezTo>
                  <a:cubicBezTo>
                    <a:pt x="193" y="191"/>
                    <a:pt x="194" y="191"/>
                    <a:pt x="195" y="192"/>
                  </a:cubicBezTo>
                  <a:cubicBezTo>
                    <a:pt x="195" y="191"/>
                    <a:pt x="194" y="191"/>
                    <a:pt x="194" y="190"/>
                  </a:cubicBezTo>
                  <a:close/>
                  <a:moveTo>
                    <a:pt x="214" y="37"/>
                  </a:moveTo>
                  <a:cubicBezTo>
                    <a:pt x="214" y="37"/>
                    <a:pt x="214" y="36"/>
                    <a:pt x="214" y="36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2" y="36"/>
                    <a:pt x="211" y="36"/>
                    <a:pt x="211" y="37"/>
                  </a:cubicBezTo>
                  <a:cubicBezTo>
                    <a:pt x="212" y="37"/>
                    <a:pt x="212" y="37"/>
                    <a:pt x="213" y="37"/>
                  </a:cubicBezTo>
                  <a:cubicBezTo>
                    <a:pt x="213" y="37"/>
                    <a:pt x="214" y="37"/>
                    <a:pt x="214" y="37"/>
                  </a:cubicBezTo>
                  <a:close/>
                  <a:moveTo>
                    <a:pt x="202" y="89"/>
                  </a:moveTo>
                  <a:cubicBezTo>
                    <a:pt x="202" y="91"/>
                    <a:pt x="202" y="92"/>
                    <a:pt x="202" y="92"/>
                  </a:cubicBezTo>
                  <a:cubicBezTo>
                    <a:pt x="203" y="92"/>
                    <a:pt x="203" y="91"/>
                    <a:pt x="203" y="90"/>
                  </a:cubicBezTo>
                  <a:cubicBezTo>
                    <a:pt x="203" y="90"/>
                    <a:pt x="203" y="90"/>
                    <a:pt x="203" y="89"/>
                  </a:cubicBezTo>
                  <a:cubicBezTo>
                    <a:pt x="203" y="89"/>
                    <a:pt x="203" y="89"/>
                    <a:pt x="202" y="89"/>
                  </a:cubicBezTo>
                  <a:close/>
                  <a:moveTo>
                    <a:pt x="164" y="151"/>
                  </a:moveTo>
                  <a:cubicBezTo>
                    <a:pt x="164" y="150"/>
                    <a:pt x="164" y="149"/>
                    <a:pt x="164" y="149"/>
                  </a:cubicBezTo>
                  <a:cubicBezTo>
                    <a:pt x="163" y="149"/>
                    <a:pt x="163" y="149"/>
                    <a:pt x="163" y="150"/>
                  </a:cubicBezTo>
                  <a:cubicBezTo>
                    <a:pt x="163" y="150"/>
                    <a:pt x="162" y="151"/>
                    <a:pt x="162" y="152"/>
                  </a:cubicBezTo>
                  <a:cubicBezTo>
                    <a:pt x="163" y="151"/>
                    <a:pt x="163" y="151"/>
                    <a:pt x="164" y="151"/>
                  </a:cubicBezTo>
                  <a:close/>
                  <a:moveTo>
                    <a:pt x="214" y="35"/>
                  </a:moveTo>
                  <a:cubicBezTo>
                    <a:pt x="215" y="37"/>
                    <a:pt x="215" y="37"/>
                    <a:pt x="215" y="38"/>
                  </a:cubicBezTo>
                  <a:cubicBezTo>
                    <a:pt x="215" y="37"/>
                    <a:pt x="216" y="36"/>
                    <a:pt x="215" y="35"/>
                  </a:cubicBezTo>
                  <a:cubicBezTo>
                    <a:pt x="215" y="35"/>
                    <a:pt x="215" y="35"/>
                    <a:pt x="214" y="35"/>
                  </a:cubicBezTo>
                  <a:close/>
                  <a:moveTo>
                    <a:pt x="174" y="131"/>
                  </a:moveTo>
                  <a:cubicBezTo>
                    <a:pt x="174" y="131"/>
                    <a:pt x="174" y="131"/>
                    <a:pt x="174" y="131"/>
                  </a:cubicBezTo>
                  <a:cubicBezTo>
                    <a:pt x="175" y="130"/>
                    <a:pt x="175" y="129"/>
                    <a:pt x="176" y="12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75" y="129"/>
                    <a:pt x="175" y="129"/>
                    <a:pt x="174" y="129"/>
                  </a:cubicBezTo>
                  <a:cubicBezTo>
                    <a:pt x="174" y="130"/>
                    <a:pt x="174" y="130"/>
                    <a:pt x="174" y="131"/>
                  </a:cubicBezTo>
                  <a:close/>
                  <a:moveTo>
                    <a:pt x="62" y="54"/>
                  </a:moveTo>
                  <a:cubicBezTo>
                    <a:pt x="63" y="53"/>
                    <a:pt x="64" y="52"/>
                    <a:pt x="64" y="50"/>
                  </a:cubicBezTo>
                  <a:cubicBezTo>
                    <a:pt x="63" y="51"/>
                    <a:pt x="62" y="53"/>
                    <a:pt x="62" y="54"/>
                  </a:cubicBezTo>
                  <a:close/>
                  <a:moveTo>
                    <a:pt x="190" y="161"/>
                  </a:moveTo>
                  <a:cubicBezTo>
                    <a:pt x="191" y="161"/>
                    <a:pt x="191" y="161"/>
                    <a:pt x="192" y="160"/>
                  </a:cubicBezTo>
                  <a:cubicBezTo>
                    <a:pt x="192" y="160"/>
                    <a:pt x="192" y="159"/>
                    <a:pt x="192" y="159"/>
                  </a:cubicBezTo>
                  <a:cubicBezTo>
                    <a:pt x="191" y="160"/>
                    <a:pt x="190" y="159"/>
                    <a:pt x="190" y="161"/>
                  </a:cubicBezTo>
                  <a:close/>
                  <a:moveTo>
                    <a:pt x="174" y="112"/>
                  </a:moveTo>
                  <a:cubicBezTo>
                    <a:pt x="172" y="113"/>
                    <a:pt x="172" y="113"/>
                    <a:pt x="171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4"/>
                    <a:pt x="174" y="113"/>
                    <a:pt x="174" y="112"/>
                  </a:cubicBezTo>
                  <a:close/>
                  <a:moveTo>
                    <a:pt x="195" y="59"/>
                  </a:moveTo>
                  <a:cubicBezTo>
                    <a:pt x="194" y="59"/>
                    <a:pt x="193" y="60"/>
                    <a:pt x="192" y="60"/>
                  </a:cubicBezTo>
                  <a:cubicBezTo>
                    <a:pt x="192" y="60"/>
                    <a:pt x="192" y="61"/>
                    <a:pt x="192" y="61"/>
                  </a:cubicBezTo>
                  <a:cubicBezTo>
                    <a:pt x="193" y="61"/>
                    <a:pt x="194" y="60"/>
                    <a:pt x="195" y="59"/>
                  </a:cubicBezTo>
                  <a:close/>
                  <a:moveTo>
                    <a:pt x="183" y="96"/>
                  </a:moveTo>
                  <a:cubicBezTo>
                    <a:pt x="182" y="97"/>
                    <a:pt x="182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82" y="98"/>
                    <a:pt x="183" y="98"/>
                    <a:pt x="183" y="97"/>
                  </a:cubicBezTo>
                  <a:cubicBezTo>
                    <a:pt x="183" y="97"/>
                    <a:pt x="183" y="96"/>
                    <a:pt x="183" y="96"/>
                  </a:cubicBezTo>
                  <a:close/>
                  <a:moveTo>
                    <a:pt x="184" y="61"/>
                  </a:moveTo>
                  <a:cubicBezTo>
                    <a:pt x="184" y="61"/>
                    <a:pt x="184" y="61"/>
                    <a:pt x="184" y="61"/>
                  </a:cubicBezTo>
                  <a:cubicBezTo>
                    <a:pt x="185" y="60"/>
                    <a:pt x="186" y="61"/>
                    <a:pt x="187" y="59"/>
                  </a:cubicBezTo>
                  <a:cubicBezTo>
                    <a:pt x="186" y="59"/>
                    <a:pt x="185" y="60"/>
                    <a:pt x="184" y="60"/>
                  </a:cubicBezTo>
                  <a:cubicBezTo>
                    <a:pt x="184" y="60"/>
                    <a:pt x="184" y="61"/>
                    <a:pt x="184" y="61"/>
                  </a:cubicBezTo>
                  <a:close/>
                  <a:moveTo>
                    <a:pt x="184" y="152"/>
                  </a:moveTo>
                  <a:cubicBezTo>
                    <a:pt x="184" y="151"/>
                    <a:pt x="184" y="151"/>
                    <a:pt x="184" y="151"/>
                  </a:cubicBezTo>
                  <a:cubicBezTo>
                    <a:pt x="182" y="152"/>
                    <a:pt x="181" y="152"/>
                    <a:pt x="179" y="152"/>
                  </a:cubicBezTo>
                  <a:cubicBezTo>
                    <a:pt x="179" y="152"/>
                    <a:pt x="179" y="153"/>
                    <a:pt x="178" y="153"/>
                  </a:cubicBezTo>
                  <a:cubicBezTo>
                    <a:pt x="180" y="153"/>
                    <a:pt x="180" y="153"/>
                    <a:pt x="181" y="152"/>
                  </a:cubicBezTo>
                  <a:cubicBezTo>
                    <a:pt x="182" y="152"/>
                    <a:pt x="183" y="152"/>
                    <a:pt x="184" y="152"/>
                  </a:cubicBezTo>
                  <a:close/>
                  <a:moveTo>
                    <a:pt x="194" y="96"/>
                  </a:moveTo>
                  <a:cubicBezTo>
                    <a:pt x="192" y="96"/>
                    <a:pt x="192" y="97"/>
                    <a:pt x="192" y="98"/>
                  </a:cubicBezTo>
                  <a:cubicBezTo>
                    <a:pt x="193" y="98"/>
                    <a:pt x="194" y="97"/>
                    <a:pt x="194" y="96"/>
                  </a:cubicBezTo>
                  <a:close/>
                  <a:moveTo>
                    <a:pt x="174" y="150"/>
                  </a:moveTo>
                  <a:cubicBezTo>
                    <a:pt x="173" y="150"/>
                    <a:pt x="173" y="151"/>
                    <a:pt x="172" y="152"/>
                  </a:cubicBezTo>
                  <a:cubicBezTo>
                    <a:pt x="173" y="152"/>
                    <a:pt x="174" y="151"/>
                    <a:pt x="174" y="151"/>
                  </a:cubicBezTo>
                  <a:cubicBezTo>
                    <a:pt x="174" y="151"/>
                    <a:pt x="174" y="150"/>
                    <a:pt x="174" y="150"/>
                  </a:cubicBezTo>
                  <a:close/>
                  <a:moveTo>
                    <a:pt x="183" y="61"/>
                  </a:moveTo>
                  <a:cubicBezTo>
                    <a:pt x="181" y="61"/>
                    <a:pt x="179" y="62"/>
                    <a:pt x="179" y="63"/>
                  </a:cubicBezTo>
                  <a:cubicBezTo>
                    <a:pt x="180" y="62"/>
                    <a:pt x="181" y="62"/>
                    <a:pt x="182" y="61"/>
                  </a:cubicBezTo>
                  <a:cubicBezTo>
                    <a:pt x="182" y="61"/>
                    <a:pt x="182" y="61"/>
                    <a:pt x="183" y="61"/>
                  </a:cubicBezTo>
                  <a:close/>
                  <a:moveTo>
                    <a:pt x="63" y="64"/>
                  </a:moveTo>
                  <a:cubicBezTo>
                    <a:pt x="64" y="63"/>
                    <a:pt x="65" y="62"/>
                    <a:pt x="66" y="61"/>
                  </a:cubicBezTo>
                  <a:cubicBezTo>
                    <a:pt x="65" y="61"/>
                    <a:pt x="64" y="62"/>
                    <a:pt x="63" y="62"/>
                  </a:cubicBezTo>
                  <a:cubicBezTo>
                    <a:pt x="63" y="63"/>
                    <a:pt x="63" y="63"/>
                    <a:pt x="63" y="64"/>
                  </a:cubicBezTo>
                  <a:close/>
                  <a:moveTo>
                    <a:pt x="176" y="113"/>
                  </a:moveTo>
                  <a:cubicBezTo>
                    <a:pt x="176" y="113"/>
                    <a:pt x="176" y="113"/>
                    <a:pt x="176" y="113"/>
                  </a:cubicBezTo>
                  <a:cubicBezTo>
                    <a:pt x="177" y="113"/>
                    <a:pt x="177" y="113"/>
                    <a:pt x="178" y="112"/>
                  </a:cubicBezTo>
                  <a:cubicBezTo>
                    <a:pt x="178" y="112"/>
                    <a:pt x="177" y="111"/>
                    <a:pt x="177" y="111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7" y="111"/>
                    <a:pt x="176" y="112"/>
                    <a:pt x="176" y="113"/>
                  </a:cubicBezTo>
                  <a:close/>
                  <a:moveTo>
                    <a:pt x="188" y="178"/>
                  </a:moveTo>
                  <a:cubicBezTo>
                    <a:pt x="190" y="178"/>
                    <a:pt x="190" y="178"/>
                    <a:pt x="190" y="178"/>
                  </a:cubicBezTo>
                  <a:cubicBezTo>
                    <a:pt x="189" y="178"/>
                    <a:pt x="189" y="178"/>
                    <a:pt x="188" y="178"/>
                  </a:cubicBezTo>
                  <a:cubicBezTo>
                    <a:pt x="188" y="178"/>
                    <a:pt x="188" y="178"/>
                    <a:pt x="188" y="178"/>
                  </a:cubicBezTo>
                  <a:close/>
                  <a:moveTo>
                    <a:pt x="95" y="165"/>
                  </a:moveTo>
                  <a:cubicBezTo>
                    <a:pt x="96" y="166"/>
                    <a:pt x="98" y="166"/>
                    <a:pt x="99" y="166"/>
                  </a:cubicBezTo>
                  <a:cubicBezTo>
                    <a:pt x="98" y="165"/>
                    <a:pt x="96" y="165"/>
                    <a:pt x="95" y="165"/>
                  </a:cubicBezTo>
                  <a:close/>
                  <a:moveTo>
                    <a:pt x="139" y="212"/>
                  </a:moveTo>
                  <a:cubicBezTo>
                    <a:pt x="139" y="212"/>
                    <a:pt x="139" y="212"/>
                    <a:pt x="139" y="212"/>
                  </a:cubicBezTo>
                  <a:cubicBezTo>
                    <a:pt x="140" y="212"/>
                    <a:pt x="142" y="212"/>
                    <a:pt x="143" y="21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2" y="212"/>
                    <a:pt x="140" y="212"/>
                    <a:pt x="139" y="212"/>
                  </a:cubicBezTo>
                  <a:close/>
                  <a:moveTo>
                    <a:pt x="180" y="110"/>
                  </a:moveTo>
                  <a:cubicBezTo>
                    <a:pt x="181" y="109"/>
                    <a:pt x="181" y="109"/>
                    <a:pt x="181" y="108"/>
                  </a:cubicBezTo>
                  <a:cubicBezTo>
                    <a:pt x="181" y="108"/>
                    <a:pt x="180" y="109"/>
                    <a:pt x="179" y="109"/>
                  </a:cubicBezTo>
                  <a:cubicBezTo>
                    <a:pt x="180" y="109"/>
                    <a:pt x="180" y="110"/>
                    <a:pt x="180" y="110"/>
                  </a:cubicBezTo>
                  <a:close/>
                  <a:moveTo>
                    <a:pt x="183" y="57"/>
                  </a:moveTo>
                  <a:cubicBezTo>
                    <a:pt x="182" y="57"/>
                    <a:pt x="182" y="58"/>
                    <a:pt x="181" y="59"/>
                  </a:cubicBezTo>
                  <a:cubicBezTo>
                    <a:pt x="183" y="58"/>
                    <a:pt x="183" y="58"/>
                    <a:pt x="183" y="57"/>
                  </a:cubicBezTo>
                  <a:close/>
                  <a:moveTo>
                    <a:pt x="204" y="179"/>
                  </a:moveTo>
                  <a:cubicBezTo>
                    <a:pt x="205" y="180"/>
                    <a:pt x="205" y="180"/>
                    <a:pt x="205" y="181"/>
                  </a:cubicBezTo>
                  <a:cubicBezTo>
                    <a:pt x="206" y="181"/>
                    <a:pt x="206" y="181"/>
                    <a:pt x="206" y="181"/>
                  </a:cubicBezTo>
                  <a:cubicBezTo>
                    <a:pt x="206" y="180"/>
                    <a:pt x="206" y="179"/>
                    <a:pt x="206" y="179"/>
                  </a:cubicBezTo>
                  <a:cubicBezTo>
                    <a:pt x="205" y="179"/>
                    <a:pt x="205" y="179"/>
                    <a:pt x="204" y="179"/>
                  </a:cubicBezTo>
                  <a:close/>
                  <a:moveTo>
                    <a:pt x="206" y="160"/>
                  </a:moveTo>
                  <a:cubicBezTo>
                    <a:pt x="206" y="160"/>
                    <a:pt x="205" y="160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1"/>
                    <a:pt x="206" y="161"/>
                    <a:pt x="206" y="160"/>
                  </a:cubicBezTo>
                  <a:close/>
                  <a:moveTo>
                    <a:pt x="221" y="57"/>
                  </a:moveTo>
                  <a:cubicBezTo>
                    <a:pt x="221" y="57"/>
                    <a:pt x="222" y="56"/>
                    <a:pt x="222" y="56"/>
                  </a:cubicBezTo>
                  <a:cubicBezTo>
                    <a:pt x="222" y="56"/>
                    <a:pt x="221" y="56"/>
                    <a:pt x="221" y="55"/>
                  </a:cubicBezTo>
                  <a:cubicBezTo>
                    <a:pt x="221" y="56"/>
                    <a:pt x="221" y="56"/>
                    <a:pt x="221" y="57"/>
                  </a:cubicBezTo>
                  <a:close/>
                  <a:moveTo>
                    <a:pt x="177" y="141"/>
                  </a:moveTo>
                  <a:cubicBezTo>
                    <a:pt x="177" y="141"/>
                    <a:pt x="176" y="141"/>
                    <a:pt x="176" y="141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3"/>
                    <a:pt x="177" y="143"/>
                    <a:pt x="177" y="143"/>
                  </a:cubicBezTo>
                  <a:cubicBezTo>
                    <a:pt x="177" y="143"/>
                    <a:pt x="177" y="143"/>
                    <a:pt x="177" y="143"/>
                  </a:cubicBezTo>
                  <a:cubicBezTo>
                    <a:pt x="177" y="142"/>
                    <a:pt x="177" y="142"/>
                    <a:pt x="177" y="141"/>
                  </a:cubicBezTo>
                  <a:close/>
                  <a:moveTo>
                    <a:pt x="199" y="51"/>
                  </a:moveTo>
                  <a:cubicBezTo>
                    <a:pt x="200" y="50"/>
                    <a:pt x="200" y="49"/>
                    <a:pt x="200" y="48"/>
                  </a:cubicBezTo>
                  <a:cubicBezTo>
                    <a:pt x="199" y="49"/>
                    <a:pt x="199" y="49"/>
                    <a:pt x="199" y="51"/>
                  </a:cubicBezTo>
                  <a:close/>
                  <a:moveTo>
                    <a:pt x="189" y="59"/>
                  </a:moveTo>
                  <a:cubicBezTo>
                    <a:pt x="191" y="58"/>
                    <a:pt x="191" y="58"/>
                    <a:pt x="191" y="57"/>
                  </a:cubicBezTo>
                  <a:cubicBezTo>
                    <a:pt x="190" y="58"/>
                    <a:pt x="190" y="58"/>
                    <a:pt x="189" y="59"/>
                  </a:cubicBezTo>
                  <a:close/>
                  <a:moveTo>
                    <a:pt x="199" y="83"/>
                  </a:moveTo>
                  <a:cubicBezTo>
                    <a:pt x="199" y="82"/>
                    <a:pt x="200" y="82"/>
                    <a:pt x="201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00" y="82"/>
                    <a:pt x="199" y="81"/>
                    <a:pt x="199" y="83"/>
                  </a:cubicBezTo>
                  <a:close/>
                  <a:moveTo>
                    <a:pt x="186" y="179"/>
                  </a:moveTo>
                  <a:cubicBezTo>
                    <a:pt x="186" y="178"/>
                    <a:pt x="186" y="178"/>
                    <a:pt x="186" y="177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85" y="178"/>
                    <a:pt x="185" y="179"/>
                    <a:pt x="186" y="179"/>
                  </a:cubicBezTo>
                  <a:close/>
                  <a:moveTo>
                    <a:pt x="208" y="160"/>
                  </a:moveTo>
                  <a:cubicBezTo>
                    <a:pt x="209" y="161"/>
                    <a:pt x="209" y="161"/>
                    <a:pt x="209" y="162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1"/>
                    <a:pt x="209" y="160"/>
                    <a:pt x="209" y="160"/>
                  </a:cubicBezTo>
                  <a:cubicBezTo>
                    <a:pt x="209" y="160"/>
                    <a:pt x="209" y="160"/>
                    <a:pt x="208" y="160"/>
                  </a:cubicBezTo>
                  <a:close/>
                  <a:moveTo>
                    <a:pt x="166" y="150"/>
                  </a:moveTo>
                  <a:cubicBezTo>
                    <a:pt x="167" y="149"/>
                    <a:pt x="167" y="149"/>
                    <a:pt x="167" y="149"/>
                  </a:cubicBezTo>
                  <a:cubicBezTo>
                    <a:pt x="167" y="149"/>
                    <a:pt x="167" y="149"/>
                    <a:pt x="167" y="149"/>
                  </a:cubicBezTo>
                  <a:cubicBezTo>
                    <a:pt x="167" y="149"/>
                    <a:pt x="166" y="149"/>
                    <a:pt x="166" y="149"/>
                  </a:cubicBezTo>
                  <a:cubicBezTo>
                    <a:pt x="166" y="149"/>
                    <a:pt x="166" y="149"/>
                    <a:pt x="166" y="150"/>
                  </a:cubicBezTo>
                  <a:close/>
                  <a:moveTo>
                    <a:pt x="189" y="142"/>
                  </a:moveTo>
                  <a:cubicBezTo>
                    <a:pt x="189" y="142"/>
                    <a:pt x="189" y="141"/>
                    <a:pt x="189" y="140"/>
                  </a:cubicBezTo>
                  <a:cubicBezTo>
                    <a:pt x="188" y="141"/>
                    <a:pt x="188" y="141"/>
                    <a:pt x="187" y="142"/>
                  </a:cubicBezTo>
                  <a:cubicBezTo>
                    <a:pt x="188" y="142"/>
                    <a:pt x="188" y="142"/>
                    <a:pt x="189" y="142"/>
                  </a:cubicBezTo>
                  <a:close/>
                  <a:moveTo>
                    <a:pt x="256" y="64"/>
                  </a:moveTo>
                  <a:cubicBezTo>
                    <a:pt x="256" y="64"/>
                    <a:pt x="257" y="64"/>
                    <a:pt x="257" y="64"/>
                  </a:cubicBezTo>
                  <a:cubicBezTo>
                    <a:pt x="257" y="62"/>
                    <a:pt x="257" y="61"/>
                    <a:pt x="257" y="60"/>
                  </a:cubicBezTo>
                  <a:cubicBezTo>
                    <a:pt x="257" y="60"/>
                    <a:pt x="256" y="60"/>
                    <a:pt x="256" y="60"/>
                  </a:cubicBezTo>
                  <a:cubicBezTo>
                    <a:pt x="256" y="61"/>
                    <a:pt x="256" y="62"/>
                    <a:pt x="256" y="64"/>
                  </a:cubicBezTo>
                  <a:close/>
                  <a:moveTo>
                    <a:pt x="234" y="49"/>
                  </a:moveTo>
                  <a:cubicBezTo>
                    <a:pt x="234" y="50"/>
                    <a:pt x="234" y="50"/>
                    <a:pt x="234" y="51"/>
                  </a:cubicBezTo>
                  <a:cubicBezTo>
                    <a:pt x="234" y="50"/>
                    <a:pt x="235" y="50"/>
                    <a:pt x="235" y="49"/>
                  </a:cubicBezTo>
                  <a:cubicBezTo>
                    <a:pt x="235" y="49"/>
                    <a:pt x="234" y="49"/>
                    <a:pt x="234" y="49"/>
                  </a:cubicBezTo>
                  <a:close/>
                  <a:moveTo>
                    <a:pt x="166" y="127"/>
                  </a:moveTo>
                  <a:cubicBezTo>
                    <a:pt x="167" y="127"/>
                    <a:pt x="167" y="127"/>
                    <a:pt x="168" y="127"/>
                  </a:cubicBezTo>
                  <a:cubicBezTo>
                    <a:pt x="166" y="126"/>
                    <a:pt x="166" y="126"/>
                    <a:pt x="166" y="127"/>
                  </a:cubicBezTo>
                  <a:close/>
                  <a:moveTo>
                    <a:pt x="179" y="121"/>
                  </a:moveTo>
                  <a:cubicBezTo>
                    <a:pt x="179" y="121"/>
                    <a:pt x="179" y="121"/>
                    <a:pt x="179" y="121"/>
                  </a:cubicBezTo>
                  <a:cubicBezTo>
                    <a:pt x="179" y="121"/>
                    <a:pt x="180" y="121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0" y="120"/>
                    <a:pt x="179" y="120"/>
                    <a:pt x="179" y="121"/>
                  </a:cubicBezTo>
                  <a:close/>
                  <a:moveTo>
                    <a:pt x="188" y="162"/>
                  </a:moveTo>
                  <a:cubicBezTo>
                    <a:pt x="188" y="162"/>
                    <a:pt x="188" y="162"/>
                    <a:pt x="188" y="162"/>
                  </a:cubicBezTo>
                  <a:cubicBezTo>
                    <a:pt x="187" y="161"/>
                    <a:pt x="187" y="161"/>
                    <a:pt x="186" y="163"/>
                  </a:cubicBezTo>
                  <a:cubicBezTo>
                    <a:pt x="187" y="162"/>
                    <a:pt x="188" y="162"/>
                    <a:pt x="188" y="162"/>
                  </a:cubicBezTo>
                  <a:close/>
                  <a:moveTo>
                    <a:pt x="52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2" y="46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5"/>
                    <a:pt x="52" y="46"/>
                    <a:pt x="52" y="48"/>
                  </a:cubicBezTo>
                  <a:close/>
                  <a:moveTo>
                    <a:pt x="159" y="48"/>
                  </a:moveTo>
                  <a:cubicBezTo>
                    <a:pt x="159" y="49"/>
                    <a:pt x="159" y="49"/>
                    <a:pt x="159" y="49"/>
                  </a:cubicBezTo>
                  <a:cubicBezTo>
                    <a:pt x="160" y="49"/>
                    <a:pt x="161" y="49"/>
                    <a:pt x="162" y="49"/>
                  </a:cubicBezTo>
                  <a:cubicBezTo>
                    <a:pt x="162" y="49"/>
                    <a:pt x="162" y="49"/>
                    <a:pt x="162" y="48"/>
                  </a:cubicBezTo>
                  <a:cubicBezTo>
                    <a:pt x="161" y="48"/>
                    <a:pt x="160" y="48"/>
                    <a:pt x="159" y="48"/>
                  </a:cubicBezTo>
                  <a:close/>
                  <a:moveTo>
                    <a:pt x="178" y="100"/>
                  </a:moveTo>
                  <a:cubicBezTo>
                    <a:pt x="178" y="99"/>
                    <a:pt x="179" y="98"/>
                    <a:pt x="179" y="98"/>
                  </a:cubicBezTo>
                  <a:cubicBezTo>
                    <a:pt x="178" y="98"/>
                    <a:pt x="178" y="99"/>
                    <a:pt x="178" y="100"/>
                  </a:cubicBezTo>
                  <a:close/>
                  <a:moveTo>
                    <a:pt x="200" y="187"/>
                  </a:moveTo>
                  <a:cubicBezTo>
                    <a:pt x="200" y="187"/>
                    <a:pt x="199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200" y="187"/>
                    <a:pt x="200" y="187"/>
                  </a:cubicBezTo>
                  <a:close/>
                  <a:moveTo>
                    <a:pt x="194" y="92"/>
                  </a:moveTo>
                  <a:cubicBezTo>
                    <a:pt x="194" y="92"/>
                    <a:pt x="193" y="93"/>
                    <a:pt x="194" y="94"/>
                  </a:cubicBezTo>
                  <a:cubicBezTo>
                    <a:pt x="194" y="93"/>
                    <a:pt x="194" y="93"/>
                    <a:pt x="194" y="92"/>
                  </a:cubicBezTo>
                  <a:close/>
                  <a:moveTo>
                    <a:pt x="175" y="117"/>
                  </a:moveTo>
                  <a:cubicBezTo>
                    <a:pt x="176" y="116"/>
                    <a:pt x="176" y="116"/>
                    <a:pt x="176" y="115"/>
                  </a:cubicBezTo>
                  <a:cubicBezTo>
                    <a:pt x="175" y="116"/>
                    <a:pt x="175" y="116"/>
                    <a:pt x="175" y="117"/>
                  </a:cubicBezTo>
                  <a:close/>
                  <a:moveTo>
                    <a:pt x="214" y="22"/>
                  </a:moveTo>
                  <a:cubicBezTo>
                    <a:pt x="214" y="21"/>
                    <a:pt x="214" y="21"/>
                    <a:pt x="213" y="20"/>
                  </a:cubicBezTo>
                  <a:cubicBezTo>
                    <a:pt x="213" y="21"/>
                    <a:pt x="214" y="22"/>
                    <a:pt x="214" y="22"/>
                  </a:cubicBezTo>
                  <a:close/>
                  <a:moveTo>
                    <a:pt x="186" y="168"/>
                  </a:moveTo>
                  <a:cubicBezTo>
                    <a:pt x="185" y="169"/>
                    <a:pt x="185" y="169"/>
                    <a:pt x="184" y="169"/>
                  </a:cubicBezTo>
                  <a:cubicBezTo>
                    <a:pt x="186" y="169"/>
                    <a:pt x="186" y="169"/>
                    <a:pt x="186" y="168"/>
                  </a:cubicBezTo>
                  <a:close/>
                  <a:moveTo>
                    <a:pt x="224" y="103"/>
                  </a:moveTo>
                  <a:cubicBezTo>
                    <a:pt x="225" y="102"/>
                    <a:pt x="226" y="102"/>
                    <a:pt x="225" y="101"/>
                  </a:cubicBezTo>
                  <a:cubicBezTo>
                    <a:pt x="225" y="102"/>
                    <a:pt x="225" y="102"/>
                    <a:pt x="224" y="103"/>
                  </a:cubicBezTo>
                  <a:close/>
                  <a:moveTo>
                    <a:pt x="199" y="86"/>
                  </a:moveTo>
                  <a:cubicBezTo>
                    <a:pt x="200" y="87"/>
                    <a:pt x="200" y="87"/>
                    <a:pt x="200" y="85"/>
                  </a:cubicBezTo>
                  <a:cubicBezTo>
                    <a:pt x="199" y="86"/>
                    <a:pt x="199" y="86"/>
                    <a:pt x="199" y="86"/>
                  </a:cubicBezTo>
                  <a:close/>
                  <a:moveTo>
                    <a:pt x="208" y="174"/>
                  </a:moveTo>
                  <a:cubicBezTo>
                    <a:pt x="208" y="175"/>
                    <a:pt x="208" y="175"/>
                    <a:pt x="208" y="176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9" y="175"/>
                    <a:pt x="209" y="175"/>
                    <a:pt x="208" y="174"/>
                  </a:cubicBezTo>
                  <a:close/>
                  <a:moveTo>
                    <a:pt x="200" y="79"/>
                  </a:moveTo>
                  <a:cubicBezTo>
                    <a:pt x="200" y="79"/>
                    <a:pt x="201" y="78"/>
                    <a:pt x="201" y="78"/>
                  </a:cubicBezTo>
                  <a:cubicBezTo>
                    <a:pt x="200" y="78"/>
                    <a:pt x="200" y="78"/>
                    <a:pt x="200" y="79"/>
                  </a:cubicBezTo>
                  <a:close/>
                  <a:moveTo>
                    <a:pt x="54" y="46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5"/>
                    <a:pt x="54" y="45"/>
                  </a:cubicBezTo>
                  <a:cubicBezTo>
                    <a:pt x="54" y="45"/>
                    <a:pt x="54" y="46"/>
                    <a:pt x="54" y="46"/>
                  </a:cubicBezTo>
                  <a:close/>
                  <a:moveTo>
                    <a:pt x="228" y="48"/>
                  </a:moveTo>
                  <a:cubicBezTo>
                    <a:pt x="229" y="48"/>
                    <a:pt x="229" y="48"/>
                    <a:pt x="229" y="47"/>
                  </a:cubicBezTo>
                  <a:cubicBezTo>
                    <a:pt x="228" y="47"/>
                    <a:pt x="228" y="48"/>
                    <a:pt x="228" y="48"/>
                  </a:cubicBezTo>
                  <a:close/>
                  <a:moveTo>
                    <a:pt x="178" y="184"/>
                  </a:moveTo>
                  <a:cubicBezTo>
                    <a:pt x="178" y="184"/>
                    <a:pt x="178" y="183"/>
                    <a:pt x="178" y="183"/>
                  </a:cubicBezTo>
                  <a:cubicBezTo>
                    <a:pt x="178" y="183"/>
                    <a:pt x="178" y="183"/>
                    <a:pt x="178" y="182"/>
                  </a:cubicBezTo>
                  <a:cubicBezTo>
                    <a:pt x="178" y="183"/>
                    <a:pt x="177" y="183"/>
                    <a:pt x="177" y="183"/>
                  </a:cubicBezTo>
                  <a:cubicBezTo>
                    <a:pt x="177" y="183"/>
                    <a:pt x="177" y="183"/>
                    <a:pt x="178" y="184"/>
                  </a:cubicBezTo>
                  <a:close/>
                  <a:moveTo>
                    <a:pt x="169" y="174"/>
                  </a:moveTo>
                  <a:cubicBezTo>
                    <a:pt x="170" y="174"/>
                    <a:pt x="170" y="175"/>
                    <a:pt x="171" y="174"/>
                  </a:cubicBezTo>
                  <a:cubicBezTo>
                    <a:pt x="170" y="174"/>
                    <a:pt x="170" y="174"/>
                    <a:pt x="169" y="174"/>
                  </a:cubicBezTo>
                  <a:close/>
                  <a:moveTo>
                    <a:pt x="15" y="142"/>
                  </a:moveTo>
                  <a:cubicBezTo>
                    <a:pt x="15" y="142"/>
                    <a:pt x="15" y="142"/>
                    <a:pt x="15" y="142"/>
                  </a:cubicBezTo>
                  <a:cubicBezTo>
                    <a:pt x="15" y="142"/>
                    <a:pt x="14" y="143"/>
                    <a:pt x="14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5" y="143"/>
                    <a:pt x="15" y="143"/>
                    <a:pt x="15" y="142"/>
                  </a:cubicBezTo>
                  <a:close/>
                  <a:moveTo>
                    <a:pt x="199" y="73"/>
                  </a:moveTo>
                  <a:cubicBezTo>
                    <a:pt x="198" y="74"/>
                    <a:pt x="198" y="74"/>
                    <a:pt x="198" y="74"/>
                  </a:cubicBezTo>
                  <a:cubicBezTo>
                    <a:pt x="198" y="74"/>
                    <a:pt x="198" y="74"/>
                    <a:pt x="199" y="73"/>
                  </a:cubicBezTo>
                  <a:close/>
                  <a:moveTo>
                    <a:pt x="150" y="156"/>
                  </a:moveTo>
                  <a:cubicBezTo>
                    <a:pt x="151" y="156"/>
                    <a:pt x="151" y="156"/>
                    <a:pt x="151" y="156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51" y="156"/>
                    <a:pt x="150" y="156"/>
                    <a:pt x="150" y="156"/>
                  </a:cubicBezTo>
                  <a:close/>
                  <a:moveTo>
                    <a:pt x="114" y="57"/>
                  </a:moveTo>
                  <a:cubicBezTo>
                    <a:pt x="114" y="57"/>
                    <a:pt x="114" y="57"/>
                    <a:pt x="114" y="56"/>
                  </a:cubicBezTo>
                  <a:cubicBezTo>
                    <a:pt x="113" y="56"/>
                    <a:pt x="113" y="56"/>
                    <a:pt x="112" y="56"/>
                  </a:cubicBezTo>
                  <a:cubicBezTo>
                    <a:pt x="112" y="56"/>
                    <a:pt x="112" y="57"/>
                    <a:pt x="112" y="57"/>
                  </a:cubicBezTo>
                  <a:cubicBezTo>
                    <a:pt x="113" y="57"/>
                    <a:pt x="113" y="57"/>
                    <a:pt x="114" y="57"/>
                  </a:cubicBezTo>
                  <a:close/>
                  <a:moveTo>
                    <a:pt x="86" y="154"/>
                  </a:moveTo>
                  <a:cubicBezTo>
                    <a:pt x="86" y="154"/>
                    <a:pt x="86" y="154"/>
                    <a:pt x="86" y="154"/>
                  </a:cubicBezTo>
                  <a:cubicBezTo>
                    <a:pt x="86" y="153"/>
                    <a:pt x="85" y="153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5" y="153"/>
                    <a:pt x="86" y="154"/>
                    <a:pt x="86" y="154"/>
                  </a:cubicBezTo>
                  <a:close/>
                  <a:moveTo>
                    <a:pt x="157" y="49"/>
                  </a:moveTo>
                  <a:cubicBezTo>
                    <a:pt x="157" y="49"/>
                    <a:pt x="156" y="49"/>
                    <a:pt x="156" y="49"/>
                  </a:cubicBezTo>
                  <a:cubicBezTo>
                    <a:pt x="156" y="49"/>
                    <a:pt x="157" y="49"/>
                    <a:pt x="157" y="49"/>
                  </a:cubicBezTo>
                  <a:close/>
                  <a:moveTo>
                    <a:pt x="164" y="48"/>
                  </a:moveTo>
                  <a:cubicBezTo>
                    <a:pt x="164" y="48"/>
                    <a:pt x="164" y="48"/>
                    <a:pt x="164" y="48"/>
                  </a:cubicBezTo>
                  <a:cubicBezTo>
                    <a:pt x="164" y="48"/>
                    <a:pt x="163" y="48"/>
                    <a:pt x="163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8"/>
                    <a:pt x="164" y="48"/>
                    <a:pt x="164" y="48"/>
                  </a:cubicBezTo>
                  <a:close/>
                  <a:moveTo>
                    <a:pt x="202" y="170"/>
                  </a:moveTo>
                  <a:cubicBezTo>
                    <a:pt x="202" y="170"/>
                    <a:pt x="203" y="170"/>
                    <a:pt x="203" y="170"/>
                  </a:cubicBezTo>
                  <a:cubicBezTo>
                    <a:pt x="203" y="170"/>
                    <a:pt x="203" y="169"/>
                    <a:pt x="202" y="169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2" y="169"/>
                    <a:pt x="202" y="170"/>
                    <a:pt x="202" y="170"/>
                  </a:cubicBezTo>
                  <a:close/>
                  <a:moveTo>
                    <a:pt x="150" y="150"/>
                  </a:moveTo>
                  <a:cubicBezTo>
                    <a:pt x="151" y="150"/>
                    <a:pt x="151" y="150"/>
                    <a:pt x="150" y="149"/>
                  </a:cubicBezTo>
                  <a:cubicBezTo>
                    <a:pt x="150" y="150"/>
                    <a:pt x="150" y="150"/>
                    <a:pt x="150" y="150"/>
                  </a:cubicBezTo>
                  <a:close/>
                  <a:moveTo>
                    <a:pt x="53" y="28"/>
                  </a:moveTo>
                  <a:cubicBezTo>
                    <a:pt x="53" y="28"/>
                    <a:pt x="53" y="28"/>
                    <a:pt x="53" y="28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8"/>
                  </a:cubicBezTo>
                  <a:close/>
                  <a:moveTo>
                    <a:pt x="203" y="161"/>
                  </a:moveTo>
                  <a:cubicBezTo>
                    <a:pt x="203" y="161"/>
                    <a:pt x="203" y="161"/>
                    <a:pt x="203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3" y="161"/>
                  </a:cubicBezTo>
                  <a:close/>
                  <a:moveTo>
                    <a:pt x="183" y="64"/>
                  </a:moveTo>
                  <a:cubicBezTo>
                    <a:pt x="184" y="64"/>
                    <a:pt x="184" y="64"/>
                    <a:pt x="184" y="64"/>
                  </a:cubicBezTo>
                  <a:cubicBezTo>
                    <a:pt x="184" y="64"/>
                    <a:pt x="184" y="64"/>
                    <a:pt x="184" y="63"/>
                  </a:cubicBezTo>
                  <a:cubicBezTo>
                    <a:pt x="184" y="63"/>
                    <a:pt x="184" y="63"/>
                    <a:pt x="184" y="63"/>
                  </a:cubicBezTo>
                  <a:cubicBezTo>
                    <a:pt x="184" y="64"/>
                    <a:pt x="184" y="64"/>
                    <a:pt x="183" y="64"/>
                  </a:cubicBezTo>
                  <a:close/>
                  <a:moveTo>
                    <a:pt x="207" y="89"/>
                  </a:moveTo>
                  <a:cubicBezTo>
                    <a:pt x="206" y="89"/>
                    <a:pt x="206" y="89"/>
                    <a:pt x="206" y="90"/>
                  </a:cubicBezTo>
                  <a:cubicBezTo>
                    <a:pt x="206" y="90"/>
                    <a:pt x="206" y="89"/>
                    <a:pt x="207" y="89"/>
                  </a:cubicBezTo>
                  <a:close/>
                  <a:moveTo>
                    <a:pt x="174" y="137"/>
                  </a:moveTo>
                  <a:cubicBezTo>
                    <a:pt x="173" y="137"/>
                    <a:pt x="174" y="137"/>
                    <a:pt x="174" y="137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74" y="137"/>
                    <a:pt x="174" y="137"/>
                    <a:pt x="174" y="137"/>
                  </a:cubicBezTo>
                  <a:close/>
                  <a:moveTo>
                    <a:pt x="181" y="175"/>
                  </a:moveTo>
                  <a:cubicBezTo>
                    <a:pt x="181" y="175"/>
                    <a:pt x="181" y="175"/>
                    <a:pt x="181" y="175"/>
                  </a:cubicBezTo>
                  <a:cubicBezTo>
                    <a:pt x="181" y="175"/>
                    <a:pt x="181" y="175"/>
                    <a:pt x="181" y="174"/>
                  </a:cubicBezTo>
                  <a:cubicBezTo>
                    <a:pt x="181" y="174"/>
                    <a:pt x="181" y="174"/>
                    <a:pt x="181" y="174"/>
                  </a:cubicBezTo>
                  <a:cubicBezTo>
                    <a:pt x="181" y="175"/>
                    <a:pt x="181" y="175"/>
                    <a:pt x="181" y="175"/>
                  </a:cubicBezTo>
                  <a:close/>
                  <a:moveTo>
                    <a:pt x="184" y="117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4" y="116"/>
                    <a:pt x="184" y="116"/>
                    <a:pt x="184" y="117"/>
                  </a:cubicBezTo>
                  <a:close/>
                  <a:moveTo>
                    <a:pt x="183" y="80"/>
                  </a:moveTo>
                  <a:cubicBezTo>
                    <a:pt x="183" y="80"/>
                    <a:pt x="183" y="80"/>
                    <a:pt x="183" y="80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3" y="81"/>
                    <a:pt x="183" y="81"/>
                    <a:pt x="183" y="80"/>
                  </a:cubicBezTo>
                  <a:close/>
                  <a:moveTo>
                    <a:pt x="151" y="153"/>
                  </a:moveTo>
                  <a:cubicBezTo>
                    <a:pt x="151" y="153"/>
                    <a:pt x="151" y="153"/>
                    <a:pt x="151" y="153"/>
                  </a:cubicBezTo>
                  <a:cubicBezTo>
                    <a:pt x="151" y="153"/>
                    <a:pt x="150" y="153"/>
                    <a:pt x="150" y="153"/>
                  </a:cubicBezTo>
                  <a:cubicBezTo>
                    <a:pt x="150" y="153"/>
                    <a:pt x="150" y="153"/>
                    <a:pt x="150" y="153"/>
                  </a:cubicBezTo>
                  <a:cubicBezTo>
                    <a:pt x="151" y="153"/>
                    <a:pt x="151" y="153"/>
                    <a:pt x="151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244"/>
            <p:cNvSpPr>
              <a:spLocks noEditPoints="1"/>
            </p:cNvSpPr>
            <p:nvPr/>
          </p:nvSpPr>
          <p:spPr bwMode="auto">
            <a:xfrm>
              <a:off x="4621213" y="5054601"/>
              <a:ext cx="192087" cy="117475"/>
            </a:xfrm>
            <a:custGeom>
              <a:avLst/>
              <a:gdLst>
                <a:gd name="T0" fmla="*/ 14 w 73"/>
                <a:gd name="T1" fmla="*/ 31 h 45"/>
                <a:gd name="T2" fmla="*/ 8 w 73"/>
                <a:gd name="T3" fmla="*/ 28 h 45"/>
                <a:gd name="T4" fmla="*/ 17 w 73"/>
                <a:gd name="T5" fmla="*/ 39 h 45"/>
                <a:gd name="T6" fmla="*/ 18 w 73"/>
                <a:gd name="T7" fmla="*/ 41 h 45"/>
                <a:gd name="T8" fmla="*/ 16 w 73"/>
                <a:gd name="T9" fmla="*/ 42 h 45"/>
                <a:gd name="T10" fmla="*/ 0 w 73"/>
                <a:gd name="T11" fmla="*/ 22 h 45"/>
                <a:gd name="T12" fmla="*/ 3 w 73"/>
                <a:gd name="T13" fmla="*/ 15 h 45"/>
                <a:gd name="T14" fmla="*/ 5 w 73"/>
                <a:gd name="T15" fmla="*/ 18 h 45"/>
                <a:gd name="T16" fmla="*/ 10 w 73"/>
                <a:gd name="T17" fmla="*/ 21 h 45"/>
                <a:gd name="T18" fmla="*/ 9 w 73"/>
                <a:gd name="T19" fmla="*/ 19 h 45"/>
                <a:gd name="T20" fmla="*/ 11 w 73"/>
                <a:gd name="T21" fmla="*/ 7 h 45"/>
                <a:gd name="T22" fmla="*/ 15 w 73"/>
                <a:gd name="T23" fmla="*/ 0 h 45"/>
                <a:gd name="T24" fmla="*/ 16 w 73"/>
                <a:gd name="T25" fmla="*/ 3 h 45"/>
                <a:gd name="T26" fmla="*/ 12 w 73"/>
                <a:gd name="T27" fmla="*/ 9 h 45"/>
                <a:gd name="T28" fmla="*/ 11 w 73"/>
                <a:gd name="T29" fmla="*/ 17 h 45"/>
                <a:gd name="T30" fmla="*/ 14 w 73"/>
                <a:gd name="T31" fmla="*/ 19 h 45"/>
                <a:gd name="T32" fmla="*/ 24 w 73"/>
                <a:gd name="T33" fmla="*/ 31 h 45"/>
                <a:gd name="T34" fmla="*/ 37 w 73"/>
                <a:gd name="T35" fmla="*/ 34 h 45"/>
                <a:gd name="T36" fmla="*/ 41 w 73"/>
                <a:gd name="T37" fmla="*/ 40 h 45"/>
                <a:gd name="T38" fmla="*/ 46 w 73"/>
                <a:gd name="T39" fmla="*/ 42 h 45"/>
                <a:gd name="T40" fmla="*/ 69 w 73"/>
                <a:gd name="T41" fmla="*/ 40 h 45"/>
                <a:gd name="T42" fmla="*/ 73 w 73"/>
                <a:gd name="T43" fmla="*/ 42 h 45"/>
                <a:gd name="T44" fmla="*/ 71 w 73"/>
                <a:gd name="T45" fmla="*/ 45 h 45"/>
                <a:gd name="T46" fmla="*/ 39 w 73"/>
                <a:gd name="T47" fmla="*/ 43 h 45"/>
                <a:gd name="T48" fmla="*/ 29 w 73"/>
                <a:gd name="T49" fmla="*/ 41 h 45"/>
                <a:gd name="T50" fmla="*/ 14 w 73"/>
                <a:gd name="T51" fmla="*/ 31 h 45"/>
                <a:gd name="T52" fmla="*/ 38 w 73"/>
                <a:gd name="T53" fmla="*/ 37 h 45"/>
                <a:gd name="T54" fmla="*/ 27 w 73"/>
                <a:gd name="T55" fmla="*/ 34 h 45"/>
                <a:gd name="T56" fmla="*/ 19 w 73"/>
                <a:gd name="T57" fmla="*/ 32 h 45"/>
                <a:gd name="T58" fmla="*/ 11 w 73"/>
                <a:gd name="T59" fmla="*/ 36 h 45"/>
                <a:gd name="T60" fmla="*/ 5 w 73"/>
                <a:gd name="T61" fmla="*/ 24 h 45"/>
                <a:gd name="T62" fmla="*/ 5 w 73"/>
                <a:gd name="T63" fmla="*/ 19 h 45"/>
                <a:gd name="T64" fmla="*/ 3 w 73"/>
                <a:gd name="T65" fmla="*/ 23 h 45"/>
                <a:gd name="T66" fmla="*/ 11 w 73"/>
                <a:gd name="T67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45">
                  <a:moveTo>
                    <a:pt x="14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13" y="32"/>
                    <a:pt x="11" y="32"/>
                    <a:pt x="10" y="31"/>
                  </a:cubicBezTo>
                  <a:cubicBezTo>
                    <a:pt x="10" y="30"/>
                    <a:pt x="9" y="29"/>
                    <a:pt x="8" y="28"/>
                  </a:cubicBezTo>
                  <a:cubicBezTo>
                    <a:pt x="8" y="28"/>
                    <a:pt x="8" y="28"/>
                    <a:pt x="9" y="29"/>
                  </a:cubicBezTo>
                  <a:cubicBezTo>
                    <a:pt x="11" y="33"/>
                    <a:pt x="13" y="36"/>
                    <a:pt x="17" y="39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1" y="40"/>
                    <a:pt x="6" y="37"/>
                    <a:pt x="3" y="33"/>
                  </a:cubicBezTo>
                  <a:cubicBezTo>
                    <a:pt x="1" y="30"/>
                    <a:pt x="0" y="26"/>
                    <a:pt x="0" y="22"/>
                  </a:cubicBezTo>
                  <a:cubicBezTo>
                    <a:pt x="0" y="20"/>
                    <a:pt x="0" y="19"/>
                    <a:pt x="1" y="17"/>
                  </a:cubicBezTo>
                  <a:cubicBezTo>
                    <a:pt x="1" y="16"/>
                    <a:pt x="1" y="15"/>
                    <a:pt x="3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7" y="17"/>
                    <a:pt x="7" y="17"/>
                    <a:pt x="8" y="19"/>
                  </a:cubicBezTo>
                  <a:cubicBezTo>
                    <a:pt x="9" y="20"/>
                    <a:pt x="9" y="20"/>
                    <a:pt x="10" y="21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10" y="17"/>
                    <a:pt x="10" y="15"/>
                    <a:pt x="10" y="12"/>
                  </a:cubicBezTo>
                  <a:cubicBezTo>
                    <a:pt x="10" y="10"/>
                    <a:pt x="11" y="8"/>
                    <a:pt x="11" y="7"/>
                  </a:cubicBezTo>
                  <a:cubicBezTo>
                    <a:pt x="12" y="4"/>
                    <a:pt x="13" y="2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15" y="3"/>
                    <a:pt x="14" y="3"/>
                    <a:pt x="14" y="4"/>
                  </a:cubicBezTo>
                  <a:cubicBezTo>
                    <a:pt x="13" y="6"/>
                    <a:pt x="12" y="8"/>
                    <a:pt x="12" y="9"/>
                  </a:cubicBezTo>
                  <a:cubicBezTo>
                    <a:pt x="11" y="11"/>
                    <a:pt x="11" y="13"/>
                    <a:pt x="11" y="15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3" y="17"/>
                    <a:pt x="14" y="18"/>
                    <a:pt x="14" y="19"/>
                  </a:cubicBezTo>
                  <a:cubicBezTo>
                    <a:pt x="14" y="22"/>
                    <a:pt x="15" y="24"/>
                    <a:pt x="16" y="26"/>
                  </a:cubicBezTo>
                  <a:cubicBezTo>
                    <a:pt x="18" y="29"/>
                    <a:pt x="21" y="31"/>
                    <a:pt x="24" y="31"/>
                  </a:cubicBezTo>
                  <a:cubicBezTo>
                    <a:pt x="27" y="32"/>
                    <a:pt x="30" y="32"/>
                    <a:pt x="33" y="33"/>
                  </a:cubicBezTo>
                  <a:cubicBezTo>
                    <a:pt x="35" y="33"/>
                    <a:pt x="36" y="33"/>
                    <a:pt x="37" y="34"/>
                  </a:cubicBezTo>
                  <a:cubicBezTo>
                    <a:pt x="39" y="34"/>
                    <a:pt x="40" y="35"/>
                    <a:pt x="41" y="37"/>
                  </a:cubicBezTo>
                  <a:cubicBezTo>
                    <a:pt x="41" y="38"/>
                    <a:pt x="42" y="39"/>
                    <a:pt x="41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3" y="41"/>
                    <a:pt x="44" y="41"/>
                    <a:pt x="46" y="42"/>
                  </a:cubicBezTo>
                  <a:cubicBezTo>
                    <a:pt x="50" y="42"/>
                    <a:pt x="54" y="42"/>
                    <a:pt x="58" y="42"/>
                  </a:cubicBezTo>
                  <a:cubicBezTo>
                    <a:pt x="62" y="41"/>
                    <a:pt x="66" y="41"/>
                    <a:pt x="69" y="40"/>
                  </a:cubicBezTo>
                  <a:cubicBezTo>
                    <a:pt x="70" y="40"/>
                    <a:pt x="70" y="40"/>
                    <a:pt x="71" y="40"/>
                  </a:cubicBezTo>
                  <a:cubicBezTo>
                    <a:pt x="72" y="40"/>
                    <a:pt x="73" y="41"/>
                    <a:pt x="73" y="42"/>
                  </a:cubicBezTo>
                  <a:cubicBezTo>
                    <a:pt x="73" y="43"/>
                    <a:pt x="73" y="44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6" y="45"/>
                    <a:pt x="62" y="45"/>
                    <a:pt x="57" y="45"/>
                  </a:cubicBezTo>
                  <a:cubicBezTo>
                    <a:pt x="51" y="45"/>
                    <a:pt x="45" y="45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5" y="43"/>
                    <a:pt x="32" y="42"/>
                    <a:pt x="29" y="41"/>
                  </a:cubicBezTo>
                  <a:cubicBezTo>
                    <a:pt x="26" y="40"/>
                    <a:pt x="23" y="38"/>
                    <a:pt x="21" y="37"/>
                  </a:cubicBezTo>
                  <a:cubicBezTo>
                    <a:pt x="18" y="35"/>
                    <a:pt x="16" y="33"/>
                    <a:pt x="14" y="31"/>
                  </a:cubicBezTo>
                  <a:close/>
                  <a:moveTo>
                    <a:pt x="39" y="41"/>
                  </a:moveTo>
                  <a:cubicBezTo>
                    <a:pt x="39" y="39"/>
                    <a:pt x="39" y="38"/>
                    <a:pt x="38" y="37"/>
                  </a:cubicBezTo>
                  <a:cubicBezTo>
                    <a:pt x="37" y="36"/>
                    <a:pt x="36" y="36"/>
                    <a:pt x="35" y="35"/>
                  </a:cubicBezTo>
                  <a:cubicBezTo>
                    <a:pt x="32" y="35"/>
                    <a:pt x="29" y="35"/>
                    <a:pt x="27" y="34"/>
                  </a:cubicBezTo>
                  <a:cubicBezTo>
                    <a:pt x="24" y="34"/>
                    <a:pt x="21" y="33"/>
                    <a:pt x="19" y="32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24" y="37"/>
                    <a:pt x="31" y="40"/>
                    <a:pt x="39" y="41"/>
                  </a:cubicBezTo>
                  <a:close/>
                  <a:moveTo>
                    <a:pt x="11" y="36"/>
                  </a:moveTo>
                  <a:cubicBezTo>
                    <a:pt x="11" y="36"/>
                    <a:pt x="10" y="36"/>
                    <a:pt x="10" y="36"/>
                  </a:cubicBezTo>
                  <a:cubicBezTo>
                    <a:pt x="8" y="32"/>
                    <a:pt x="6" y="28"/>
                    <a:pt x="5" y="24"/>
                  </a:cubicBezTo>
                  <a:cubicBezTo>
                    <a:pt x="5" y="23"/>
                    <a:pt x="5" y="22"/>
                    <a:pt x="5" y="21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2" y="25"/>
                    <a:pt x="2" y="27"/>
                    <a:pt x="3" y="28"/>
                  </a:cubicBezTo>
                  <a:cubicBezTo>
                    <a:pt x="5" y="32"/>
                    <a:pt x="7" y="35"/>
                    <a:pt x="1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45"/>
            <p:cNvSpPr>
              <a:spLocks noEditPoints="1"/>
            </p:cNvSpPr>
            <p:nvPr/>
          </p:nvSpPr>
          <p:spPr bwMode="auto">
            <a:xfrm>
              <a:off x="4662488" y="4702176"/>
              <a:ext cx="320675" cy="73025"/>
            </a:xfrm>
            <a:custGeom>
              <a:avLst/>
              <a:gdLst>
                <a:gd name="T0" fmla="*/ 8 w 122"/>
                <a:gd name="T1" fmla="*/ 24 h 28"/>
                <a:gd name="T2" fmla="*/ 4 w 122"/>
                <a:gd name="T3" fmla="*/ 13 h 28"/>
                <a:gd name="T4" fmla="*/ 38 w 122"/>
                <a:gd name="T5" fmla="*/ 2 h 28"/>
                <a:gd name="T6" fmla="*/ 91 w 122"/>
                <a:gd name="T7" fmla="*/ 2 h 28"/>
                <a:gd name="T8" fmla="*/ 121 w 122"/>
                <a:gd name="T9" fmla="*/ 11 h 28"/>
                <a:gd name="T10" fmla="*/ 82 w 122"/>
                <a:gd name="T11" fmla="*/ 27 h 28"/>
                <a:gd name="T12" fmla="*/ 79 w 122"/>
                <a:gd name="T13" fmla="*/ 11 h 28"/>
                <a:gd name="T14" fmla="*/ 65 w 122"/>
                <a:gd name="T15" fmla="*/ 7 h 28"/>
                <a:gd name="T16" fmla="*/ 62 w 122"/>
                <a:gd name="T17" fmla="*/ 11 h 28"/>
                <a:gd name="T18" fmla="*/ 73 w 122"/>
                <a:gd name="T19" fmla="*/ 7 h 28"/>
                <a:gd name="T20" fmla="*/ 96 w 122"/>
                <a:gd name="T21" fmla="*/ 4 h 28"/>
                <a:gd name="T22" fmla="*/ 110 w 122"/>
                <a:gd name="T23" fmla="*/ 9 h 28"/>
                <a:gd name="T24" fmla="*/ 118 w 122"/>
                <a:gd name="T25" fmla="*/ 15 h 28"/>
                <a:gd name="T26" fmla="*/ 110 w 122"/>
                <a:gd name="T27" fmla="*/ 7 h 28"/>
                <a:gd name="T28" fmla="*/ 95 w 122"/>
                <a:gd name="T29" fmla="*/ 21 h 28"/>
                <a:gd name="T30" fmla="*/ 108 w 122"/>
                <a:gd name="T31" fmla="*/ 11 h 28"/>
                <a:gd name="T32" fmla="*/ 92 w 122"/>
                <a:gd name="T33" fmla="*/ 19 h 28"/>
                <a:gd name="T34" fmla="*/ 88 w 122"/>
                <a:gd name="T35" fmla="*/ 19 h 28"/>
                <a:gd name="T36" fmla="*/ 12 w 122"/>
                <a:gd name="T37" fmla="*/ 16 h 28"/>
                <a:gd name="T38" fmla="*/ 101 w 122"/>
                <a:gd name="T39" fmla="*/ 9 h 28"/>
                <a:gd name="T40" fmla="*/ 50 w 122"/>
                <a:gd name="T41" fmla="*/ 12 h 28"/>
                <a:gd name="T42" fmla="*/ 51 w 122"/>
                <a:gd name="T43" fmla="*/ 8 h 28"/>
                <a:gd name="T44" fmla="*/ 85 w 122"/>
                <a:gd name="T45" fmla="*/ 16 h 28"/>
                <a:gd name="T46" fmla="*/ 88 w 122"/>
                <a:gd name="T47" fmla="*/ 9 h 28"/>
                <a:gd name="T48" fmla="*/ 22 w 122"/>
                <a:gd name="T49" fmla="*/ 18 h 28"/>
                <a:gd name="T50" fmla="*/ 23 w 122"/>
                <a:gd name="T51" fmla="*/ 22 h 28"/>
                <a:gd name="T52" fmla="*/ 50 w 122"/>
                <a:gd name="T53" fmla="*/ 17 h 28"/>
                <a:gd name="T54" fmla="*/ 57 w 122"/>
                <a:gd name="T55" fmla="*/ 15 h 28"/>
                <a:gd name="T56" fmla="*/ 50 w 122"/>
                <a:gd name="T57" fmla="*/ 21 h 28"/>
                <a:gd name="T58" fmla="*/ 38 w 122"/>
                <a:gd name="T59" fmla="*/ 17 h 28"/>
                <a:gd name="T60" fmla="*/ 41 w 122"/>
                <a:gd name="T61" fmla="*/ 15 h 28"/>
                <a:gd name="T62" fmla="*/ 81 w 122"/>
                <a:gd name="T63" fmla="*/ 16 h 28"/>
                <a:gd name="T64" fmla="*/ 76 w 122"/>
                <a:gd name="T65" fmla="*/ 17 h 28"/>
                <a:gd name="T66" fmla="*/ 42 w 122"/>
                <a:gd name="T67" fmla="*/ 12 h 28"/>
                <a:gd name="T68" fmla="*/ 58 w 122"/>
                <a:gd name="T69" fmla="*/ 18 h 28"/>
                <a:gd name="T70" fmla="*/ 59 w 122"/>
                <a:gd name="T71" fmla="*/ 15 h 28"/>
                <a:gd name="T72" fmla="*/ 41 w 122"/>
                <a:gd name="T73" fmla="*/ 10 h 28"/>
                <a:gd name="T74" fmla="*/ 36 w 122"/>
                <a:gd name="T75" fmla="*/ 13 h 28"/>
                <a:gd name="T76" fmla="*/ 64 w 122"/>
                <a:gd name="T77" fmla="*/ 17 h 28"/>
                <a:gd name="T78" fmla="*/ 3 w 122"/>
                <a:gd name="T79" fmla="*/ 17 h 28"/>
                <a:gd name="T80" fmla="*/ 7 w 122"/>
                <a:gd name="T81" fmla="*/ 21 h 28"/>
                <a:gd name="T82" fmla="*/ 56 w 122"/>
                <a:gd name="T83" fmla="*/ 11 h 28"/>
                <a:gd name="T84" fmla="*/ 60 w 122"/>
                <a:gd name="T85" fmla="*/ 7 h 28"/>
                <a:gd name="T86" fmla="*/ 13 w 122"/>
                <a:gd name="T87" fmla="*/ 23 h 28"/>
                <a:gd name="T88" fmla="*/ 73 w 122"/>
                <a:gd name="T89" fmla="*/ 15 h 28"/>
                <a:gd name="T90" fmla="*/ 11 w 122"/>
                <a:gd name="T91" fmla="*/ 19 h 28"/>
                <a:gd name="T92" fmla="*/ 85 w 122"/>
                <a:gd name="T93" fmla="*/ 12 h 28"/>
                <a:gd name="T94" fmla="*/ 39 w 122"/>
                <a:gd name="T95" fmla="*/ 7 h 28"/>
                <a:gd name="T96" fmla="*/ 28 w 122"/>
                <a:gd name="T97" fmla="*/ 13 h 28"/>
                <a:gd name="T98" fmla="*/ 58 w 122"/>
                <a:gd name="T99" fmla="*/ 22 h 28"/>
                <a:gd name="T100" fmla="*/ 28 w 122"/>
                <a:gd name="T101" fmla="*/ 22 h 28"/>
                <a:gd name="T102" fmla="*/ 48 w 122"/>
                <a:gd name="T103" fmla="*/ 15 h 28"/>
                <a:gd name="T104" fmla="*/ 30 w 122"/>
                <a:gd name="T105" fmla="*/ 19 h 28"/>
                <a:gd name="T106" fmla="*/ 24 w 122"/>
                <a:gd name="T107" fmla="*/ 10 h 28"/>
                <a:gd name="T108" fmla="*/ 25 w 122"/>
                <a:gd name="T10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2" h="28">
                  <a:moveTo>
                    <a:pt x="53" y="28"/>
                  </a:moveTo>
                  <a:cubicBezTo>
                    <a:pt x="48" y="28"/>
                    <a:pt x="43" y="28"/>
                    <a:pt x="38" y="28"/>
                  </a:cubicBezTo>
                  <a:cubicBezTo>
                    <a:pt x="32" y="28"/>
                    <a:pt x="25" y="28"/>
                    <a:pt x="19" y="27"/>
                  </a:cubicBezTo>
                  <a:cubicBezTo>
                    <a:pt x="15" y="26"/>
                    <a:pt x="11" y="26"/>
                    <a:pt x="8" y="24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2" y="22"/>
                    <a:pt x="2" y="21"/>
                    <a:pt x="1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2" y="15"/>
                    <a:pt x="3" y="14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6" y="10"/>
                    <a:pt x="8" y="9"/>
                    <a:pt x="10" y="8"/>
                  </a:cubicBezTo>
                  <a:cubicBezTo>
                    <a:pt x="13" y="6"/>
                    <a:pt x="16" y="6"/>
                    <a:pt x="20" y="5"/>
                  </a:cubicBezTo>
                  <a:cubicBezTo>
                    <a:pt x="26" y="4"/>
                    <a:pt x="32" y="3"/>
                    <a:pt x="38" y="2"/>
                  </a:cubicBezTo>
                  <a:cubicBezTo>
                    <a:pt x="46" y="0"/>
                    <a:pt x="54" y="0"/>
                    <a:pt x="62" y="0"/>
                  </a:cubicBezTo>
                  <a:cubicBezTo>
                    <a:pt x="65" y="0"/>
                    <a:pt x="69" y="1"/>
                    <a:pt x="72" y="1"/>
                  </a:cubicBezTo>
                  <a:cubicBezTo>
                    <a:pt x="74" y="1"/>
                    <a:pt x="76" y="2"/>
                    <a:pt x="78" y="2"/>
                  </a:cubicBezTo>
                  <a:cubicBezTo>
                    <a:pt x="82" y="2"/>
                    <a:pt x="87" y="2"/>
                    <a:pt x="91" y="2"/>
                  </a:cubicBezTo>
                  <a:cubicBezTo>
                    <a:pt x="97" y="2"/>
                    <a:pt x="102" y="3"/>
                    <a:pt x="107" y="4"/>
                  </a:cubicBezTo>
                  <a:cubicBezTo>
                    <a:pt x="108" y="4"/>
                    <a:pt x="110" y="4"/>
                    <a:pt x="111" y="5"/>
                  </a:cubicBezTo>
                  <a:cubicBezTo>
                    <a:pt x="113" y="5"/>
                    <a:pt x="116" y="6"/>
                    <a:pt x="118" y="8"/>
                  </a:cubicBezTo>
                  <a:cubicBezTo>
                    <a:pt x="119" y="9"/>
                    <a:pt x="120" y="10"/>
                    <a:pt x="121" y="11"/>
                  </a:cubicBezTo>
                  <a:cubicBezTo>
                    <a:pt x="122" y="13"/>
                    <a:pt x="122" y="15"/>
                    <a:pt x="120" y="16"/>
                  </a:cubicBezTo>
                  <a:cubicBezTo>
                    <a:pt x="119" y="18"/>
                    <a:pt x="117" y="19"/>
                    <a:pt x="115" y="20"/>
                  </a:cubicBezTo>
                  <a:cubicBezTo>
                    <a:pt x="112" y="22"/>
                    <a:pt x="109" y="23"/>
                    <a:pt x="105" y="24"/>
                  </a:cubicBezTo>
                  <a:cubicBezTo>
                    <a:pt x="98" y="25"/>
                    <a:pt x="90" y="26"/>
                    <a:pt x="82" y="27"/>
                  </a:cubicBezTo>
                  <a:cubicBezTo>
                    <a:pt x="73" y="28"/>
                    <a:pt x="63" y="28"/>
                    <a:pt x="53" y="28"/>
                  </a:cubicBezTo>
                  <a:close/>
                  <a:moveTo>
                    <a:pt x="74" y="11"/>
                  </a:moveTo>
                  <a:cubicBezTo>
                    <a:pt x="76" y="11"/>
                    <a:pt x="77" y="12"/>
                    <a:pt x="78" y="12"/>
                  </a:cubicBezTo>
                  <a:cubicBezTo>
                    <a:pt x="78" y="12"/>
                    <a:pt x="79" y="11"/>
                    <a:pt x="79" y="11"/>
                  </a:cubicBezTo>
                  <a:cubicBezTo>
                    <a:pt x="80" y="10"/>
                    <a:pt x="81" y="10"/>
                    <a:pt x="82" y="9"/>
                  </a:cubicBezTo>
                  <a:cubicBezTo>
                    <a:pt x="83" y="8"/>
                    <a:pt x="83" y="8"/>
                    <a:pt x="84" y="8"/>
                  </a:cubicBezTo>
                  <a:cubicBezTo>
                    <a:pt x="83" y="7"/>
                    <a:pt x="82" y="7"/>
                    <a:pt x="82" y="7"/>
                  </a:cubicBezTo>
                  <a:cubicBezTo>
                    <a:pt x="76" y="7"/>
                    <a:pt x="71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3" y="7"/>
                    <a:pt x="63" y="7"/>
                  </a:cubicBezTo>
                  <a:cubicBezTo>
                    <a:pt x="63" y="9"/>
                    <a:pt x="62" y="10"/>
                    <a:pt x="61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4" y="11"/>
                    <a:pt x="65" y="11"/>
                    <a:pt x="67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70" y="10"/>
                    <a:pt x="70" y="9"/>
                    <a:pt x="71" y="8"/>
                  </a:cubicBezTo>
                  <a:cubicBezTo>
                    <a:pt x="72" y="8"/>
                    <a:pt x="72" y="8"/>
                    <a:pt x="73" y="7"/>
                  </a:cubicBezTo>
                  <a:cubicBezTo>
                    <a:pt x="74" y="7"/>
                    <a:pt x="75" y="8"/>
                    <a:pt x="75" y="9"/>
                  </a:cubicBezTo>
                  <a:cubicBezTo>
                    <a:pt x="75" y="9"/>
                    <a:pt x="75" y="10"/>
                    <a:pt x="75" y="10"/>
                  </a:cubicBezTo>
                  <a:cubicBezTo>
                    <a:pt x="75" y="11"/>
                    <a:pt x="74" y="11"/>
                    <a:pt x="74" y="11"/>
                  </a:cubicBezTo>
                  <a:close/>
                  <a:moveTo>
                    <a:pt x="96" y="4"/>
                  </a:move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7" y="5"/>
                    <a:pt x="97" y="5"/>
                  </a:cubicBezTo>
                  <a:cubicBezTo>
                    <a:pt x="100" y="5"/>
                    <a:pt x="104" y="6"/>
                    <a:pt x="107" y="7"/>
                  </a:cubicBezTo>
                  <a:cubicBezTo>
                    <a:pt x="108" y="8"/>
                    <a:pt x="109" y="8"/>
                    <a:pt x="110" y="9"/>
                  </a:cubicBezTo>
                  <a:cubicBezTo>
                    <a:pt x="112" y="10"/>
                    <a:pt x="113" y="14"/>
                    <a:pt x="112" y="16"/>
                  </a:cubicBezTo>
                  <a:cubicBezTo>
                    <a:pt x="112" y="16"/>
                    <a:pt x="111" y="17"/>
                    <a:pt x="111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5" y="18"/>
                    <a:pt x="118" y="16"/>
                    <a:pt x="118" y="15"/>
                  </a:cubicBezTo>
                  <a:cubicBezTo>
                    <a:pt x="117" y="14"/>
                    <a:pt x="117" y="14"/>
                    <a:pt x="116" y="13"/>
                  </a:cubicBezTo>
                  <a:cubicBezTo>
                    <a:pt x="116" y="12"/>
                    <a:pt x="117" y="11"/>
                    <a:pt x="118" y="10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4" y="8"/>
                    <a:pt x="112" y="7"/>
                    <a:pt x="110" y="7"/>
                  </a:cubicBezTo>
                  <a:cubicBezTo>
                    <a:pt x="107" y="6"/>
                    <a:pt x="105" y="6"/>
                    <a:pt x="102" y="5"/>
                  </a:cubicBezTo>
                  <a:cubicBezTo>
                    <a:pt x="100" y="5"/>
                    <a:pt x="98" y="4"/>
                    <a:pt x="96" y="4"/>
                  </a:cubicBezTo>
                  <a:close/>
                  <a:moveTo>
                    <a:pt x="95" y="21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8" y="20"/>
                    <a:pt x="101" y="19"/>
                    <a:pt x="104" y="17"/>
                  </a:cubicBezTo>
                  <a:cubicBezTo>
                    <a:pt x="104" y="17"/>
                    <a:pt x="105" y="17"/>
                    <a:pt x="105" y="17"/>
                  </a:cubicBezTo>
                  <a:cubicBezTo>
                    <a:pt x="106" y="15"/>
                    <a:pt x="107" y="14"/>
                    <a:pt x="107" y="13"/>
                  </a:cubicBezTo>
                  <a:cubicBezTo>
                    <a:pt x="107" y="12"/>
                    <a:pt x="107" y="12"/>
                    <a:pt x="108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3" y="14"/>
                    <a:pt x="99" y="17"/>
                    <a:pt x="95" y="21"/>
                  </a:cubicBezTo>
                  <a:close/>
                  <a:moveTo>
                    <a:pt x="88" y="19"/>
                  </a:moveTo>
                  <a:cubicBezTo>
                    <a:pt x="89" y="19"/>
                    <a:pt x="90" y="19"/>
                    <a:pt x="92" y="19"/>
                  </a:cubicBezTo>
                  <a:cubicBezTo>
                    <a:pt x="93" y="16"/>
                    <a:pt x="96" y="13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4" y="12"/>
                    <a:pt x="91" y="15"/>
                    <a:pt x="89" y="17"/>
                  </a:cubicBezTo>
                  <a:cubicBezTo>
                    <a:pt x="88" y="17"/>
                    <a:pt x="88" y="18"/>
                    <a:pt x="88" y="19"/>
                  </a:cubicBezTo>
                  <a:close/>
                  <a:moveTo>
                    <a:pt x="15" y="20"/>
                  </a:moveTo>
                  <a:cubicBezTo>
                    <a:pt x="16" y="17"/>
                    <a:pt x="17" y="14"/>
                    <a:pt x="18" y="11"/>
                  </a:cubicBezTo>
                  <a:cubicBezTo>
                    <a:pt x="16" y="12"/>
                    <a:pt x="14" y="13"/>
                    <a:pt x="13" y="15"/>
                  </a:cubicBezTo>
                  <a:cubicBezTo>
                    <a:pt x="13" y="15"/>
                    <a:pt x="12" y="15"/>
                    <a:pt x="12" y="16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3" y="18"/>
                    <a:pt x="14" y="19"/>
                    <a:pt x="15" y="20"/>
                  </a:cubicBezTo>
                  <a:close/>
                  <a:moveTo>
                    <a:pt x="104" y="10"/>
                  </a:moveTo>
                  <a:cubicBezTo>
                    <a:pt x="103" y="10"/>
                    <a:pt x="102" y="9"/>
                    <a:pt x="101" y="9"/>
                  </a:cubicBezTo>
                  <a:cubicBezTo>
                    <a:pt x="99" y="12"/>
                    <a:pt x="97" y="15"/>
                    <a:pt x="95" y="18"/>
                  </a:cubicBezTo>
                  <a:cubicBezTo>
                    <a:pt x="98" y="15"/>
                    <a:pt x="101" y="13"/>
                    <a:pt x="104" y="10"/>
                  </a:cubicBezTo>
                  <a:close/>
                  <a:moveTo>
                    <a:pt x="49" y="12"/>
                  </a:moveTo>
                  <a:cubicBezTo>
                    <a:pt x="49" y="12"/>
                    <a:pt x="50" y="12"/>
                    <a:pt x="50" y="12"/>
                  </a:cubicBezTo>
                  <a:cubicBezTo>
                    <a:pt x="52" y="12"/>
                    <a:pt x="53" y="11"/>
                    <a:pt x="54" y="10"/>
                  </a:cubicBezTo>
                  <a:cubicBezTo>
                    <a:pt x="55" y="9"/>
                    <a:pt x="56" y="8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5" y="7"/>
                    <a:pt x="53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9"/>
                    <a:pt x="49" y="10"/>
                    <a:pt x="49" y="12"/>
                  </a:cubicBezTo>
                  <a:close/>
                  <a:moveTo>
                    <a:pt x="86" y="15"/>
                  </a:moveTo>
                  <a:cubicBezTo>
                    <a:pt x="86" y="15"/>
                    <a:pt x="86" y="15"/>
                    <a:pt x="85" y="16"/>
                  </a:cubicBezTo>
                  <a:cubicBezTo>
                    <a:pt x="87" y="16"/>
                    <a:pt x="87" y="16"/>
                    <a:pt x="88" y="15"/>
                  </a:cubicBezTo>
                  <a:cubicBezTo>
                    <a:pt x="89" y="14"/>
                    <a:pt x="90" y="13"/>
                    <a:pt x="91" y="12"/>
                  </a:cubicBezTo>
                  <a:cubicBezTo>
                    <a:pt x="92" y="12"/>
                    <a:pt x="92" y="11"/>
                    <a:pt x="92" y="11"/>
                  </a:cubicBezTo>
                  <a:cubicBezTo>
                    <a:pt x="91" y="10"/>
                    <a:pt x="90" y="9"/>
                    <a:pt x="88" y="9"/>
                  </a:cubicBezTo>
                  <a:cubicBezTo>
                    <a:pt x="88" y="10"/>
                    <a:pt x="88" y="11"/>
                    <a:pt x="87" y="12"/>
                  </a:cubicBezTo>
                  <a:cubicBezTo>
                    <a:pt x="88" y="13"/>
                    <a:pt x="88" y="13"/>
                    <a:pt x="88" y="14"/>
                  </a:cubicBezTo>
                  <a:cubicBezTo>
                    <a:pt x="88" y="15"/>
                    <a:pt x="87" y="14"/>
                    <a:pt x="86" y="15"/>
                  </a:cubicBezTo>
                  <a:close/>
                  <a:moveTo>
                    <a:pt x="22" y="18"/>
                  </a:moveTo>
                  <a:cubicBezTo>
                    <a:pt x="22" y="18"/>
                    <a:pt x="21" y="18"/>
                    <a:pt x="21" y="17"/>
                  </a:cubicBezTo>
                  <a:cubicBezTo>
                    <a:pt x="20" y="17"/>
                    <a:pt x="20" y="18"/>
                    <a:pt x="19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8" y="21"/>
                    <a:pt x="21" y="22"/>
                    <a:pt x="23" y="22"/>
                  </a:cubicBezTo>
                  <a:cubicBezTo>
                    <a:pt x="23" y="21"/>
                    <a:pt x="22" y="19"/>
                    <a:pt x="22" y="18"/>
                  </a:cubicBezTo>
                  <a:close/>
                  <a:moveTo>
                    <a:pt x="57" y="15"/>
                  </a:moveTo>
                  <a:cubicBezTo>
                    <a:pt x="56" y="15"/>
                    <a:pt x="55" y="15"/>
                    <a:pt x="55" y="15"/>
                  </a:cubicBezTo>
                  <a:cubicBezTo>
                    <a:pt x="53" y="14"/>
                    <a:pt x="51" y="15"/>
                    <a:pt x="50" y="17"/>
                  </a:cubicBezTo>
                  <a:cubicBezTo>
                    <a:pt x="50" y="17"/>
                    <a:pt x="50" y="17"/>
                    <a:pt x="49" y="18"/>
                  </a:cubicBezTo>
                  <a:cubicBezTo>
                    <a:pt x="51" y="18"/>
                    <a:pt x="53" y="18"/>
                    <a:pt x="55" y="18"/>
                  </a:cubicBezTo>
                  <a:cubicBezTo>
                    <a:pt x="55" y="18"/>
                    <a:pt x="55" y="17"/>
                    <a:pt x="56" y="17"/>
                  </a:cubicBezTo>
                  <a:cubicBezTo>
                    <a:pt x="56" y="16"/>
                    <a:pt x="56" y="16"/>
                    <a:pt x="57" y="15"/>
                  </a:cubicBezTo>
                  <a:close/>
                  <a:moveTo>
                    <a:pt x="37" y="21"/>
                  </a:moveTo>
                  <a:cubicBezTo>
                    <a:pt x="43" y="22"/>
                    <a:pt x="48" y="23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0" y="21"/>
                  </a:cubicBezTo>
                  <a:cubicBezTo>
                    <a:pt x="49" y="21"/>
                    <a:pt x="47" y="21"/>
                    <a:pt x="46" y="21"/>
                  </a:cubicBezTo>
                  <a:cubicBezTo>
                    <a:pt x="45" y="21"/>
                    <a:pt x="44" y="22"/>
                    <a:pt x="43" y="21"/>
                  </a:cubicBezTo>
                  <a:cubicBezTo>
                    <a:pt x="41" y="21"/>
                    <a:pt x="39" y="21"/>
                    <a:pt x="37" y="21"/>
                  </a:cubicBezTo>
                  <a:close/>
                  <a:moveTo>
                    <a:pt x="38" y="17"/>
                  </a:moveTo>
                  <a:cubicBezTo>
                    <a:pt x="40" y="17"/>
                    <a:pt x="41" y="17"/>
                    <a:pt x="43" y="17"/>
                  </a:cubicBezTo>
                  <a:cubicBezTo>
                    <a:pt x="43" y="17"/>
                    <a:pt x="44" y="17"/>
                    <a:pt x="44" y="17"/>
                  </a:cubicBezTo>
                  <a:cubicBezTo>
                    <a:pt x="44" y="16"/>
                    <a:pt x="44" y="16"/>
                    <a:pt x="45" y="15"/>
                  </a:cubicBezTo>
                  <a:cubicBezTo>
                    <a:pt x="43" y="15"/>
                    <a:pt x="42" y="15"/>
                    <a:pt x="41" y="15"/>
                  </a:cubicBezTo>
                  <a:cubicBezTo>
                    <a:pt x="39" y="15"/>
                    <a:pt x="38" y="16"/>
                    <a:pt x="38" y="17"/>
                  </a:cubicBezTo>
                  <a:close/>
                  <a:moveTo>
                    <a:pt x="76" y="17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78" y="17"/>
                    <a:pt x="79" y="16"/>
                    <a:pt x="81" y="16"/>
                  </a:cubicBezTo>
                  <a:cubicBezTo>
                    <a:pt x="82" y="16"/>
                    <a:pt x="83" y="16"/>
                    <a:pt x="83" y="15"/>
                  </a:cubicBezTo>
                  <a:cubicBezTo>
                    <a:pt x="82" y="15"/>
                    <a:pt x="80" y="15"/>
                    <a:pt x="79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6"/>
                    <a:pt x="76" y="17"/>
                  </a:cubicBezTo>
                  <a:close/>
                  <a:moveTo>
                    <a:pt x="48" y="8"/>
                  </a:moveTo>
                  <a:cubicBezTo>
                    <a:pt x="47" y="8"/>
                    <a:pt x="46" y="8"/>
                    <a:pt x="45" y="9"/>
                  </a:cubicBezTo>
                  <a:cubicBezTo>
                    <a:pt x="44" y="10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2"/>
                    <a:pt x="45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0"/>
                    <a:pt x="47" y="9"/>
                    <a:pt x="48" y="8"/>
                  </a:cubicBezTo>
                  <a:close/>
                  <a:moveTo>
                    <a:pt x="58" y="18"/>
                  </a:moveTo>
                  <a:cubicBezTo>
                    <a:pt x="59" y="17"/>
                    <a:pt x="60" y="17"/>
                    <a:pt x="61" y="17"/>
                  </a:cubicBezTo>
                  <a:cubicBezTo>
                    <a:pt x="61" y="17"/>
                    <a:pt x="63" y="15"/>
                    <a:pt x="63" y="15"/>
                  </a:cubicBezTo>
                  <a:cubicBezTo>
                    <a:pt x="62" y="15"/>
                    <a:pt x="61" y="15"/>
                    <a:pt x="60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58" y="17"/>
                    <a:pt x="58" y="18"/>
                  </a:cubicBezTo>
                  <a:close/>
                  <a:moveTo>
                    <a:pt x="36" y="13"/>
                  </a:moveTo>
                  <a:cubicBezTo>
                    <a:pt x="37" y="13"/>
                    <a:pt x="38" y="13"/>
                    <a:pt x="39" y="12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2" y="10"/>
                    <a:pt x="42" y="9"/>
                    <a:pt x="42" y="9"/>
                  </a:cubicBezTo>
                  <a:cubicBezTo>
                    <a:pt x="41" y="9"/>
                    <a:pt x="40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11"/>
                    <a:pt x="37" y="12"/>
                    <a:pt x="36" y="13"/>
                  </a:cubicBezTo>
                  <a:close/>
                  <a:moveTo>
                    <a:pt x="69" y="15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68" y="15"/>
                    <a:pt x="68" y="14"/>
                    <a:pt x="67" y="15"/>
                  </a:cubicBezTo>
                  <a:cubicBezTo>
                    <a:pt x="66" y="15"/>
                    <a:pt x="65" y="16"/>
                    <a:pt x="64" y="17"/>
                  </a:cubicBezTo>
                  <a:cubicBezTo>
                    <a:pt x="65" y="17"/>
                    <a:pt x="66" y="17"/>
                    <a:pt x="67" y="17"/>
                  </a:cubicBezTo>
                  <a:cubicBezTo>
                    <a:pt x="67" y="17"/>
                    <a:pt x="68" y="17"/>
                    <a:pt x="68" y="17"/>
                  </a:cubicBezTo>
                  <a:cubicBezTo>
                    <a:pt x="68" y="16"/>
                    <a:pt x="69" y="16"/>
                    <a:pt x="69" y="15"/>
                  </a:cubicBezTo>
                  <a:close/>
                  <a:moveTo>
                    <a:pt x="3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0" y="22"/>
                    <a:pt x="9" y="22"/>
                    <a:pt x="7" y="21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4" y="18"/>
                    <a:pt x="3" y="17"/>
                  </a:cubicBez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60" y="9"/>
                    <a:pt x="61" y="8"/>
                  </a:cubicBezTo>
                  <a:cubicBezTo>
                    <a:pt x="61" y="7"/>
                    <a:pt x="61" y="7"/>
                    <a:pt x="60" y="7"/>
                  </a:cubicBezTo>
                  <a:cubicBezTo>
                    <a:pt x="59" y="9"/>
                    <a:pt x="58" y="10"/>
                    <a:pt x="56" y="11"/>
                  </a:cubicBezTo>
                  <a:close/>
                  <a:moveTo>
                    <a:pt x="13" y="23"/>
                  </a:moveTo>
                  <a:cubicBezTo>
                    <a:pt x="15" y="24"/>
                    <a:pt x="23" y="26"/>
                    <a:pt x="25" y="25"/>
                  </a:cubicBezTo>
                  <a:cubicBezTo>
                    <a:pt x="21" y="24"/>
                    <a:pt x="17" y="24"/>
                    <a:pt x="13" y="23"/>
                  </a:cubicBezTo>
                  <a:close/>
                  <a:moveTo>
                    <a:pt x="70" y="17"/>
                  </a:moveTo>
                  <a:cubicBezTo>
                    <a:pt x="71" y="17"/>
                    <a:pt x="72" y="17"/>
                    <a:pt x="73" y="16"/>
                  </a:cubicBezTo>
                  <a:cubicBezTo>
                    <a:pt x="73" y="16"/>
                    <a:pt x="74" y="15"/>
                    <a:pt x="75" y="15"/>
                  </a:cubicBezTo>
                  <a:cubicBezTo>
                    <a:pt x="74" y="15"/>
                    <a:pt x="73" y="15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1" y="16"/>
                    <a:pt x="71" y="16"/>
                    <a:pt x="70" y="17"/>
                  </a:cubicBezTo>
                  <a:close/>
                  <a:moveTo>
                    <a:pt x="7" y="18"/>
                  </a:moveTo>
                  <a:cubicBezTo>
                    <a:pt x="8" y="18"/>
                    <a:pt x="9" y="19"/>
                    <a:pt x="11" y="19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9" y="17"/>
                    <a:pt x="8" y="17"/>
                    <a:pt x="8" y="16"/>
                  </a:cubicBezTo>
                  <a:cubicBezTo>
                    <a:pt x="7" y="17"/>
                    <a:pt x="7" y="17"/>
                    <a:pt x="7" y="18"/>
                  </a:cubicBezTo>
                  <a:close/>
                  <a:moveTo>
                    <a:pt x="85" y="12"/>
                  </a:moveTo>
                  <a:cubicBezTo>
                    <a:pt x="85" y="11"/>
                    <a:pt x="86" y="10"/>
                    <a:pt x="86" y="9"/>
                  </a:cubicBezTo>
                  <a:cubicBezTo>
                    <a:pt x="85" y="10"/>
                    <a:pt x="83" y="11"/>
                    <a:pt x="82" y="12"/>
                  </a:cubicBezTo>
                  <a:cubicBezTo>
                    <a:pt x="83" y="12"/>
                    <a:pt x="84" y="12"/>
                    <a:pt x="85" y="12"/>
                  </a:cubicBezTo>
                  <a:close/>
                  <a:moveTo>
                    <a:pt x="39" y="7"/>
                  </a:moveTo>
                  <a:cubicBezTo>
                    <a:pt x="41" y="7"/>
                    <a:pt x="44" y="7"/>
                    <a:pt x="44" y="6"/>
                  </a:cubicBezTo>
                  <a:cubicBezTo>
                    <a:pt x="43" y="6"/>
                    <a:pt x="41" y="6"/>
                    <a:pt x="39" y="6"/>
                  </a:cubicBezTo>
                  <a:cubicBezTo>
                    <a:pt x="39" y="6"/>
                    <a:pt x="39" y="6"/>
                    <a:pt x="39" y="7"/>
                  </a:cubicBezTo>
                  <a:close/>
                  <a:moveTo>
                    <a:pt x="28" y="13"/>
                  </a:moveTo>
                  <a:cubicBezTo>
                    <a:pt x="29" y="13"/>
                    <a:pt x="30" y="12"/>
                    <a:pt x="31" y="11"/>
                  </a:cubicBezTo>
                  <a:cubicBezTo>
                    <a:pt x="30" y="11"/>
                    <a:pt x="28" y="11"/>
                    <a:pt x="28" y="13"/>
                  </a:cubicBezTo>
                  <a:close/>
                  <a:moveTo>
                    <a:pt x="65" y="22"/>
                  </a:moveTo>
                  <a:cubicBezTo>
                    <a:pt x="63" y="22"/>
                    <a:pt x="59" y="22"/>
                    <a:pt x="58" y="22"/>
                  </a:cubicBezTo>
                  <a:cubicBezTo>
                    <a:pt x="60" y="22"/>
                    <a:pt x="63" y="22"/>
                    <a:pt x="65" y="22"/>
                  </a:cubicBezTo>
                  <a:close/>
                  <a:moveTo>
                    <a:pt x="26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8" y="22"/>
                  </a:cubicBezTo>
                  <a:cubicBezTo>
                    <a:pt x="29" y="22"/>
                    <a:pt x="29" y="22"/>
                    <a:pt x="30" y="22"/>
                  </a:cubicBezTo>
                  <a:cubicBezTo>
                    <a:pt x="29" y="21"/>
                    <a:pt x="27" y="21"/>
                    <a:pt x="26" y="22"/>
                  </a:cubicBezTo>
                  <a:close/>
                  <a:moveTo>
                    <a:pt x="46" y="17"/>
                  </a:moveTo>
                  <a:cubicBezTo>
                    <a:pt x="47" y="16"/>
                    <a:pt x="48" y="16"/>
                    <a:pt x="48" y="15"/>
                  </a:cubicBezTo>
                  <a:cubicBezTo>
                    <a:pt x="47" y="15"/>
                    <a:pt x="47" y="15"/>
                    <a:pt x="46" y="17"/>
                  </a:cubicBezTo>
                  <a:close/>
                  <a:moveTo>
                    <a:pt x="30" y="19"/>
                  </a:moveTo>
                  <a:cubicBezTo>
                    <a:pt x="30" y="18"/>
                    <a:pt x="29" y="18"/>
                    <a:pt x="28" y="18"/>
                  </a:cubicBezTo>
                  <a:cubicBezTo>
                    <a:pt x="29" y="19"/>
                    <a:pt x="29" y="19"/>
                    <a:pt x="30" y="19"/>
                  </a:cubicBezTo>
                  <a:close/>
                  <a:moveTo>
                    <a:pt x="32" y="13"/>
                  </a:moveTo>
                  <a:cubicBezTo>
                    <a:pt x="34" y="13"/>
                    <a:pt x="34" y="13"/>
                    <a:pt x="34" y="11"/>
                  </a:cubicBezTo>
                  <a:cubicBezTo>
                    <a:pt x="34" y="12"/>
                    <a:pt x="33" y="12"/>
                    <a:pt x="32" y="13"/>
                  </a:cubicBezTo>
                  <a:close/>
                  <a:moveTo>
                    <a:pt x="24" y="10"/>
                  </a:moveTo>
                  <a:cubicBezTo>
                    <a:pt x="23" y="9"/>
                    <a:pt x="23" y="10"/>
                    <a:pt x="22" y="11"/>
                  </a:cubicBezTo>
                  <a:cubicBezTo>
                    <a:pt x="23" y="10"/>
                    <a:pt x="24" y="10"/>
                    <a:pt x="24" y="10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4" y="13"/>
                  </a:cubicBezTo>
                  <a:cubicBezTo>
                    <a:pt x="25" y="13"/>
                    <a:pt x="25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82302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82302" y="3301285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77974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7974" y="3301285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12358" y="2852936"/>
            <a:ext cx="2381548" cy="2321160"/>
            <a:chOff x="6035675" y="2933700"/>
            <a:chExt cx="1001713" cy="976313"/>
          </a:xfrm>
          <a:solidFill>
            <a:srgbClr val="363D40"/>
          </a:solidFill>
        </p:grpSpPr>
        <p:sp>
          <p:nvSpPr>
            <p:cNvPr id="8" name="Freeform 34"/>
            <p:cNvSpPr>
              <a:spLocks noEditPoints="1"/>
            </p:cNvSpPr>
            <p:nvPr/>
          </p:nvSpPr>
          <p:spPr bwMode="auto">
            <a:xfrm>
              <a:off x="6035675" y="2933700"/>
              <a:ext cx="1001713" cy="976313"/>
            </a:xfrm>
            <a:custGeom>
              <a:avLst/>
              <a:gdLst>
                <a:gd name="T0" fmla="*/ 223 w 264"/>
                <a:gd name="T1" fmla="*/ 32 h 257"/>
                <a:gd name="T2" fmla="*/ 132 w 264"/>
                <a:gd name="T3" fmla="*/ 0 h 257"/>
                <a:gd name="T4" fmla="*/ 41 w 264"/>
                <a:gd name="T5" fmla="*/ 32 h 257"/>
                <a:gd name="T6" fmla="*/ 0 w 264"/>
                <a:gd name="T7" fmla="*/ 128 h 257"/>
                <a:gd name="T8" fmla="*/ 41 w 264"/>
                <a:gd name="T9" fmla="*/ 225 h 257"/>
                <a:gd name="T10" fmla="*/ 132 w 264"/>
                <a:gd name="T11" fmla="*/ 257 h 257"/>
                <a:gd name="T12" fmla="*/ 223 w 264"/>
                <a:gd name="T13" fmla="*/ 225 h 257"/>
                <a:gd name="T14" fmla="*/ 264 w 264"/>
                <a:gd name="T15" fmla="*/ 128 h 257"/>
                <a:gd name="T16" fmla="*/ 223 w 264"/>
                <a:gd name="T17" fmla="*/ 32 h 257"/>
                <a:gd name="T18" fmla="*/ 132 w 264"/>
                <a:gd name="T19" fmla="*/ 250 h 257"/>
                <a:gd name="T20" fmla="*/ 6 w 264"/>
                <a:gd name="T21" fmla="*/ 128 h 257"/>
                <a:gd name="T22" fmla="*/ 132 w 264"/>
                <a:gd name="T23" fmla="*/ 7 h 257"/>
                <a:gd name="T24" fmla="*/ 258 w 264"/>
                <a:gd name="T25" fmla="*/ 128 h 257"/>
                <a:gd name="T26" fmla="*/ 132 w 264"/>
                <a:gd name="T27" fmla="*/ 25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4" h="257">
                  <a:moveTo>
                    <a:pt x="223" y="32"/>
                  </a:moveTo>
                  <a:cubicBezTo>
                    <a:pt x="199" y="12"/>
                    <a:pt x="166" y="0"/>
                    <a:pt x="132" y="0"/>
                  </a:cubicBezTo>
                  <a:cubicBezTo>
                    <a:pt x="97" y="0"/>
                    <a:pt x="65" y="12"/>
                    <a:pt x="41" y="32"/>
                  </a:cubicBezTo>
                  <a:cubicBezTo>
                    <a:pt x="14" y="56"/>
                    <a:pt x="0" y="89"/>
                    <a:pt x="0" y="128"/>
                  </a:cubicBezTo>
                  <a:cubicBezTo>
                    <a:pt x="0" y="168"/>
                    <a:pt x="14" y="201"/>
                    <a:pt x="41" y="225"/>
                  </a:cubicBezTo>
                  <a:cubicBezTo>
                    <a:pt x="65" y="245"/>
                    <a:pt x="97" y="257"/>
                    <a:pt x="132" y="257"/>
                  </a:cubicBezTo>
                  <a:cubicBezTo>
                    <a:pt x="166" y="257"/>
                    <a:pt x="199" y="245"/>
                    <a:pt x="223" y="225"/>
                  </a:cubicBezTo>
                  <a:cubicBezTo>
                    <a:pt x="250" y="201"/>
                    <a:pt x="264" y="168"/>
                    <a:pt x="264" y="128"/>
                  </a:cubicBezTo>
                  <a:cubicBezTo>
                    <a:pt x="264" y="89"/>
                    <a:pt x="250" y="56"/>
                    <a:pt x="223" y="32"/>
                  </a:cubicBezTo>
                  <a:close/>
                  <a:moveTo>
                    <a:pt x="132" y="250"/>
                  </a:moveTo>
                  <a:cubicBezTo>
                    <a:pt x="69" y="250"/>
                    <a:pt x="6" y="209"/>
                    <a:pt x="6" y="128"/>
                  </a:cubicBezTo>
                  <a:cubicBezTo>
                    <a:pt x="6" y="47"/>
                    <a:pt x="69" y="7"/>
                    <a:pt x="132" y="7"/>
                  </a:cubicBezTo>
                  <a:cubicBezTo>
                    <a:pt x="195" y="7"/>
                    <a:pt x="258" y="47"/>
                    <a:pt x="258" y="128"/>
                  </a:cubicBezTo>
                  <a:cubicBezTo>
                    <a:pt x="258" y="209"/>
                    <a:pt x="195" y="250"/>
                    <a:pt x="132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35"/>
            <p:cNvSpPr>
              <a:spLocks noEditPoints="1"/>
            </p:cNvSpPr>
            <p:nvPr/>
          </p:nvSpPr>
          <p:spPr bwMode="auto">
            <a:xfrm>
              <a:off x="6134100" y="3032125"/>
              <a:ext cx="800100" cy="774700"/>
            </a:xfrm>
            <a:custGeom>
              <a:avLst/>
              <a:gdLst>
                <a:gd name="T0" fmla="*/ 106 w 211"/>
                <a:gd name="T1" fmla="*/ 0 h 204"/>
                <a:gd name="T2" fmla="*/ 0 w 211"/>
                <a:gd name="T3" fmla="*/ 102 h 204"/>
                <a:gd name="T4" fmla="*/ 106 w 211"/>
                <a:gd name="T5" fmla="*/ 204 h 204"/>
                <a:gd name="T6" fmla="*/ 211 w 211"/>
                <a:gd name="T7" fmla="*/ 102 h 204"/>
                <a:gd name="T8" fmla="*/ 106 w 211"/>
                <a:gd name="T9" fmla="*/ 0 h 204"/>
                <a:gd name="T10" fmla="*/ 106 w 211"/>
                <a:gd name="T11" fmla="*/ 198 h 204"/>
                <a:gd name="T12" fmla="*/ 7 w 211"/>
                <a:gd name="T13" fmla="*/ 102 h 204"/>
                <a:gd name="T14" fmla="*/ 106 w 211"/>
                <a:gd name="T15" fmla="*/ 7 h 204"/>
                <a:gd name="T16" fmla="*/ 174 w 211"/>
                <a:gd name="T17" fmla="*/ 31 h 204"/>
                <a:gd name="T18" fmla="*/ 205 w 211"/>
                <a:gd name="T19" fmla="*/ 102 h 204"/>
                <a:gd name="T20" fmla="*/ 106 w 211"/>
                <a:gd name="T21" fmla="*/ 19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4">
                  <a:moveTo>
                    <a:pt x="106" y="0"/>
                  </a:moveTo>
                  <a:cubicBezTo>
                    <a:pt x="53" y="0"/>
                    <a:pt x="0" y="34"/>
                    <a:pt x="0" y="102"/>
                  </a:cubicBezTo>
                  <a:cubicBezTo>
                    <a:pt x="0" y="170"/>
                    <a:pt x="53" y="204"/>
                    <a:pt x="106" y="204"/>
                  </a:cubicBezTo>
                  <a:cubicBezTo>
                    <a:pt x="159" y="204"/>
                    <a:pt x="211" y="170"/>
                    <a:pt x="211" y="102"/>
                  </a:cubicBezTo>
                  <a:cubicBezTo>
                    <a:pt x="211" y="34"/>
                    <a:pt x="159" y="0"/>
                    <a:pt x="106" y="0"/>
                  </a:cubicBezTo>
                  <a:close/>
                  <a:moveTo>
                    <a:pt x="106" y="198"/>
                  </a:moveTo>
                  <a:cubicBezTo>
                    <a:pt x="58" y="198"/>
                    <a:pt x="7" y="168"/>
                    <a:pt x="7" y="102"/>
                  </a:cubicBezTo>
                  <a:cubicBezTo>
                    <a:pt x="7" y="37"/>
                    <a:pt x="58" y="7"/>
                    <a:pt x="106" y="7"/>
                  </a:cubicBezTo>
                  <a:cubicBezTo>
                    <a:pt x="132" y="7"/>
                    <a:pt x="156" y="16"/>
                    <a:pt x="174" y="31"/>
                  </a:cubicBezTo>
                  <a:cubicBezTo>
                    <a:pt x="194" y="48"/>
                    <a:pt x="205" y="73"/>
                    <a:pt x="205" y="102"/>
                  </a:cubicBezTo>
                  <a:cubicBezTo>
                    <a:pt x="205" y="168"/>
                    <a:pt x="154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36"/>
            <p:cNvSpPr/>
            <p:nvPr/>
          </p:nvSpPr>
          <p:spPr bwMode="auto">
            <a:xfrm>
              <a:off x="6502400" y="3100388"/>
              <a:ext cx="41275" cy="84138"/>
            </a:xfrm>
            <a:custGeom>
              <a:avLst/>
              <a:gdLst>
                <a:gd name="T0" fmla="*/ 5 w 11"/>
                <a:gd name="T1" fmla="*/ 22 h 22"/>
                <a:gd name="T2" fmla="*/ 6 w 11"/>
                <a:gd name="T3" fmla="*/ 22 h 22"/>
                <a:gd name="T4" fmla="*/ 10 w 11"/>
                <a:gd name="T5" fmla="*/ 17 h 22"/>
                <a:gd name="T6" fmla="*/ 10 w 11"/>
                <a:gd name="T7" fmla="*/ 5 h 22"/>
                <a:gd name="T8" fmla="*/ 8 w 11"/>
                <a:gd name="T9" fmla="*/ 1 h 22"/>
                <a:gd name="T10" fmla="*/ 6 w 11"/>
                <a:gd name="T11" fmla="*/ 0 h 22"/>
                <a:gd name="T12" fmla="*/ 2 w 11"/>
                <a:gd name="T13" fmla="*/ 1 h 22"/>
                <a:gd name="T14" fmla="*/ 2 w 11"/>
                <a:gd name="T15" fmla="*/ 20 h 22"/>
                <a:gd name="T16" fmla="*/ 5 w 1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10" y="19"/>
                    <a:pt x="10" y="17"/>
                  </a:cubicBezTo>
                  <a:cubicBezTo>
                    <a:pt x="11" y="13"/>
                    <a:pt x="11" y="9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16"/>
                    <a:pt x="2" y="20"/>
                  </a:cubicBezTo>
                  <a:cubicBezTo>
                    <a:pt x="3" y="20"/>
                    <a:pt x="3" y="21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37"/>
            <p:cNvSpPr/>
            <p:nvPr/>
          </p:nvSpPr>
          <p:spPr bwMode="auto">
            <a:xfrm>
              <a:off x="6502400" y="3640138"/>
              <a:ext cx="44450" cy="109538"/>
            </a:xfrm>
            <a:custGeom>
              <a:avLst/>
              <a:gdLst>
                <a:gd name="T0" fmla="*/ 6 w 12"/>
                <a:gd name="T1" fmla="*/ 0 h 29"/>
                <a:gd name="T2" fmla="*/ 5 w 12"/>
                <a:gd name="T3" fmla="*/ 0 h 29"/>
                <a:gd name="T4" fmla="*/ 1 w 12"/>
                <a:gd name="T5" fmla="*/ 4 h 29"/>
                <a:gd name="T6" fmla="*/ 1 w 12"/>
                <a:gd name="T7" fmla="*/ 24 h 29"/>
                <a:gd name="T8" fmla="*/ 3 w 12"/>
                <a:gd name="T9" fmla="*/ 28 h 29"/>
                <a:gd name="T10" fmla="*/ 6 w 12"/>
                <a:gd name="T11" fmla="*/ 29 h 29"/>
                <a:gd name="T12" fmla="*/ 9 w 12"/>
                <a:gd name="T13" fmla="*/ 27 h 29"/>
                <a:gd name="T14" fmla="*/ 9 w 12"/>
                <a:gd name="T15" fmla="*/ 2 h 29"/>
                <a:gd name="T16" fmla="*/ 6 w 12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8"/>
                    <a:pt x="0" y="20"/>
                    <a:pt x="1" y="24"/>
                  </a:cubicBezTo>
                  <a:cubicBezTo>
                    <a:pt x="1" y="25"/>
                    <a:pt x="1" y="27"/>
                    <a:pt x="3" y="28"/>
                  </a:cubicBezTo>
                  <a:cubicBezTo>
                    <a:pt x="4" y="29"/>
                    <a:pt x="5" y="29"/>
                    <a:pt x="6" y="29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12" y="25"/>
                    <a:pt x="11" y="5"/>
                    <a:pt x="9" y="2"/>
                  </a:cubicBezTo>
                  <a:cubicBezTo>
                    <a:pt x="8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38"/>
            <p:cNvSpPr/>
            <p:nvPr/>
          </p:nvSpPr>
          <p:spPr bwMode="auto">
            <a:xfrm>
              <a:off x="6194425" y="3405188"/>
              <a:ext cx="114300" cy="41275"/>
            </a:xfrm>
            <a:custGeom>
              <a:avLst/>
              <a:gdLst>
                <a:gd name="T0" fmla="*/ 26 w 30"/>
                <a:gd name="T1" fmla="*/ 1 h 11"/>
                <a:gd name="T2" fmla="*/ 15 w 30"/>
                <a:gd name="T3" fmla="*/ 0 h 11"/>
                <a:gd name="T4" fmla="*/ 6 w 30"/>
                <a:gd name="T5" fmla="*/ 1 h 11"/>
                <a:gd name="T6" fmla="*/ 2 w 30"/>
                <a:gd name="T7" fmla="*/ 3 h 11"/>
                <a:gd name="T8" fmla="*/ 2 w 30"/>
                <a:gd name="T9" fmla="*/ 9 h 11"/>
                <a:gd name="T10" fmla="*/ 14 w 30"/>
                <a:gd name="T11" fmla="*/ 11 h 11"/>
                <a:gd name="T12" fmla="*/ 28 w 30"/>
                <a:gd name="T13" fmla="*/ 8 h 11"/>
                <a:gd name="T14" fmla="*/ 30 w 30"/>
                <a:gd name="T15" fmla="*/ 6 h 11"/>
                <a:gd name="T16" fmla="*/ 30 w 30"/>
                <a:gd name="T17" fmla="*/ 3 h 11"/>
                <a:gd name="T18" fmla="*/ 26 w 30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1">
                  <a:moveTo>
                    <a:pt x="26" y="1"/>
                  </a:moveTo>
                  <a:cubicBezTo>
                    <a:pt x="24" y="0"/>
                    <a:pt x="20" y="0"/>
                    <a:pt x="15" y="0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0" y="5"/>
                    <a:pt x="1" y="7"/>
                    <a:pt x="2" y="9"/>
                  </a:cubicBezTo>
                  <a:cubicBezTo>
                    <a:pt x="3" y="9"/>
                    <a:pt x="4" y="11"/>
                    <a:pt x="14" y="11"/>
                  </a:cubicBezTo>
                  <a:cubicBezTo>
                    <a:pt x="18" y="11"/>
                    <a:pt x="25" y="10"/>
                    <a:pt x="28" y="8"/>
                  </a:cubicBezTo>
                  <a:cubicBezTo>
                    <a:pt x="29" y="8"/>
                    <a:pt x="30" y="7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29" y="2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39"/>
            <p:cNvSpPr/>
            <p:nvPr/>
          </p:nvSpPr>
          <p:spPr bwMode="auto">
            <a:xfrm>
              <a:off x="6737350" y="3405188"/>
              <a:ext cx="112713" cy="41275"/>
            </a:xfrm>
            <a:custGeom>
              <a:avLst/>
              <a:gdLst>
                <a:gd name="T0" fmla="*/ 2 w 30"/>
                <a:gd name="T1" fmla="*/ 2 h 11"/>
                <a:gd name="T2" fmla="*/ 0 w 30"/>
                <a:gd name="T3" fmla="*/ 5 h 11"/>
                <a:gd name="T4" fmla="*/ 0 w 30"/>
                <a:gd name="T5" fmla="*/ 8 h 11"/>
                <a:gd name="T6" fmla="*/ 5 w 30"/>
                <a:gd name="T7" fmla="*/ 10 h 11"/>
                <a:gd name="T8" fmla="*/ 15 w 30"/>
                <a:gd name="T9" fmla="*/ 11 h 11"/>
                <a:gd name="T10" fmla="*/ 24 w 30"/>
                <a:gd name="T11" fmla="*/ 10 h 11"/>
                <a:gd name="T12" fmla="*/ 28 w 30"/>
                <a:gd name="T13" fmla="*/ 8 h 11"/>
                <a:gd name="T14" fmla="*/ 28 w 30"/>
                <a:gd name="T15" fmla="*/ 2 h 11"/>
                <a:gd name="T16" fmla="*/ 16 w 30"/>
                <a:gd name="T17" fmla="*/ 0 h 11"/>
                <a:gd name="T18" fmla="*/ 2 w 30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1">
                  <a:moveTo>
                    <a:pt x="2" y="2"/>
                  </a:moveTo>
                  <a:cubicBezTo>
                    <a:pt x="1" y="3"/>
                    <a:pt x="0" y="3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7" y="10"/>
                    <a:pt x="10" y="11"/>
                    <a:pt x="15" y="11"/>
                  </a:cubicBezTo>
                  <a:cubicBezTo>
                    <a:pt x="19" y="11"/>
                    <a:pt x="22" y="10"/>
                    <a:pt x="24" y="10"/>
                  </a:cubicBezTo>
                  <a:cubicBezTo>
                    <a:pt x="26" y="10"/>
                    <a:pt x="27" y="10"/>
                    <a:pt x="28" y="8"/>
                  </a:cubicBezTo>
                  <a:cubicBezTo>
                    <a:pt x="30" y="6"/>
                    <a:pt x="29" y="3"/>
                    <a:pt x="28" y="2"/>
                  </a:cubicBezTo>
                  <a:cubicBezTo>
                    <a:pt x="27" y="1"/>
                    <a:pt x="26" y="0"/>
                    <a:pt x="16" y="0"/>
                  </a:cubicBezTo>
                  <a:cubicBezTo>
                    <a:pt x="12" y="0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40"/>
            <p:cNvSpPr/>
            <p:nvPr/>
          </p:nvSpPr>
          <p:spPr bwMode="auto">
            <a:xfrm>
              <a:off x="6251575" y="3548063"/>
              <a:ext cx="52388" cy="53975"/>
            </a:xfrm>
            <a:custGeom>
              <a:avLst/>
              <a:gdLst>
                <a:gd name="T0" fmla="*/ 13 w 14"/>
                <a:gd name="T1" fmla="*/ 1 h 14"/>
                <a:gd name="T2" fmla="*/ 9 w 14"/>
                <a:gd name="T3" fmla="*/ 2 h 14"/>
                <a:gd name="T4" fmla="*/ 2 w 14"/>
                <a:gd name="T5" fmla="*/ 9 h 14"/>
                <a:gd name="T6" fmla="*/ 1 w 14"/>
                <a:gd name="T7" fmla="*/ 12 h 14"/>
                <a:gd name="T8" fmla="*/ 4 w 14"/>
                <a:gd name="T9" fmla="*/ 13 h 14"/>
                <a:gd name="T10" fmla="*/ 14 w 14"/>
                <a:gd name="T11" fmla="*/ 4 h 14"/>
                <a:gd name="T12" fmla="*/ 13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3" y="1"/>
                  </a:moveTo>
                  <a:cubicBezTo>
                    <a:pt x="11" y="0"/>
                    <a:pt x="10" y="1"/>
                    <a:pt x="9" y="2"/>
                  </a:cubicBezTo>
                  <a:cubicBezTo>
                    <a:pt x="7" y="5"/>
                    <a:pt x="5" y="7"/>
                    <a:pt x="2" y="9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1" y="14"/>
                    <a:pt x="3" y="14"/>
                    <a:pt x="4" y="13"/>
                  </a:cubicBezTo>
                  <a:cubicBezTo>
                    <a:pt x="8" y="11"/>
                    <a:pt x="11" y="8"/>
                    <a:pt x="14" y="4"/>
                  </a:cubicBezTo>
                  <a:cubicBezTo>
                    <a:pt x="14" y="3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6372225" y="3648075"/>
              <a:ext cx="42863" cy="52388"/>
            </a:xfrm>
            <a:custGeom>
              <a:avLst/>
              <a:gdLst>
                <a:gd name="T0" fmla="*/ 6 w 11"/>
                <a:gd name="T1" fmla="*/ 2 h 14"/>
                <a:gd name="T2" fmla="*/ 1 w 11"/>
                <a:gd name="T3" fmla="*/ 10 h 14"/>
                <a:gd name="T4" fmla="*/ 1 w 11"/>
                <a:gd name="T5" fmla="*/ 14 h 14"/>
                <a:gd name="T6" fmla="*/ 5 w 11"/>
                <a:gd name="T7" fmla="*/ 13 h 14"/>
                <a:gd name="T8" fmla="*/ 10 w 11"/>
                <a:gd name="T9" fmla="*/ 5 h 14"/>
                <a:gd name="T10" fmla="*/ 10 w 11"/>
                <a:gd name="T11" fmla="*/ 1 h 14"/>
                <a:gd name="T12" fmla="*/ 6 w 11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6" y="2"/>
                  </a:moveTo>
                  <a:cubicBezTo>
                    <a:pt x="4" y="5"/>
                    <a:pt x="3" y="7"/>
                    <a:pt x="1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7" y="9"/>
                    <a:pt x="8" y="8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ubicBezTo>
                    <a:pt x="8" y="0"/>
                    <a:pt x="7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42"/>
            <p:cNvSpPr/>
            <p:nvPr/>
          </p:nvSpPr>
          <p:spPr bwMode="auto">
            <a:xfrm>
              <a:off x="6645275" y="3651250"/>
              <a:ext cx="46038" cy="46038"/>
            </a:xfrm>
            <a:custGeom>
              <a:avLst/>
              <a:gdLst>
                <a:gd name="T0" fmla="*/ 10 w 12"/>
                <a:gd name="T1" fmla="*/ 6 h 12"/>
                <a:gd name="T2" fmla="*/ 7 w 12"/>
                <a:gd name="T3" fmla="*/ 5 h 12"/>
                <a:gd name="T4" fmla="*/ 5 w 12"/>
                <a:gd name="T5" fmla="*/ 2 h 12"/>
                <a:gd name="T6" fmla="*/ 1 w 12"/>
                <a:gd name="T7" fmla="*/ 1 h 12"/>
                <a:gd name="T8" fmla="*/ 1 w 12"/>
                <a:gd name="T9" fmla="*/ 5 h 12"/>
                <a:gd name="T10" fmla="*/ 4 w 12"/>
                <a:gd name="T11" fmla="*/ 8 h 12"/>
                <a:gd name="T12" fmla="*/ 8 w 12"/>
                <a:gd name="T13" fmla="*/ 11 h 12"/>
                <a:gd name="T14" fmla="*/ 11 w 12"/>
                <a:gd name="T15" fmla="*/ 10 h 12"/>
                <a:gd name="T16" fmla="*/ 10 w 12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8" y="5"/>
                    <a:pt x="7" y="5"/>
                    <a:pt x="7" y="5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2" y="6"/>
                    <a:pt x="2" y="7"/>
                    <a:pt x="4" y="8"/>
                  </a:cubicBezTo>
                  <a:cubicBezTo>
                    <a:pt x="5" y="9"/>
                    <a:pt x="6" y="10"/>
                    <a:pt x="8" y="11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9"/>
                    <a:pt x="11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43"/>
            <p:cNvSpPr/>
            <p:nvPr/>
          </p:nvSpPr>
          <p:spPr bwMode="auto">
            <a:xfrm>
              <a:off x="6751638" y="3548063"/>
              <a:ext cx="60325" cy="42863"/>
            </a:xfrm>
            <a:custGeom>
              <a:avLst/>
              <a:gdLst>
                <a:gd name="T0" fmla="*/ 14 w 16"/>
                <a:gd name="T1" fmla="*/ 6 h 11"/>
                <a:gd name="T2" fmla="*/ 10 w 16"/>
                <a:gd name="T3" fmla="*/ 3 h 11"/>
                <a:gd name="T4" fmla="*/ 5 w 16"/>
                <a:gd name="T5" fmla="*/ 0 h 11"/>
                <a:gd name="T6" fmla="*/ 1 w 16"/>
                <a:gd name="T7" fmla="*/ 1 h 11"/>
                <a:gd name="T8" fmla="*/ 2 w 16"/>
                <a:gd name="T9" fmla="*/ 5 h 11"/>
                <a:gd name="T10" fmla="*/ 6 w 16"/>
                <a:gd name="T11" fmla="*/ 7 h 11"/>
                <a:gd name="T12" fmla="*/ 11 w 16"/>
                <a:gd name="T13" fmla="*/ 11 h 11"/>
                <a:gd name="T14" fmla="*/ 15 w 16"/>
                <a:gd name="T15" fmla="*/ 10 h 11"/>
                <a:gd name="T16" fmla="*/ 14 w 16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4" y="6"/>
                  </a:moveTo>
                  <a:cubicBezTo>
                    <a:pt x="11" y="5"/>
                    <a:pt x="10" y="4"/>
                    <a:pt x="10" y="3"/>
                  </a:cubicBezTo>
                  <a:cubicBezTo>
                    <a:pt x="9" y="3"/>
                    <a:pt x="8" y="2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7" y="8"/>
                    <a:pt x="8" y="9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8"/>
                    <a:pt x="15" y="7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44"/>
            <p:cNvSpPr/>
            <p:nvPr/>
          </p:nvSpPr>
          <p:spPr bwMode="auto">
            <a:xfrm>
              <a:off x="6227763" y="3268663"/>
              <a:ext cx="68263" cy="44450"/>
            </a:xfrm>
            <a:custGeom>
              <a:avLst/>
              <a:gdLst>
                <a:gd name="T0" fmla="*/ 7 w 18"/>
                <a:gd name="T1" fmla="*/ 8 h 12"/>
                <a:gd name="T2" fmla="*/ 14 w 18"/>
                <a:gd name="T3" fmla="*/ 12 h 12"/>
                <a:gd name="T4" fmla="*/ 18 w 18"/>
                <a:gd name="T5" fmla="*/ 11 h 12"/>
                <a:gd name="T6" fmla="*/ 17 w 18"/>
                <a:gd name="T7" fmla="*/ 7 h 12"/>
                <a:gd name="T8" fmla="*/ 9 w 18"/>
                <a:gd name="T9" fmla="*/ 3 h 12"/>
                <a:gd name="T10" fmla="*/ 4 w 18"/>
                <a:gd name="T11" fmla="*/ 0 h 12"/>
                <a:gd name="T12" fmla="*/ 1 w 18"/>
                <a:gd name="T13" fmla="*/ 1 h 12"/>
                <a:gd name="T14" fmla="*/ 1 w 18"/>
                <a:gd name="T15" fmla="*/ 4 h 12"/>
                <a:gd name="T16" fmla="*/ 7 w 18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">
                  <a:moveTo>
                    <a:pt x="7" y="8"/>
                  </a:moveTo>
                  <a:cubicBezTo>
                    <a:pt x="9" y="9"/>
                    <a:pt x="11" y="10"/>
                    <a:pt x="14" y="12"/>
                  </a:cubicBezTo>
                  <a:cubicBezTo>
                    <a:pt x="15" y="12"/>
                    <a:pt x="17" y="12"/>
                    <a:pt x="18" y="11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4" y="5"/>
                    <a:pt x="11" y="4"/>
                    <a:pt x="9" y="3"/>
                  </a:cubicBezTo>
                  <a:cubicBezTo>
                    <a:pt x="7" y="3"/>
                    <a:pt x="6" y="2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6"/>
                    <a:pt x="5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45"/>
            <p:cNvSpPr/>
            <p:nvPr/>
          </p:nvSpPr>
          <p:spPr bwMode="auto">
            <a:xfrm>
              <a:off x="6642100" y="3124200"/>
              <a:ext cx="49213" cy="60325"/>
            </a:xfrm>
            <a:custGeom>
              <a:avLst/>
              <a:gdLst>
                <a:gd name="T0" fmla="*/ 1 w 13"/>
                <a:gd name="T1" fmla="*/ 15 h 16"/>
                <a:gd name="T2" fmla="*/ 5 w 13"/>
                <a:gd name="T3" fmla="*/ 14 h 16"/>
                <a:gd name="T4" fmla="*/ 8 w 13"/>
                <a:gd name="T5" fmla="*/ 10 h 16"/>
                <a:gd name="T6" fmla="*/ 12 w 13"/>
                <a:gd name="T7" fmla="*/ 4 h 16"/>
                <a:gd name="T8" fmla="*/ 11 w 13"/>
                <a:gd name="T9" fmla="*/ 1 h 16"/>
                <a:gd name="T10" fmla="*/ 8 w 13"/>
                <a:gd name="T11" fmla="*/ 2 h 16"/>
                <a:gd name="T12" fmla="*/ 4 w 13"/>
                <a:gd name="T13" fmla="*/ 6 h 16"/>
                <a:gd name="T14" fmla="*/ 0 w 13"/>
                <a:gd name="T15" fmla="*/ 12 h 16"/>
                <a:gd name="T16" fmla="*/ 1 w 13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" y="15"/>
                  </a:moveTo>
                  <a:cubicBezTo>
                    <a:pt x="2" y="16"/>
                    <a:pt x="4" y="16"/>
                    <a:pt x="5" y="14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9" y="9"/>
                    <a:pt x="10" y="7"/>
                    <a:pt x="12" y="4"/>
                  </a:cubicBezTo>
                  <a:cubicBezTo>
                    <a:pt x="13" y="3"/>
                    <a:pt x="12" y="2"/>
                    <a:pt x="11" y="1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8"/>
                    <a:pt x="2" y="9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46"/>
            <p:cNvSpPr/>
            <p:nvPr/>
          </p:nvSpPr>
          <p:spPr bwMode="auto">
            <a:xfrm>
              <a:off x="6756400" y="3211513"/>
              <a:ext cx="49213" cy="49213"/>
            </a:xfrm>
            <a:custGeom>
              <a:avLst/>
              <a:gdLst>
                <a:gd name="T0" fmla="*/ 4 w 13"/>
                <a:gd name="T1" fmla="*/ 12 h 13"/>
                <a:gd name="T2" fmla="*/ 12 w 13"/>
                <a:gd name="T3" fmla="*/ 4 h 13"/>
                <a:gd name="T4" fmla="*/ 11 w 13"/>
                <a:gd name="T5" fmla="*/ 1 h 13"/>
                <a:gd name="T6" fmla="*/ 8 w 13"/>
                <a:gd name="T7" fmla="*/ 2 h 13"/>
                <a:gd name="T8" fmla="*/ 1 w 13"/>
                <a:gd name="T9" fmla="*/ 8 h 13"/>
                <a:gd name="T10" fmla="*/ 0 w 13"/>
                <a:gd name="T11" fmla="*/ 11 h 13"/>
                <a:gd name="T12" fmla="*/ 4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2"/>
                  </a:moveTo>
                  <a:cubicBezTo>
                    <a:pt x="7" y="10"/>
                    <a:pt x="10" y="8"/>
                    <a:pt x="12" y="4"/>
                  </a:cubicBezTo>
                  <a:cubicBezTo>
                    <a:pt x="13" y="3"/>
                    <a:pt x="12" y="1"/>
                    <a:pt x="11" y="1"/>
                  </a:cubicBezTo>
                  <a:cubicBezTo>
                    <a:pt x="10" y="0"/>
                    <a:pt x="8" y="0"/>
                    <a:pt x="8" y="2"/>
                  </a:cubicBezTo>
                  <a:cubicBezTo>
                    <a:pt x="6" y="4"/>
                    <a:pt x="4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3"/>
                    <a:pt x="3" y="13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47"/>
            <p:cNvSpPr>
              <a:spLocks noEditPoints="1"/>
            </p:cNvSpPr>
            <p:nvPr/>
          </p:nvSpPr>
          <p:spPr bwMode="auto">
            <a:xfrm>
              <a:off x="6342063" y="3162300"/>
              <a:ext cx="425450" cy="336550"/>
            </a:xfrm>
            <a:custGeom>
              <a:avLst/>
              <a:gdLst>
                <a:gd name="T0" fmla="*/ 47 w 112"/>
                <a:gd name="T1" fmla="*/ 84 h 89"/>
                <a:gd name="T2" fmla="*/ 109 w 112"/>
                <a:gd name="T3" fmla="*/ 44 h 89"/>
                <a:gd name="T4" fmla="*/ 101 w 112"/>
                <a:gd name="T5" fmla="*/ 34 h 89"/>
                <a:gd name="T6" fmla="*/ 53 w 112"/>
                <a:gd name="T7" fmla="*/ 59 h 89"/>
                <a:gd name="T8" fmla="*/ 18 w 112"/>
                <a:gd name="T9" fmla="*/ 13 h 89"/>
                <a:gd name="T10" fmla="*/ 4 w 112"/>
                <a:gd name="T11" fmla="*/ 3 h 89"/>
                <a:gd name="T12" fmla="*/ 9 w 112"/>
                <a:gd name="T13" fmla="*/ 22 h 89"/>
                <a:gd name="T14" fmla="*/ 47 w 112"/>
                <a:gd name="T15" fmla="*/ 84 h 89"/>
                <a:gd name="T16" fmla="*/ 50 w 112"/>
                <a:gd name="T17" fmla="*/ 65 h 89"/>
                <a:gd name="T18" fmla="*/ 55 w 112"/>
                <a:gd name="T19" fmla="*/ 68 h 89"/>
                <a:gd name="T20" fmla="*/ 54 w 112"/>
                <a:gd name="T21" fmla="*/ 75 h 89"/>
                <a:gd name="T22" fmla="*/ 45 w 112"/>
                <a:gd name="T23" fmla="*/ 73 h 89"/>
                <a:gd name="T24" fmla="*/ 50 w 112"/>
                <a:gd name="T25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89">
                  <a:moveTo>
                    <a:pt x="47" y="84"/>
                  </a:moveTo>
                  <a:cubicBezTo>
                    <a:pt x="53" y="89"/>
                    <a:pt x="109" y="44"/>
                    <a:pt x="109" y="44"/>
                  </a:cubicBezTo>
                  <a:cubicBezTo>
                    <a:pt x="112" y="37"/>
                    <a:pt x="104" y="34"/>
                    <a:pt x="101" y="34"/>
                  </a:cubicBezTo>
                  <a:cubicBezTo>
                    <a:pt x="101" y="34"/>
                    <a:pt x="61" y="58"/>
                    <a:pt x="53" y="59"/>
                  </a:cubicBezTo>
                  <a:cubicBezTo>
                    <a:pt x="47" y="57"/>
                    <a:pt x="28" y="26"/>
                    <a:pt x="18" y="13"/>
                  </a:cubicBezTo>
                  <a:cubicBezTo>
                    <a:pt x="18" y="13"/>
                    <a:pt x="8" y="0"/>
                    <a:pt x="4" y="3"/>
                  </a:cubicBezTo>
                  <a:cubicBezTo>
                    <a:pt x="0" y="6"/>
                    <a:pt x="9" y="22"/>
                    <a:pt x="9" y="22"/>
                  </a:cubicBezTo>
                  <a:cubicBezTo>
                    <a:pt x="22" y="41"/>
                    <a:pt x="39" y="79"/>
                    <a:pt x="47" y="84"/>
                  </a:cubicBezTo>
                  <a:close/>
                  <a:moveTo>
                    <a:pt x="50" y="65"/>
                  </a:moveTo>
                  <a:cubicBezTo>
                    <a:pt x="52" y="65"/>
                    <a:pt x="54" y="66"/>
                    <a:pt x="55" y="68"/>
                  </a:cubicBezTo>
                  <a:cubicBezTo>
                    <a:pt x="56" y="70"/>
                    <a:pt x="56" y="73"/>
                    <a:pt x="54" y="75"/>
                  </a:cubicBezTo>
                  <a:cubicBezTo>
                    <a:pt x="51" y="77"/>
                    <a:pt x="47" y="76"/>
                    <a:pt x="45" y="73"/>
                  </a:cubicBezTo>
                  <a:cubicBezTo>
                    <a:pt x="44" y="69"/>
                    <a:pt x="46" y="65"/>
                    <a:pt x="5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1544" y="1628800"/>
            <a:ext cx="3780398" cy="2520280"/>
            <a:chOff x="2386419" y="1943564"/>
            <a:chExt cx="3040130" cy="2026765"/>
          </a:xfrm>
          <a:solidFill>
            <a:srgbClr val="363D40"/>
          </a:solidFill>
        </p:grpSpPr>
        <p:sp>
          <p:nvSpPr>
            <p:cNvPr id="4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80487" y="1905636"/>
            <a:ext cx="3411457" cy="20039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555129" y="1628229"/>
            <a:ext cx="3780398" cy="2520280"/>
            <a:chOff x="2386419" y="1943564"/>
            <a:chExt cx="3040130" cy="2026765"/>
          </a:xfrm>
          <a:solidFill>
            <a:srgbClr val="363D40"/>
          </a:solidFill>
        </p:grpSpPr>
        <p:sp>
          <p:nvSpPr>
            <p:cNvPr id="8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744072" y="1905065"/>
            <a:ext cx="3411457" cy="20039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4198" y="5013176"/>
            <a:ext cx="8301329" cy="704680"/>
          </a:xfrm>
          <a:prstGeom prst="rect">
            <a:avLst/>
          </a:prstGeom>
          <a:ln>
            <a:solidFill>
              <a:srgbClr val="363D4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9485" y="458899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7905" y="4287674"/>
            <a:ext cx="2521981" cy="1943504"/>
            <a:chOff x="1244476" y="1542736"/>
            <a:chExt cx="4756114" cy="3665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lum bright="-20000" contrast="40000"/>
            </a:blip>
            <a:stretch>
              <a:fillRect/>
            </a:stretch>
          </p:blipFill>
          <p:spPr>
            <a:xfrm>
              <a:off x="1244476" y="1542736"/>
              <a:ext cx="2941033" cy="366518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6506" y="4488873"/>
              <a:ext cx="1144084" cy="71904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5508561" y="3081172"/>
            <a:ext cx="2139625" cy="523220"/>
          </a:xfrm>
          <a:prstGeom prst="rect">
            <a:avLst/>
          </a:prstGeom>
          <a:noFill/>
          <a:ln>
            <a:solidFill>
              <a:srgbClr val="002B47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5"/>
          <p:cNvSpPr>
            <a:spLocks noChangeArrowheads="1"/>
          </p:cNvSpPr>
          <p:nvPr/>
        </p:nvSpPr>
        <p:spPr bwMode="auto">
          <a:xfrm>
            <a:off x="3894285" y="2625088"/>
            <a:ext cx="17621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sym typeface="Kozuka Mincho Pr6N H" pitchFamily="2" charset="-128"/>
              </a:rPr>
              <a:t>02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sym typeface="Kozuka Mincho Pr6N H" pitchFamily="2" charset="-128"/>
            </a:endParaRPr>
          </a:p>
        </p:txBody>
      </p:sp>
      <p:sp>
        <p:nvSpPr>
          <p:cNvPr id="13" name="直接连接符 6"/>
          <p:cNvSpPr>
            <a:spLocks noChangeShapeType="1"/>
          </p:cNvSpPr>
          <p:nvPr/>
        </p:nvSpPr>
        <p:spPr bwMode="auto">
          <a:xfrm>
            <a:off x="4182854" y="4120067"/>
            <a:ext cx="4249738" cy="1587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直接连接符 7"/>
          <p:cNvSpPr>
            <a:spLocks noChangeShapeType="1"/>
          </p:cNvSpPr>
          <p:nvPr/>
        </p:nvSpPr>
        <p:spPr bwMode="auto">
          <a:xfrm>
            <a:off x="4182854" y="2681494"/>
            <a:ext cx="4249738" cy="1588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TextBox 4"/>
          <p:cNvSpPr>
            <a:spLocks noChangeArrowheads="1"/>
          </p:cNvSpPr>
          <p:nvPr/>
        </p:nvSpPr>
        <p:spPr bwMode="auto">
          <a:xfrm>
            <a:off x="5508561" y="3604392"/>
            <a:ext cx="3167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Add up anything what you like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81488" y="2041895"/>
            <a:ext cx="727773" cy="941823"/>
            <a:chOff x="9491663" y="1619250"/>
            <a:chExt cx="728663" cy="942975"/>
          </a:xfrm>
          <a:solidFill>
            <a:srgbClr val="002B47"/>
          </a:solidFill>
        </p:grpSpPr>
        <p:sp>
          <p:nvSpPr>
            <p:cNvPr id="17" name="Freeform 20"/>
            <p:cNvSpPr/>
            <p:nvPr/>
          </p:nvSpPr>
          <p:spPr bwMode="auto">
            <a:xfrm>
              <a:off x="9994900" y="1697038"/>
              <a:ext cx="95250" cy="111125"/>
            </a:xfrm>
            <a:custGeom>
              <a:avLst/>
              <a:gdLst>
                <a:gd name="T0" fmla="*/ 11 w 11"/>
                <a:gd name="T1" fmla="*/ 2 h 13"/>
                <a:gd name="T2" fmla="*/ 8 w 11"/>
                <a:gd name="T3" fmla="*/ 3 h 13"/>
                <a:gd name="T4" fmla="*/ 4 w 11"/>
                <a:gd name="T5" fmla="*/ 9 h 13"/>
                <a:gd name="T6" fmla="*/ 0 w 11"/>
                <a:gd name="T7" fmla="*/ 11 h 13"/>
                <a:gd name="T8" fmla="*/ 8 w 11"/>
                <a:gd name="T9" fmla="*/ 0 h 13"/>
                <a:gd name="T10" fmla="*/ 11 w 11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10"/>
                    <a:pt x="2" y="13"/>
                    <a:pt x="0" y="11"/>
                  </a:cubicBezTo>
                  <a:cubicBezTo>
                    <a:pt x="2" y="7"/>
                    <a:pt x="6" y="4"/>
                    <a:pt x="8" y="0"/>
                  </a:cubicBezTo>
                  <a:cubicBezTo>
                    <a:pt x="10" y="1"/>
                    <a:pt x="10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9855200" y="1619250"/>
              <a:ext cx="34925" cy="111125"/>
            </a:xfrm>
            <a:custGeom>
              <a:avLst/>
              <a:gdLst>
                <a:gd name="T0" fmla="*/ 2 w 4"/>
                <a:gd name="T1" fmla="*/ 0 h 13"/>
                <a:gd name="T2" fmla="*/ 3 w 4"/>
                <a:gd name="T3" fmla="*/ 1 h 13"/>
                <a:gd name="T4" fmla="*/ 4 w 4"/>
                <a:gd name="T5" fmla="*/ 11 h 13"/>
                <a:gd name="T6" fmla="*/ 2 w 4"/>
                <a:gd name="T7" fmla="*/ 13 h 13"/>
                <a:gd name="T8" fmla="*/ 1 w 4"/>
                <a:gd name="T9" fmla="*/ 8 h 13"/>
                <a:gd name="T10" fmla="*/ 2 w 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3"/>
                    <a:pt x="3" y="8"/>
                    <a:pt x="4" y="11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9"/>
                    <a:pt x="1" y="8"/>
                  </a:cubicBezTo>
                  <a:cubicBezTo>
                    <a:pt x="1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10090150" y="1851025"/>
              <a:ext cx="112713" cy="60325"/>
            </a:xfrm>
            <a:custGeom>
              <a:avLst/>
              <a:gdLst>
                <a:gd name="T0" fmla="*/ 13 w 13"/>
                <a:gd name="T1" fmla="*/ 1 h 7"/>
                <a:gd name="T2" fmla="*/ 13 w 13"/>
                <a:gd name="T3" fmla="*/ 3 h 7"/>
                <a:gd name="T4" fmla="*/ 11 w 13"/>
                <a:gd name="T5" fmla="*/ 3 h 7"/>
                <a:gd name="T6" fmla="*/ 4 w 13"/>
                <a:gd name="T7" fmla="*/ 5 h 7"/>
                <a:gd name="T8" fmla="*/ 0 w 13"/>
                <a:gd name="T9" fmla="*/ 6 h 7"/>
                <a:gd name="T10" fmla="*/ 0 w 13"/>
                <a:gd name="T11" fmla="*/ 5 h 7"/>
                <a:gd name="T12" fmla="*/ 12 w 13"/>
                <a:gd name="T13" fmla="*/ 0 h 7"/>
                <a:gd name="T14" fmla="*/ 13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4"/>
                    <a:pt x="6" y="5"/>
                    <a:pt x="4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2"/>
                    <a:pt x="8" y="3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9629775" y="1687513"/>
              <a:ext cx="77788" cy="9525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0 h 11"/>
                <a:gd name="T4" fmla="*/ 9 w 9"/>
                <a:gd name="T5" fmla="*/ 9 h 11"/>
                <a:gd name="T6" fmla="*/ 8 w 9"/>
                <a:gd name="T7" fmla="*/ 11 h 11"/>
                <a:gd name="T8" fmla="*/ 3 w 9"/>
                <a:gd name="T9" fmla="*/ 5 h 11"/>
                <a:gd name="T10" fmla="*/ 2 w 9"/>
                <a:gd name="T11" fmla="*/ 6 h 11"/>
                <a:gd name="T12" fmla="*/ 1 w 9"/>
                <a:gd name="T13" fmla="*/ 4 h 11"/>
                <a:gd name="T14" fmla="*/ 2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1" y="3"/>
                    <a:pt x="0" y="0"/>
                    <a:pt x="2" y="0"/>
                  </a:cubicBezTo>
                  <a:cubicBezTo>
                    <a:pt x="5" y="3"/>
                    <a:pt x="7" y="6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5" y="10"/>
                    <a:pt x="6" y="6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5"/>
                    <a:pt x="3" y="4"/>
                    <a:pt x="1" y="4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10107613" y="2030413"/>
              <a:ext cx="112713" cy="42863"/>
            </a:xfrm>
            <a:custGeom>
              <a:avLst/>
              <a:gdLst>
                <a:gd name="T0" fmla="*/ 13 w 13"/>
                <a:gd name="T1" fmla="*/ 2 h 5"/>
                <a:gd name="T2" fmla="*/ 11 w 13"/>
                <a:gd name="T3" fmla="*/ 5 h 5"/>
                <a:gd name="T4" fmla="*/ 0 w 13"/>
                <a:gd name="T5" fmla="*/ 2 h 5"/>
                <a:gd name="T6" fmla="*/ 1 w 13"/>
                <a:gd name="T7" fmla="*/ 1 h 5"/>
                <a:gd name="T8" fmla="*/ 13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2"/>
                  </a:moveTo>
                  <a:cubicBezTo>
                    <a:pt x="13" y="4"/>
                    <a:pt x="12" y="4"/>
                    <a:pt x="11" y="5"/>
                  </a:cubicBezTo>
                  <a:cubicBezTo>
                    <a:pt x="9" y="1"/>
                    <a:pt x="3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10029825" y="2201863"/>
              <a:ext cx="77788" cy="112713"/>
            </a:xfrm>
            <a:custGeom>
              <a:avLst/>
              <a:gdLst>
                <a:gd name="T0" fmla="*/ 8 w 9"/>
                <a:gd name="T1" fmla="*/ 13 h 13"/>
                <a:gd name="T2" fmla="*/ 3 w 9"/>
                <a:gd name="T3" fmla="*/ 5 h 13"/>
                <a:gd name="T4" fmla="*/ 0 w 9"/>
                <a:gd name="T5" fmla="*/ 2 h 13"/>
                <a:gd name="T6" fmla="*/ 8 w 9"/>
                <a:gd name="T7" fmla="*/ 9 h 13"/>
                <a:gd name="T8" fmla="*/ 8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13"/>
                  </a:moveTo>
                  <a:cubicBezTo>
                    <a:pt x="5" y="11"/>
                    <a:pt x="5" y="8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5" y="0"/>
                    <a:pt x="5" y="7"/>
                    <a:pt x="8" y="9"/>
                  </a:cubicBezTo>
                  <a:cubicBezTo>
                    <a:pt x="8" y="10"/>
                    <a:pt x="9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9499600" y="2065338"/>
              <a:ext cx="87313" cy="50800"/>
            </a:xfrm>
            <a:custGeom>
              <a:avLst/>
              <a:gdLst>
                <a:gd name="T0" fmla="*/ 10 w 10"/>
                <a:gd name="T1" fmla="*/ 1 h 6"/>
                <a:gd name="T2" fmla="*/ 8 w 10"/>
                <a:gd name="T3" fmla="*/ 3 h 6"/>
                <a:gd name="T4" fmla="*/ 0 w 10"/>
                <a:gd name="T5" fmla="*/ 6 h 6"/>
                <a:gd name="T6" fmla="*/ 8 w 10"/>
                <a:gd name="T7" fmla="*/ 0 h 6"/>
                <a:gd name="T8" fmla="*/ 10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9" y="2"/>
                    <a:pt x="9" y="3"/>
                    <a:pt x="8" y="3"/>
                  </a:cubicBezTo>
                  <a:cubicBezTo>
                    <a:pt x="5" y="2"/>
                    <a:pt x="3" y="6"/>
                    <a:pt x="0" y="6"/>
                  </a:cubicBezTo>
                  <a:cubicBezTo>
                    <a:pt x="0" y="2"/>
                    <a:pt x="6" y="2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9629775" y="1825625"/>
              <a:ext cx="460375" cy="736600"/>
            </a:xfrm>
            <a:custGeom>
              <a:avLst/>
              <a:gdLst>
                <a:gd name="T0" fmla="*/ 30 w 53"/>
                <a:gd name="T1" fmla="*/ 62 h 86"/>
                <a:gd name="T2" fmla="*/ 23 w 53"/>
                <a:gd name="T3" fmla="*/ 80 h 86"/>
                <a:gd name="T4" fmla="*/ 20 w 53"/>
                <a:gd name="T5" fmla="*/ 83 h 86"/>
                <a:gd name="T6" fmla="*/ 18 w 53"/>
                <a:gd name="T7" fmla="*/ 84 h 86"/>
                <a:gd name="T8" fmla="*/ 4 w 53"/>
                <a:gd name="T9" fmla="*/ 81 h 86"/>
                <a:gd name="T10" fmla="*/ 4 w 53"/>
                <a:gd name="T11" fmla="*/ 56 h 86"/>
                <a:gd name="T12" fmla="*/ 7 w 53"/>
                <a:gd name="T13" fmla="*/ 34 h 86"/>
                <a:gd name="T14" fmla="*/ 5 w 53"/>
                <a:gd name="T15" fmla="*/ 14 h 86"/>
                <a:gd name="T16" fmla="*/ 23 w 53"/>
                <a:gd name="T17" fmla="*/ 1 h 86"/>
                <a:gd name="T18" fmla="*/ 39 w 53"/>
                <a:gd name="T19" fmla="*/ 3 h 86"/>
                <a:gd name="T20" fmla="*/ 35 w 53"/>
                <a:gd name="T21" fmla="*/ 46 h 86"/>
                <a:gd name="T22" fmla="*/ 31 w 53"/>
                <a:gd name="T23" fmla="*/ 47 h 86"/>
                <a:gd name="T24" fmla="*/ 49 w 53"/>
                <a:gd name="T25" fmla="*/ 24 h 86"/>
                <a:gd name="T26" fmla="*/ 49 w 53"/>
                <a:gd name="T27" fmla="*/ 17 h 86"/>
                <a:gd name="T28" fmla="*/ 48 w 53"/>
                <a:gd name="T29" fmla="*/ 15 h 86"/>
                <a:gd name="T30" fmla="*/ 29 w 53"/>
                <a:gd name="T31" fmla="*/ 3 h 86"/>
                <a:gd name="T32" fmla="*/ 26 w 53"/>
                <a:gd name="T33" fmla="*/ 2 h 86"/>
                <a:gd name="T34" fmla="*/ 10 w 53"/>
                <a:gd name="T35" fmla="*/ 11 h 86"/>
                <a:gd name="T36" fmla="*/ 6 w 53"/>
                <a:gd name="T37" fmla="*/ 18 h 86"/>
                <a:gd name="T38" fmla="*/ 8 w 53"/>
                <a:gd name="T39" fmla="*/ 30 h 86"/>
                <a:gd name="T40" fmla="*/ 11 w 53"/>
                <a:gd name="T41" fmla="*/ 49 h 86"/>
                <a:gd name="T42" fmla="*/ 15 w 53"/>
                <a:gd name="T43" fmla="*/ 57 h 86"/>
                <a:gd name="T44" fmla="*/ 16 w 53"/>
                <a:gd name="T45" fmla="*/ 22 h 86"/>
                <a:gd name="T46" fmla="*/ 22 w 53"/>
                <a:gd name="T47" fmla="*/ 25 h 86"/>
                <a:gd name="T48" fmla="*/ 29 w 53"/>
                <a:gd name="T49" fmla="*/ 27 h 86"/>
                <a:gd name="T50" fmla="*/ 21 w 53"/>
                <a:gd name="T51" fmla="*/ 59 h 86"/>
                <a:gd name="T52" fmla="*/ 28 w 53"/>
                <a:gd name="T53" fmla="*/ 30 h 86"/>
                <a:gd name="T54" fmla="*/ 19 w 53"/>
                <a:gd name="T55" fmla="*/ 37 h 86"/>
                <a:gd name="T56" fmla="*/ 17 w 53"/>
                <a:gd name="T57" fmla="*/ 54 h 86"/>
                <a:gd name="T58" fmla="*/ 21 w 53"/>
                <a:gd name="T59" fmla="*/ 53 h 86"/>
                <a:gd name="T60" fmla="*/ 30 w 53"/>
                <a:gd name="T61" fmla="*/ 30 h 86"/>
                <a:gd name="T62" fmla="*/ 22 w 53"/>
                <a:gd name="T63" fmla="*/ 64 h 86"/>
                <a:gd name="T64" fmla="*/ 11 w 53"/>
                <a:gd name="T65" fmla="*/ 73 h 86"/>
                <a:gd name="T66" fmla="*/ 11 w 53"/>
                <a:gd name="T67" fmla="*/ 77 h 86"/>
                <a:gd name="T68" fmla="*/ 23 w 53"/>
                <a:gd name="T69" fmla="*/ 65 h 86"/>
                <a:gd name="T70" fmla="*/ 25 w 53"/>
                <a:gd name="T71" fmla="*/ 63 h 86"/>
                <a:gd name="T72" fmla="*/ 8 w 53"/>
                <a:gd name="T73" fmla="*/ 58 h 86"/>
                <a:gd name="T74" fmla="*/ 9 w 53"/>
                <a:gd name="T75" fmla="*/ 61 h 86"/>
                <a:gd name="T76" fmla="*/ 13 w 53"/>
                <a:gd name="T77" fmla="*/ 61 h 86"/>
                <a:gd name="T78" fmla="*/ 10 w 53"/>
                <a:gd name="T79" fmla="*/ 59 h 86"/>
                <a:gd name="T80" fmla="*/ 16 w 53"/>
                <a:gd name="T81" fmla="*/ 62 h 86"/>
                <a:gd name="T82" fmla="*/ 4 w 53"/>
                <a:gd name="T83" fmla="*/ 74 h 86"/>
                <a:gd name="T84" fmla="*/ 16 w 53"/>
                <a:gd name="T85" fmla="*/ 62 h 86"/>
                <a:gd name="T86" fmla="*/ 19 w 53"/>
                <a:gd name="T87" fmla="*/ 64 h 86"/>
                <a:gd name="T88" fmla="*/ 12 w 53"/>
                <a:gd name="T89" fmla="*/ 78 h 86"/>
                <a:gd name="T90" fmla="*/ 14 w 53"/>
                <a:gd name="T91" fmla="*/ 79 h 86"/>
                <a:gd name="T92" fmla="*/ 12 w 53"/>
                <a:gd name="T93" fmla="*/ 78 h 86"/>
                <a:gd name="T94" fmla="*/ 20 w 53"/>
                <a:gd name="T95" fmla="*/ 75 h 86"/>
                <a:gd name="T96" fmla="*/ 15 w 53"/>
                <a:gd name="T9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86">
                  <a:moveTo>
                    <a:pt x="27" y="58"/>
                  </a:moveTo>
                  <a:cubicBezTo>
                    <a:pt x="28" y="60"/>
                    <a:pt x="28" y="61"/>
                    <a:pt x="30" y="62"/>
                  </a:cubicBezTo>
                  <a:cubicBezTo>
                    <a:pt x="28" y="66"/>
                    <a:pt x="27" y="70"/>
                    <a:pt x="25" y="74"/>
                  </a:cubicBezTo>
                  <a:cubicBezTo>
                    <a:pt x="24" y="76"/>
                    <a:pt x="24" y="79"/>
                    <a:pt x="23" y="80"/>
                  </a:cubicBezTo>
                  <a:cubicBezTo>
                    <a:pt x="23" y="80"/>
                    <a:pt x="22" y="81"/>
                    <a:pt x="21" y="82"/>
                  </a:cubicBez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4" y="86"/>
                    <a:pt x="11" y="84"/>
                    <a:pt x="7" y="83"/>
                  </a:cubicBezTo>
                  <a:cubicBezTo>
                    <a:pt x="6" y="83"/>
                    <a:pt x="5" y="81"/>
                    <a:pt x="4" y="81"/>
                  </a:cubicBezTo>
                  <a:cubicBezTo>
                    <a:pt x="2" y="78"/>
                    <a:pt x="1" y="75"/>
                    <a:pt x="0" y="72"/>
                  </a:cubicBezTo>
                  <a:cubicBezTo>
                    <a:pt x="1" y="66"/>
                    <a:pt x="4" y="60"/>
                    <a:pt x="4" y="56"/>
                  </a:cubicBezTo>
                  <a:cubicBezTo>
                    <a:pt x="5" y="56"/>
                    <a:pt x="6" y="55"/>
                    <a:pt x="7" y="54"/>
                  </a:cubicBezTo>
                  <a:cubicBezTo>
                    <a:pt x="8" y="46"/>
                    <a:pt x="8" y="40"/>
                    <a:pt x="7" y="34"/>
                  </a:cubicBezTo>
                  <a:cubicBezTo>
                    <a:pt x="5" y="30"/>
                    <a:pt x="4" y="28"/>
                    <a:pt x="4" y="24"/>
                  </a:cubicBezTo>
                  <a:cubicBezTo>
                    <a:pt x="3" y="20"/>
                    <a:pt x="4" y="18"/>
                    <a:pt x="5" y="14"/>
                  </a:cubicBezTo>
                  <a:cubicBezTo>
                    <a:pt x="7" y="8"/>
                    <a:pt x="12" y="6"/>
                    <a:pt x="16" y="3"/>
                  </a:cubicBezTo>
                  <a:cubicBezTo>
                    <a:pt x="18" y="3"/>
                    <a:pt x="21" y="0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8" y="0"/>
                    <a:pt x="35" y="0"/>
                    <a:pt x="39" y="3"/>
                  </a:cubicBezTo>
                  <a:cubicBezTo>
                    <a:pt x="46" y="8"/>
                    <a:pt x="51" y="15"/>
                    <a:pt x="51" y="23"/>
                  </a:cubicBezTo>
                  <a:cubicBezTo>
                    <a:pt x="53" y="32"/>
                    <a:pt x="43" y="44"/>
                    <a:pt x="35" y="46"/>
                  </a:cubicBezTo>
                  <a:cubicBezTo>
                    <a:pt x="32" y="50"/>
                    <a:pt x="30" y="54"/>
                    <a:pt x="27" y="58"/>
                  </a:cubicBezTo>
                  <a:close/>
                  <a:moveTo>
                    <a:pt x="31" y="47"/>
                  </a:moveTo>
                  <a:cubicBezTo>
                    <a:pt x="38" y="41"/>
                    <a:pt x="47" y="38"/>
                    <a:pt x="49" y="26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9" y="22"/>
                    <a:pt x="49" y="21"/>
                    <a:pt x="49" y="19"/>
                  </a:cubicBezTo>
                  <a:cubicBezTo>
                    <a:pt x="48" y="19"/>
                    <a:pt x="49" y="18"/>
                    <a:pt x="49" y="17"/>
                  </a:cubicBezTo>
                  <a:cubicBezTo>
                    <a:pt x="49" y="17"/>
                    <a:pt x="48" y="16"/>
                    <a:pt x="47" y="15"/>
                  </a:cubicBezTo>
                  <a:cubicBezTo>
                    <a:pt x="47" y="15"/>
                    <a:pt x="48" y="15"/>
                    <a:pt x="48" y="15"/>
                  </a:cubicBezTo>
                  <a:cubicBezTo>
                    <a:pt x="47" y="11"/>
                    <a:pt x="39" y="4"/>
                    <a:pt x="34" y="3"/>
                  </a:cubicBezTo>
                  <a:cubicBezTo>
                    <a:pt x="33" y="2"/>
                    <a:pt x="31" y="2"/>
                    <a:pt x="29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2"/>
                    <a:pt x="27" y="2"/>
                    <a:pt x="26" y="2"/>
                  </a:cubicBezTo>
                  <a:cubicBezTo>
                    <a:pt x="22" y="3"/>
                    <a:pt x="18" y="4"/>
                    <a:pt x="14" y="6"/>
                  </a:cubicBezTo>
                  <a:cubicBezTo>
                    <a:pt x="13" y="7"/>
                    <a:pt x="10" y="10"/>
                    <a:pt x="10" y="11"/>
                  </a:cubicBezTo>
                  <a:cubicBezTo>
                    <a:pt x="8" y="12"/>
                    <a:pt x="9" y="14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6" y="20"/>
                    <a:pt x="6" y="25"/>
                    <a:pt x="6" y="26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3"/>
                    <a:pt x="10" y="37"/>
                    <a:pt x="11" y="40"/>
                  </a:cubicBezTo>
                  <a:cubicBezTo>
                    <a:pt x="11" y="43"/>
                    <a:pt x="10" y="46"/>
                    <a:pt x="11" y="49"/>
                  </a:cubicBezTo>
                  <a:cubicBezTo>
                    <a:pt x="9" y="50"/>
                    <a:pt x="10" y="53"/>
                    <a:pt x="9" y="54"/>
                  </a:cubicBezTo>
                  <a:cubicBezTo>
                    <a:pt x="11" y="55"/>
                    <a:pt x="12" y="56"/>
                    <a:pt x="15" y="57"/>
                  </a:cubicBezTo>
                  <a:cubicBezTo>
                    <a:pt x="17" y="49"/>
                    <a:pt x="17" y="42"/>
                    <a:pt x="18" y="34"/>
                  </a:cubicBezTo>
                  <a:cubicBezTo>
                    <a:pt x="18" y="30"/>
                    <a:pt x="17" y="26"/>
                    <a:pt x="16" y="22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3" y="21"/>
                    <a:pt x="21" y="23"/>
                    <a:pt x="22" y="25"/>
                  </a:cubicBezTo>
                  <a:cubicBezTo>
                    <a:pt x="24" y="25"/>
                    <a:pt x="25" y="23"/>
                    <a:pt x="27" y="24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31" y="26"/>
                    <a:pt x="34" y="24"/>
                    <a:pt x="36" y="27"/>
                  </a:cubicBezTo>
                  <a:cubicBezTo>
                    <a:pt x="29" y="37"/>
                    <a:pt x="21" y="47"/>
                    <a:pt x="21" y="59"/>
                  </a:cubicBezTo>
                  <a:cubicBezTo>
                    <a:pt x="27" y="59"/>
                    <a:pt x="27" y="51"/>
                    <a:pt x="31" y="47"/>
                  </a:cubicBezTo>
                  <a:close/>
                  <a:moveTo>
                    <a:pt x="28" y="30"/>
                  </a:moveTo>
                  <a:cubicBezTo>
                    <a:pt x="26" y="26"/>
                    <a:pt x="23" y="28"/>
                    <a:pt x="21" y="28"/>
                  </a:cubicBezTo>
                  <a:cubicBezTo>
                    <a:pt x="21" y="31"/>
                    <a:pt x="20" y="34"/>
                    <a:pt x="19" y="37"/>
                  </a:cubicBezTo>
                  <a:cubicBezTo>
                    <a:pt x="19" y="38"/>
                    <a:pt x="20" y="40"/>
                    <a:pt x="19" y="42"/>
                  </a:cubicBezTo>
                  <a:cubicBezTo>
                    <a:pt x="19" y="46"/>
                    <a:pt x="18" y="50"/>
                    <a:pt x="17" y="54"/>
                  </a:cubicBezTo>
                  <a:cubicBezTo>
                    <a:pt x="17" y="56"/>
                    <a:pt x="15" y="59"/>
                    <a:pt x="18" y="59"/>
                  </a:cubicBezTo>
                  <a:cubicBezTo>
                    <a:pt x="18" y="57"/>
                    <a:pt x="19" y="55"/>
                    <a:pt x="21" y="53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4" y="45"/>
                    <a:pt x="26" y="36"/>
                    <a:pt x="30" y="30"/>
                  </a:cubicBezTo>
                  <a:cubicBezTo>
                    <a:pt x="29" y="29"/>
                    <a:pt x="28" y="30"/>
                    <a:pt x="28" y="30"/>
                  </a:cubicBezTo>
                  <a:close/>
                  <a:moveTo>
                    <a:pt x="22" y="64"/>
                  </a:moveTo>
                  <a:cubicBezTo>
                    <a:pt x="19" y="68"/>
                    <a:pt x="16" y="70"/>
                    <a:pt x="13" y="73"/>
                  </a:cubicBezTo>
                  <a:cubicBezTo>
                    <a:pt x="12" y="73"/>
                    <a:pt x="12" y="74"/>
                    <a:pt x="11" y="73"/>
                  </a:cubicBezTo>
                  <a:cubicBezTo>
                    <a:pt x="11" y="76"/>
                    <a:pt x="7" y="76"/>
                    <a:pt x="6" y="80"/>
                  </a:cubicBezTo>
                  <a:cubicBezTo>
                    <a:pt x="8" y="81"/>
                    <a:pt x="10" y="79"/>
                    <a:pt x="11" y="77"/>
                  </a:cubicBezTo>
                  <a:cubicBezTo>
                    <a:pt x="13" y="75"/>
                    <a:pt x="15" y="72"/>
                    <a:pt x="17" y="70"/>
                  </a:cubicBezTo>
                  <a:cubicBezTo>
                    <a:pt x="19" y="69"/>
                    <a:pt x="21" y="67"/>
                    <a:pt x="23" y="65"/>
                  </a:cubicBezTo>
                  <a:cubicBezTo>
                    <a:pt x="24" y="65"/>
                    <a:pt x="25" y="65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4" y="64"/>
                    <a:pt x="23" y="65"/>
                    <a:pt x="22" y="64"/>
                  </a:cubicBezTo>
                  <a:close/>
                  <a:moveTo>
                    <a:pt x="8" y="58"/>
                  </a:moveTo>
                  <a:cubicBezTo>
                    <a:pt x="7" y="59"/>
                    <a:pt x="8" y="59"/>
                    <a:pt x="7" y="60"/>
                  </a:cubicBezTo>
                  <a:cubicBezTo>
                    <a:pt x="8" y="61"/>
                    <a:pt x="9" y="60"/>
                    <a:pt x="9" y="61"/>
                  </a:cubicBezTo>
                  <a:cubicBezTo>
                    <a:pt x="6" y="63"/>
                    <a:pt x="4" y="65"/>
                    <a:pt x="3" y="68"/>
                  </a:cubicBezTo>
                  <a:cubicBezTo>
                    <a:pt x="7" y="67"/>
                    <a:pt x="10" y="64"/>
                    <a:pt x="13" y="61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10" y="60"/>
                    <a:pt x="10" y="59"/>
                    <a:pt x="10" y="59"/>
                  </a:cubicBezTo>
                  <a:cubicBezTo>
                    <a:pt x="9" y="58"/>
                    <a:pt x="9" y="58"/>
                    <a:pt x="8" y="58"/>
                  </a:cubicBezTo>
                  <a:close/>
                  <a:moveTo>
                    <a:pt x="16" y="62"/>
                  </a:moveTo>
                  <a:cubicBezTo>
                    <a:pt x="12" y="65"/>
                    <a:pt x="9" y="67"/>
                    <a:pt x="6" y="69"/>
                  </a:cubicBezTo>
                  <a:cubicBezTo>
                    <a:pt x="5" y="72"/>
                    <a:pt x="1" y="73"/>
                    <a:pt x="4" y="74"/>
                  </a:cubicBezTo>
                  <a:cubicBezTo>
                    <a:pt x="8" y="70"/>
                    <a:pt x="14" y="67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lose/>
                  <a:moveTo>
                    <a:pt x="5" y="77"/>
                  </a:moveTo>
                  <a:cubicBezTo>
                    <a:pt x="10" y="74"/>
                    <a:pt x="15" y="69"/>
                    <a:pt x="19" y="64"/>
                  </a:cubicBezTo>
                  <a:cubicBezTo>
                    <a:pt x="14" y="68"/>
                    <a:pt x="9" y="72"/>
                    <a:pt x="5" y="77"/>
                  </a:cubicBezTo>
                  <a:close/>
                  <a:moveTo>
                    <a:pt x="12" y="78"/>
                  </a:moveTo>
                  <a:cubicBezTo>
                    <a:pt x="12" y="79"/>
                    <a:pt x="11" y="80"/>
                    <a:pt x="10" y="81"/>
                  </a:cubicBezTo>
                  <a:cubicBezTo>
                    <a:pt x="13" y="82"/>
                    <a:pt x="13" y="80"/>
                    <a:pt x="14" y="79"/>
                  </a:cubicBezTo>
                  <a:cubicBezTo>
                    <a:pt x="17" y="75"/>
                    <a:pt x="23" y="72"/>
                    <a:pt x="23" y="68"/>
                  </a:cubicBezTo>
                  <a:cubicBezTo>
                    <a:pt x="19" y="70"/>
                    <a:pt x="16" y="76"/>
                    <a:pt x="12" y="78"/>
                  </a:cubicBezTo>
                  <a:close/>
                  <a:moveTo>
                    <a:pt x="15" y="82"/>
                  </a:moveTo>
                  <a:cubicBezTo>
                    <a:pt x="16" y="80"/>
                    <a:pt x="21" y="78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8"/>
                    <a:pt x="14" y="79"/>
                    <a:pt x="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9491663" y="1868488"/>
              <a:ext cx="103188" cy="76200"/>
            </a:xfrm>
            <a:custGeom>
              <a:avLst/>
              <a:gdLst>
                <a:gd name="T0" fmla="*/ 12 w 12"/>
                <a:gd name="T1" fmla="*/ 5 h 9"/>
                <a:gd name="T2" fmla="*/ 1 w 12"/>
                <a:gd name="T3" fmla="*/ 5 h 9"/>
                <a:gd name="T4" fmla="*/ 0 w 12"/>
                <a:gd name="T5" fmla="*/ 4 h 9"/>
                <a:gd name="T6" fmla="*/ 12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5"/>
                  </a:moveTo>
                  <a:cubicBezTo>
                    <a:pt x="10" y="9"/>
                    <a:pt x="4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2" y="0"/>
                    <a:pt x="7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576" y="2996952"/>
            <a:ext cx="3509350" cy="2744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7093" y="2497855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42871" y="2978806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grpSp>
        <p:nvGrpSpPr>
          <p:cNvPr id="6" name="组合 5"/>
          <p:cNvGrpSpPr/>
          <p:nvPr/>
        </p:nvGrpSpPr>
        <p:grpSpPr>
          <a:xfrm>
            <a:off x="6426419" y="2282415"/>
            <a:ext cx="3729948" cy="3458840"/>
            <a:chOff x="7991475" y="642938"/>
            <a:chExt cx="3341688" cy="3098800"/>
          </a:xfrm>
          <a:solidFill>
            <a:srgbClr val="363D40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8709025" y="730251"/>
              <a:ext cx="1231900" cy="744538"/>
            </a:xfrm>
            <a:custGeom>
              <a:avLst/>
              <a:gdLst>
                <a:gd name="T0" fmla="*/ 3 w 327"/>
                <a:gd name="T1" fmla="*/ 193 h 198"/>
                <a:gd name="T2" fmla="*/ 6 w 327"/>
                <a:gd name="T3" fmla="*/ 196 h 198"/>
                <a:gd name="T4" fmla="*/ 21 w 327"/>
                <a:gd name="T5" fmla="*/ 198 h 198"/>
                <a:gd name="T6" fmla="*/ 81 w 327"/>
                <a:gd name="T7" fmla="*/ 197 h 198"/>
                <a:gd name="T8" fmla="*/ 325 w 327"/>
                <a:gd name="T9" fmla="*/ 196 h 198"/>
                <a:gd name="T10" fmla="*/ 326 w 327"/>
                <a:gd name="T11" fmla="*/ 25 h 198"/>
                <a:gd name="T12" fmla="*/ 327 w 327"/>
                <a:gd name="T13" fmla="*/ 13 h 198"/>
                <a:gd name="T14" fmla="*/ 324 w 327"/>
                <a:gd name="T15" fmla="*/ 3 h 198"/>
                <a:gd name="T16" fmla="*/ 284 w 327"/>
                <a:gd name="T17" fmla="*/ 2 h 198"/>
                <a:gd name="T18" fmla="*/ 163 w 327"/>
                <a:gd name="T19" fmla="*/ 0 h 198"/>
                <a:gd name="T20" fmla="*/ 136 w 327"/>
                <a:gd name="T21" fmla="*/ 2 h 198"/>
                <a:gd name="T22" fmla="*/ 7 w 327"/>
                <a:gd name="T23" fmla="*/ 5 h 198"/>
                <a:gd name="T24" fmla="*/ 0 w 327"/>
                <a:gd name="T25" fmla="*/ 31 h 198"/>
                <a:gd name="T26" fmla="*/ 3 w 327"/>
                <a:gd name="T27" fmla="*/ 72 h 198"/>
                <a:gd name="T28" fmla="*/ 37 w 327"/>
                <a:gd name="T29" fmla="*/ 191 h 198"/>
                <a:gd name="T30" fmla="*/ 221 w 327"/>
                <a:gd name="T31" fmla="*/ 8 h 198"/>
                <a:gd name="T32" fmla="*/ 97 w 327"/>
                <a:gd name="T33" fmla="*/ 191 h 198"/>
                <a:gd name="T34" fmla="*/ 40 w 327"/>
                <a:gd name="T35" fmla="*/ 191 h 198"/>
                <a:gd name="T36" fmla="*/ 262 w 327"/>
                <a:gd name="T37" fmla="*/ 191 h 198"/>
                <a:gd name="T38" fmla="*/ 320 w 327"/>
                <a:gd name="T39" fmla="*/ 191 h 198"/>
                <a:gd name="T40" fmla="*/ 320 w 327"/>
                <a:gd name="T41" fmla="*/ 9 h 198"/>
                <a:gd name="T42" fmla="*/ 320 w 327"/>
                <a:gd name="T43" fmla="*/ 19 h 198"/>
                <a:gd name="T44" fmla="*/ 320 w 327"/>
                <a:gd name="T45" fmla="*/ 96 h 198"/>
                <a:gd name="T46" fmla="*/ 255 w 327"/>
                <a:gd name="T47" fmla="*/ 188 h 198"/>
                <a:gd name="T48" fmla="*/ 103 w 327"/>
                <a:gd name="T49" fmla="*/ 191 h 198"/>
                <a:gd name="T50" fmla="*/ 284 w 327"/>
                <a:gd name="T51" fmla="*/ 8 h 198"/>
                <a:gd name="T52" fmla="*/ 9 w 327"/>
                <a:gd name="T53" fmla="*/ 14 h 198"/>
                <a:gd name="T54" fmla="*/ 15 w 327"/>
                <a:gd name="T55" fmla="*/ 8 h 198"/>
                <a:gd name="T56" fmla="*/ 156 w 327"/>
                <a:gd name="T57" fmla="*/ 8 h 198"/>
                <a:gd name="T58" fmla="*/ 34 w 327"/>
                <a:gd name="T59" fmla="*/ 191 h 198"/>
                <a:gd name="T60" fmla="*/ 10 w 327"/>
                <a:gd name="T61" fmla="*/ 190 h 198"/>
                <a:gd name="T62" fmla="*/ 8 w 327"/>
                <a:gd name="T63" fmla="*/ 54 h 198"/>
                <a:gd name="T64" fmla="*/ 9 w 327"/>
                <a:gd name="T65" fmla="*/ 1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198">
                  <a:moveTo>
                    <a:pt x="3" y="72"/>
                  </a:moveTo>
                  <a:cubicBezTo>
                    <a:pt x="3" y="112"/>
                    <a:pt x="3" y="152"/>
                    <a:pt x="3" y="193"/>
                  </a:cubicBezTo>
                  <a:cubicBezTo>
                    <a:pt x="3" y="194"/>
                    <a:pt x="4" y="195"/>
                    <a:pt x="4" y="195"/>
                  </a:cubicBezTo>
                  <a:cubicBezTo>
                    <a:pt x="5" y="196"/>
                    <a:pt x="5" y="196"/>
                    <a:pt x="6" y="196"/>
                  </a:cubicBezTo>
                  <a:cubicBezTo>
                    <a:pt x="6" y="197"/>
                    <a:pt x="7" y="197"/>
                    <a:pt x="8" y="197"/>
                  </a:cubicBezTo>
                  <a:cubicBezTo>
                    <a:pt x="11" y="197"/>
                    <a:pt x="15" y="197"/>
                    <a:pt x="21" y="198"/>
                  </a:cubicBezTo>
                  <a:cubicBezTo>
                    <a:pt x="26" y="198"/>
                    <a:pt x="33" y="198"/>
                    <a:pt x="40" y="198"/>
                  </a:cubicBezTo>
                  <a:cubicBezTo>
                    <a:pt x="58" y="198"/>
                    <a:pt x="78" y="197"/>
                    <a:pt x="81" y="197"/>
                  </a:cubicBezTo>
                  <a:cubicBezTo>
                    <a:pt x="162" y="197"/>
                    <a:pt x="242" y="197"/>
                    <a:pt x="323" y="197"/>
                  </a:cubicBezTo>
                  <a:cubicBezTo>
                    <a:pt x="324" y="197"/>
                    <a:pt x="325" y="197"/>
                    <a:pt x="325" y="196"/>
                  </a:cubicBezTo>
                  <a:cubicBezTo>
                    <a:pt x="326" y="196"/>
                    <a:pt x="326" y="195"/>
                    <a:pt x="326" y="194"/>
                  </a:cubicBezTo>
                  <a:cubicBezTo>
                    <a:pt x="326" y="138"/>
                    <a:pt x="326" y="81"/>
                    <a:pt x="326" y="25"/>
                  </a:cubicBezTo>
                  <a:cubicBezTo>
                    <a:pt x="326" y="24"/>
                    <a:pt x="326" y="22"/>
                    <a:pt x="327" y="20"/>
                  </a:cubicBezTo>
                  <a:cubicBezTo>
                    <a:pt x="327" y="18"/>
                    <a:pt x="327" y="15"/>
                    <a:pt x="327" y="13"/>
                  </a:cubicBezTo>
                  <a:cubicBezTo>
                    <a:pt x="327" y="10"/>
                    <a:pt x="327" y="8"/>
                    <a:pt x="326" y="6"/>
                  </a:cubicBezTo>
                  <a:cubicBezTo>
                    <a:pt x="326" y="5"/>
                    <a:pt x="325" y="4"/>
                    <a:pt x="324" y="3"/>
                  </a:cubicBezTo>
                  <a:cubicBezTo>
                    <a:pt x="323" y="2"/>
                    <a:pt x="322" y="2"/>
                    <a:pt x="320" y="2"/>
                  </a:cubicBezTo>
                  <a:cubicBezTo>
                    <a:pt x="308" y="2"/>
                    <a:pt x="296" y="2"/>
                    <a:pt x="284" y="2"/>
                  </a:cubicBezTo>
                  <a:cubicBezTo>
                    <a:pt x="244" y="2"/>
                    <a:pt x="205" y="2"/>
                    <a:pt x="165" y="2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1"/>
                    <a:pt x="161" y="2"/>
                  </a:cubicBezTo>
                  <a:cubicBezTo>
                    <a:pt x="153" y="2"/>
                    <a:pt x="144" y="2"/>
                    <a:pt x="136" y="2"/>
                  </a:cubicBezTo>
                  <a:cubicBezTo>
                    <a:pt x="95" y="2"/>
                    <a:pt x="55" y="2"/>
                    <a:pt x="15" y="2"/>
                  </a:cubicBezTo>
                  <a:cubicBezTo>
                    <a:pt x="12" y="2"/>
                    <a:pt x="9" y="3"/>
                    <a:pt x="7" y="5"/>
                  </a:cubicBezTo>
                  <a:cubicBezTo>
                    <a:pt x="4" y="7"/>
                    <a:pt x="3" y="11"/>
                    <a:pt x="2" y="16"/>
                  </a:cubicBezTo>
                  <a:cubicBezTo>
                    <a:pt x="1" y="20"/>
                    <a:pt x="0" y="26"/>
                    <a:pt x="0" y="31"/>
                  </a:cubicBezTo>
                  <a:cubicBezTo>
                    <a:pt x="0" y="39"/>
                    <a:pt x="1" y="47"/>
                    <a:pt x="2" y="55"/>
                  </a:cubicBezTo>
                  <a:cubicBezTo>
                    <a:pt x="2" y="62"/>
                    <a:pt x="3" y="68"/>
                    <a:pt x="3" y="72"/>
                  </a:cubicBezTo>
                  <a:close/>
                  <a:moveTo>
                    <a:pt x="40" y="191"/>
                  </a:moveTo>
                  <a:cubicBezTo>
                    <a:pt x="39" y="191"/>
                    <a:pt x="38" y="191"/>
                    <a:pt x="37" y="191"/>
                  </a:cubicBezTo>
                  <a:cubicBezTo>
                    <a:pt x="76" y="127"/>
                    <a:pt x="118" y="66"/>
                    <a:pt x="165" y="8"/>
                  </a:cubicBezTo>
                  <a:cubicBezTo>
                    <a:pt x="184" y="8"/>
                    <a:pt x="202" y="8"/>
                    <a:pt x="221" y="8"/>
                  </a:cubicBezTo>
                  <a:cubicBezTo>
                    <a:pt x="178" y="68"/>
                    <a:pt x="136" y="129"/>
                    <a:pt x="96" y="190"/>
                  </a:cubicBezTo>
                  <a:cubicBezTo>
                    <a:pt x="97" y="191"/>
                    <a:pt x="97" y="191"/>
                    <a:pt x="97" y="191"/>
                  </a:cubicBezTo>
                  <a:cubicBezTo>
                    <a:pt x="92" y="191"/>
                    <a:pt x="86" y="191"/>
                    <a:pt x="81" y="191"/>
                  </a:cubicBezTo>
                  <a:cubicBezTo>
                    <a:pt x="78" y="191"/>
                    <a:pt x="58" y="191"/>
                    <a:pt x="40" y="191"/>
                  </a:cubicBezTo>
                  <a:close/>
                  <a:moveTo>
                    <a:pt x="320" y="191"/>
                  </a:moveTo>
                  <a:cubicBezTo>
                    <a:pt x="300" y="191"/>
                    <a:pt x="281" y="191"/>
                    <a:pt x="262" y="191"/>
                  </a:cubicBezTo>
                  <a:cubicBezTo>
                    <a:pt x="282" y="162"/>
                    <a:pt x="301" y="133"/>
                    <a:pt x="320" y="104"/>
                  </a:cubicBezTo>
                  <a:cubicBezTo>
                    <a:pt x="320" y="133"/>
                    <a:pt x="320" y="162"/>
                    <a:pt x="320" y="191"/>
                  </a:cubicBezTo>
                  <a:close/>
                  <a:moveTo>
                    <a:pt x="320" y="8"/>
                  </a:moveTo>
                  <a:cubicBezTo>
                    <a:pt x="320" y="9"/>
                    <a:pt x="320" y="9"/>
                    <a:pt x="320" y="9"/>
                  </a:cubicBezTo>
                  <a:cubicBezTo>
                    <a:pt x="320" y="10"/>
                    <a:pt x="320" y="11"/>
                    <a:pt x="320" y="13"/>
                  </a:cubicBezTo>
                  <a:cubicBezTo>
                    <a:pt x="320" y="15"/>
                    <a:pt x="320" y="17"/>
                    <a:pt x="320" y="19"/>
                  </a:cubicBezTo>
                  <a:cubicBezTo>
                    <a:pt x="320" y="21"/>
                    <a:pt x="320" y="23"/>
                    <a:pt x="320" y="25"/>
                  </a:cubicBezTo>
                  <a:cubicBezTo>
                    <a:pt x="320" y="48"/>
                    <a:pt x="320" y="72"/>
                    <a:pt x="320" y="96"/>
                  </a:cubicBezTo>
                  <a:cubicBezTo>
                    <a:pt x="317" y="95"/>
                    <a:pt x="317" y="95"/>
                    <a:pt x="317" y="95"/>
                  </a:cubicBezTo>
                  <a:cubicBezTo>
                    <a:pt x="297" y="126"/>
                    <a:pt x="277" y="157"/>
                    <a:pt x="255" y="188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07" y="191"/>
                    <a:pt x="155" y="191"/>
                    <a:pt x="103" y="191"/>
                  </a:cubicBezTo>
                  <a:cubicBezTo>
                    <a:pt x="144" y="129"/>
                    <a:pt x="186" y="68"/>
                    <a:pt x="229" y="8"/>
                  </a:cubicBezTo>
                  <a:cubicBezTo>
                    <a:pt x="248" y="8"/>
                    <a:pt x="266" y="8"/>
                    <a:pt x="284" y="8"/>
                  </a:cubicBezTo>
                  <a:cubicBezTo>
                    <a:pt x="296" y="8"/>
                    <a:pt x="308" y="8"/>
                    <a:pt x="320" y="8"/>
                  </a:cubicBezTo>
                  <a:close/>
                  <a:moveTo>
                    <a:pt x="9" y="14"/>
                  </a:moveTo>
                  <a:cubicBezTo>
                    <a:pt x="10" y="12"/>
                    <a:pt x="11" y="10"/>
                    <a:pt x="12" y="10"/>
                  </a:cubicBezTo>
                  <a:cubicBezTo>
                    <a:pt x="12" y="9"/>
                    <a:pt x="13" y="8"/>
                    <a:pt x="15" y="8"/>
                  </a:cubicBezTo>
                  <a:cubicBezTo>
                    <a:pt x="55" y="8"/>
                    <a:pt x="95" y="8"/>
                    <a:pt x="136" y="8"/>
                  </a:cubicBezTo>
                  <a:cubicBezTo>
                    <a:pt x="142" y="8"/>
                    <a:pt x="149" y="8"/>
                    <a:pt x="156" y="8"/>
                  </a:cubicBezTo>
                  <a:cubicBezTo>
                    <a:pt x="111" y="66"/>
                    <a:pt x="68" y="126"/>
                    <a:pt x="31" y="189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27" y="191"/>
                    <a:pt x="21" y="191"/>
                    <a:pt x="17" y="191"/>
                  </a:cubicBezTo>
                  <a:cubicBezTo>
                    <a:pt x="14" y="191"/>
                    <a:pt x="11" y="190"/>
                    <a:pt x="10" y="190"/>
                  </a:cubicBezTo>
                  <a:cubicBezTo>
                    <a:pt x="10" y="151"/>
                    <a:pt x="10" y="111"/>
                    <a:pt x="10" y="72"/>
                  </a:cubicBezTo>
                  <a:cubicBezTo>
                    <a:pt x="10" y="67"/>
                    <a:pt x="9" y="61"/>
                    <a:pt x="8" y="54"/>
                  </a:cubicBezTo>
                  <a:cubicBezTo>
                    <a:pt x="8" y="47"/>
                    <a:pt x="7" y="38"/>
                    <a:pt x="7" y="31"/>
                  </a:cubicBezTo>
                  <a:cubicBezTo>
                    <a:pt x="7" y="24"/>
                    <a:pt x="8" y="18"/>
                    <a:pt x="9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7991475" y="642938"/>
              <a:ext cx="3341688" cy="3098800"/>
            </a:xfrm>
            <a:custGeom>
              <a:avLst/>
              <a:gdLst>
                <a:gd name="T0" fmla="*/ 749 w 888"/>
                <a:gd name="T1" fmla="*/ 641 h 823"/>
                <a:gd name="T2" fmla="*/ 669 w 888"/>
                <a:gd name="T3" fmla="*/ 480 h 823"/>
                <a:gd name="T4" fmla="*/ 199 w 888"/>
                <a:gd name="T5" fmla="*/ 371 h 823"/>
                <a:gd name="T6" fmla="*/ 155 w 888"/>
                <a:gd name="T7" fmla="*/ 332 h 823"/>
                <a:gd name="T8" fmla="*/ 447 w 888"/>
                <a:gd name="T9" fmla="*/ 350 h 823"/>
                <a:gd name="T10" fmla="*/ 487 w 888"/>
                <a:gd name="T11" fmla="*/ 280 h 823"/>
                <a:gd name="T12" fmla="*/ 541 w 888"/>
                <a:gd name="T13" fmla="*/ 40 h 823"/>
                <a:gd name="T14" fmla="*/ 171 w 888"/>
                <a:gd name="T15" fmla="*/ 105 h 823"/>
                <a:gd name="T16" fmla="*/ 305 w 888"/>
                <a:gd name="T17" fmla="*/ 309 h 823"/>
                <a:gd name="T18" fmla="*/ 141 w 888"/>
                <a:gd name="T19" fmla="*/ 325 h 823"/>
                <a:gd name="T20" fmla="*/ 164 w 888"/>
                <a:gd name="T21" fmla="*/ 418 h 823"/>
                <a:gd name="T22" fmla="*/ 233 w 888"/>
                <a:gd name="T23" fmla="*/ 466 h 823"/>
                <a:gd name="T24" fmla="*/ 311 w 888"/>
                <a:gd name="T25" fmla="*/ 465 h 823"/>
                <a:gd name="T26" fmla="*/ 553 w 888"/>
                <a:gd name="T27" fmla="*/ 464 h 823"/>
                <a:gd name="T28" fmla="*/ 649 w 888"/>
                <a:gd name="T29" fmla="*/ 496 h 823"/>
                <a:gd name="T30" fmla="*/ 726 w 888"/>
                <a:gd name="T31" fmla="*/ 651 h 823"/>
                <a:gd name="T32" fmla="*/ 265 w 888"/>
                <a:gd name="T33" fmla="*/ 339 h 823"/>
                <a:gd name="T34" fmla="*/ 289 w 888"/>
                <a:gd name="T35" fmla="*/ 344 h 823"/>
                <a:gd name="T36" fmla="*/ 435 w 888"/>
                <a:gd name="T37" fmla="*/ 345 h 823"/>
                <a:gd name="T38" fmla="*/ 406 w 888"/>
                <a:gd name="T39" fmla="*/ 344 h 823"/>
                <a:gd name="T40" fmla="*/ 378 w 888"/>
                <a:gd name="T41" fmla="*/ 339 h 823"/>
                <a:gd name="T42" fmla="*/ 333 w 888"/>
                <a:gd name="T43" fmla="*/ 344 h 823"/>
                <a:gd name="T44" fmla="*/ 307 w 888"/>
                <a:gd name="T45" fmla="*/ 341 h 823"/>
                <a:gd name="T46" fmla="*/ 449 w 888"/>
                <a:gd name="T47" fmla="*/ 342 h 823"/>
                <a:gd name="T48" fmla="*/ 406 w 888"/>
                <a:gd name="T49" fmla="*/ 309 h 823"/>
                <a:gd name="T50" fmla="*/ 293 w 888"/>
                <a:gd name="T51" fmla="*/ 275 h 823"/>
                <a:gd name="T52" fmla="*/ 241 w 888"/>
                <a:gd name="T53" fmla="*/ 265 h 823"/>
                <a:gd name="T54" fmla="*/ 288 w 888"/>
                <a:gd name="T55" fmla="*/ 275 h 823"/>
                <a:gd name="T56" fmla="*/ 348 w 888"/>
                <a:gd name="T57" fmla="*/ 264 h 823"/>
                <a:gd name="T58" fmla="*/ 364 w 888"/>
                <a:gd name="T59" fmla="*/ 264 h 823"/>
                <a:gd name="T60" fmla="*/ 388 w 888"/>
                <a:gd name="T61" fmla="*/ 265 h 823"/>
                <a:gd name="T62" fmla="*/ 400 w 888"/>
                <a:gd name="T63" fmla="*/ 266 h 823"/>
                <a:gd name="T64" fmla="*/ 483 w 888"/>
                <a:gd name="T65" fmla="*/ 270 h 823"/>
                <a:gd name="T66" fmla="*/ 466 w 888"/>
                <a:gd name="T67" fmla="*/ 265 h 823"/>
                <a:gd name="T68" fmla="*/ 425 w 888"/>
                <a:gd name="T69" fmla="*/ 274 h 823"/>
                <a:gd name="T70" fmla="*/ 520 w 888"/>
                <a:gd name="T71" fmla="*/ 271 h 823"/>
                <a:gd name="T72" fmla="*/ 519 w 888"/>
                <a:gd name="T73" fmla="*/ 9 h 823"/>
                <a:gd name="T74" fmla="*/ 489 w 888"/>
                <a:gd name="T75" fmla="*/ 259 h 823"/>
                <a:gd name="T76" fmla="*/ 177 w 888"/>
                <a:gd name="T77" fmla="*/ 85 h 823"/>
                <a:gd name="T78" fmla="*/ 195 w 888"/>
                <a:gd name="T79" fmla="*/ 263 h 823"/>
                <a:gd name="T80" fmla="*/ 226 w 888"/>
                <a:gd name="T81" fmla="*/ 266 h 823"/>
                <a:gd name="T82" fmla="*/ 311 w 888"/>
                <a:gd name="T83" fmla="*/ 282 h 823"/>
                <a:gd name="T84" fmla="*/ 446 w 888"/>
                <a:gd name="T85" fmla="*/ 323 h 823"/>
                <a:gd name="T86" fmla="*/ 261 w 888"/>
                <a:gd name="T87" fmla="*/ 331 h 823"/>
                <a:gd name="T88" fmla="*/ 527 w 888"/>
                <a:gd name="T89" fmla="*/ 385 h 823"/>
                <a:gd name="T90" fmla="*/ 201 w 888"/>
                <a:gd name="T91" fmla="*/ 378 h 823"/>
                <a:gd name="T92" fmla="*/ 499 w 888"/>
                <a:gd name="T93" fmla="*/ 458 h 823"/>
                <a:gd name="T94" fmla="*/ 468 w 888"/>
                <a:gd name="T95" fmla="*/ 458 h 823"/>
                <a:gd name="T96" fmla="*/ 407 w 888"/>
                <a:gd name="T97" fmla="*/ 458 h 823"/>
                <a:gd name="T98" fmla="*/ 355 w 888"/>
                <a:gd name="T99" fmla="*/ 459 h 823"/>
                <a:gd name="T100" fmla="*/ 314 w 888"/>
                <a:gd name="T101" fmla="*/ 459 h 823"/>
                <a:gd name="T102" fmla="*/ 260 w 888"/>
                <a:gd name="T103" fmla="*/ 459 h 823"/>
                <a:gd name="T104" fmla="*/ 196 w 888"/>
                <a:gd name="T105" fmla="*/ 459 h 823"/>
                <a:gd name="T106" fmla="*/ 191 w 888"/>
                <a:gd name="T107" fmla="*/ 459 h 823"/>
                <a:gd name="T108" fmla="*/ 157 w 888"/>
                <a:gd name="T109" fmla="*/ 459 h 823"/>
                <a:gd name="T110" fmla="*/ 388 w 888"/>
                <a:gd name="T111" fmla="*/ 458 h 823"/>
                <a:gd name="T112" fmla="*/ 873 w 888"/>
                <a:gd name="T113" fmla="*/ 796 h 823"/>
                <a:gd name="T114" fmla="*/ 853 w 888"/>
                <a:gd name="T115" fmla="*/ 680 h 823"/>
                <a:gd name="T116" fmla="*/ 769 w 888"/>
                <a:gd name="T117" fmla="*/ 644 h 823"/>
                <a:gd name="T118" fmla="*/ 734 w 888"/>
                <a:gd name="T119" fmla="*/ 699 h 823"/>
                <a:gd name="T120" fmla="*/ 858 w 888"/>
                <a:gd name="T121" fmla="*/ 81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8" h="823">
                  <a:moveTo>
                    <a:pt x="750" y="749"/>
                  </a:moveTo>
                  <a:cubicBezTo>
                    <a:pt x="765" y="765"/>
                    <a:pt x="776" y="786"/>
                    <a:pt x="793" y="803"/>
                  </a:cubicBezTo>
                  <a:cubicBezTo>
                    <a:pt x="805" y="815"/>
                    <a:pt x="823" y="823"/>
                    <a:pt x="840" y="823"/>
                  </a:cubicBezTo>
                  <a:cubicBezTo>
                    <a:pt x="848" y="823"/>
                    <a:pt x="855" y="822"/>
                    <a:pt x="862" y="818"/>
                  </a:cubicBezTo>
                  <a:cubicBezTo>
                    <a:pt x="869" y="814"/>
                    <a:pt x="875" y="807"/>
                    <a:pt x="879" y="800"/>
                  </a:cubicBezTo>
                  <a:cubicBezTo>
                    <a:pt x="883" y="793"/>
                    <a:pt x="885" y="785"/>
                    <a:pt x="886" y="777"/>
                  </a:cubicBezTo>
                  <a:cubicBezTo>
                    <a:pt x="888" y="770"/>
                    <a:pt x="888" y="763"/>
                    <a:pt x="888" y="756"/>
                  </a:cubicBezTo>
                  <a:cubicBezTo>
                    <a:pt x="888" y="729"/>
                    <a:pt x="880" y="703"/>
                    <a:pt x="863" y="681"/>
                  </a:cubicBezTo>
                  <a:cubicBezTo>
                    <a:pt x="841" y="655"/>
                    <a:pt x="807" y="637"/>
                    <a:pt x="771" y="637"/>
                  </a:cubicBezTo>
                  <a:cubicBezTo>
                    <a:pt x="771" y="637"/>
                    <a:pt x="770" y="637"/>
                    <a:pt x="769" y="637"/>
                  </a:cubicBezTo>
                  <a:cubicBezTo>
                    <a:pt x="762" y="638"/>
                    <a:pt x="755" y="639"/>
                    <a:pt x="749" y="641"/>
                  </a:cubicBezTo>
                  <a:cubicBezTo>
                    <a:pt x="724" y="606"/>
                    <a:pt x="724" y="606"/>
                    <a:pt x="724" y="606"/>
                  </a:cubicBezTo>
                  <a:cubicBezTo>
                    <a:pt x="717" y="597"/>
                    <a:pt x="706" y="591"/>
                    <a:pt x="694" y="591"/>
                  </a:cubicBezTo>
                  <a:cubicBezTo>
                    <a:pt x="38" y="591"/>
                    <a:pt x="38" y="591"/>
                    <a:pt x="38" y="591"/>
                  </a:cubicBezTo>
                  <a:cubicBezTo>
                    <a:pt x="31" y="591"/>
                    <a:pt x="25" y="588"/>
                    <a:pt x="21" y="584"/>
                  </a:cubicBezTo>
                  <a:cubicBezTo>
                    <a:pt x="16" y="580"/>
                    <a:pt x="14" y="574"/>
                    <a:pt x="14" y="568"/>
                  </a:cubicBezTo>
                  <a:cubicBezTo>
                    <a:pt x="14" y="564"/>
                    <a:pt x="15" y="559"/>
                    <a:pt x="17" y="555"/>
                  </a:cubicBezTo>
                  <a:cubicBezTo>
                    <a:pt x="34" y="528"/>
                    <a:pt x="34" y="528"/>
                    <a:pt x="34" y="528"/>
                  </a:cubicBezTo>
                  <a:cubicBezTo>
                    <a:pt x="38" y="521"/>
                    <a:pt x="46" y="517"/>
                    <a:pt x="54" y="517"/>
                  </a:cubicBezTo>
                  <a:cubicBezTo>
                    <a:pt x="632" y="517"/>
                    <a:pt x="632" y="517"/>
                    <a:pt x="632" y="517"/>
                  </a:cubicBezTo>
                  <a:cubicBezTo>
                    <a:pt x="643" y="517"/>
                    <a:pt x="652" y="513"/>
                    <a:pt x="659" y="506"/>
                  </a:cubicBezTo>
                  <a:cubicBezTo>
                    <a:pt x="665" y="499"/>
                    <a:pt x="669" y="490"/>
                    <a:pt x="669" y="480"/>
                  </a:cubicBezTo>
                  <a:cubicBezTo>
                    <a:pt x="669" y="475"/>
                    <a:pt x="668" y="470"/>
                    <a:pt x="666" y="466"/>
                  </a:cubicBezTo>
                  <a:cubicBezTo>
                    <a:pt x="651" y="429"/>
                    <a:pt x="651" y="429"/>
                    <a:pt x="651" y="429"/>
                  </a:cubicBezTo>
                  <a:cubicBezTo>
                    <a:pt x="645" y="416"/>
                    <a:pt x="632" y="407"/>
                    <a:pt x="617" y="407"/>
                  </a:cubicBezTo>
                  <a:cubicBezTo>
                    <a:pt x="543" y="407"/>
                    <a:pt x="543" y="407"/>
                    <a:pt x="543" y="407"/>
                  </a:cubicBezTo>
                  <a:cubicBezTo>
                    <a:pt x="543" y="407"/>
                    <a:pt x="543" y="407"/>
                    <a:pt x="543" y="407"/>
                  </a:cubicBezTo>
                  <a:cubicBezTo>
                    <a:pt x="540" y="399"/>
                    <a:pt x="537" y="391"/>
                    <a:pt x="534" y="383"/>
                  </a:cubicBezTo>
                  <a:cubicBezTo>
                    <a:pt x="532" y="379"/>
                    <a:pt x="531" y="375"/>
                    <a:pt x="527" y="372"/>
                  </a:cubicBezTo>
                  <a:cubicBezTo>
                    <a:pt x="525" y="370"/>
                    <a:pt x="522" y="369"/>
                    <a:pt x="519" y="368"/>
                  </a:cubicBezTo>
                  <a:cubicBezTo>
                    <a:pt x="516" y="367"/>
                    <a:pt x="513" y="367"/>
                    <a:pt x="511" y="367"/>
                  </a:cubicBezTo>
                  <a:cubicBezTo>
                    <a:pt x="472" y="366"/>
                    <a:pt x="433" y="365"/>
                    <a:pt x="394" y="365"/>
                  </a:cubicBezTo>
                  <a:cubicBezTo>
                    <a:pt x="329" y="365"/>
                    <a:pt x="264" y="367"/>
                    <a:pt x="199" y="371"/>
                  </a:cubicBezTo>
                  <a:cubicBezTo>
                    <a:pt x="198" y="371"/>
                    <a:pt x="197" y="372"/>
                    <a:pt x="196" y="373"/>
                  </a:cubicBezTo>
                  <a:cubicBezTo>
                    <a:pt x="189" y="383"/>
                    <a:pt x="181" y="394"/>
                    <a:pt x="173" y="405"/>
                  </a:cubicBezTo>
                  <a:cubicBezTo>
                    <a:pt x="173" y="405"/>
                    <a:pt x="172" y="405"/>
                    <a:pt x="171" y="405"/>
                  </a:cubicBezTo>
                  <a:cubicBezTo>
                    <a:pt x="144" y="405"/>
                    <a:pt x="129" y="401"/>
                    <a:pt x="121" y="398"/>
                  </a:cubicBezTo>
                  <a:cubicBezTo>
                    <a:pt x="117" y="396"/>
                    <a:pt x="114" y="394"/>
                    <a:pt x="113" y="393"/>
                  </a:cubicBezTo>
                  <a:cubicBezTo>
                    <a:pt x="112" y="391"/>
                    <a:pt x="112" y="390"/>
                    <a:pt x="112" y="389"/>
                  </a:cubicBezTo>
                  <a:cubicBezTo>
                    <a:pt x="112" y="389"/>
                    <a:pt x="113" y="388"/>
                    <a:pt x="114" y="387"/>
                  </a:cubicBezTo>
                  <a:cubicBezTo>
                    <a:pt x="117" y="382"/>
                    <a:pt x="122" y="374"/>
                    <a:pt x="128" y="366"/>
                  </a:cubicBezTo>
                  <a:cubicBezTo>
                    <a:pt x="133" y="358"/>
                    <a:pt x="138" y="351"/>
                    <a:pt x="140" y="348"/>
                  </a:cubicBezTo>
                  <a:cubicBezTo>
                    <a:pt x="143" y="343"/>
                    <a:pt x="146" y="340"/>
                    <a:pt x="148" y="338"/>
                  </a:cubicBezTo>
                  <a:cubicBezTo>
                    <a:pt x="151" y="334"/>
                    <a:pt x="152" y="333"/>
                    <a:pt x="155" y="332"/>
                  </a:cubicBezTo>
                  <a:cubicBezTo>
                    <a:pt x="157" y="331"/>
                    <a:pt x="161" y="330"/>
                    <a:pt x="168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4" y="331"/>
                    <a:pt x="254" y="331"/>
                    <a:pt x="254" y="331"/>
                  </a:cubicBezTo>
                  <a:cubicBezTo>
                    <a:pt x="254" y="336"/>
                    <a:pt x="254" y="343"/>
                    <a:pt x="255" y="347"/>
                  </a:cubicBezTo>
                  <a:cubicBezTo>
                    <a:pt x="255" y="349"/>
                    <a:pt x="256" y="350"/>
                    <a:pt x="257" y="350"/>
                  </a:cubicBezTo>
                  <a:cubicBezTo>
                    <a:pt x="262" y="352"/>
                    <a:pt x="268" y="352"/>
                    <a:pt x="273" y="352"/>
                  </a:cubicBezTo>
                  <a:cubicBezTo>
                    <a:pt x="278" y="352"/>
                    <a:pt x="283" y="352"/>
                    <a:pt x="288" y="352"/>
                  </a:cubicBezTo>
                  <a:cubicBezTo>
                    <a:pt x="322" y="352"/>
                    <a:pt x="353" y="351"/>
                    <a:pt x="384" y="351"/>
                  </a:cubicBezTo>
                  <a:cubicBezTo>
                    <a:pt x="400" y="351"/>
                    <a:pt x="416" y="351"/>
                    <a:pt x="432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7" y="352"/>
                    <a:pt x="443" y="351"/>
                    <a:pt x="447" y="350"/>
                  </a:cubicBezTo>
                  <a:cubicBezTo>
                    <a:pt x="450" y="349"/>
                    <a:pt x="452" y="348"/>
                    <a:pt x="454" y="347"/>
                  </a:cubicBezTo>
                  <a:cubicBezTo>
                    <a:pt x="455" y="347"/>
                    <a:pt x="455" y="346"/>
                    <a:pt x="456" y="346"/>
                  </a:cubicBezTo>
                  <a:cubicBezTo>
                    <a:pt x="457" y="345"/>
                    <a:pt x="458" y="344"/>
                    <a:pt x="458" y="342"/>
                  </a:cubicBezTo>
                  <a:cubicBezTo>
                    <a:pt x="458" y="342"/>
                    <a:pt x="458" y="342"/>
                    <a:pt x="458" y="342"/>
                  </a:cubicBezTo>
                  <a:cubicBezTo>
                    <a:pt x="458" y="339"/>
                    <a:pt x="458" y="335"/>
                    <a:pt x="458" y="332"/>
                  </a:cubicBezTo>
                  <a:cubicBezTo>
                    <a:pt x="458" y="332"/>
                    <a:pt x="458" y="332"/>
                    <a:pt x="458" y="332"/>
                  </a:cubicBezTo>
                  <a:cubicBezTo>
                    <a:pt x="458" y="331"/>
                    <a:pt x="458" y="331"/>
                    <a:pt x="458" y="331"/>
                  </a:cubicBezTo>
                  <a:cubicBezTo>
                    <a:pt x="458" y="330"/>
                    <a:pt x="458" y="330"/>
                    <a:pt x="458" y="329"/>
                  </a:cubicBezTo>
                  <a:cubicBezTo>
                    <a:pt x="462" y="329"/>
                    <a:pt x="462" y="329"/>
                    <a:pt x="462" y="329"/>
                  </a:cubicBezTo>
                  <a:cubicBezTo>
                    <a:pt x="476" y="329"/>
                    <a:pt x="487" y="318"/>
                    <a:pt x="487" y="304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501" y="279"/>
                    <a:pt x="512" y="279"/>
                    <a:pt x="517" y="278"/>
                  </a:cubicBezTo>
                  <a:cubicBezTo>
                    <a:pt x="522" y="278"/>
                    <a:pt x="528" y="277"/>
                    <a:pt x="532" y="274"/>
                  </a:cubicBezTo>
                  <a:cubicBezTo>
                    <a:pt x="536" y="271"/>
                    <a:pt x="538" y="267"/>
                    <a:pt x="540" y="263"/>
                  </a:cubicBezTo>
                  <a:cubicBezTo>
                    <a:pt x="541" y="259"/>
                    <a:pt x="541" y="255"/>
                    <a:pt x="541" y="251"/>
                  </a:cubicBezTo>
                  <a:cubicBezTo>
                    <a:pt x="541" y="248"/>
                    <a:pt x="541" y="246"/>
                    <a:pt x="541" y="243"/>
                  </a:cubicBezTo>
                  <a:cubicBezTo>
                    <a:pt x="541" y="242"/>
                    <a:pt x="541" y="242"/>
                    <a:pt x="540" y="242"/>
                  </a:cubicBezTo>
                  <a:cubicBezTo>
                    <a:pt x="540" y="241"/>
                    <a:pt x="540" y="241"/>
                    <a:pt x="540" y="241"/>
                  </a:cubicBezTo>
                  <a:cubicBezTo>
                    <a:pt x="540" y="233"/>
                    <a:pt x="540" y="226"/>
                    <a:pt x="540" y="218"/>
                  </a:cubicBezTo>
                  <a:cubicBezTo>
                    <a:pt x="540" y="204"/>
                    <a:pt x="540" y="188"/>
                    <a:pt x="540" y="173"/>
                  </a:cubicBezTo>
                  <a:cubicBezTo>
                    <a:pt x="540" y="137"/>
                    <a:pt x="540" y="101"/>
                    <a:pt x="540" y="65"/>
                  </a:cubicBezTo>
                  <a:cubicBezTo>
                    <a:pt x="540" y="59"/>
                    <a:pt x="541" y="50"/>
                    <a:pt x="541" y="40"/>
                  </a:cubicBezTo>
                  <a:cubicBezTo>
                    <a:pt x="541" y="31"/>
                    <a:pt x="541" y="23"/>
                    <a:pt x="537" y="15"/>
                  </a:cubicBezTo>
                  <a:cubicBezTo>
                    <a:pt x="536" y="12"/>
                    <a:pt x="534" y="8"/>
                    <a:pt x="530" y="6"/>
                  </a:cubicBezTo>
                  <a:cubicBezTo>
                    <a:pt x="527" y="4"/>
                    <a:pt x="523" y="2"/>
                    <a:pt x="519" y="2"/>
                  </a:cubicBezTo>
                  <a:cubicBezTo>
                    <a:pt x="438" y="2"/>
                    <a:pt x="358" y="2"/>
                    <a:pt x="277" y="2"/>
                  </a:cubicBezTo>
                  <a:cubicBezTo>
                    <a:pt x="261" y="2"/>
                    <a:pt x="240" y="0"/>
                    <a:pt x="220" y="0"/>
                  </a:cubicBezTo>
                  <a:cubicBezTo>
                    <a:pt x="210" y="0"/>
                    <a:pt x="201" y="0"/>
                    <a:pt x="192" y="2"/>
                  </a:cubicBezTo>
                  <a:cubicBezTo>
                    <a:pt x="187" y="3"/>
                    <a:pt x="183" y="5"/>
                    <a:pt x="180" y="8"/>
                  </a:cubicBezTo>
                  <a:cubicBezTo>
                    <a:pt x="175" y="13"/>
                    <a:pt x="172" y="20"/>
                    <a:pt x="171" y="29"/>
                  </a:cubicBezTo>
                  <a:cubicBezTo>
                    <a:pt x="169" y="37"/>
                    <a:pt x="169" y="47"/>
                    <a:pt x="169" y="57"/>
                  </a:cubicBezTo>
                  <a:cubicBezTo>
                    <a:pt x="169" y="67"/>
                    <a:pt x="169" y="77"/>
                    <a:pt x="170" y="86"/>
                  </a:cubicBezTo>
                  <a:cubicBezTo>
                    <a:pt x="171" y="94"/>
                    <a:pt x="171" y="101"/>
                    <a:pt x="171" y="105"/>
                  </a:cubicBezTo>
                  <a:cubicBezTo>
                    <a:pt x="171" y="148"/>
                    <a:pt x="171" y="192"/>
                    <a:pt x="171" y="235"/>
                  </a:cubicBezTo>
                  <a:cubicBezTo>
                    <a:pt x="171" y="238"/>
                    <a:pt x="171" y="241"/>
                    <a:pt x="172" y="243"/>
                  </a:cubicBezTo>
                  <a:cubicBezTo>
                    <a:pt x="172" y="244"/>
                    <a:pt x="172" y="245"/>
                    <a:pt x="172" y="246"/>
                  </a:cubicBezTo>
                  <a:cubicBezTo>
                    <a:pt x="172" y="255"/>
                    <a:pt x="173" y="264"/>
                    <a:pt x="179" y="272"/>
                  </a:cubicBezTo>
                  <a:cubicBezTo>
                    <a:pt x="183" y="276"/>
                    <a:pt x="187" y="278"/>
                    <a:pt x="193" y="280"/>
                  </a:cubicBezTo>
                  <a:cubicBezTo>
                    <a:pt x="198" y="281"/>
                    <a:pt x="205" y="281"/>
                    <a:pt x="215" y="281"/>
                  </a:cubicBezTo>
                  <a:cubicBezTo>
                    <a:pt x="238" y="282"/>
                    <a:pt x="264" y="282"/>
                    <a:pt x="292" y="282"/>
                  </a:cubicBezTo>
                  <a:cubicBezTo>
                    <a:pt x="296" y="282"/>
                    <a:pt x="300" y="282"/>
                    <a:pt x="305" y="282"/>
                  </a:cubicBezTo>
                  <a:cubicBezTo>
                    <a:pt x="304" y="288"/>
                    <a:pt x="304" y="292"/>
                    <a:pt x="304" y="298"/>
                  </a:cubicBezTo>
                  <a:cubicBezTo>
                    <a:pt x="304" y="301"/>
                    <a:pt x="304" y="304"/>
                    <a:pt x="305" y="308"/>
                  </a:cubicBezTo>
                  <a:cubicBezTo>
                    <a:pt x="305" y="309"/>
                    <a:pt x="305" y="309"/>
                    <a:pt x="305" y="309"/>
                  </a:cubicBezTo>
                  <a:cubicBezTo>
                    <a:pt x="305" y="312"/>
                    <a:pt x="304" y="312"/>
                    <a:pt x="304" y="313"/>
                  </a:cubicBezTo>
                  <a:cubicBezTo>
                    <a:pt x="303" y="313"/>
                    <a:pt x="302" y="314"/>
                    <a:pt x="301" y="314"/>
                  </a:cubicBezTo>
                  <a:cubicBezTo>
                    <a:pt x="299" y="315"/>
                    <a:pt x="296" y="315"/>
                    <a:pt x="293" y="315"/>
                  </a:cubicBezTo>
                  <a:cubicBezTo>
                    <a:pt x="289" y="315"/>
                    <a:pt x="285" y="315"/>
                    <a:pt x="281" y="315"/>
                  </a:cubicBezTo>
                  <a:cubicBezTo>
                    <a:pt x="280" y="315"/>
                    <a:pt x="280" y="315"/>
                    <a:pt x="279" y="315"/>
                  </a:cubicBezTo>
                  <a:cubicBezTo>
                    <a:pt x="276" y="315"/>
                    <a:pt x="272" y="315"/>
                    <a:pt x="268" y="315"/>
                  </a:cubicBezTo>
                  <a:cubicBezTo>
                    <a:pt x="265" y="315"/>
                    <a:pt x="261" y="315"/>
                    <a:pt x="258" y="317"/>
                  </a:cubicBezTo>
                  <a:cubicBezTo>
                    <a:pt x="258" y="317"/>
                    <a:pt x="258" y="317"/>
                    <a:pt x="257" y="317"/>
                  </a:cubicBezTo>
                  <a:cubicBezTo>
                    <a:pt x="168" y="317"/>
                    <a:pt x="168" y="317"/>
                    <a:pt x="168" y="317"/>
                  </a:cubicBezTo>
                  <a:cubicBezTo>
                    <a:pt x="163" y="317"/>
                    <a:pt x="159" y="317"/>
                    <a:pt x="156" y="318"/>
                  </a:cubicBezTo>
                  <a:cubicBezTo>
                    <a:pt x="150" y="319"/>
                    <a:pt x="145" y="321"/>
                    <a:pt x="141" y="325"/>
                  </a:cubicBezTo>
                  <a:cubicBezTo>
                    <a:pt x="137" y="329"/>
                    <a:pt x="134" y="334"/>
                    <a:pt x="129" y="340"/>
                  </a:cubicBezTo>
                  <a:cubicBezTo>
                    <a:pt x="127" y="343"/>
                    <a:pt x="120" y="354"/>
                    <a:pt x="113" y="363"/>
                  </a:cubicBezTo>
                  <a:cubicBezTo>
                    <a:pt x="110" y="368"/>
                    <a:pt x="106" y="373"/>
                    <a:pt x="104" y="377"/>
                  </a:cubicBezTo>
                  <a:cubicBezTo>
                    <a:pt x="103" y="379"/>
                    <a:pt x="102" y="380"/>
                    <a:pt x="101" y="382"/>
                  </a:cubicBezTo>
                  <a:cubicBezTo>
                    <a:pt x="100" y="383"/>
                    <a:pt x="100" y="383"/>
                    <a:pt x="100" y="384"/>
                  </a:cubicBezTo>
                  <a:cubicBezTo>
                    <a:pt x="99" y="385"/>
                    <a:pt x="99" y="385"/>
                    <a:pt x="99" y="385"/>
                  </a:cubicBezTo>
                  <a:cubicBezTo>
                    <a:pt x="99" y="385"/>
                    <a:pt x="99" y="386"/>
                    <a:pt x="99" y="387"/>
                  </a:cubicBezTo>
                  <a:cubicBezTo>
                    <a:pt x="99" y="388"/>
                    <a:pt x="99" y="388"/>
                    <a:pt x="99" y="389"/>
                  </a:cubicBezTo>
                  <a:cubicBezTo>
                    <a:pt x="99" y="393"/>
                    <a:pt x="100" y="397"/>
                    <a:pt x="103" y="401"/>
                  </a:cubicBezTo>
                  <a:cubicBezTo>
                    <a:pt x="107" y="406"/>
                    <a:pt x="114" y="410"/>
                    <a:pt x="124" y="413"/>
                  </a:cubicBezTo>
                  <a:cubicBezTo>
                    <a:pt x="134" y="416"/>
                    <a:pt x="147" y="418"/>
                    <a:pt x="164" y="418"/>
                  </a:cubicBezTo>
                  <a:cubicBezTo>
                    <a:pt x="158" y="426"/>
                    <a:pt x="152" y="434"/>
                    <a:pt x="146" y="442"/>
                  </a:cubicBezTo>
                  <a:cubicBezTo>
                    <a:pt x="146" y="442"/>
                    <a:pt x="145" y="442"/>
                    <a:pt x="145" y="442"/>
                  </a:cubicBezTo>
                  <a:cubicBezTo>
                    <a:pt x="143" y="441"/>
                    <a:pt x="141" y="443"/>
                    <a:pt x="141" y="444"/>
                  </a:cubicBezTo>
                  <a:cubicBezTo>
                    <a:pt x="141" y="447"/>
                    <a:pt x="140" y="450"/>
                    <a:pt x="140" y="453"/>
                  </a:cubicBezTo>
                  <a:cubicBezTo>
                    <a:pt x="140" y="455"/>
                    <a:pt x="141" y="458"/>
                    <a:pt x="141" y="461"/>
                  </a:cubicBezTo>
                  <a:cubicBezTo>
                    <a:pt x="141" y="461"/>
                    <a:pt x="141" y="462"/>
                    <a:pt x="141" y="462"/>
                  </a:cubicBezTo>
                  <a:cubicBezTo>
                    <a:pt x="141" y="463"/>
                    <a:pt x="141" y="464"/>
                    <a:pt x="142" y="465"/>
                  </a:cubicBezTo>
                  <a:cubicBezTo>
                    <a:pt x="142" y="465"/>
                    <a:pt x="142" y="466"/>
                    <a:pt x="142" y="466"/>
                  </a:cubicBezTo>
                  <a:cubicBezTo>
                    <a:pt x="143" y="468"/>
                    <a:pt x="144" y="469"/>
                    <a:pt x="146" y="469"/>
                  </a:cubicBezTo>
                  <a:cubicBezTo>
                    <a:pt x="148" y="469"/>
                    <a:pt x="149" y="467"/>
                    <a:pt x="149" y="466"/>
                  </a:cubicBezTo>
                  <a:cubicBezTo>
                    <a:pt x="177" y="466"/>
                    <a:pt x="205" y="466"/>
                    <a:pt x="233" y="466"/>
                  </a:cubicBezTo>
                  <a:cubicBezTo>
                    <a:pt x="233" y="466"/>
                    <a:pt x="233" y="466"/>
                    <a:pt x="234" y="466"/>
                  </a:cubicBezTo>
                  <a:cubicBezTo>
                    <a:pt x="234" y="466"/>
                    <a:pt x="235" y="466"/>
                    <a:pt x="236" y="466"/>
                  </a:cubicBezTo>
                  <a:cubicBezTo>
                    <a:pt x="241" y="466"/>
                    <a:pt x="247" y="466"/>
                    <a:pt x="253" y="466"/>
                  </a:cubicBezTo>
                  <a:cubicBezTo>
                    <a:pt x="253" y="466"/>
                    <a:pt x="254" y="467"/>
                    <a:pt x="255" y="467"/>
                  </a:cubicBezTo>
                  <a:cubicBezTo>
                    <a:pt x="256" y="467"/>
                    <a:pt x="257" y="467"/>
                    <a:pt x="257" y="466"/>
                  </a:cubicBezTo>
                  <a:cubicBezTo>
                    <a:pt x="265" y="465"/>
                    <a:pt x="274" y="465"/>
                    <a:pt x="282" y="465"/>
                  </a:cubicBezTo>
                  <a:cubicBezTo>
                    <a:pt x="282" y="466"/>
                    <a:pt x="283" y="466"/>
                    <a:pt x="283" y="467"/>
                  </a:cubicBezTo>
                  <a:cubicBezTo>
                    <a:pt x="284" y="467"/>
                    <a:pt x="285" y="466"/>
                    <a:pt x="286" y="465"/>
                  </a:cubicBezTo>
                  <a:cubicBezTo>
                    <a:pt x="293" y="465"/>
                    <a:pt x="300" y="465"/>
                    <a:pt x="308" y="465"/>
                  </a:cubicBezTo>
                  <a:cubicBezTo>
                    <a:pt x="308" y="466"/>
                    <a:pt x="309" y="466"/>
                    <a:pt x="309" y="466"/>
                  </a:cubicBezTo>
                  <a:cubicBezTo>
                    <a:pt x="310" y="466"/>
                    <a:pt x="311" y="466"/>
                    <a:pt x="311" y="465"/>
                  </a:cubicBezTo>
                  <a:cubicBezTo>
                    <a:pt x="324" y="465"/>
                    <a:pt x="336" y="465"/>
                    <a:pt x="348" y="465"/>
                  </a:cubicBezTo>
                  <a:cubicBezTo>
                    <a:pt x="348" y="466"/>
                    <a:pt x="349" y="466"/>
                    <a:pt x="349" y="466"/>
                  </a:cubicBezTo>
                  <a:cubicBezTo>
                    <a:pt x="350" y="466"/>
                    <a:pt x="351" y="466"/>
                    <a:pt x="352" y="465"/>
                  </a:cubicBezTo>
                  <a:cubicBezTo>
                    <a:pt x="361" y="465"/>
                    <a:pt x="371" y="465"/>
                    <a:pt x="380" y="465"/>
                  </a:cubicBezTo>
                  <a:cubicBezTo>
                    <a:pt x="380" y="466"/>
                    <a:pt x="381" y="466"/>
                    <a:pt x="381" y="467"/>
                  </a:cubicBezTo>
                  <a:cubicBezTo>
                    <a:pt x="382" y="467"/>
                    <a:pt x="384" y="467"/>
                    <a:pt x="385" y="466"/>
                  </a:cubicBezTo>
                  <a:cubicBezTo>
                    <a:pt x="385" y="466"/>
                    <a:pt x="385" y="465"/>
                    <a:pt x="385" y="465"/>
                  </a:cubicBezTo>
                  <a:cubicBezTo>
                    <a:pt x="409" y="465"/>
                    <a:pt x="433" y="465"/>
                    <a:pt x="457" y="465"/>
                  </a:cubicBezTo>
                  <a:cubicBezTo>
                    <a:pt x="488" y="465"/>
                    <a:pt x="519" y="465"/>
                    <a:pt x="550" y="465"/>
                  </a:cubicBezTo>
                  <a:cubicBezTo>
                    <a:pt x="550" y="465"/>
                    <a:pt x="551" y="465"/>
                    <a:pt x="551" y="465"/>
                  </a:cubicBezTo>
                  <a:cubicBezTo>
                    <a:pt x="552" y="465"/>
                    <a:pt x="553" y="465"/>
                    <a:pt x="553" y="464"/>
                  </a:cubicBezTo>
                  <a:cubicBezTo>
                    <a:pt x="554" y="464"/>
                    <a:pt x="555" y="463"/>
                    <a:pt x="555" y="461"/>
                  </a:cubicBezTo>
                  <a:cubicBezTo>
                    <a:pt x="555" y="461"/>
                    <a:pt x="555" y="461"/>
                    <a:pt x="555" y="460"/>
                  </a:cubicBezTo>
                  <a:cubicBezTo>
                    <a:pt x="555" y="457"/>
                    <a:pt x="556" y="454"/>
                    <a:pt x="556" y="450"/>
                  </a:cubicBezTo>
                  <a:cubicBezTo>
                    <a:pt x="557" y="450"/>
                    <a:pt x="557" y="450"/>
                    <a:pt x="557" y="450"/>
                  </a:cubicBezTo>
                  <a:cubicBezTo>
                    <a:pt x="558" y="449"/>
                    <a:pt x="558" y="448"/>
                    <a:pt x="558" y="447"/>
                  </a:cubicBezTo>
                  <a:cubicBezTo>
                    <a:pt x="554" y="438"/>
                    <a:pt x="551" y="429"/>
                    <a:pt x="548" y="420"/>
                  </a:cubicBezTo>
                  <a:cubicBezTo>
                    <a:pt x="617" y="420"/>
                    <a:pt x="617" y="420"/>
                    <a:pt x="617" y="420"/>
                  </a:cubicBezTo>
                  <a:cubicBezTo>
                    <a:pt x="626" y="420"/>
                    <a:pt x="635" y="426"/>
                    <a:pt x="639" y="435"/>
                  </a:cubicBezTo>
                  <a:cubicBezTo>
                    <a:pt x="654" y="471"/>
                    <a:pt x="654" y="471"/>
                    <a:pt x="654" y="471"/>
                  </a:cubicBezTo>
                  <a:cubicBezTo>
                    <a:pt x="655" y="474"/>
                    <a:pt x="656" y="477"/>
                    <a:pt x="656" y="480"/>
                  </a:cubicBezTo>
                  <a:cubicBezTo>
                    <a:pt x="656" y="486"/>
                    <a:pt x="653" y="492"/>
                    <a:pt x="649" y="496"/>
                  </a:cubicBezTo>
                  <a:cubicBezTo>
                    <a:pt x="645" y="501"/>
                    <a:pt x="639" y="504"/>
                    <a:pt x="632" y="504"/>
                  </a:cubicBezTo>
                  <a:cubicBezTo>
                    <a:pt x="54" y="504"/>
                    <a:pt x="54" y="504"/>
                    <a:pt x="54" y="504"/>
                  </a:cubicBezTo>
                  <a:cubicBezTo>
                    <a:pt x="41" y="504"/>
                    <a:pt x="29" y="510"/>
                    <a:pt x="22" y="521"/>
                  </a:cubicBezTo>
                  <a:cubicBezTo>
                    <a:pt x="6" y="548"/>
                    <a:pt x="6" y="548"/>
                    <a:pt x="6" y="548"/>
                  </a:cubicBezTo>
                  <a:cubicBezTo>
                    <a:pt x="2" y="555"/>
                    <a:pt x="0" y="561"/>
                    <a:pt x="0" y="568"/>
                  </a:cubicBezTo>
                  <a:cubicBezTo>
                    <a:pt x="0" y="577"/>
                    <a:pt x="4" y="586"/>
                    <a:pt x="11" y="593"/>
                  </a:cubicBezTo>
                  <a:cubicBezTo>
                    <a:pt x="17" y="600"/>
                    <a:pt x="27" y="605"/>
                    <a:pt x="38" y="605"/>
                  </a:cubicBezTo>
                  <a:cubicBezTo>
                    <a:pt x="694" y="605"/>
                    <a:pt x="694" y="605"/>
                    <a:pt x="694" y="605"/>
                  </a:cubicBezTo>
                  <a:cubicBezTo>
                    <a:pt x="701" y="605"/>
                    <a:pt x="708" y="608"/>
                    <a:pt x="713" y="614"/>
                  </a:cubicBezTo>
                  <a:cubicBezTo>
                    <a:pt x="735" y="645"/>
                    <a:pt x="735" y="645"/>
                    <a:pt x="735" y="645"/>
                  </a:cubicBezTo>
                  <a:cubicBezTo>
                    <a:pt x="732" y="647"/>
                    <a:pt x="729" y="649"/>
                    <a:pt x="726" y="651"/>
                  </a:cubicBezTo>
                  <a:cubicBezTo>
                    <a:pt x="723" y="653"/>
                    <a:pt x="720" y="655"/>
                    <a:pt x="718" y="658"/>
                  </a:cubicBezTo>
                  <a:cubicBezTo>
                    <a:pt x="717" y="657"/>
                    <a:pt x="715" y="657"/>
                    <a:pt x="714" y="658"/>
                  </a:cubicBezTo>
                  <a:cubicBezTo>
                    <a:pt x="710" y="662"/>
                    <a:pt x="708" y="667"/>
                    <a:pt x="708" y="672"/>
                  </a:cubicBezTo>
                  <a:cubicBezTo>
                    <a:pt x="706" y="676"/>
                    <a:pt x="705" y="681"/>
                    <a:pt x="705" y="686"/>
                  </a:cubicBezTo>
                  <a:cubicBezTo>
                    <a:pt x="705" y="687"/>
                    <a:pt x="705" y="687"/>
                    <a:pt x="705" y="687"/>
                  </a:cubicBezTo>
                  <a:cubicBezTo>
                    <a:pt x="706" y="700"/>
                    <a:pt x="713" y="711"/>
                    <a:pt x="721" y="721"/>
                  </a:cubicBezTo>
                  <a:cubicBezTo>
                    <a:pt x="730" y="731"/>
                    <a:pt x="741" y="740"/>
                    <a:pt x="750" y="749"/>
                  </a:cubicBezTo>
                  <a:close/>
                  <a:moveTo>
                    <a:pt x="261" y="343"/>
                  </a:moveTo>
                  <a:cubicBezTo>
                    <a:pt x="261" y="342"/>
                    <a:pt x="261" y="340"/>
                    <a:pt x="261" y="339"/>
                  </a:cubicBezTo>
                  <a:cubicBezTo>
                    <a:pt x="262" y="339"/>
                    <a:pt x="262" y="339"/>
                    <a:pt x="262" y="339"/>
                  </a:cubicBezTo>
                  <a:cubicBezTo>
                    <a:pt x="263" y="339"/>
                    <a:pt x="264" y="339"/>
                    <a:pt x="265" y="339"/>
                  </a:cubicBezTo>
                  <a:cubicBezTo>
                    <a:pt x="264" y="340"/>
                    <a:pt x="263" y="342"/>
                    <a:pt x="261" y="343"/>
                  </a:cubicBezTo>
                  <a:close/>
                  <a:moveTo>
                    <a:pt x="267" y="345"/>
                  </a:moveTo>
                  <a:cubicBezTo>
                    <a:pt x="268" y="343"/>
                    <a:pt x="270" y="341"/>
                    <a:pt x="271" y="339"/>
                  </a:cubicBezTo>
                  <a:cubicBezTo>
                    <a:pt x="273" y="339"/>
                    <a:pt x="275" y="339"/>
                    <a:pt x="277" y="339"/>
                  </a:cubicBezTo>
                  <a:cubicBezTo>
                    <a:pt x="276" y="340"/>
                    <a:pt x="274" y="342"/>
                    <a:pt x="273" y="344"/>
                  </a:cubicBezTo>
                  <a:cubicBezTo>
                    <a:pt x="273" y="344"/>
                    <a:pt x="273" y="345"/>
                    <a:pt x="273" y="345"/>
                  </a:cubicBezTo>
                  <a:cubicBezTo>
                    <a:pt x="271" y="345"/>
                    <a:pt x="269" y="345"/>
                    <a:pt x="267" y="345"/>
                  </a:cubicBezTo>
                  <a:close/>
                  <a:moveTo>
                    <a:pt x="279" y="345"/>
                  </a:moveTo>
                  <a:cubicBezTo>
                    <a:pt x="280" y="343"/>
                    <a:pt x="282" y="341"/>
                    <a:pt x="284" y="339"/>
                  </a:cubicBezTo>
                  <a:cubicBezTo>
                    <a:pt x="287" y="339"/>
                    <a:pt x="290" y="339"/>
                    <a:pt x="293" y="339"/>
                  </a:cubicBezTo>
                  <a:cubicBezTo>
                    <a:pt x="292" y="340"/>
                    <a:pt x="290" y="342"/>
                    <a:pt x="289" y="344"/>
                  </a:cubicBezTo>
                  <a:cubicBezTo>
                    <a:pt x="289" y="344"/>
                    <a:pt x="289" y="344"/>
                    <a:pt x="289" y="345"/>
                  </a:cubicBezTo>
                  <a:cubicBezTo>
                    <a:pt x="289" y="345"/>
                    <a:pt x="288" y="345"/>
                    <a:pt x="288" y="345"/>
                  </a:cubicBezTo>
                  <a:cubicBezTo>
                    <a:pt x="285" y="345"/>
                    <a:pt x="282" y="345"/>
                    <a:pt x="279" y="345"/>
                  </a:cubicBezTo>
                  <a:close/>
                  <a:moveTo>
                    <a:pt x="371" y="339"/>
                  </a:moveTo>
                  <a:cubicBezTo>
                    <a:pt x="370" y="340"/>
                    <a:pt x="369" y="342"/>
                    <a:pt x="367" y="344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362" y="344"/>
                    <a:pt x="357" y="344"/>
                    <a:pt x="352" y="344"/>
                  </a:cubicBezTo>
                  <a:cubicBezTo>
                    <a:pt x="354" y="342"/>
                    <a:pt x="356" y="340"/>
                    <a:pt x="358" y="339"/>
                  </a:cubicBezTo>
                  <a:cubicBezTo>
                    <a:pt x="362" y="339"/>
                    <a:pt x="367" y="339"/>
                    <a:pt x="371" y="339"/>
                  </a:cubicBezTo>
                  <a:close/>
                  <a:moveTo>
                    <a:pt x="440" y="344"/>
                  </a:moveTo>
                  <a:cubicBezTo>
                    <a:pt x="439" y="344"/>
                    <a:pt x="437" y="345"/>
                    <a:pt x="435" y="345"/>
                  </a:cubicBezTo>
                  <a:cubicBezTo>
                    <a:pt x="436" y="343"/>
                    <a:pt x="438" y="340"/>
                    <a:pt x="440" y="339"/>
                  </a:cubicBezTo>
                  <a:cubicBezTo>
                    <a:pt x="441" y="339"/>
                    <a:pt x="442" y="339"/>
                    <a:pt x="444" y="339"/>
                  </a:cubicBezTo>
                  <a:cubicBezTo>
                    <a:pt x="442" y="340"/>
                    <a:pt x="441" y="342"/>
                    <a:pt x="440" y="344"/>
                  </a:cubicBezTo>
                  <a:close/>
                  <a:moveTo>
                    <a:pt x="429" y="345"/>
                  </a:moveTo>
                  <a:cubicBezTo>
                    <a:pt x="427" y="345"/>
                    <a:pt x="424" y="345"/>
                    <a:pt x="422" y="345"/>
                  </a:cubicBezTo>
                  <a:cubicBezTo>
                    <a:pt x="423" y="342"/>
                    <a:pt x="424" y="340"/>
                    <a:pt x="426" y="339"/>
                  </a:cubicBezTo>
                  <a:cubicBezTo>
                    <a:pt x="427" y="339"/>
                    <a:pt x="428" y="339"/>
                    <a:pt x="429" y="339"/>
                  </a:cubicBezTo>
                  <a:cubicBezTo>
                    <a:pt x="430" y="339"/>
                    <a:pt x="432" y="339"/>
                    <a:pt x="433" y="339"/>
                  </a:cubicBezTo>
                  <a:cubicBezTo>
                    <a:pt x="432" y="341"/>
                    <a:pt x="430" y="343"/>
                    <a:pt x="429" y="345"/>
                  </a:cubicBezTo>
                  <a:close/>
                  <a:moveTo>
                    <a:pt x="416" y="345"/>
                  </a:moveTo>
                  <a:cubicBezTo>
                    <a:pt x="413" y="344"/>
                    <a:pt x="409" y="344"/>
                    <a:pt x="406" y="344"/>
                  </a:cubicBezTo>
                  <a:cubicBezTo>
                    <a:pt x="408" y="342"/>
                    <a:pt x="409" y="341"/>
                    <a:pt x="411" y="339"/>
                  </a:cubicBezTo>
                  <a:cubicBezTo>
                    <a:pt x="414" y="339"/>
                    <a:pt x="417" y="339"/>
                    <a:pt x="420" y="339"/>
                  </a:cubicBezTo>
                  <a:cubicBezTo>
                    <a:pt x="418" y="340"/>
                    <a:pt x="417" y="342"/>
                    <a:pt x="416" y="345"/>
                  </a:cubicBezTo>
                  <a:close/>
                  <a:moveTo>
                    <a:pt x="400" y="344"/>
                  </a:moveTo>
                  <a:cubicBezTo>
                    <a:pt x="396" y="344"/>
                    <a:pt x="392" y="344"/>
                    <a:pt x="388" y="344"/>
                  </a:cubicBezTo>
                  <a:cubicBezTo>
                    <a:pt x="390" y="342"/>
                    <a:pt x="391" y="340"/>
                    <a:pt x="393" y="339"/>
                  </a:cubicBezTo>
                  <a:cubicBezTo>
                    <a:pt x="397" y="339"/>
                    <a:pt x="401" y="339"/>
                    <a:pt x="404" y="339"/>
                  </a:cubicBezTo>
                  <a:cubicBezTo>
                    <a:pt x="403" y="341"/>
                    <a:pt x="402" y="342"/>
                    <a:pt x="400" y="344"/>
                  </a:cubicBezTo>
                  <a:close/>
                  <a:moveTo>
                    <a:pt x="382" y="344"/>
                  </a:moveTo>
                  <a:cubicBezTo>
                    <a:pt x="379" y="344"/>
                    <a:pt x="376" y="344"/>
                    <a:pt x="373" y="344"/>
                  </a:cubicBezTo>
                  <a:cubicBezTo>
                    <a:pt x="375" y="342"/>
                    <a:pt x="376" y="341"/>
                    <a:pt x="378" y="339"/>
                  </a:cubicBezTo>
                  <a:cubicBezTo>
                    <a:pt x="380" y="339"/>
                    <a:pt x="383" y="339"/>
                    <a:pt x="386" y="339"/>
                  </a:cubicBezTo>
                  <a:cubicBezTo>
                    <a:pt x="385" y="340"/>
                    <a:pt x="383" y="342"/>
                    <a:pt x="382" y="344"/>
                  </a:cubicBezTo>
                  <a:close/>
                  <a:moveTo>
                    <a:pt x="348" y="342"/>
                  </a:moveTo>
                  <a:cubicBezTo>
                    <a:pt x="347" y="343"/>
                    <a:pt x="347" y="343"/>
                    <a:pt x="347" y="343"/>
                  </a:cubicBezTo>
                  <a:cubicBezTo>
                    <a:pt x="347" y="344"/>
                    <a:pt x="347" y="344"/>
                    <a:pt x="347" y="344"/>
                  </a:cubicBezTo>
                  <a:cubicBezTo>
                    <a:pt x="347" y="344"/>
                    <a:pt x="347" y="344"/>
                    <a:pt x="347" y="344"/>
                  </a:cubicBezTo>
                  <a:cubicBezTo>
                    <a:pt x="344" y="344"/>
                    <a:pt x="341" y="344"/>
                    <a:pt x="339" y="345"/>
                  </a:cubicBezTo>
                  <a:cubicBezTo>
                    <a:pt x="340" y="342"/>
                    <a:pt x="342" y="340"/>
                    <a:pt x="344" y="339"/>
                  </a:cubicBezTo>
                  <a:cubicBezTo>
                    <a:pt x="346" y="339"/>
                    <a:pt x="348" y="339"/>
                    <a:pt x="351" y="339"/>
                  </a:cubicBezTo>
                  <a:cubicBezTo>
                    <a:pt x="350" y="340"/>
                    <a:pt x="349" y="341"/>
                    <a:pt x="348" y="342"/>
                  </a:cubicBezTo>
                  <a:close/>
                  <a:moveTo>
                    <a:pt x="333" y="344"/>
                  </a:moveTo>
                  <a:cubicBezTo>
                    <a:pt x="333" y="344"/>
                    <a:pt x="333" y="344"/>
                    <a:pt x="333" y="345"/>
                  </a:cubicBezTo>
                  <a:cubicBezTo>
                    <a:pt x="330" y="345"/>
                    <a:pt x="327" y="345"/>
                    <a:pt x="324" y="345"/>
                  </a:cubicBezTo>
                  <a:cubicBezTo>
                    <a:pt x="325" y="342"/>
                    <a:pt x="326" y="340"/>
                    <a:pt x="328" y="339"/>
                  </a:cubicBezTo>
                  <a:cubicBezTo>
                    <a:pt x="331" y="339"/>
                    <a:pt x="334" y="339"/>
                    <a:pt x="337" y="339"/>
                  </a:cubicBezTo>
                  <a:cubicBezTo>
                    <a:pt x="335" y="340"/>
                    <a:pt x="334" y="342"/>
                    <a:pt x="333" y="344"/>
                  </a:cubicBezTo>
                  <a:close/>
                  <a:moveTo>
                    <a:pt x="318" y="345"/>
                  </a:moveTo>
                  <a:cubicBezTo>
                    <a:pt x="316" y="345"/>
                    <a:pt x="313" y="345"/>
                    <a:pt x="310" y="345"/>
                  </a:cubicBezTo>
                  <a:cubicBezTo>
                    <a:pt x="312" y="343"/>
                    <a:pt x="314" y="341"/>
                    <a:pt x="315" y="339"/>
                  </a:cubicBezTo>
                  <a:cubicBezTo>
                    <a:pt x="317" y="339"/>
                    <a:pt x="319" y="339"/>
                    <a:pt x="321" y="339"/>
                  </a:cubicBezTo>
                  <a:cubicBezTo>
                    <a:pt x="320" y="341"/>
                    <a:pt x="319" y="343"/>
                    <a:pt x="318" y="345"/>
                  </a:cubicBezTo>
                  <a:close/>
                  <a:moveTo>
                    <a:pt x="307" y="341"/>
                  </a:moveTo>
                  <a:cubicBezTo>
                    <a:pt x="306" y="342"/>
                    <a:pt x="306" y="343"/>
                    <a:pt x="306" y="345"/>
                  </a:cubicBezTo>
                  <a:cubicBezTo>
                    <a:pt x="303" y="345"/>
                    <a:pt x="299" y="345"/>
                    <a:pt x="295" y="345"/>
                  </a:cubicBezTo>
                  <a:cubicBezTo>
                    <a:pt x="296" y="343"/>
                    <a:pt x="297" y="341"/>
                    <a:pt x="299" y="339"/>
                  </a:cubicBezTo>
                  <a:cubicBezTo>
                    <a:pt x="302" y="339"/>
                    <a:pt x="306" y="339"/>
                    <a:pt x="309" y="339"/>
                  </a:cubicBezTo>
                  <a:cubicBezTo>
                    <a:pt x="309" y="340"/>
                    <a:pt x="308" y="340"/>
                    <a:pt x="307" y="341"/>
                  </a:cubicBezTo>
                  <a:close/>
                  <a:moveTo>
                    <a:pt x="447" y="343"/>
                  </a:moveTo>
                  <a:cubicBezTo>
                    <a:pt x="448" y="341"/>
                    <a:pt x="449" y="340"/>
                    <a:pt x="449" y="339"/>
                  </a:cubicBezTo>
                  <a:cubicBezTo>
                    <a:pt x="450" y="339"/>
                    <a:pt x="450" y="339"/>
                    <a:pt x="451" y="339"/>
                  </a:cubicBezTo>
                  <a:cubicBezTo>
                    <a:pt x="451" y="339"/>
                    <a:pt x="451" y="339"/>
                    <a:pt x="451" y="339"/>
                  </a:cubicBezTo>
                  <a:cubicBezTo>
                    <a:pt x="451" y="339"/>
                    <a:pt x="451" y="340"/>
                    <a:pt x="451" y="341"/>
                  </a:cubicBezTo>
                  <a:cubicBezTo>
                    <a:pt x="451" y="341"/>
                    <a:pt x="450" y="342"/>
                    <a:pt x="449" y="342"/>
                  </a:cubicBezTo>
                  <a:cubicBezTo>
                    <a:pt x="449" y="342"/>
                    <a:pt x="448" y="343"/>
                    <a:pt x="447" y="343"/>
                  </a:cubicBezTo>
                  <a:close/>
                  <a:moveTo>
                    <a:pt x="474" y="304"/>
                  </a:moveTo>
                  <a:cubicBezTo>
                    <a:pt x="474" y="311"/>
                    <a:pt x="469" y="316"/>
                    <a:pt x="462" y="316"/>
                  </a:cubicBezTo>
                  <a:cubicBezTo>
                    <a:pt x="453" y="316"/>
                    <a:pt x="453" y="316"/>
                    <a:pt x="453" y="316"/>
                  </a:cubicBezTo>
                  <a:cubicBezTo>
                    <a:pt x="452" y="316"/>
                    <a:pt x="452" y="316"/>
                    <a:pt x="451" y="316"/>
                  </a:cubicBezTo>
                  <a:cubicBezTo>
                    <a:pt x="450" y="316"/>
                    <a:pt x="450" y="316"/>
                    <a:pt x="449" y="315"/>
                  </a:cubicBezTo>
                  <a:cubicBezTo>
                    <a:pt x="447" y="314"/>
                    <a:pt x="445" y="313"/>
                    <a:pt x="443" y="313"/>
                  </a:cubicBezTo>
                  <a:cubicBezTo>
                    <a:pt x="431" y="313"/>
                    <a:pt x="420" y="313"/>
                    <a:pt x="408" y="313"/>
                  </a:cubicBezTo>
                  <a:cubicBezTo>
                    <a:pt x="408" y="313"/>
                    <a:pt x="407" y="313"/>
                    <a:pt x="407" y="313"/>
                  </a:cubicBezTo>
                  <a:cubicBezTo>
                    <a:pt x="407" y="313"/>
                    <a:pt x="406" y="313"/>
                    <a:pt x="406" y="312"/>
                  </a:cubicBezTo>
                  <a:cubicBezTo>
                    <a:pt x="406" y="311"/>
                    <a:pt x="406" y="310"/>
                    <a:pt x="406" y="309"/>
                  </a:cubicBezTo>
                  <a:cubicBezTo>
                    <a:pt x="406" y="306"/>
                    <a:pt x="407" y="301"/>
                    <a:pt x="407" y="297"/>
                  </a:cubicBezTo>
                  <a:cubicBezTo>
                    <a:pt x="407" y="296"/>
                    <a:pt x="407" y="291"/>
                    <a:pt x="407" y="286"/>
                  </a:cubicBezTo>
                  <a:cubicBezTo>
                    <a:pt x="407" y="284"/>
                    <a:pt x="407" y="283"/>
                    <a:pt x="407" y="281"/>
                  </a:cubicBezTo>
                  <a:cubicBezTo>
                    <a:pt x="415" y="281"/>
                    <a:pt x="423" y="281"/>
                    <a:pt x="431" y="281"/>
                  </a:cubicBezTo>
                  <a:cubicBezTo>
                    <a:pt x="447" y="281"/>
                    <a:pt x="461" y="280"/>
                    <a:pt x="474" y="280"/>
                  </a:cubicBezTo>
                  <a:lnTo>
                    <a:pt x="474" y="304"/>
                  </a:lnTo>
                  <a:close/>
                  <a:moveTo>
                    <a:pt x="293" y="275"/>
                  </a:moveTo>
                  <a:cubicBezTo>
                    <a:pt x="295" y="271"/>
                    <a:pt x="297" y="267"/>
                    <a:pt x="299" y="264"/>
                  </a:cubicBezTo>
                  <a:cubicBezTo>
                    <a:pt x="303" y="264"/>
                    <a:pt x="306" y="264"/>
                    <a:pt x="310" y="264"/>
                  </a:cubicBezTo>
                  <a:cubicBezTo>
                    <a:pt x="307" y="268"/>
                    <a:pt x="304" y="271"/>
                    <a:pt x="301" y="275"/>
                  </a:cubicBezTo>
                  <a:cubicBezTo>
                    <a:pt x="299" y="275"/>
                    <a:pt x="296" y="275"/>
                    <a:pt x="293" y="275"/>
                  </a:cubicBezTo>
                  <a:close/>
                  <a:moveTo>
                    <a:pt x="240" y="275"/>
                  </a:moveTo>
                  <a:cubicBezTo>
                    <a:pt x="242" y="271"/>
                    <a:pt x="245" y="268"/>
                    <a:pt x="248" y="265"/>
                  </a:cubicBezTo>
                  <a:cubicBezTo>
                    <a:pt x="252" y="264"/>
                    <a:pt x="257" y="264"/>
                    <a:pt x="261" y="264"/>
                  </a:cubicBezTo>
                  <a:cubicBezTo>
                    <a:pt x="258" y="268"/>
                    <a:pt x="255" y="271"/>
                    <a:pt x="253" y="275"/>
                  </a:cubicBezTo>
                  <a:cubicBezTo>
                    <a:pt x="248" y="275"/>
                    <a:pt x="244" y="275"/>
                    <a:pt x="240" y="275"/>
                  </a:cubicBezTo>
                  <a:close/>
                  <a:moveTo>
                    <a:pt x="241" y="265"/>
                  </a:moveTo>
                  <a:cubicBezTo>
                    <a:pt x="239" y="268"/>
                    <a:pt x="237" y="271"/>
                    <a:pt x="235" y="274"/>
                  </a:cubicBezTo>
                  <a:cubicBezTo>
                    <a:pt x="235" y="274"/>
                    <a:pt x="235" y="274"/>
                    <a:pt x="235" y="275"/>
                  </a:cubicBezTo>
                  <a:cubicBezTo>
                    <a:pt x="232" y="275"/>
                    <a:pt x="229" y="275"/>
                    <a:pt x="227" y="275"/>
                  </a:cubicBezTo>
                  <a:cubicBezTo>
                    <a:pt x="228" y="272"/>
                    <a:pt x="230" y="269"/>
                    <a:pt x="232" y="266"/>
                  </a:cubicBezTo>
                  <a:cubicBezTo>
                    <a:pt x="235" y="266"/>
                    <a:pt x="238" y="265"/>
                    <a:pt x="241" y="265"/>
                  </a:cubicBezTo>
                  <a:close/>
                  <a:moveTo>
                    <a:pt x="267" y="264"/>
                  </a:moveTo>
                  <a:cubicBezTo>
                    <a:pt x="267" y="264"/>
                    <a:pt x="268" y="264"/>
                    <a:pt x="268" y="264"/>
                  </a:cubicBezTo>
                  <a:cubicBezTo>
                    <a:pt x="271" y="264"/>
                    <a:pt x="274" y="264"/>
                    <a:pt x="277" y="264"/>
                  </a:cubicBezTo>
                  <a:cubicBezTo>
                    <a:pt x="274" y="267"/>
                    <a:pt x="272" y="271"/>
                    <a:pt x="269" y="274"/>
                  </a:cubicBezTo>
                  <a:cubicBezTo>
                    <a:pt x="269" y="274"/>
                    <a:pt x="269" y="275"/>
                    <a:pt x="269" y="275"/>
                  </a:cubicBezTo>
                  <a:cubicBezTo>
                    <a:pt x="266" y="275"/>
                    <a:pt x="262" y="275"/>
                    <a:pt x="259" y="275"/>
                  </a:cubicBezTo>
                  <a:cubicBezTo>
                    <a:pt x="262" y="271"/>
                    <a:pt x="264" y="267"/>
                    <a:pt x="267" y="264"/>
                  </a:cubicBezTo>
                  <a:close/>
                  <a:moveTo>
                    <a:pt x="275" y="274"/>
                  </a:moveTo>
                  <a:cubicBezTo>
                    <a:pt x="278" y="271"/>
                    <a:pt x="280" y="267"/>
                    <a:pt x="283" y="264"/>
                  </a:cubicBezTo>
                  <a:cubicBezTo>
                    <a:pt x="286" y="264"/>
                    <a:pt x="290" y="264"/>
                    <a:pt x="294" y="264"/>
                  </a:cubicBezTo>
                  <a:cubicBezTo>
                    <a:pt x="292" y="267"/>
                    <a:pt x="290" y="271"/>
                    <a:pt x="288" y="275"/>
                  </a:cubicBezTo>
                  <a:cubicBezTo>
                    <a:pt x="284" y="275"/>
                    <a:pt x="279" y="275"/>
                    <a:pt x="275" y="275"/>
                  </a:cubicBezTo>
                  <a:cubicBezTo>
                    <a:pt x="275" y="275"/>
                    <a:pt x="275" y="275"/>
                    <a:pt x="275" y="274"/>
                  </a:cubicBezTo>
                  <a:close/>
                  <a:moveTo>
                    <a:pt x="308" y="275"/>
                  </a:moveTo>
                  <a:cubicBezTo>
                    <a:pt x="310" y="272"/>
                    <a:pt x="312" y="270"/>
                    <a:pt x="314" y="267"/>
                  </a:cubicBezTo>
                  <a:cubicBezTo>
                    <a:pt x="315" y="266"/>
                    <a:pt x="315" y="265"/>
                    <a:pt x="316" y="264"/>
                  </a:cubicBezTo>
                  <a:cubicBezTo>
                    <a:pt x="322" y="264"/>
                    <a:pt x="327" y="264"/>
                    <a:pt x="333" y="264"/>
                  </a:cubicBezTo>
                  <a:cubicBezTo>
                    <a:pt x="330" y="267"/>
                    <a:pt x="328" y="271"/>
                    <a:pt x="326" y="274"/>
                  </a:cubicBezTo>
                  <a:cubicBezTo>
                    <a:pt x="326" y="274"/>
                    <a:pt x="326" y="275"/>
                    <a:pt x="326" y="275"/>
                  </a:cubicBezTo>
                  <a:cubicBezTo>
                    <a:pt x="320" y="275"/>
                    <a:pt x="314" y="275"/>
                    <a:pt x="308" y="275"/>
                  </a:cubicBezTo>
                  <a:close/>
                  <a:moveTo>
                    <a:pt x="338" y="264"/>
                  </a:moveTo>
                  <a:cubicBezTo>
                    <a:pt x="342" y="264"/>
                    <a:pt x="345" y="264"/>
                    <a:pt x="348" y="264"/>
                  </a:cubicBezTo>
                  <a:cubicBezTo>
                    <a:pt x="345" y="268"/>
                    <a:pt x="343" y="271"/>
                    <a:pt x="341" y="274"/>
                  </a:cubicBezTo>
                  <a:cubicBezTo>
                    <a:pt x="341" y="275"/>
                    <a:pt x="341" y="275"/>
                    <a:pt x="341" y="275"/>
                  </a:cubicBezTo>
                  <a:cubicBezTo>
                    <a:pt x="338" y="275"/>
                    <a:pt x="335" y="275"/>
                    <a:pt x="332" y="275"/>
                  </a:cubicBezTo>
                  <a:cubicBezTo>
                    <a:pt x="334" y="271"/>
                    <a:pt x="336" y="268"/>
                    <a:pt x="338" y="264"/>
                  </a:cubicBezTo>
                  <a:close/>
                  <a:moveTo>
                    <a:pt x="353" y="264"/>
                  </a:moveTo>
                  <a:cubicBezTo>
                    <a:pt x="355" y="264"/>
                    <a:pt x="357" y="264"/>
                    <a:pt x="359" y="264"/>
                  </a:cubicBezTo>
                  <a:cubicBezTo>
                    <a:pt x="356" y="268"/>
                    <a:pt x="354" y="271"/>
                    <a:pt x="353" y="275"/>
                  </a:cubicBezTo>
                  <a:cubicBezTo>
                    <a:pt x="351" y="275"/>
                    <a:pt x="349" y="275"/>
                    <a:pt x="347" y="275"/>
                  </a:cubicBezTo>
                  <a:cubicBezTo>
                    <a:pt x="349" y="271"/>
                    <a:pt x="351" y="268"/>
                    <a:pt x="353" y="264"/>
                  </a:cubicBezTo>
                  <a:close/>
                  <a:moveTo>
                    <a:pt x="364" y="266"/>
                  </a:moveTo>
                  <a:cubicBezTo>
                    <a:pt x="364" y="266"/>
                    <a:pt x="364" y="265"/>
                    <a:pt x="364" y="264"/>
                  </a:cubicBezTo>
                  <a:cubicBezTo>
                    <a:pt x="366" y="264"/>
                    <a:pt x="367" y="264"/>
                    <a:pt x="369" y="264"/>
                  </a:cubicBezTo>
                  <a:cubicBezTo>
                    <a:pt x="367" y="268"/>
                    <a:pt x="365" y="271"/>
                    <a:pt x="363" y="275"/>
                  </a:cubicBezTo>
                  <a:cubicBezTo>
                    <a:pt x="361" y="275"/>
                    <a:pt x="360" y="275"/>
                    <a:pt x="358" y="275"/>
                  </a:cubicBezTo>
                  <a:cubicBezTo>
                    <a:pt x="360" y="272"/>
                    <a:pt x="362" y="269"/>
                    <a:pt x="364" y="266"/>
                  </a:cubicBezTo>
                  <a:close/>
                  <a:moveTo>
                    <a:pt x="375" y="265"/>
                  </a:moveTo>
                  <a:cubicBezTo>
                    <a:pt x="375" y="265"/>
                    <a:pt x="375" y="265"/>
                    <a:pt x="375" y="264"/>
                  </a:cubicBezTo>
                  <a:cubicBezTo>
                    <a:pt x="377" y="264"/>
                    <a:pt x="379" y="265"/>
                    <a:pt x="382" y="265"/>
                  </a:cubicBezTo>
                  <a:cubicBezTo>
                    <a:pt x="379" y="268"/>
                    <a:pt x="377" y="271"/>
                    <a:pt x="375" y="275"/>
                  </a:cubicBezTo>
                  <a:cubicBezTo>
                    <a:pt x="373" y="275"/>
                    <a:pt x="371" y="275"/>
                    <a:pt x="369" y="275"/>
                  </a:cubicBezTo>
                  <a:cubicBezTo>
                    <a:pt x="371" y="271"/>
                    <a:pt x="373" y="268"/>
                    <a:pt x="375" y="265"/>
                  </a:cubicBezTo>
                  <a:close/>
                  <a:moveTo>
                    <a:pt x="388" y="265"/>
                  </a:moveTo>
                  <a:cubicBezTo>
                    <a:pt x="388" y="265"/>
                    <a:pt x="389" y="265"/>
                    <a:pt x="389" y="265"/>
                  </a:cubicBezTo>
                  <a:cubicBezTo>
                    <a:pt x="391" y="265"/>
                    <a:pt x="393" y="265"/>
                    <a:pt x="395" y="265"/>
                  </a:cubicBezTo>
                  <a:cubicBezTo>
                    <a:pt x="393" y="268"/>
                    <a:pt x="391" y="271"/>
                    <a:pt x="389" y="275"/>
                  </a:cubicBezTo>
                  <a:cubicBezTo>
                    <a:pt x="386" y="275"/>
                    <a:pt x="383" y="275"/>
                    <a:pt x="381" y="275"/>
                  </a:cubicBezTo>
                  <a:cubicBezTo>
                    <a:pt x="383" y="271"/>
                    <a:pt x="385" y="268"/>
                    <a:pt x="388" y="265"/>
                  </a:cubicBezTo>
                  <a:close/>
                  <a:moveTo>
                    <a:pt x="400" y="266"/>
                  </a:moveTo>
                  <a:cubicBezTo>
                    <a:pt x="400" y="265"/>
                    <a:pt x="400" y="265"/>
                    <a:pt x="400" y="265"/>
                  </a:cubicBezTo>
                  <a:cubicBezTo>
                    <a:pt x="402" y="265"/>
                    <a:pt x="403" y="265"/>
                    <a:pt x="404" y="265"/>
                  </a:cubicBezTo>
                  <a:cubicBezTo>
                    <a:pt x="402" y="268"/>
                    <a:pt x="400" y="271"/>
                    <a:pt x="398" y="274"/>
                  </a:cubicBezTo>
                  <a:cubicBezTo>
                    <a:pt x="397" y="274"/>
                    <a:pt x="396" y="274"/>
                    <a:pt x="395" y="275"/>
                  </a:cubicBezTo>
                  <a:cubicBezTo>
                    <a:pt x="396" y="272"/>
                    <a:pt x="398" y="269"/>
                    <a:pt x="400" y="266"/>
                  </a:cubicBezTo>
                  <a:close/>
                  <a:moveTo>
                    <a:pt x="514" y="272"/>
                  </a:moveTo>
                  <a:cubicBezTo>
                    <a:pt x="511" y="272"/>
                    <a:pt x="508" y="272"/>
                    <a:pt x="504" y="272"/>
                  </a:cubicBezTo>
                  <a:cubicBezTo>
                    <a:pt x="506" y="269"/>
                    <a:pt x="508" y="267"/>
                    <a:pt x="510" y="264"/>
                  </a:cubicBezTo>
                  <a:cubicBezTo>
                    <a:pt x="513" y="264"/>
                    <a:pt x="516" y="264"/>
                    <a:pt x="519" y="263"/>
                  </a:cubicBezTo>
                  <a:cubicBezTo>
                    <a:pt x="517" y="266"/>
                    <a:pt x="515" y="269"/>
                    <a:pt x="514" y="272"/>
                  </a:cubicBezTo>
                  <a:close/>
                  <a:moveTo>
                    <a:pt x="499" y="272"/>
                  </a:moveTo>
                  <a:cubicBezTo>
                    <a:pt x="495" y="273"/>
                    <a:pt x="492" y="273"/>
                    <a:pt x="488" y="273"/>
                  </a:cubicBezTo>
                  <a:cubicBezTo>
                    <a:pt x="490" y="270"/>
                    <a:pt x="491" y="268"/>
                    <a:pt x="494" y="265"/>
                  </a:cubicBezTo>
                  <a:cubicBezTo>
                    <a:pt x="497" y="265"/>
                    <a:pt x="500" y="265"/>
                    <a:pt x="503" y="265"/>
                  </a:cubicBezTo>
                  <a:cubicBezTo>
                    <a:pt x="501" y="267"/>
                    <a:pt x="500" y="270"/>
                    <a:pt x="499" y="272"/>
                  </a:cubicBezTo>
                  <a:close/>
                  <a:moveTo>
                    <a:pt x="483" y="270"/>
                  </a:moveTo>
                  <a:cubicBezTo>
                    <a:pt x="483" y="270"/>
                    <a:pt x="482" y="270"/>
                    <a:pt x="481" y="270"/>
                  </a:cubicBezTo>
                  <a:cubicBezTo>
                    <a:pt x="478" y="270"/>
                    <a:pt x="476" y="271"/>
                    <a:pt x="475" y="273"/>
                  </a:cubicBezTo>
                  <a:cubicBezTo>
                    <a:pt x="474" y="273"/>
                    <a:pt x="474" y="273"/>
                    <a:pt x="473" y="273"/>
                  </a:cubicBezTo>
                  <a:cubicBezTo>
                    <a:pt x="474" y="270"/>
                    <a:pt x="476" y="268"/>
                    <a:pt x="479" y="265"/>
                  </a:cubicBezTo>
                  <a:cubicBezTo>
                    <a:pt x="481" y="265"/>
                    <a:pt x="484" y="265"/>
                    <a:pt x="487" y="265"/>
                  </a:cubicBezTo>
                  <a:cubicBezTo>
                    <a:pt x="486" y="267"/>
                    <a:pt x="485" y="269"/>
                    <a:pt x="483" y="270"/>
                  </a:cubicBezTo>
                  <a:close/>
                  <a:moveTo>
                    <a:pt x="468" y="272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4" y="273"/>
                    <a:pt x="460" y="274"/>
                    <a:pt x="456" y="274"/>
                  </a:cubicBezTo>
                  <a:cubicBezTo>
                    <a:pt x="458" y="271"/>
                    <a:pt x="460" y="268"/>
                    <a:pt x="463" y="265"/>
                  </a:cubicBezTo>
                  <a:cubicBezTo>
                    <a:pt x="464" y="265"/>
                    <a:pt x="465" y="265"/>
                    <a:pt x="466" y="265"/>
                  </a:cubicBezTo>
                  <a:cubicBezTo>
                    <a:pt x="468" y="265"/>
                    <a:pt x="470" y="265"/>
                    <a:pt x="472" y="265"/>
                  </a:cubicBezTo>
                  <a:cubicBezTo>
                    <a:pt x="470" y="267"/>
                    <a:pt x="469" y="270"/>
                    <a:pt x="468" y="272"/>
                  </a:cubicBezTo>
                  <a:close/>
                  <a:moveTo>
                    <a:pt x="451" y="272"/>
                  </a:moveTo>
                  <a:cubicBezTo>
                    <a:pt x="450" y="273"/>
                    <a:pt x="450" y="273"/>
                    <a:pt x="450" y="274"/>
                  </a:cubicBezTo>
                  <a:cubicBezTo>
                    <a:pt x="446" y="274"/>
                    <a:pt x="442" y="274"/>
                    <a:pt x="438" y="274"/>
                  </a:cubicBezTo>
                  <a:cubicBezTo>
                    <a:pt x="440" y="271"/>
                    <a:pt x="442" y="268"/>
                    <a:pt x="445" y="265"/>
                  </a:cubicBezTo>
                  <a:cubicBezTo>
                    <a:pt x="449" y="265"/>
                    <a:pt x="452" y="265"/>
                    <a:pt x="456" y="265"/>
                  </a:cubicBezTo>
                  <a:cubicBezTo>
                    <a:pt x="454" y="267"/>
                    <a:pt x="452" y="270"/>
                    <a:pt x="451" y="272"/>
                  </a:cubicBezTo>
                  <a:close/>
                  <a:moveTo>
                    <a:pt x="432" y="274"/>
                  </a:moveTo>
                  <a:cubicBezTo>
                    <a:pt x="432" y="274"/>
                    <a:pt x="431" y="274"/>
                    <a:pt x="431" y="274"/>
                  </a:cubicBezTo>
                  <a:cubicBezTo>
                    <a:pt x="429" y="274"/>
                    <a:pt x="427" y="274"/>
                    <a:pt x="425" y="274"/>
                  </a:cubicBezTo>
                  <a:cubicBezTo>
                    <a:pt x="427" y="271"/>
                    <a:pt x="429" y="268"/>
                    <a:pt x="430" y="265"/>
                  </a:cubicBezTo>
                  <a:cubicBezTo>
                    <a:pt x="433" y="265"/>
                    <a:pt x="436" y="265"/>
                    <a:pt x="438" y="265"/>
                  </a:cubicBezTo>
                  <a:cubicBezTo>
                    <a:pt x="436" y="268"/>
                    <a:pt x="434" y="271"/>
                    <a:pt x="432" y="274"/>
                  </a:cubicBezTo>
                  <a:close/>
                  <a:moveTo>
                    <a:pt x="420" y="273"/>
                  </a:moveTo>
                  <a:cubicBezTo>
                    <a:pt x="419" y="274"/>
                    <a:pt x="419" y="274"/>
                    <a:pt x="419" y="274"/>
                  </a:cubicBezTo>
                  <a:cubicBezTo>
                    <a:pt x="414" y="274"/>
                    <a:pt x="409" y="274"/>
                    <a:pt x="404" y="274"/>
                  </a:cubicBezTo>
                  <a:cubicBezTo>
                    <a:pt x="406" y="271"/>
                    <a:pt x="408" y="268"/>
                    <a:pt x="411" y="265"/>
                  </a:cubicBezTo>
                  <a:cubicBezTo>
                    <a:pt x="415" y="265"/>
                    <a:pt x="420" y="265"/>
                    <a:pt x="424" y="265"/>
                  </a:cubicBezTo>
                  <a:cubicBezTo>
                    <a:pt x="423" y="268"/>
                    <a:pt x="421" y="271"/>
                    <a:pt x="420" y="273"/>
                  </a:cubicBezTo>
                  <a:close/>
                  <a:moveTo>
                    <a:pt x="528" y="268"/>
                  </a:moveTo>
                  <a:cubicBezTo>
                    <a:pt x="526" y="270"/>
                    <a:pt x="523" y="271"/>
                    <a:pt x="520" y="271"/>
                  </a:cubicBezTo>
                  <a:cubicBezTo>
                    <a:pt x="522" y="267"/>
                    <a:pt x="524" y="264"/>
                    <a:pt x="526" y="261"/>
                  </a:cubicBezTo>
                  <a:cubicBezTo>
                    <a:pt x="529" y="259"/>
                    <a:pt x="532" y="258"/>
                    <a:pt x="534" y="256"/>
                  </a:cubicBezTo>
                  <a:cubicBezTo>
                    <a:pt x="534" y="258"/>
                    <a:pt x="534" y="260"/>
                    <a:pt x="533" y="261"/>
                  </a:cubicBezTo>
                  <a:cubicBezTo>
                    <a:pt x="532" y="264"/>
                    <a:pt x="531" y="266"/>
                    <a:pt x="528" y="268"/>
                  </a:cubicBezTo>
                  <a:close/>
                  <a:moveTo>
                    <a:pt x="179" y="23"/>
                  </a:moveTo>
                  <a:cubicBezTo>
                    <a:pt x="181" y="18"/>
                    <a:pt x="183" y="15"/>
                    <a:pt x="185" y="12"/>
                  </a:cubicBezTo>
                  <a:cubicBezTo>
                    <a:pt x="187" y="10"/>
                    <a:pt x="189" y="9"/>
                    <a:pt x="193" y="9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1" y="7"/>
                    <a:pt x="210" y="6"/>
                    <a:pt x="220" y="6"/>
                  </a:cubicBezTo>
                  <a:cubicBezTo>
                    <a:pt x="239" y="6"/>
                    <a:pt x="260" y="9"/>
                    <a:pt x="277" y="9"/>
                  </a:cubicBezTo>
                  <a:cubicBezTo>
                    <a:pt x="358" y="9"/>
                    <a:pt x="438" y="9"/>
                    <a:pt x="519" y="9"/>
                  </a:cubicBezTo>
                  <a:cubicBezTo>
                    <a:pt x="522" y="9"/>
                    <a:pt x="524" y="10"/>
                    <a:pt x="526" y="11"/>
                  </a:cubicBezTo>
                  <a:cubicBezTo>
                    <a:pt x="529" y="14"/>
                    <a:pt x="532" y="18"/>
                    <a:pt x="533" y="23"/>
                  </a:cubicBezTo>
                  <a:cubicBezTo>
                    <a:pt x="534" y="28"/>
                    <a:pt x="534" y="34"/>
                    <a:pt x="534" y="40"/>
                  </a:cubicBezTo>
                  <a:cubicBezTo>
                    <a:pt x="534" y="50"/>
                    <a:pt x="533" y="59"/>
                    <a:pt x="533" y="65"/>
                  </a:cubicBezTo>
                  <a:cubicBezTo>
                    <a:pt x="533" y="101"/>
                    <a:pt x="533" y="137"/>
                    <a:pt x="533" y="173"/>
                  </a:cubicBezTo>
                  <a:cubicBezTo>
                    <a:pt x="533" y="188"/>
                    <a:pt x="533" y="203"/>
                    <a:pt x="533" y="218"/>
                  </a:cubicBezTo>
                  <a:cubicBezTo>
                    <a:pt x="533" y="226"/>
                    <a:pt x="533" y="234"/>
                    <a:pt x="533" y="241"/>
                  </a:cubicBezTo>
                  <a:cubicBezTo>
                    <a:pt x="533" y="241"/>
                    <a:pt x="533" y="241"/>
                    <a:pt x="533" y="241"/>
                  </a:cubicBezTo>
                  <a:cubicBezTo>
                    <a:pt x="533" y="245"/>
                    <a:pt x="532" y="248"/>
                    <a:pt x="530" y="250"/>
                  </a:cubicBezTo>
                  <a:cubicBezTo>
                    <a:pt x="527" y="253"/>
                    <a:pt x="521" y="256"/>
                    <a:pt x="514" y="257"/>
                  </a:cubicBezTo>
                  <a:cubicBezTo>
                    <a:pt x="507" y="258"/>
                    <a:pt x="498" y="259"/>
                    <a:pt x="489" y="259"/>
                  </a:cubicBezTo>
                  <a:cubicBezTo>
                    <a:pt x="481" y="259"/>
                    <a:pt x="473" y="258"/>
                    <a:pt x="466" y="258"/>
                  </a:cubicBezTo>
                  <a:cubicBezTo>
                    <a:pt x="401" y="258"/>
                    <a:pt x="333" y="257"/>
                    <a:pt x="268" y="257"/>
                  </a:cubicBezTo>
                  <a:cubicBezTo>
                    <a:pt x="257" y="257"/>
                    <a:pt x="239" y="259"/>
                    <a:pt x="222" y="259"/>
                  </a:cubicBezTo>
                  <a:cubicBezTo>
                    <a:pt x="210" y="259"/>
                    <a:pt x="198" y="258"/>
                    <a:pt x="190" y="254"/>
                  </a:cubicBezTo>
                  <a:cubicBezTo>
                    <a:pt x="186" y="253"/>
                    <a:pt x="183" y="250"/>
                    <a:pt x="181" y="247"/>
                  </a:cubicBezTo>
                  <a:cubicBezTo>
                    <a:pt x="180" y="246"/>
                    <a:pt x="179" y="244"/>
                    <a:pt x="179" y="242"/>
                  </a:cubicBezTo>
                  <a:cubicBezTo>
                    <a:pt x="179" y="242"/>
                    <a:pt x="179" y="242"/>
                    <a:pt x="179" y="241"/>
                  </a:cubicBezTo>
                  <a:cubicBezTo>
                    <a:pt x="179" y="241"/>
                    <a:pt x="179" y="240"/>
                    <a:pt x="178" y="239"/>
                  </a:cubicBezTo>
                  <a:cubicBezTo>
                    <a:pt x="178" y="238"/>
                    <a:pt x="178" y="237"/>
                    <a:pt x="178" y="235"/>
                  </a:cubicBezTo>
                  <a:cubicBezTo>
                    <a:pt x="178" y="192"/>
                    <a:pt x="178" y="148"/>
                    <a:pt x="178" y="105"/>
                  </a:cubicBezTo>
                  <a:cubicBezTo>
                    <a:pt x="178" y="101"/>
                    <a:pt x="177" y="94"/>
                    <a:pt x="177" y="85"/>
                  </a:cubicBezTo>
                  <a:cubicBezTo>
                    <a:pt x="176" y="77"/>
                    <a:pt x="175" y="67"/>
                    <a:pt x="175" y="57"/>
                  </a:cubicBezTo>
                  <a:cubicBezTo>
                    <a:pt x="175" y="44"/>
                    <a:pt x="176" y="32"/>
                    <a:pt x="179" y="23"/>
                  </a:cubicBezTo>
                  <a:close/>
                  <a:moveTo>
                    <a:pt x="208" y="274"/>
                  </a:moveTo>
                  <a:cubicBezTo>
                    <a:pt x="204" y="274"/>
                    <a:pt x="201" y="274"/>
                    <a:pt x="199" y="274"/>
                  </a:cubicBezTo>
                  <a:cubicBezTo>
                    <a:pt x="201" y="271"/>
                    <a:pt x="204" y="268"/>
                    <a:pt x="207" y="265"/>
                  </a:cubicBezTo>
                  <a:cubicBezTo>
                    <a:pt x="209" y="265"/>
                    <a:pt x="211" y="266"/>
                    <a:pt x="212" y="266"/>
                  </a:cubicBezTo>
                  <a:cubicBezTo>
                    <a:pt x="211" y="268"/>
                    <a:pt x="209" y="270"/>
                    <a:pt x="208" y="273"/>
                  </a:cubicBezTo>
                  <a:cubicBezTo>
                    <a:pt x="208" y="273"/>
                    <a:pt x="207" y="274"/>
                    <a:pt x="208" y="274"/>
                  </a:cubicBezTo>
                  <a:close/>
                  <a:moveTo>
                    <a:pt x="188" y="270"/>
                  </a:moveTo>
                  <a:cubicBezTo>
                    <a:pt x="190" y="268"/>
                    <a:pt x="191" y="265"/>
                    <a:pt x="193" y="262"/>
                  </a:cubicBezTo>
                  <a:cubicBezTo>
                    <a:pt x="193" y="263"/>
                    <a:pt x="194" y="263"/>
                    <a:pt x="195" y="263"/>
                  </a:cubicBezTo>
                  <a:cubicBezTo>
                    <a:pt x="197" y="264"/>
                    <a:pt x="199" y="264"/>
                    <a:pt x="201" y="264"/>
                  </a:cubicBezTo>
                  <a:cubicBezTo>
                    <a:pt x="198" y="267"/>
                    <a:pt x="195" y="270"/>
                    <a:pt x="193" y="273"/>
                  </a:cubicBezTo>
                  <a:cubicBezTo>
                    <a:pt x="191" y="272"/>
                    <a:pt x="189" y="271"/>
                    <a:pt x="188" y="270"/>
                  </a:cubicBezTo>
                  <a:close/>
                  <a:moveTo>
                    <a:pt x="180" y="255"/>
                  </a:moveTo>
                  <a:cubicBezTo>
                    <a:pt x="182" y="258"/>
                    <a:pt x="185" y="259"/>
                    <a:pt x="188" y="261"/>
                  </a:cubicBezTo>
                  <a:cubicBezTo>
                    <a:pt x="187" y="263"/>
                    <a:pt x="186" y="265"/>
                    <a:pt x="184" y="267"/>
                  </a:cubicBezTo>
                  <a:cubicBezTo>
                    <a:pt x="182" y="263"/>
                    <a:pt x="180" y="260"/>
                    <a:pt x="180" y="255"/>
                  </a:cubicBezTo>
                  <a:close/>
                  <a:moveTo>
                    <a:pt x="213" y="275"/>
                  </a:moveTo>
                  <a:cubicBezTo>
                    <a:pt x="214" y="272"/>
                    <a:pt x="216" y="269"/>
                    <a:pt x="218" y="266"/>
                  </a:cubicBezTo>
                  <a:cubicBezTo>
                    <a:pt x="219" y="266"/>
                    <a:pt x="220" y="266"/>
                    <a:pt x="222" y="266"/>
                  </a:cubicBezTo>
                  <a:cubicBezTo>
                    <a:pt x="223" y="266"/>
                    <a:pt x="225" y="266"/>
                    <a:pt x="226" y="266"/>
                  </a:cubicBezTo>
                  <a:cubicBezTo>
                    <a:pt x="224" y="269"/>
                    <a:pt x="222" y="272"/>
                    <a:pt x="221" y="275"/>
                  </a:cubicBezTo>
                  <a:cubicBezTo>
                    <a:pt x="219" y="275"/>
                    <a:pt x="217" y="275"/>
                    <a:pt x="216" y="275"/>
                  </a:cubicBezTo>
                  <a:cubicBezTo>
                    <a:pt x="215" y="275"/>
                    <a:pt x="214" y="275"/>
                    <a:pt x="213" y="275"/>
                  </a:cubicBezTo>
                  <a:close/>
                  <a:moveTo>
                    <a:pt x="279" y="322"/>
                  </a:moveTo>
                  <a:cubicBezTo>
                    <a:pt x="280" y="322"/>
                    <a:pt x="281" y="322"/>
                    <a:pt x="282" y="322"/>
                  </a:cubicBezTo>
                  <a:cubicBezTo>
                    <a:pt x="288" y="321"/>
                    <a:pt x="295" y="322"/>
                    <a:pt x="301" y="321"/>
                  </a:cubicBezTo>
                  <a:cubicBezTo>
                    <a:pt x="303" y="321"/>
                    <a:pt x="306" y="320"/>
                    <a:pt x="308" y="318"/>
                  </a:cubicBezTo>
                  <a:cubicBezTo>
                    <a:pt x="310" y="316"/>
                    <a:pt x="311" y="313"/>
                    <a:pt x="311" y="309"/>
                  </a:cubicBezTo>
                  <a:cubicBezTo>
                    <a:pt x="311" y="308"/>
                    <a:pt x="311" y="308"/>
                    <a:pt x="311" y="308"/>
                  </a:cubicBezTo>
                  <a:cubicBezTo>
                    <a:pt x="311" y="304"/>
                    <a:pt x="311" y="301"/>
                    <a:pt x="311" y="298"/>
                  </a:cubicBezTo>
                  <a:cubicBezTo>
                    <a:pt x="311" y="293"/>
                    <a:pt x="311" y="288"/>
                    <a:pt x="311" y="282"/>
                  </a:cubicBezTo>
                  <a:cubicBezTo>
                    <a:pt x="341" y="282"/>
                    <a:pt x="372" y="282"/>
                    <a:pt x="400" y="281"/>
                  </a:cubicBezTo>
                  <a:cubicBezTo>
                    <a:pt x="400" y="283"/>
                    <a:pt x="400" y="284"/>
                    <a:pt x="400" y="286"/>
                  </a:cubicBezTo>
                  <a:cubicBezTo>
                    <a:pt x="400" y="291"/>
                    <a:pt x="400" y="295"/>
                    <a:pt x="400" y="297"/>
                  </a:cubicBezTo>
                  <a:cubicBezTo>
                    <a:pt x="400" y="300"/>
                    <a:pt x="399" y="304"/>
                    <a:pt x="399" y="309"/>
                  </a:cubicBezTo>
                  <a:cubicBezTo>
                    <a:pt x="399" y="311"/>
                    <a:pt x="399" y="314"/>
                    <a:pt x="401" y="316"/>
                  </a:cubicBezTo>
                  <a:cubicBezTo>
                    <a:pt x="401" y="317"/>
                    <a:pt x="403" y="318"/>
                    <a:pt x="404" y="319"/>
                  </a:cubicBezTo>
                  <a:cubicBezTo>
                    <a:pt x="405" y="320"/>
                    <a:pt x="407" y="320"/>
                    <a:pt x="408" y="320"/>
                  </a:cubicBezTo>
                  <a:cubicBezTo>
                    <a:pt x="420" y="320"/>
                    <a:pt x="431" y="320"/>
                    <a:pt x="443" y="320"/>
                  </a:cubicBezTo>
                  <a:cubicBezTo>
                    <a:pt x="444" y="320"/>
                    <a:pt x="444" y="320"/>
                    <a:pt x="445" y="321"/>
                  </a:cubicBezTo>
                  <a:cubicBezTo>
                    <a:pt x="446" y="321"/>
                    <a:pt x="446" y="321"/>
                    <a:pt x="447" y="322"/>
                  </a:cubicBezTo>
                  <a:cubicBezTo>
                    <a:pt x="447" y="322"/>
                    <a:pt x="446" y="322"/>
                    <a:pt x="446" y="323"/>
                  </a:cubicBezTo>
                  <a:cubicBezTo>
                    <a:pt x="446" y="326"/>
                    <a:pt x="448" y="328"/>
                    <a:pt x="451" y="329"/>
                  </a:cubicBezTo>
                  <a:cubicBezTo>
                    <a:pt x="451" y="330"/>
                    <a:pt x="451" y="330"/>
                    <a:pt x="451" y="331"/>
                  </a:cubicBezTo>
                  <a:cubicBezTo>
                    <a:pt x="451" y="332"/>
                    <a:pt x="451" y="332"/>
                    <a:pt x="451" y="332"/>
                  </a:cubicBezTo>
                  <a:cubicBezTo>
                    <a:pt x="443" y="332"/>
                    <a:pt x="436" y="332"/>
                    <a:pt x="429" y="332"/>
                  </a:cubicBezTo>
                  <a:cubicBezTo>
                    <a:pt x="406" y="332"/>
                    <a:pt x="383" y="332"/>
                    <a:pt x="360" y="332"/>
                  </a:cubicBezTo>
                  <a:cubicBezTo>
                    <a:pt x="359" y="332"/>
                    <a:pt x="359" y="332"/>
                    <a:pt x="358" y="332"/>
                  </a:cubicBezTo>
                  <a:cubicBezTo>
                    <a:pt x="352" y="332"/>
                    <a:pt x="346" y="332"/>
                    <a:pt x="339" y="332"/>
                  </a:cubicBezTo>
                  <a:cubicBezTo>
                    <a:pt x="315" y="332"/>
                    <a:pt x="290" y="332"/>
                    <a:pt x="265" y="332"/>
                  </a:cubicBezTo>
                  <a:cubicBezTo>
                    <a:pt x="264" y="332"/>
                    <a:pt x="263" y="332"/>
                    <a:pt x="262" y="332"/>
                  </a:cubicBezTo>
                  <a:cubicBezTo>
                    <a:pt x="262" y="332"/>
                    <a:pt x="261" y="332"/>
                    <a:pt x="261" y="332"/>
                  </a:cubicBezTo>
                  <a:cubicBezTo>
                    <a:pt x="261" y="332"/>
                    <a:pt x="261" y="331"/>
                    <a:pt x="261" y="331"/>
                  </a:cubicBezTo>
                  <a:cubicBezTo>
                    <a:pt x="261" y="331"/>
                    <a:pt x="261" y="330"/>
                    <a:pt x="261" y="330"/>
                  </a:cubicBezTo>
                  <a:cubicBezTo>
                    <a:pt x="263" y="328"/>
                    <a:pt x="264" y="326"/>
                    <a:pt x="264" y="324"/>
                  </a:cubicBezTo>
                  <a:cubicBezTo>
                    <a:pt x="264" y="323"/>
                    <a:pt x="264" y="323"/>
                    <a:pt x="264" y="322"/>
                  </a:cubicBezTo>
                  <a:cubicBezTo>
                    <a:pt x="265" y="322"/>
                    <a:pt x="266" y="322"/>
                    <a:pt x="268" y="322"/>
                  </a:cubicBezTo>
                  <a:cubicBezTo>
                    <a:pt x="271" y="322"/>
                    <a:pt x="275" y="322"/>
                    <a:pt x="279" y="322"/>
                  </a:cubicBezTo>
                  <a:close/>
                  <a:moveTo>
                    <a:pt x="201" y="378"/>
                  </a:moveTo>
                  <a:cubicBezTo>
                    <a:pt x="265" y="374"/>
                    <a:pt x="329" y="372"/>
                    <a:pt x="394" y="372"/>
                  </a:cubicBezTo>
                  <a:cubicBezTo>
                    <a:pt x="433" y="372"/>
                    <a:pt x="472" y="372"/>
                    <a:pt x="511" y="374"/>
                  </a:cubicBezTo>
                  <a:cubicBezTo>
                    <a:pt x="513" y="374"/>
                    <a:pt x="515" y="374"/>
                    <a:pt x="518" y="375"/>
                  </a:cubicBezTo>
                  <a:cubicBezTo>
                    <a:pt x="520" y="375"/>
                    <a:pt x="521" y="376"/>
                    <a:pt x="523" y="377"/>
                  </a:cubicBezTo>
                  <a:cubicBezTo>
                    <a:pt x="525" y="379"/>
                    <a:pt x="526" y="382"/>
                    <a:pt x="527" y="385"/>
                  </a:cubicBezTo>
                  <a:cubicBezTo>
                    <a:pt x="530" y="394"/>
                    <a:pt x="534" y="402"/>
                    <a:pt x="537" y="411"/>
                  </a:cubicBezTo>
                  <a:cubicBezTo>
                    <a:pt x="537" y="412"/>
                    <a:pt x="536" y="413"/>
                    <a:pt x="536" y="413"/>
                  </a:cubicBezTo>
                  <a:cubicBezTo>
                    <a:pt x="536" y="416"/>
                    <a:pt x="538" y="418"/>
                    <a:pt x="540" y="419"/>
                  </a:cubicBezTo>
                  <a:cubicBezTo>
                    <a:pt x="543" y="428"/>
                    <a:pt x="546" y="436"/>
                    <a:pt x="549" y="444"/>
                  </a:cubicBezTo>
                  <a:cubicBezTo>
                    <a:pt x="437" y="445"/>
                    <a:pt x="324" y="446"/>
                    <a:pt x="212" y="447"/>
                  </a:cubicBezTo>
                  <a:cubicBezTo>
                    <a:pt x="208" y="447"/>
                    <a:pt x="205" y="447"/>
                    <a:pt x="201" y="447"/>
                  </a:cubicBezTo>
                  <a:cubicBezTo>
                    <a:pt x="185" y="447"/>
                    <a:pt x="169" y="446"/>
                    <a:pt x="154" y="443"/>
                  </a:cubicBezTo>
                  <a:cubicBezTo>
                    <a:pt x="160" y="435"/>
                    <a:pt x="166" y="427"/>
                    <a:pt x="172" y="418"/>
                  </a:cubicBezTo>
                  <a:cubicBezTo>
                    <a:pt x="175" y="418"/>
                    <a:pt x="178" y="415"/>
                    <a:pt x="178" y="412"/>
                  </a:cubicBezTo>
                  <a:cubicBezTo>
                    <a:pt x="178" y="411"/>
                    <a:pt x="178" y="411"/>
                    <a:pt x="178" y="410"/>
                  </a:cubicBezTo>
                  <a:cubicBezTo>
                    <a:pt x="186" y="399"/>
                    <a:pt x="193" y="389"/>
                    <a:pt x="201" y="378"/>
                  </a:cubicBezTo>
                  <a:close/>
                  <a:moveTo>
                    <a:pt x="548" y="458"/>
                  </a:moveTo>
                  <a:cubicBezTo>
                    <a:pt x="544" y="458"/>
                    <a:pt x="540" y="458"/>
                    <a:pt x="535" y="458"/>
                  </a:cubicBezTo>
                  <a:cubicBezTo>
                    <a:pt x="537" y="455"/>
                    <a:pt x="539" y="453"/>
                    <a:pt x="542" y="451"/>
                  </a:cubicBezTo>
                  <a:cubicBezTo>
                    <a:pt x="544" y="451"/>
                    <a:pt x="547" y="451"/>
                    <a:pt x="549" y="451"/>
                  </a:cubicBezTo>
                  <a:cubicBezTo>
                    <a:pt x="549" y="453"/>
                    <a:pt x="549" y="456"/>
                    <a:pt x="548" y="458"/>
                  </a:cubicBezTo>
                  <a:close/>
                  <a:moveTo>
                    <a:pt x="517" y="458"/>
                  </a:moveTo>
                  <a:cubicBezTo>
                    <a:pt x="519" y="456"/>
                    <a:pt x="520" y="454"/>
                    <a:pt x="522" y="451"/>
                  </a:cubicBezTo>
                  <a:cubicBezTo>
                    <a:pt x="526" y="451"/>
                    <a:pt x="530" y="451"/>
                    <a:pt x="534" y="451"/>
                  </a:cubicBezTo>
                  <a:cubicBezTo>
                    <a:pt x="532" y="453"/>
                    <a:pt x="531" y="456"/>
                    <a:pt x="529" y="458"/>
                  </a:cubicBezTo>
                  <a:cubicBezTo>
                    <a:pt x="525" y="458"/>
                    <a:pt x="521" y="458"/>
                    <a:pt x="517" y="458"/>
                  </a:cubicBezTo>
                  <a:close/>
                  <a:moveTo>
                    <a:pt x="499" y="458"/>
                  </a:moveTo>
                  <a:cubicBezTo>
                    <a:pt x="501" y="456"/>
                    <a:pt x="502" y="455"/>
                    <a:pt x="504" y="453"/>
                  </a:cubicBezTo>
                  <a:cubicBezTo>
                    <a:pt x="504" y="453"/>
                    <a:pt x="505" y="452"/>
                    <a:pt x="505" y="451"/>
                  </a:cubicBezTo>
                  <a:cubicBezTo>
                    <a:pt x="508" y="451"/>
                    <a:pt x="512" y="451"/>
                    <a:pt x="516" y="451"/>
                  </a:cubicBezTo>
                  <a:cubicBezTo>
                    <a:pt x="514" y="454"/>
                    <a:pt x="513" y="456"/>
                    <a:pt x="511" y="458"/>
                  </a:cubicBezTo>
                  <a:cubicBezTo>
                    <a:pt x="507" y="458"/>
                    <a:pt x="503" y="458"/>
                    <a:pt x="499" y="458"/>
                  </a:cubicBezTo>
                  <a:close/>
                  <a:moveTo>
                    <a:pt x="483" y="458"/>
                  </a:moveTo>
                  <a:cubicBezTo>
                    <a:pt x="484" y="456"/>
                    <a:pt x="486" y="453"/>
                    <a:pt x="488" y="452"/>
                  </a:cubicBezTo>
                  <a:cubicBezTo>
                    <a:pt x="492" y="452"/>
                    <a:pt x="495" y="452"/>
                    <a:pt x="499" y="452"/>
                  </a:cubicBezTo>
                  <a:cubicBezTo>
                    <a:pt x="496" y="454"/>
                    <a:pt x="495" y="456"/>
                    <a:pt x="493" y="458"/>
                  </a:cubicBezTo>
                  <a:cubicBezTo>
                    <a:pt x="490" y="458"/>
                    <a:pt x="486" y="458"/>
                    <a:pt x="483" y="458"/>
                  </a:cubicBezTo>
                  <a:close/>
                  <a:moveTo>
                    <a:pt x="468" y="458"/>
                  </a:moveTo>
                  <a:cubicBezTo>
                    <a:pt x="469" y="456"/>
                    <a:pt x="471" y="454"/>
                    <a:pt x="473" y="452"/>
                  </a:cubicBezTo>
                  <a:cubicBezTo>
                    <a:pt x="475" y="452"/>
                    <a:pt x="478" y="452"/>
                    <a:pt x="481" y="452"/>
                  </a:cubicBezTo>
                  <a:cubicBezTo>
                    <a:pt x="479" y="454"/>
                    <a:pt x="478" y="456"/>
                    <a:pt x="476" y="458"/>
                  </a:cubicBezTo>
                  <a:cubicBezTo>
                    <a:pt x="474" y="458"/>
                    <a:pt x="471" y="458"/>
                    <a:pt x="468" y="458"/>
                  </a:cubicBezTo>
                  <a:close/>
                  <a:moveTo>
                    <a:pt x="428" y="458"/>
                  </a:moveTo>
                  <a:cubicBezTo>
                    <a:pt x="429" y="456"/>
                    <a:pt x="430" y="455"/>
                    <a:pt x="432" y="454"/>
                  </a:cubicBezTo>
                  <a:cubicBezTo>
                    <a:pt x="433" y="453"/>
                    <a:pt x="434" y="453"/>
                    <a:pt x="434" y="452"/>
                  </a:cubicBezTo>
                  <a:cubicBezTo>
                    <a:pt x="438" y="452"/>
                    <a:pt x="443" y="452"/>
                    <a:pt x="448" y="452"/>
                  </a:cubicBezTo>
                  <a:cubicBezTo>
                    <a:pt x="446" y="454"/>
                    <a:pt x="445" y="456"/>
                    <a:pt x="444" y="458"/>
                  </a:cubicBezTo>
                  <a:cubicBezTo>
                    <a:pt x="438" y="458"/>
                    <a:pt x="433" y="458"/>
                    <a:pt x="428" y="458"/>
                  </a:cubicBezTo>
                  <a:close/>
                  <a:moveTo>
                    <a:pt x="407" y="458"/>
                  </a:moveTo>
                  <a:cubicBezTo>
                    <a:pt x="408" y="456"/>
                    <a:pt x="410" y="454"/>
                    <a:pt x="412" y="453"/>
                  </a:cubicBezTo>
                  <a:cubicBezTo>
                    <a:pt x="412" y="453"/>
                    <a:pt x="413" y="452"/>
                    <a:pt x="413" y="452"/>
                  </a:cubicBezTo>
                  <a:cubicBezTo>
                    <a:pt x="417" y="452"/>
                    <a:pt x="422" y="452"/>
                    <a:pt x="426" y="452"/>
                  </a:cubicBezTo>
                  <a:cubicBezTo>
                    <a:pt x="424" y="454"/>
                    <a:pt x="423" y="456"/>
                    <a:pt x="422" y="458"/>
                  </a:cubicBezTo>
                  <a:cubicBezTo>
                    <a:pt x="417" y="458"/>
                    <a:pt x="412" y="458"/>
                    <a:pt x="407" y="458"/>
                  </a:cubicBezTo>
                  <a:close/>
                  <a:moveTo>
                    <a:pt x="374" y="458"/>
                  </a:moveTo>
                  <a:cubicBezTo>
                    <a:pt x="375" y="456"/>
                    <a:pt x="376" y="454"/>
                    <a:pt x="377" y="452"/>
                  </a:cubicBezTo>
                  <a:cubicBezTo>
                    <a:pt x="380" y="452"/>
                    <a:pt x="383" y="452"/>
                    <a:pt x="385" y="452"/>
                  </a:cubicBezTo>
                  <a:cubicBezTo>
                    <a:pt x="384" y="454"/>
                    <a:pt x="384" y="456"/>
                    <a:pt x="383" y="458"/>
                  </a:cubicBezTo>
                  <a:cubicBezTo>
                    <a:pt x="380" y="458"/>
                    <a:pt x="377" y="458"/>
                    <a:pt x="374" y="458"/>
                  </a:cubicBezTo>
                  <a:close/>
                  <a:moveTo>
                    <a:pt x="355" y="459"/>
                  </a:moveTo>
                  <a:cubicBezTo>
                    <a:pt x="355" y="458"/>
                    <a:pt x="356" y="457"/>
                    <a:pt x="357" y="457"/>
                  </a:cubicBezTo>
                  <a:cubicBezTo>
                    <a:pt x="358" y="456"/>
                    <a:pt x="358" y="454"/>
                    <a:pt x="357" y="453"/>
                  </a:cubicBezTo>
                  <a:cubicBezTo>
                    <a:pt x="357" y="453"/>
                    <a:pt x="356" y="453"/>
                    <a:pt x="356" y="452"/>
                  </a:cubicBezTo>
                  <a:cubicBezTo>
                    <a:pt x="361" y="452"/>
                    <a:pt x="366" y="452"/>
                    <a:pt x="371" y="452"/>
                  </a:cubicBezTo>
                  <a:cubicBezTo>
                    <a:pt x="370" y="454"/>
                    <a:pt x="369" y="456"/>
                    <a:pt x="368" y="458"/>
                  </a:cubicBezTo>
                  <a:cubicBezTo>
                    <a:pt x="363" y="458"/>
                    <a:pt x="359" y="459"/>
                    <a:pt x="355" y="459"/>
                  </a:cubicBezTo>
                  <a:close/>
                  <a:moveTo>
                    <a:pt x="314" y="459"/>
                  </a:moveTo>
                  <a:cubicBezTo>
                    <a:pt x="315" y="457"/>
                    <a:pt x="316" y="455"/>
                    <a:pt x="318" y="453"/>
                  </a:cubicBezTo>
                  <a:cubicBezTo>
                    <a:pt x="324" y="453"/>
                    <a:pt x="331" y="453"/>
                    <a:pt x="338" y="453"/>
                  </a:cubicBezTo>
                  <a:cubicBezTo>
                    <a:pt x="336" y="455"/>
                    <a:pt x="335" y="457"/>
                    <a:pt x="334" y="459"/>
                  </a:cubicBezTo>
                  <a:cubicBezTo>
                    <a:pt x="327" y="459"/>
                    <a:pt x="321" y="459"/>
                    <a:pt x="314" y="459"/>
                  </a:cubicBezTo>
                  <a:close/>
                  <a:moveTo>
                    <a:pt x="288" y="459"/>
                  </a:moveTo>
                  <a:cubicBezTo>
                    <a:pt x="289" y="457"/>
                    <a:pt x="289" y="456"/>
                    <a:pt x="290" y="455"/>
                  </a:cubicBezTo>
                  <a:cubicBezTo>
                    <a:pt x="291" y="454"/>
                    <a:pt x="291" y="453"/>
                    <a:pt x="291" y="453"/>
                  </a:cubicBezTo>
                  <a:cubicBezTo>
                    <a:pt x="298" y="453"/>
                    <a:pt x="305" y="453"/>
                    <a:pt x="312" y="453"/>
                  </a:cubicBezTo>
                  <a:cubicBezTo>
                    <a:pt x="311" y="455"/>
                    <a:pt x="310" y="457"/>
                    <a:pt x="309" y="459"/>
                  </a:cubicBezTo>
                  <a:cubicBezTo>
                    <a:pt x="302" y="459"/>
                    <a:pt x="295" y="459"/>
                    <a:pt x="288" y="459"/>
                  </a:cubicBezTo>
                  <a:close/>
                  <a:moveTo>
                    <a:pt x="260" y="459"/>
                  </a:moveTo>
                  <a:cubicBezTo>
                    <a:pt x="261" y="457"/>
                    <a:pt x="262" y="455"/>
                    <a:pt x="264" y="453"/>
                  </a:cubicBezTo>
                  <a:cubicBezTo>
                    <a:pt x="271" y="453"/>
                    <a:pt x="278" y="453"/>
                    <a:pt x="285" y="453"/>
                  </a:cubicBezTo>
                  <a:cubicBezTo>
                    <a:pt x="284" y="455"/>
                    <a:pt x="283" y="457"/>
                    <a:pt x="282" y="459"/>
                  </a:cubicBezTo>
                  <a:cubicBezTo>
                    <a:pt x="275" y="459"/>
                    <a:pt x="267" y="459"/>
                    <a:pt x="260" y="459"/>
                  </a:cubicBezTo>
                  <a:close/>
                  <a:moveTo>
                    <a:pt x="239" y="459"/>
                  </a:moveTo>
                  <a:cubicBezTo>
                    <a:pt x="239" y="457"/>
                    <a:pt x="240" y="455"/>
                    <a:pt x="240" y="453"/>
                  </a:cubicBezTo>
                  <a:cubicBezTo>
                    <a:pt x="246" y="453"/>
                    <a:pt x="252" y="453"/>
                    <a:pt x="257" y="453"/>
                  </a:cubicBezTo>
                  <a:cubicBezTo>
                    <a:pt x="256" y="455"/>
                    <a:pt x="255" y="457"/>
                    <a:pt x="254" y="459"/>
                  </a:cubicBezTo>
                  <a:cubicBezTo>
                    <a:pt x="249" y="459"/>
                    <a:pt x="244" y="459"/>
                    <a:pt x="239" y="459"/>
                  </a:cubicBezTo>
                  <a:close/>
                  <a:moveTo>
                    <a:pt x="218" y="459"/>
                  </a:moveTo>
                  <a:cubicBezTo>
                    <a:pt x="219" y="457"/>
                    <a:pt x="220" y="455"/>
                    <a:pt x="220" y="453"/>
                  </a:cubicBezTo>
                  <a:cubicBezTo>
                    <a:pt x="225" y="453"/>
                    <a:pt x="230" y="453"/>
                    <a:pt x="235" y="453"/>
                  </a:cubicBezTo>
                  <a:cubicBezTo>
                    <a:pt x="235" y="455"/>
                    <a:pt x="234" y="457"/>
                    <a:pt x="233" y="459"/>
                  </a:cubicBezTo>
                  <a:cubicBezTo>
                    <a:pt x="228" y="459"/>
                    <a:pt x="223" y="459"/>
                    <a:pt x="218" y="459"/>
                  </a:cubicBezTo>
                  <a:close/>
                  <a:moveTo>
                    <a:pt x="196" y="459"/>
                  </a:moveTo>
                  <a:cubicBezTo>
                    <a:pt x="197" y="457"/>
                    <a:pt x="198" y="455"/>
                    <a:pt x="199" y="454"/>
                  </a:cubicBezTo>
                  <a:cubicBezTo>
                    <a:pt x="199" y="454"/>
                    <a:pt x="199" y="453"/>
                    <a:pt x="199" y="453"/>
                  </a:cubicBezTo>
                  <a:cubicBezTo>
                    <a:pt x="199" y="453"/>
                    <a:pt x="200" y="453"/>
                    <a:pt x="201" y="453"/>
                  </a:cubicBezTo>
                  <a:cubicBezTo>
                    <a:pt x="205" y="453"/>
                    <a:pt x="208" y="453"/>
                    <a:pt x="212" y="453"/>
                  </a:cubicBezTo>
                  <a:cubicBezTo>
                    <a:pt x="213" y="453"/>
                    <a:pt x="214" y="453"/>
                    <a:pt x="215" y="453"/>
                  </a:cubicBezTo>
                  <a:cubicBezTo>
                    <a:pt x="214" y="455"/>
                    <a:pt x="213" y="457"/>
                    <a:pt x="212" y="459"/>
                  </a:cubicBezTo>
                  <a:cubicBezTo>
                    <a:pt x="207" y="459"/>
                    <a:pt x="202" y="459"/>
                    <a:pt x="196" y="459"/>
                  </a:cubicBezTo>
                  <a:close/>
                  <a:moveTo>
                    <a:pt x="178" y="459"/>
                  </a:moveTo>
                  <a:cubicBezTo>
                    <a:pt x="179" y="457"/>
                    <a:pt x="180" y="455"/>
                    <a:pt x="182" y="453"/>
                  </a:cubicBezTo>
                  <a:cubicBezTo>
                    <a:pt x="186" y="453"/>
                    <a:pt x="189" y="453"/>
                    <a:pt x="193" y="453"/>
                  </a:cubicBezTo>
                  <a:cubicBezTo>
                    <a:pt x="192" y="455"/>
                    <a:pt x="192" y="457"/>
                    <a:pt x="191" y="459"/>
                  </a:cubicBezTo>
                  <a:cubicBezTo>
                    <a:pt x="187" y="459"/>
                    <a:pt x="182" y="459"/>
                    <a:pt x="178" y="459"/>
                  </a:cubicBezTo>
                  <a:close/>
                  <a:moveTo>
                    <a:pt x="162" y="459"/>
                  </a:moveTo>
                  <a:cubicBezTo>
                    <a:pt x="163" y="457"/>
                    <a:pt x="164" y="454"/>
                    <a:pt x="165" y="452"/>
                  </a:cubicBezTo>
                  <a:cubicBezTo>
                    <a:pt x="168" y="452"/>
                    <a:pt x="172" y="452"/>
                    <a:pt x="176" y="453"/>
                  </a:cubicBezTo>
                  <a:cubicBezTo>
                    <a:pt x="175" y="455"/>
                    <a:pt x="174" y="457"/>
                    <a:pt x="173" y="459"/>
                  </a:cubicBezTo>
                  <a:cubicBezTo>
                    <a:pt x="169" y="459"/>
                    <a:pt x="166" y="459"/>
                    <a:pt x="162" y="459"/>
                  </a:cubicBezTo>
                  <a:close/>
                  <a:moveTo>
                    <a:pt x="148" y="459"/>
                  </a:moveTo>
                  <a:cubicBezTo>
                    <a:pt x="147" y="457"/>
                    <a:pt x="147" y="455"/>
                    <a:pt x="147" y="453"/>
                  </a:cubicBezTo>
                  <a:cubicBezTo>
                    <a:pt x="147" y="451"/>
                    <a:pt x="147" y="450"/>
                    <a:pt x="147" y="449"/>
                  </a:cubicBezTo>
                  <a:cubicBezTo>
                    <a:pt x="152" y="450"/>
                    <a:pt x="156" y="451"/>
                    <a:pt x="160" y="451"/>
                  </a:cubicBezTo>
                  <a:cubicBezTo>
                    <a:pt x="159" y="454"/>
                    <a:pt x="158" y="457"/>
                    <a:pt x="157" y="459"/>
                  </a:cubicBezTo>
                  <a:cubicBezTo>
                    <a:pt x="154" y="459"/>
                    <a:pt x="151" y="459"/>
                    <a:pt x="148" y="459"/>
                  </a:cubicBezTo>
                  <a:close/>
                  <a:moveTo>
                    <a:pt x="343" y="452"/>
                  </a:moveTo>
                  <a:cubicBezTo>
                    <a:pt x="347" y="452"/>
                    <a:pt x="350" y="452"/>
                    <a:pt x="354" y="452"/>
                  </a:cubicBezTo>
                  <a:cubicBezTo>
                    <a:pt x="354" y="453"/>
                    <a:pt x="354" y="453"/>
                    <a:pt x="353" y="453"/>
                  </a:cubicBezTo>
                  <a:cubicBezTo>
                    <a:pt x="351" y="454"/>
                    <a:pt x="350" y="456"/>
                    <a:pt x="349" y="459"/>
                  </a:cubicBezTo>
                  <a:cubicBezTo>
                    <a:pt x="346" y="459"/>
                    <a:pt x="343" y="459"/>
                    <a:pt x="340" y="459"/>
                  </a:cubicBezTo>
                  <a:cubicBezTo>
                    <a:pt x="341" y="457"/>
                    <a:pt x="342" y="455"/>
                    <a:pt x="343" y="452"/>
                  </a:cubicBezTo>
                  <a:close/>
                  <a:moveTo>
                    <a:pt x="391" y="452"/>
                  </a:moveTo>
                  <a:cubicBezTo>
                    <a:pt x="395" y="452"/>
                    <a:pt x="400" y="452"/>
                    <a:pt x="405" y="452"/>
                  </a:cubicBezTo>
                  <a:cubicBezTo>
                    <a:pt x="404" y="454"/>
                    <a:pt x="402" y="456"/>
                    <a:pt x="401" y="458"/>
                  </a:cubicBezTo>
                  <a:cubicBezTo>
                    <a:pt x="397" y="458"/>
                    <a:pt x="393" y="458"/>
                    <a:pt x="388" y="458"/>
                  </a:cubicBezTo>
                  <a:cubicBezTo>
                    <a:pt x="389" y="456"/>
                    <a:pt x="390" y="454"/>
                    <a:pt x="391" y="452"/>
                  </a:cubicBezTo>
                  <a:close/>
                  <a:moveTo>
                    <a:pt x="457" y="458"/>
                  </a:moveTo>
                  <a:cubicBezTo>
                    <a:pt x="454" y="458"/>
                    <a:pt x="452" y="458"/>
                    <a:pt x="450" y="458"/>
                  </a:cubicBezTo>
                  <a:cubicBezTo>
                    <a:pt x="451" y="456"/>
                    <a:pt x="453" y="454"/>
                    <a:pt x="455" y="452"/>
                  </a:cubicBezTo>
                  <a:cubicBezTo>
                    <a:pt x="458" y="452"/>
                    <a:pt x="462" y="452"/>
                    <a:pt x="466" y="452"/>
                  </a:cubicBezTo>
                  <a:cubicBezTo>
                    <a:pt x="465" y="454"/>
                    <a:pt x="463" y="456"/>
                    <a:pt x="462" y="458"/>
                  </a:cubicBezTo>
                  <a:cubicBezTo>
                    <a:pt x="460" y="458"/>
                    <a:pt x="458" y="458"/>
                    <a:pt x="457" y="458"/>
                  </a:cubicBezTo>
                  <a:close/>
                  <a:moveTo>
                    <a:pt x="882" y="756"/>
                  </a:moveTo>
                  <a:cubicBezTo>
                    <a:pt x="882" y="763"/>
                    <a:pt x="881" y="769"/>
                    <a:pt x="880" y="776"/>
                  </a:cubicBezTo>
                  <a:cubicBezTo>
                    <a:pt x="879" y="783"/>
                    <a:pt x="877" y="790"/>
                    <a:pt x="873" y="796"/>
                  </a:cubicBezTo>
                  <a:cubicBezTo>
                    <a:pt x="873" y="796"/>
                    <a:pt x="873" y="796"/>
                    <a:pt x="873" y="796"/>
                  </a:cubicBezTo>
                  <a:cubicBezTo>
                    <a:pt x="865" y="801"/>
                    <a:pt x="856" y="803"/>
                    <a:pt x="846" y="803"/>
                  </a:cubicBezTo>
                  <a:cubicBezTo>
                    <a:pt x="832" y="803"/>
                    <a:pt x="818" y="798"/>
                    <a:pt x="808" y="789"/>
                  </a:cubicBezTo>
                  <a:cubicBezTo>
                    <a:pt x="799" y="780"/>
                    <a:pt x="794" y="768"/>
                    <a:pt x="786" y="756"/>
                  </a:cubicBezTo>
                  <a:cubicBezTo>
                    <a:pt x="777" y="740"/>
                    <a:pt x="765" y="727"/>
                    <a:pt x="752" y="714"/>
                  </a:cubicBezTo>
                  <a:cubicBezTo>
                    <a:pt x="752" y="714"/>
                    <a:pt x="752" y="713"/>
                    <a:pt x="752" y="713"/>
                  </a:cubicBezTo>
                  <a:cubicBezTo>
                    <a:pt x="754" y="706"/>
                    <a:pt x="760" y="701"/>
                    <a:pt x="768" y="697"/>
                  </a:cubicBezTo>
                  <a:cubicBezTo>
                    <a:pt x="775" y="693"/>
                    <a:pt x="783" y="691"/>
                    <a:pt x="791" y="688"/>
                  </a:cubicBezTo>
                  <a:cubicBezTo>
                    <a:pt x="797" y="687"/>
                    <a:pt x="803" y="685"/>
                    <a:pt x="808" y="684"/>
                  </a:cubicBezTo>
                  <a:cubicBezTo>
                    <a:pt x="819" y="681"/>
                    <a:pt x="829" y="678"/>
                    <a:pt x="839" y="678"/>
                  </a:cubicBezTo>
                  <a:cubicBezTo>
                    <a:pt x="844" y="678"/>
                    <a:pt x="848" y="679"/>
                    <a:pt x="852" y="680"/>
                  </a:cubicBezTo>
                  <a:cubicBezTo>
                    <a:pt x="853" y="680"/>
                    <a:pt x="853" y="680"/>
                    <a:pt x="853" y="680"/>
                  </a:cubicBezTo>
                  <a:cubicBezTo>
                    <a:pt x="854" y="682"/>
                    <a:pt x="856" y="684"/>
                    <a:pt x="857" y="686"/>
                  </a:cubicBezTo>
                  <a:cubicBezTo>
                    <a:pt x="874" y="706"/>
                    <a:pt x="882" y="731"/>
                    <a:pt x="882" y="756"/>
                  </a:cubicBezTo>
                  <a:close/>
                  <a:moveTo>
                    <a:pt x="769" y="644"/>
                  </a:moveTo>
                  <a:cubicBezTo>
                    <a:pt x="770" y="644"/>
                    <a:pt x="771" y="644"/>
                    <a:pt x="771" y="644"/>
                  </a:cubicBezTo>
                  <a:cubicBezTo>
                    <a:pt x="798" y="644"/>
                    <a:pt x="825" y="655"/>
                    <a:pt x="845" y="672"/>
                  </a:cubicBezTo>
                  <a:cubicBezTo>
                    <a:pt x="843" y="672"/>
                    <a:pt x="841" y="672"/>
                    <a:pt x="839" y="672"/>
                  </a:cubicBezTo>
                  <a:cubicBezTo>
                    <a:pt x="828" y="672"/>
                    <a:pt x="817" y="675"/>
                    <a:pt x="807" y="677"/>
                  </a:cubicBezTo>
                  <a:cubicBezTo>
                    <a:pt x="805" y="678"/>
                    <a:pt x="803" y="679"/>
                    <a:pt x="801" y="679"/>
                  </a:cubicBezTo>
                  <a:cubicBezTo>
                    <a:pt x="800" y="678"/>
                    <a:pt x="800" y="677"/>
                    <a:pt x="799" y="676"/>
                  </a:cubicBezTo>
                  <a:cubicBezTo>
                    <a:pt x="788" y="664"/>
                    <a:pt x="775" y="654"/>
                    <a:pt x="762" y="644"/>
                  </a:cubicBezTo>
                  <a:cubicBezTo>
                    <a:pt x="764" y="644"/>
                    <a:pt x="767" y="644"/>
                    <a:pt x="769" y="644"/>
                  </a:cubicBezTo>
                  <a:close/>
                  <a:moveTo>
                    <a:pt x="730" y="656"/>
                  </a:moveTo>
                  <a:cubicBezTo>
                    <a:pt x="733" y="654"/>
                    <a:pt x="736" y="652"/>
                    <a:pt x="740" y="651"/>
                  </a:cubicBezTo>
                  <a:cubicBezTo>
                    <a:pt x="742" y="652"/>
                    <a:pt x="745" y="652"/>
                    <a:pt x="747" y="650"/>
                  </a:cubicBezTo>
                  <a:cubicBezTo>
                    <a:pt x="748" y="649"/>
                    <a:pt x="749" y="648"/>
                    <a:pt x="750" y="647"/>
                  </a:cubicBezTo>
                  <a:cubicBezTo>
                    <a:pt x="751" y="647"/>
                    <a:pt x="752" y="646"/>
                    <a:pt x="753" y="646"/>
                  </a:cubicBezTo>
                  <a:cubicBezTo>
                    <a:pt x="768" y="656"/>
                    <a:pt x="782" y="667"/>
                    <a:pt x="794" y="680"/>
                  </a:cubicBezTo>
                  <a:cubicBezTo>
                    <a:pt x="794" y="680"/>
                    <a:pt x="794" y="681"/>
                    <a:pt x="793" y="681"/>
                  </a:cubicBezTo>
                  <a:cubicBezTo>
                    <a:pt x="792" y="681"/>
                    <a:pt x="791" y="682"/>
                    <a:pt x="790" y="682"/>
                  </a:cubicBezTo>
                  <a:cubicBezTo>
                    <a:pt x="781" y="684"/>
                    <a:pt x="773" y="687"/>
                    <a:pt x="764" y="691"/>
                  </a:cubicBezTo>
                  <a:cubicBezTo>
                    <a:pt x="757" y="695"/>
                    <a:pt x="750" y="701"/>
                    <a:pt x="747" y="709"/>
                  </a:cubicBezTo>
                  <a:cubicBezTo>
                    <a:pt x="743" y="706"/>
                    <a:pt x="739" y="702"/>
                    <a:pt x="734" y="699"/>
                  </a:cubicBezTo>
                  <a:cubicBezTo>
                    <a:pt x="728" y="693"/>
                    <a:pt x="721" y="688"/>
                    <a:pt x="717" y="682"/>
                  </a:cubicBezTo>
                  <a:cubicBezTo>
                    <a:pt x="716" y="679"/>
                    <a:pt x="715" y="676"/>
                    <a:pt x="715" y="673"/>
                  </a:cubicBezTo>
                  <a:cubicBezTo>
                    <a:pt x="718" y="667"/>
                    <a:pt x="723" y="661"/>
                    <a:pt x="730" y="656"/>
                  </a:cubicBezTo>
                  <a:close/>
                  <a:moveTo>
                    <a:pt x="712" y="686"/>
                  </a:moveTo>
                  <a:cubicBezTo>
                    <a:pt x="712" y="686"/>
                    <a:pt x="712" y="685"/>
                    <a:pt x="712" y="685"/>
                  </a:cubicBezTo>
                  <a:cubicBezTo>
                    <a:pt x="717" y="693"/>
                    <a:pt x="724" y="699"/>
                    <a:pt x="730" y="704"/>
                  </a:cubicBezTo>
                  <a:cubicBezTo>
                    <a:pt x="750" y="720"/>
                    <a:pt x="768" y="738"/>
                    <a:pt x="781" y="759"/>
                  </a:cubicBezTo>
                  <a:cubicBezTo>
                    <a:pt x="788" y="771"/>
                    <a:pt x="793" y="784"/>
                    <a:pt x="804" y="794"/>
                  </a:cubicBezTo>
                  <a:cubicBezTo>
                    <a:pt x="815" y="804"/>
                    <a:pt x="831" y="810"/>
                    <a:pt x="846" y="810"/>
                  </a:cubicBezTo>
                  <a:cubicBezTo>
                    <a:pt x="853" y="810"/>
                    <a:pt x="860" y="809"/>
                    <a:pt x="866" y="806"/>
                  </a:cubicBezTo>
                  <a:cubicBezTo>
                    <a:pt x="864" y="809"/>
                    <a:pt x="861" y="811"/>
                    <a:pt x="858" y="812"/>
                  </a:cubicBezTo>
                  <a:cubicBezTo>
                    <a:pt x="853" y="816"/>
                    <a:pt x="847" y="817"/>
                    <a:pt x="840" y="817"/>
                  </a:cubicBezTo>
                  <a:cubicBezTo>
                    <a:pt x="825" y="817"/>
                    <a:pt x="809" y="809"/>
                    <a:pt x="797" y="798"/>
                  </a:cubicBezTo>
                  <a:cubicBezTo>
                    <a:pt x="781" y="783"/>
                    <a:pt x="771" y="762"/>
                    <a:pt x="754" y="745"/>
                  </a:cubicBezTo>
                  <a:cubicBezTo>
                    <a:pt x="745" y="735"/>
                    <a:pt x="735" y="726"/>
                    <a:pt x="726" y="717"/>
                  </a:cubicBezTo>
                  <a:cubicBezTo>
                    <a:pt x="718" y="707"/>
                    <a:pt x="712" y="698"/>
                    <a:pt x="712" y="686"/>
                  </a:cubicBezTo>
                  <a:cubicBezTo>
                    <a:pt x="712" y="686"/>
                    <a:pt x="712" y="686"/>
                    <a:pt x="712" y="68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8924925" y="2198688"/>
              <a:ext cx="654050" cy="82550"/>
            </a:xfrm>
            <a:custGeom>
              <a:avLst/>
              <a:gdLst>
                <a:gd name="T0" fmla="*/ 170 w 174"/>
                <a:gd name="T1" fmla="*/ 1 h 22"/>
                <a:gd name="T2" fmla="*/ 100 w 174"/>
                <a:gd name="T3" fmla="*/ 0 h 22"/>
                <a:gd name="T4" fmla="*/ 3 w 174"/>
                <a:gd name="T5" fmla="*/ 2 h 22"/>
                <a:gd name="T6" fmla="*/ 0 w 174"/>
                <a:gd name="T7" fmla="*/ 4 h 22"/>
                <a:gd name="T8" fmla="*/ 0 w 174"/>
                <a:gd name="T9" fmla="*/ 7 h 22"/>
                <a:gd name="T10" fmla="*/ 0 w 174"/>
                <a:gd name="T11" fmla="*/ 9 h 22"/>
                <a:gd name="T12" fmla="*/ 0 w 174"/>
                <a:gd name="T13" fmla="*/ 14 h 22"/>
                <a:gd name="T14" fmla="*/ 1 w 174"/>
                <a:gd name="T15" fmla="*/ 20 h 22"/>
                <a:gd name="T16" fmla="*/ 4 w 174"/>
                <a:gd name="T17" fmla="*/ 22 h 22"/>
                <a:gd name="T18" fmla="*/ 81 w 174"/>
                <a:gd name="T19" fmla="*/ 21 h 22"/>
                <a:gd name="T20" fmla="*/ 170 w 174"/>
                <a:gd name="T21" fmla="*/ 22 h 22"/>
                <a:gd name="T22" fmla="*/ 173 w 174"/>
                <a:gd name="T23" fmla="*/ 21 h 22"/>
                <a:gd name="T24" fmla="*/ 174 w 174"/>
                <a:gd name="T25" fmla="*/ 19 h 22"/>
                <a:gd name="T26" fmla="*/ 174 w 174"/>
                <a:gd name="T27" fmla="*/ 5 h 22"/>
                <a:gd name="T28" fmla="*/ 170 w 174"/>
                <a:gd name="T29" fmla="*/ 1 h 22"/>
                <a:gd name="T30" fmla="*/ 7 w 174"/>
                <a:gd name="T31" fmla="*/ 15 h 22"/>
                <a:gd name="T32" fmla="*/ 7 w 174"/>
                <a:gd name="T33" fmla="*/ 10 h 22"/>
                <a:gd name="T34" fmla="*/ 7 w 174"/>
                <a:gd name="T35" fmla="*/ 9 h 22"/>
                <a:gd name="T36" fmla="*/ 100 w 174"/>
                <a:gd name="T37" fmla="*/ 7 h 22"/>
                <a:gd name="T38" fmla="*/ 167 w 174"/>
                <a:gd name="T39" fmla="*/ 8 h 22"/>
                <a:gd name="T40" fmla="*/ 167 w 174"/>
                <a:gd name="T41" fmla="*/ 15 h 22"/>
                <a:gd name="T42" fmla="*/ 81 w 174"/>
                <a:gd name="T43" fmla="*/ 14 h 22"/>
                <a:gd name="T44" fmla="*/ 7 w 174"/>
                <a:gd name="T4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22">
                  <a:moveTo>
                    <a:pt x="170" y="1"/>
                  </a:moveTo>
                  <a:cubicBezTo>
                    <a:pt x="147" y="0"/>
                    <a:pt x="124" y="0"/>
                    <a:pt x="100" y="0"/>
                  </a:cubicBezTo>
                  <a:cubicBezTo>
                    <a:pt x="68" y="0"/>
                    <a:pt x="37" y="1"/>
                    <a:pt x="3" y="2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2" y="21"/>
                    <a:pt x="3" y="22"/>
                    <a:pt x="4" y="22"/>
                  </a:cubicBezTo>
                  <a:cubicBezTo>
                    <a:pt x="30" y="21"/>
                    <a:pt x="55" y="21"/>
                    <a:pt x="81" y="21"/>
                  </a:cubicBezTo>
                  <a:cubicBezTo>
                    <a:pt x="111" y="21"/>
                    <a:pt x="140" y="21"/>
                    <a:pt x="170" y="22"/>
                  </a:cubicBezTo>
                  <a:cubicBezTo>
                    <a:pt x="171" y="22"/>
                    <a:pt x="172" y="22"/>
                    <a:pt x="173" y="21"/>
                  </a:cubicBezTo>
                  <a:cubicBezTo>
                    <a:pt x="173" y="20"/>
                    <a:pt x="174" y="20"/>
                    <a:pt x="174" y="19"/>
                  </a:cubicBezTo>
                  <a:cubicBezTo>
                    <a:pt x="174" y="14"/>
                    <a:pt x="174" y="9"/>
                    <a:pt x="174" y="5"/>
                  </a:cubicBezTo>
                  <a:cubicBezTo>
                    <a:pt x="174" y="3"/>
                    <a:pt x="172" y="1"/>
                    <a:pt x="170" y="1"/>
                  </a:cubicBezTo>
                  <a:close/>
                  <a:moveTo>
                    <a:pt x="7" y="15"/>
                  </a:moveTo>
                  <a:cubicBezTo>
                    <a:pt x="7" y="13"/>
                    <a:pt x="7" y="12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39" y="8"/>
                    <a:pt x="70" y="7"/>
                    <a:pt x="100" y="7"/>
                  </a:cubicBezTo>
                  <a:cubicBezTo>
                    <a:pt x="122" y="7"/>
                    <a:pt x="144" y="7"/>
                    <a:pt x="167" y="8"/>
                  </a:cubicBezTo>
                  <a:cubicBezTo>
                    <a:pt x="167" y="10"/>
                    <a:pt x="167" y="13"/>
                    <a:pt x="167" y="15"/>
                  </a:cubicBezTo>
                  <a:cubicBezTo>
                    <a:pt x="138" y="14"/>
                    <a:pt x="109" y="14"/>
                    <a:pt x="81" y="14"/>
                  </a:cubicBezTo>
                  <a:cubicBezTo>
                    <a:pt x="56" y="14"/>
                    <a:pt x="32" y="14"/>
                    <a:pt x="7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8755063" y="2084388"/>
              <a:ext cx="225425" cy="76200"/>
            </a:xfrm>
            <a:custGeom>
              <a:avLst/>
              <a:gdLst>
                <a:gd name="T0" fmla="*/ 3 w 60"/>
                <a:gd name="T1" fmla="*/ 20 h 20"/>
                <a:gd name="T2" fmla="*/ 51 w 60"/>
                <a:gd name="T3" fmla="*/ 19 h 20"/>
                <a:gd name="T4" fmla="*/ 54 w 60"/>
                <a:gd name="T5" fmla="*/ 16 h 20"/>
                <a:gd name="T6" fmla="*/ 55 w 60"/>
                <a:gd name="T7" fmla="*/ 15 h 20"/>
                <a:gd name="T8" fmla="*/ 52 w 60"/>
                <a:gd name="T9" fmla="*/ 13 h 20"/>
                <a:gd name="T10" fmla="*/ 55 w 60"/>
                <a:gd name="T11" fmla="*/ 15 h 20"/>
                <a:gd name="T12" fmla="*/ 60 w 60"/>
                <a:gd name="T13" fmla="*/ 5 h 20"/>
                <a:gd name="T14" fmla="*/ 59 w 60"/>
                <a:gd name="T15" fmla="*/ 2 h 20"/>
                <a:gd name="T16" fmla="*/ 56 w 60"/>
                <a:gd name="T17" fmla="*/ 0 h 20"/>
                <a:gd name="T18" fmla="*/ 13 w 60"/>
                <a:gd name="T19" fmla="*/ 2 h 20"/>
                <a:gd name="T20" fmla="*/ 11 w 60"/>
                <a:gd name="T21" fmla="*/ 3 h 20"/>
                <a:gd name="T22" fmla="*/ 10 w 60"/>
                <a:gd name="T23" fmla="*/ 5 h 20"/>
                <a:gd name="T24" fmla="*/ 8 w 60"/>
                <a:gd name="T25" fmla="*/ 7 h 20"/>
                <a:gd name="T26" fmla="*/ 4 w 60"/>
                <a:gd name="T27" fmla="*/ 11 h 20"/>
                <a:gd name="T28" fmla="*/ 1 w 60"/>
                <a:gd name="T29" fmla="*/ 13 h 20"/>
                <a:gd name="T30" fmla="*/ 0 w 60"/>
                <a:gd name="T31" fmla="*/ 16 h 20"/>
                <a:gd name="T32" fmla="*/ 0 w 60"/>
                <a:gd name="T33" fmla="*/ 17 h 20"/>
                <a:gd name="T34" fmla="*/ 3 w 60"/>
                <a:gd name="T35" fmla="*/ 20 h 20"/>
                <a:gd name="T36" fmla="*/ 15 w 60"/>
                <a:gd name="T37" fmla="*/ 9 h 20"/>
                <a:gd name="T38" fmla="*/ 16 w 60"/>
                <a:gd name="T39" fmla="*/ 9 h 20"/>
                <a:gd name="T40" fmla="*/ 51 w 60"/>
                <a:gd name="T41" fmla="*/ 7 h 20"/>
                <a:gd name="T42" fmla="*/ 49 w 60"/>
                <a:gd name="T43" fmla="*/ 11 h 20"/>
                <a:gd name="T44" fmla="*/ 49 w 60"/>
                <a:gd name="T45" fmla="*/ 12 h 20"/>
                <a:gd name="T46" fmla="*/ 11 w 60"/>
                <a:gd name="T47" fmla="*/ 13 h 20"/>
                <a:gd name="T48" fmla="*/ 13 w 60"/>
                <a:gd name="T49" fmla="*/ 11 h 20"/>
                <a:gd name="T50" fmla="*/ 15 w 60"/>
                <a:gd name="T5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0">
                  <a:moveTo>
                    <a:pt x="3" y="20"/>
                  </a:moveTo>
                  <a:cubicBezTo>
                    <a:pt x="19" y="20"/>
                    <a:pt x="35" y="19"/>
                    <a:pt x="51" y="19"/>
                  </a:cubicBezTo>
                  <a:cubicBezTo>
                    <a:pt x="53" y="19"/>
                    <a:pt x="54" y="18"/>
                    <a:pt x="54" y="16"/>
                  </a:cubicBezTo>
                  <a:cubicBezTo>
                    <a:pt x="55" y="16"/>
                    <a:pt x="55" y="15"/>
                    <a:pt x="55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1"/>
                    <a:pt x="58" y="8"/>
                    <a:pt x="60" y="5"/>
                  </a:cubicBezTo>
                  <a:cubicBezTo>
                    <a:pt x="60" y="4"/>
                    <a:pt x="60" y="3"/>
                    <a:pt x="59" y="2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42" y="1"/>
                    <a:pt x="28" y="1"/>
                    <a:pt x="13" y="2"/>
                  </a:cubicBezTo>
                  <a:cubicBezTo>
                    <a:pt x="12" y="2"/>
                    <a:pt x="11" y="2"/>
                    <a:pt x="11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5" y="9"/>
                    <a:pt x="4" y="11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lose/>
                  <a:moveTo>
                    <a:pt x="15" y="9"/>
                  </a:moveTo>
                  <a:cubicBezTo>
                    <a:pt x="15" y="9"/>
                    <a:pt x="16" y="9"/>
                    <a:pt x="16" y="9"/>
                  </a:cubicBezTo>
                  <a:cubicBezTo>
                    <a:pt x="28" y="8"/>
                    <a:pt x="40" y="8"/>
                    <a:pt x="51" y="7"/>
                  </a:cubicBezTo>
                  <a:cubicBezTo>
                    <a:pt x="51" y="9"/>
                    <a:pt x="50" y="10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6" y="13"/>
                    <a:pt x="24" y="13"/>
                    <a:pt x="11" y="13"/>
                  </a:cubicBezTo>
                  <a:cubicBezTo>
                    <a:pt x="12" y="12"/>
                    <a:pt x="13" y="12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8675688" y="2201863"/>
              <a:ext cx="225425" cy="74613"/>
            </a:xfrm>
            <a:custGeom>
              <a:avLst/>
              <a:gdLst>
                <a:gd name="T0" fmla="*/ 3 w 60"/>
                <a:gd name="T1" fmla="*/ 20 h 20"/>
                <a:gd name="T2" fmla="*/ 51 w 60"/>
                <a:gd name="T3" fmla="*/ 19 h 20"/>
                <a:gd name="T4" fmla="*/ 54 w 60"/>
                <a:gd name="T5" fmla="*/ 16 h 20"/>
                <a:gd name="T6" fmla="*/ 55 w 60"/>
                <a:gd name="T7" fmla="*/ 15 h 20"/>
                <a:gd name="T8" fmla="*/ 59 w 60"/>
                <a:gd name="T9" fmla="*/ 5 h 20"/>
                <a:gd name="T10" fmla="*/ 59 w 60"/>
                <a:gd name="T11" fmla="*/ 2 h 20"/>
                <a:gd name="T12" fmla="*/ 56 w 60"/>
                <a:gd name="T13" fmla="*/ 0 h 20"/>
                <a:gd name="T14" fmla="*/ 13 w 60"/>
                <a:gd name="T15" fmla="*/ 2 h 20"/>
                <a:gd name="T16" fmla="*/ 11 w 60"/>
                <a:gd name="T17" fmla="*/ 3 h 20"/>
                <a:gd name="T18" fmla="*/ 10 w 60"/>
                <a:gd name="T19" fmla="*/ 5 h 20"/>
                <a:gd name="T20" fmla="*/ 8 w 60"/>
                <a:gd name="T21" fmla="*/ 7 h 20"/>
                <a:gd name="T22" fmla="*/ 3 w 60"/>
                <a:gd name="T23" fmla="*/ 11 h 20"/>
                <a:gd name="T24" fmla="*/ 1 w 60"/>
                <a:gd name="T25" fmla="*/ 13 h 20"/>
                <a:gd name="T26" fmla="*/ 0 w 60"/>
                <a:gd name="T27" fmla="*/ 16 h 20"/>
                <a:gd name="T28" fmla="*/ 0 w 60"/>
                <a:gd name="T29" fmla="*/ 17 h 20"/>
                <a:gd name="T30" fmla="*/ 3 w 60"/>
                <a:gd name="T31" fmla="*/ 20 h 20"/>
                <a:gd name="T32" fmla="*/ 15 w 60"/>
                <a:gd name="T33" fmla="*/ 9 h 20"/>
                <a:gd name="T34" fmla="*/ 15 w 60"/>
                <a:gd name="T35" fmla="*/ 9 h 20"/>
                <a:gd name="T36" fmla="*/ 51 w 60"/>
                <a:gd name="T37" fmla="*/ 7 h 20"/>
                <a:gd name="T38" fmla="*/ 49 w 60"/>
                <a:gd name="T39" fmla="*/ 11 h 20"/>
                <a:gd name="T40" fmla="*/ 48 w 60"/>
                <a:gd name="T41" fmla="*/ 13 h 20"/>
                <a:gd name="T42" fmla="*/ 11 w 60"/>
                <a:gd name="T43" fmla="*/ 13 h 20"/>
                <a:gd name="T44" fmla="*/ 13 w 60"/>
                <a:gd name="T45" fmla="*/ 11 h 20"/>
                <a:gd name="T46" fmla="*/ 15 w 60"/>
                <a:gd name="T47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20">
                  <a:moveTo>
                    <a:pt x="3" y="20"/>
                  </a:moveTo>
                  <a:cubicBezTo>
                    <a:pt x="19" y="20"/>
                    <a:pt x="35" y="20"/>
                    <a:pt x="51" y="19"/>
                  </a:cubicBezTo>
                  <a:cubicBezTo>
                    <a:pt x="53" y="19"/>
                    <a:pt x="54" y="18"/>
                    <a:pt x="54" y="16"/>
                  </a:cubicBezTo>
                  <a:cubicBezTo>
                    <a:pt x="54" y="16"/>
                    <a:pt x="54" y="15"/>
                    <a:pt x="55" y="15"/>
                  </a:cubicBezTo>
                  <a:cubicBezTo>
                    <a:pt x="57" y="12"/>
                    <a:pt x="58" y="8"/>
                    <a:pt x="59" y="5"/>
                  </a:cubicBezTo>
                  <a:cubicBezTo>
                    <a:pt x="60" y="4"/>
                    <a:pt x="60" y="3"/>
                    <a:pt x="59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2" y="1"/>
                    <a:pt x="28" y="1"/>
                    <a:pt x="13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28" y="8"/>
                    <a:pt x="39" y="8"/>
                    <a:pt x="51" y="7"/>
                  </a:cubicBezTo>
                  <a:cubicBezTo>
                    <a:pt x="50" y="9"/>
                    <a:pt x="50" y="10"/>
                    <a:pt x="49" y="11"/>
                  </a:cubicBezTo>
                  <a:cubicBezTo>
                    <a:pt x="49" y="12"/>
                    <a:pt x="49" y="12"/>
                    <a:pt x="48" y="13"/>
                  </a:cubicBezTo>
                  <a:cubicBezTo>
                    <a:pt x="36" y="13"/>
                    <a:pt x="24" y="13"/>
                    <a:pt x="11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9372600" y="2081213"/>
              <a:ext cx="157163" cy="71438"/>
            </a:xfrm>
            <a:custGeom>
              <a:avLst/>
              <a:gdLst>
                <a:gd name="T0" fmla="*/ 4 w 42"/>
                <a:gd name="T1" fmla="*/ 19 h 19"/>
                <a:gd name="T2" fmla="*/ 39 w 42"/>
                <a:gd name="T3" fmla="*/ 19 h 19"/>
                <a:gd name="T4" fmla="*/ 41 w 42"/>
                <a:gd name="T5" fmla="*/ 17 h 19"/>
                <a:gd name="T6" fmla="*/ 42 w 42"/>
                <a:gd name="T7" fmla="*/ 15 h 19"/>
                <a:gd name="T8" fmla="*/ 40 w 42"/>
                <a:gd name="T9" fmla="*/ 3 h 19"/>
                <a:gd name="T10" fmla="*/ 37 w 42"/>
                <a:gd name="T11" fmla="*/ 0 h 19"/>
                <a:gd name="T12" fmla="*/ 7 w 42"/>
                <a:gd name="T13" fmla="*/ 0 h 19"/>
                <a:gd name="T14" fmla="*/ 3 w 42"/>
                <a:gd name="T15" fmla="*/ 3 h 19"/>
                <a:gd name="T16" fmla="*/ 0 w 42"/>
                <a:gd name="T17" fmla="*/ 15 h 19"/>
                <a:gd name="T18" fmla="*/ 1 w 42"/>
                <a:gd name="T19" fmla="*/ 18 h 19"/>
                <a:gd name="T20" fmla="*/ 4 w 42"/>
                <a:gd name="T21" fmla="*/ 19 h 19"/>
                <a:gd name="T22" fmla="*/ 35 w 42"/>
                <a:gd name="T23" fmla="*/ 12 h 19"/>
                <a:gd name="T24" fmla="*/ 8 w 42"/>
                <a:gd name="T25" fmla="*/ 12 h 19"/>
                <a:gd name="T26" fmla="*/ 9 w 42"/>
                <a:gd name="T27" fmla="*/ 7 h 19"/>
                <a:gd name="T28" fmla="*/ 34 w 42"/>
                <a:gd name="T29" fmla="*/ 7 h 19"/>
                <a:gd name="T30" fmla="*/ 35 w 42"/>
                <a:gd name="T3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19">
                  <a:moveTo>
                    <a:pt x="4" y="19"/>
                  </a:moveTo>
                  <a:cubicBezTo>
                    <a:pt x="15" y="19"/>
                    <a:pt x="27" y="19"/>
                    <a:pt x="39" y="19"/>
                  </a:cubicBezTo>
                  <a:cubicBezTo>
                    <a:pt x="40" y="19"/>
                    <a:pt x="41" y="18"/>
                    <a:pt x="41" y="17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1" y="11"/>
                    <a:pt x="41" y="7"/>
                    <a:pt x="40" y="3"/>
                  </a:cubicBezTo>
                  <a:cubicBezTo>
                    <a:pt x="40" y="2"/>
                    <a:pt x="39" y="0"/>
                    <a:pt x="37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5" y="0"/>
                    <a:pt x="4" y="1"/>
                    <a:pt x="3" y="3"/>
                  </a:cubicBezTo>
                  <a:cubicBezTo>
                    <a:pt x="2" y="7"/>
                    <a:pt x="1" y="11"/>
                    <a:pt x="0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9"/>
                    <a:pt x="4" y="19"/>
                  </a:cubicBezTo>
                  <a:close/>
                  <a:moveTo>
                    <a:pt x="35" y="12"/>
                  </a:moveTo>
                  <a:cubicBezTo>
                    <a:pt x="26" y="12"/>
                    <a:pt x="17" y="12"/>
                    <a:pt x="8" y="12"/>
                  </a:cubicBezTo>
                  <a:cubicBezTo>
                    <a:pt x="8" y="10"/>
                    <a:pt x="9" y="9"/>
                    <a:pt x="9" y="7"/>
                  </a:cubicBezTo>
                  <a:cubicBezTo>
                    <a:pt x="18" y="7"/>
                    <a:pt x="26" y="7"/>
                    <a:pt x="34" y="7"/>
                  </a:cubicBezTo>
                  <a:cubicBezTo>
                    <a:pt x="34" y="9"/>
                    <a:pt x="34" y="10"/>
                    <a:pt x="3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9740900" y="2084388"/>
              <a:ext cx="214313" cy="65088"/>
            </a:xfrm>
            <a:custGeom>
              <a:avLst/>
              <a:gdLst>
                <a:gd name="T0" fmla="*/ 1 w 57"/>
                <a:gd name="T1" fmla="*/ 6 h 17"/>
                <a:gd name="T2" fmla="*/ 5 w 57"/>
                <a:gd name="T3" fmla="*/ 15 h 17"/>
                <a:gd name="T4" fmla="*/ 9 w 57"/>
                <a:gd name="T5" fmla="*/ 17 h 17"/>
                <a:gd name="T6" fmla="*/ 53 w 57"/>
                <a:gd name="T7" fmla="*/ 16 h 17"/>
                <a:gd name="T8" fmla="*/ 56 w 57"/>
                <a:gd name="T9" fmla="*/ 15 h 17"/>
                <a:gd name="T10" fmla="*/ 56 w 57"/>
                <a:gd name="T11" fmla="*/ 11 h 17"/>
                <a:gd name="T12" fmla="*/ 54 w 57"/>
                <a:gd name="T13" fmla="*/ 7 h 17"/>
                <a:gd name="T14" fmla="*/ 53 w 57"/>
                <a:gd name="T15" fmla="*/ 4 h 17"/>
                <a:gd name="T16" fmla="*/ 49 w 57"/>
                <a:gd name="T17" fmla="*/ 1 h 17"/>
                <a:gd name="T18" fmla="*/ 42 w 57"/>
                <a:gd name="T19" fmla="*/ 0 h 17"/>
                <a:gd name="T20" fmla="*/ 4 w 57"/>
                <a:gd name="T21" fmla="*/ 0 h 17"/>
                <a:gd name="T22" fmla="*/ 1 w 57"/>
                <a:gd name="T23" fmla="*/ 1 h 17"/>
                <a:gd name="T24" fmla="*/ 0 w 57"/>
                <a:gd name="T25" fmla="*/ 5 h 17"/>
                <a:gd name="T26" fmla="*/ 1 w 57"/>
                <a:gd name="T27" fmla="*/ 6 h 17"/>
                <a:gd name="T28" fmla="*/ 47 w 57"/>
                <a:gd name="T29" fmla="*/ 7 h 17"/>
                <a:gd name="T30" fmla="*/ 47 w 57"/>
                <a:gd name="T31" fmla="*/ 7 h 17"/>
                <a:gd name="T32" fmla="*/ 48 w 57"/>
                <a:gd name="T33" fmla="*/ 9 h 17"/>
                <a:gd name="T34" fmla="*/ 11 w 57"/>
                <a:gd name="T35" fmla="*/ 10 h 17"/>
                <a:gd name="T36" fmla="*/ 9 w 57"/>
                <a:gd name="T37" fmla="*/ 7 h 17"/>
                <a:gd name="T38" fmla="*/ 42 w 57"/>
                <a:gd name="T39" fmla="*/ 7 h 17"/>
                <a:gd name="T40" fmla="*/ 47 w 5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7">
                  <a:moveTo>
                    <a:pt x="1" y="6"/>
                  </a:moveTo>
                  <a:cubicBezTo>
                    <a:pt x="3" y="9"/>
                    <a:pt x="4" y="12"/>
                    <a:pt x="5" y="15"/>
                  </a:cubicBezTo>
                  <a:cubicBezTo>
                    <a:pt x="6" y="16"/>
                    <a:pt x="7" y="17"/>
                    <a:pt x="9" y="17"/>
                  </a:cubicBezTo>
                  <a:cubicBezTo>
                    <a:pt x="23" y="17"/>
                    <a:pt x="38" y="16"/>
                    <a:pt x="53" y="16"/>
                  </a:cubicBezTo>
                  <a:cubicBezTo>
                    <a:pt x="54" y="16"/>
                    <a:pt x="55" y="16"/>
                    <a:pt x="56" y="15"/>
                  </a:cubicBezTo>
                  <a:cubicBezTo>
                    <a:pt x="56" y="14"/>
                    <a:pt x="57" y="12"/>
                    <a:pt x="56" y="11"/>
                  </a:cubicBezTo>
                  <a:cubicBezTo>
                    <a:pt x="55" y="10"/>
                    <a:pt x="55" y="8"/>
                    <a:pt x="54" y="7"/>
                  </a:cubicBezTo>
                  <a:cubicBezTo>
                    <a:pt x="54" y="6"/>
                    <a:pt x="54" y="5"/>
                    <a:pt x="53" y="4"/>
                  </a:cubicBezTo>
                  <a:cubicBezTo>
                    <a:pt x="53" y="3"/>
                    <a:pt x="51" y="1"/>
                    <a:pt x="49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29" y="0"/>
                    <a:pt x="16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1" y="6"/>
                  </a:lnTo>
                  <a:close/>
                  <a:moveTo>
                    <a:pt x="47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8" y="8"/>
                    <a:pt x="48" y="9"/>
                    <a:pt x="48" y="9"/>
                  </a:cubicBezTo>
                  <a:cubicBezTo>
                    <a:pt x="36" y="10"/>
                    <a:pt x="23" y="10"/>
                    <a:pt x="11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20" y="7"/>
                    <a:pt x="31" y="7"/>
                    <a:pt x="42" y="7"/>
                  </a:cubicBezTo>
                  <a:cubicBezTo>
                    <a:pt x="44" y="7"/>
                    <a:pt x="46" y="7"/>
                    <a:pt x="47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9782175" y="2205038"/>
              <a:ext cx="214313" cy="65088"/>
            </a:xfrm>
            <a:custGeom>
              <a:avLst/>
              <a:gdLst>
                <a:gd name="T0" fmla="*/ 4 w 57"/>
                <a:gd name="T1" fmla="*/ 0 h 17"/>
                <a:gd name="T2" fmla="*/ 1 w 57"/>
                <a:gd name="T3" fmla="*/ 2 h 17"/>
                <a:gd name="T4" fmla="*/ 1 w 57"/>
                <a:gd name="T5" fmla="*/ 5 h 17"/>
                <a:gd name="T6" fmla="*/ 1 w 57"/>
                <a:gd name="T7" fmla="*/ 7 h 17"/>
                <a:gd name="T8" fmla="*/ 6 w 57"/>
                <a:gd name="T9" fmla="*/ 15 h 17"/>
                <a:gd name="T10" fmla="*/ 9 w 57"/>
                <a:gd name="T11" fmla="*/ 17 h 17"/>
                <a:gd name="T12" fmla="*/ 53 w 57"/>
                <a:gd name="T13" fmla="*/ 17 h 17"/>
                <a:gd name="T14" fmla="*/ 56 w 57"/>
                <a:gd name="T15" fmla="*/ 15 h 17"/>
                <a:gd name="T16" fmla="*/ 56 w 57"/>
                <a:gd name="T17" fmla="*/ 12 h 17"/>
                <a:gd name="T18" fmla="*/ 55 w 57"/>
                <a:gd name="T19" fmla="*/ 8 h 17"/>
                <a:gd name="T20" fmla="*/ 54 w 57"/>
                <a:gd name="T21" fmla="*/ 5 h 17"/>
                <a:gd name="T22" fmla="*/ 49 w 57"/>
                <a:gd name="T23" fmla="*/ 1 h 17"/>
                <a:gd name="T24" fmla="*/ 42 w 57"/>
                <a:gd name="T25" fmla="*/ 0 h 17"/>
                <a:gd name="T26" fmla="*/ 4 w 57"/>
                <a:gd name="T27" fmla="*/ 0 h 17"/>
                <a:gd name="T28" fmla="*/ 47 w 57"/>
                <a:gd name="T29" fmla="*/ 8 h 17"/>
                <a:gd name="T30" fmla="*/ 48 w 57"/>
                <a:gd name="T31" fmla="*/ 10 h 17"/>
                <a:gd name="T32" fmla="*/ 11 w 57"/>
                <a:gd name="T33" fmla="*/ 10 h 17"/>
                <a:gd name="T34" fmla="*/ 9 w 57"/>
                <a:gd name="T35" fmla="*/ 7 h 17"/>
                <a:gd name="T36" fmla="*/ 42 w 57"/>
                <a:gd name="T37" fmla="*/ 7 h 17"/>
                <a:gd name="T38" fmla="*/ 47 w 57"/>
                <a:gd name="T3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9"/>
                    <a:pt x="4" y="12"/>
                    <a:pt x="6" y="15"/>
                  </a:cubicBezTo>
                  <a:cubicBezTo>
                    <a:pt x="6" y="17"/>
                    <a:pt x="7" y="17"/>
                    <a:pt x="9" y="17"/>
                  </a:cubicBezTo>
                  <a:cubicBezTo>
                    <a:pt x="24" y="17"/>
                    <a:pt x="38" y="17"/>
                    <a:pt x="53" y="17"/>
                  </a:cubicBezTo>
                  <a:cubicBezTo>
                    <a:pt x="54" y="17"/>
                    <a:pt x="55" y="16"/>
                    <a:pt x="56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6" y="10"/>
                    <a:pt x="55" y="9"/>
                    <a:pt x="55" y="8"/>
                  </a:cubicBezTo>
                  <a:cubicBezTo>
                    <a:pt x="54" y="7"/>
                    <a:pt x="54" y="6"/>
                    <a:pt x="54" y="5"/>
                  </a:cubicBezTo>
                  <a:cubicBezTo>
                    <a:pt x="53" y="3"/>
                    <a:pt x="51" y="2"/>
                    <a:pt x="49" y="1"/>
                  </a:cubicBezTo>
                  <a:cubicBezTo>
                    <a:pt x="47" y="1"/>
                    <a:pt x="45" y="1"/>
                    <a:pt x="42" y="0"/>
                  </a:cubicBezTo>
                  <a:cubicBezTo>
                    <a:pt x="29" y="0"/>
                    <a:pt x="16" y="0"/>
                    <a:pt x="4" y="0"/>
                  </a:cubicBezTo>
                  <a:close/>
                  <a:moveTo>
                    <a:pt x="47" y="8"/>
                  </a:moveTo>
                  <a:cubicBezTo>
                    <a:pt x="48" y="8"/>
                    <a:pt x="48" y="9"/>
                    <a:pt x="48" y="10"/>
                  </a:cubicBezTo>
                  <a:cubicBezTo>
                    <a:pt x="36" y="10"/>
                    <a:pt x="23" y="10"/>
                    <a:pt x="11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20" y="7"/>
                    <a:pt x="31" y="7"/>
                    <a:pt x="42" y="7"/>
                  </a:cubicBezTo>
                  <a:cubicBezTo>
                    <a:pt x="44" y="7"/>
                    <a:pt x="46" y="7"/>
                    <a:pt x="47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9551988" y="2081213"/>
              <a:ext cx="174625" cy="71438"/>
            </a:xfrm>
            <a:custGeom>
              <a:avLst/>
              <a:gdLst>
                <a:gd name="T0" fmla="*/ 5 w 46"/>
                <a:gd name="T1" fmla="*/ 19 h 19"/>
                <a:gd name="T2" fmla="*/ 43 w 46"/>
                <a:gd name="T3" fmla="*/ 18 h 19"/>
                <a:gd name="T4" fmla="*/ 46 w 46"/>
                <a:gd name="T5" fmla="*/ 16 h 19"/>
                <a:gd name="T6" fmla="*/ 46 w 46"/>
                <a:gd name="T7" fmla="*/ 13 h 19"/>
                <a:gd name="T8" fmla="*/ 43 w 46"/>
                <a:gd name="T9" fmla="*/ 14 h 19"/>
                <a:gd name="T10" fmla="*/ 46 w 46"/>
                <a:gd name="T11" fmla="*/ 13 h 19"/>
                <a:gd name="T12" fmla="*/ 43 w 46"/>
                <a:gd name="T13" fmla="*/ 8 h 19"/>
                <a:gd name="T14" fmla="*/ 42 w 46"/>
                <a:gd name="T15" fmla="*/ 5 h 19"/>
                <a:gd name="T16" fmla="*/ 41 w 46"/>
                <a:gd name="T17" fmla="*/ 3 h 19"/>
                <a:gd name="T18" fmla="*/ 37 w 46"/>
                <a:gd name="T19" fmla="*/ 1 h 19"/>
                <a:gd name="T20" fmla="*/ 3 w 46"/>
                <a:gd name="T21" fmla="*/ 0 h 19"/>
                <a:gd name="T22" fmla="*/ 1 w 46"/>
                <a:gd name="T23" fmla="*/ 1 h 19"/>
                <a:gd name="T24" fmla="*/ 0 w 46"/>
                <a:gd name="T25" fmla="*/ 4 h 19"/>
                <a:gd name="T26" fmla="*/ 2 w 46"/>
                <a:gd name="T27" fmla="*/ 16 h 19"/>
                <a:gd name="T28" fmla="*/ 5 w 46"/>
                <a:gd name="T29" fmla="*/ 19 h 19"/>
                <a:gd name="T30" fmla="*/ 35 w 46"/>
                <a:gd name="T31" fmla="*/ 7 h 19"/>
                <a:gd name="T32" fmla="*/ 35 w 46"/>
                <a:gd name="T33" fmla="*/ 8 h 19"/>
                <a:gd name="T34" fmla="*/ 36 w 46"/>
                <a:gd name="T35" fmla="*/ 9 h 19"/>
                <a:gd name="T36" fmla="*/ 37 w 46"/>
                <a:gd name="T37" fmla="*/ 10 h 19"/>
                <a:gd name="T38" fmla="*/ 37 w 46"/>
                <a:gd name="T39" fmla="*/ 10 h 19"/>
                <a:gd name="T40" fmla="*/ 37 w 46"/>
                <a:gd name="T41" fmla="*/ 11 h 19"/>
                <a:gd name="T42" fmla="*/ 8 w 46"/>
                <a:gd name="T43" fmla="*/ 12 h 19"/>
                <a:gd name="T44" fmla="*/ 7 w 46"/>
                <a:gd name="T45" fmla="*/ 7 h 19"/>
                <a:gd name="T46" fmla="*/ 35 w 46"/>
                <a:gd name="T4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9">
                  <a:moveTo>
                    <a:pt x="5" y="19"/>
                  </a:moveTo>
                  <a:cubicBezTo>
                    <a:pt x="18" y="18"/>
                    <a:pt x="30" y="18"/>
                    <a:pt x="43" y="18"/>
                  </a:cubicBezTo>
                  <a:cubicBezTo>
                    <a:pt x="44" y="18"/>
                    <a:pt x="45" y="17"/>
                    <a:pt x="46" y="16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6" y="13"/>
                    <a:pt x="43" y="14"/>
                    <a:pt x="43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1"/>
                    <a:pt x="44" y="9"/>
                    <a:pt x="43" y="8"/>
                  </a:cubicBezTo>
                  <a:cubicBezTo>
                    <a:pt x="43" y="7"/>
                    <a:pt x="43" y="6"/>
                    <a:pt x="42" y="5"/>
                  </a:cubicBezTo>
                  <a:cubicBezTo>
                    <a:pt x="41" y="5"/>
                    <a:pt x="41" y="4"/>
                    <a:pt x="41" y="3"/>
                  </a:cubicBezTo>
                  <a:cubicBezTo>
                    <a:pt x="40" y="2"/>
                    <a:pt x="39" y="1"/>
                    <a:pt x="37" y="1"/>
                  </a:cubicBezTo>
                  <a:cubicBezTo>
                    <a:pt x="26" y="1"/>
                    <a:pt x="15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8"/>
                    <a:pt x="1" y="12"/>
                    <a:pt x="2" y="16"/>
                  </a:cubicBezTo>
                  <a:cubicBezTo>
                    <a:pt x="2" y="17"/>
                    <a:pt x="4" y="19"/>
                    <a:pt x="5" y="19"/>
                  </a:cubicBezTo>
                  <a:close/>
                  <a:moveTo>
                    <a:pt x="35" y="7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8" y="11"/>
                    <a:pt x="18" y="12"/>
                    <a:pt x="8" y="12"/>
                  </a:cubicBezTo>
                  <a:cubicBezTo>
                    <a:pt x="8" y="10"/>
                    <a:pt x="7" y="9"/>
                    <a:pt x="7" y="7"/>
                  </a:cubicBezTo>
                  <a:cubicBezTo>
                    <a:pt x="16" y="7"/>
                    <a:pt x="26" y="7"/>
                    <a:pt x="35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9598025" y="2201863"/>
              <a:ext cx="173038" cy="68263"/>
            </a:xfrm>
            <a:custGeom>
              <a:avLst/>
              <a:gdLst>
                <a:gd name="T0" fmla="*/ 1 w 46"/>
                <a:gd name="T1" fmla="*/ 1 h 18"/>
                <a:gd name="T2" fmla="*/ 0 w 46"/>
                <a:gd name="T3" fmla="*/ 4 h 18"/>
                <a:gd name="T4" fmla="*/ 2 w 46"/>
                <a:gd name="T5" fmla="*/ 16 h 18"/>
                <a:gd name="T6" fmla="*/ 5 w 46"/>
                <a:gd name="T7" fmla="*/ 18 h 18"/>
                <a:gd name="T8" fmla="*/ 43 w 46"/>
                <a:gd name="T9" fmla="*/ 18 h 18"/>
                <a:gd name="T10" fmla="*/ 45 w 46"/>
                <a:gd name="T11" fmla="*/ 16 h 18"/>
                <a:gd name="T12" fmla="*/ 46 w 46"/>
                <a:gd name="T13" fmla="*/ 13 h 18"/>
                <a:gd name="T14" fmla="*/ 42 w 46"/>
                <a:gd name="T15" fmla="*/ 14 h 18"/>
                <a:gd name="T16" fmla="*/ 45 w 46"/>
                <a:gd name="T17" fmla="*/ 13 h 18"/>
                <a:gd name="T18" fmla="*/ 43 w 46"/>
                <a:gd name="T19" fmla="*/ 7 h 18"/>
                <a:gd name="T20" fmla="*/ 42 w 46"/>
                <a:gd name="T21" fmla="*/ 5 h 18"/>
                <a:gd name="T22" fmla="*/ 40 w 46"/>
                <a:gd name="T23" fmla="*/ 3 h 18"/>
                <a:gd name="T24" fmla="*/ 37 w 46"/>
                <a:gd name="T25" fmla="*/ 0 h 18"/>
                <a:gd name="T26" fmla="*/ 3 w 46"/>
                <a:gd name="T27" fmla="*/ 0 h 18"/>
                <a:gd name="T28" fmla="*/ 1 w 46"/>
                <a:gd name="T29" fmla="*/ 1 h 18"/>
                <a:gd name="T30" fmla="*/ 35 w 46"/>
                <a:gd name="T31" fmla="*/ 7 h 18"/>
                <a:gd name="T32" fmla="*/ 35 w 46"/>
                <a:gd name="T33" fmla="*/ 7 h 18"/>
                <a:gd name="T34" fmla="*/ 36 w 46"/>
                <a:gd name="T35" fmla="*/ 8 h 18"/>
                <a:gd name="T36" fmla="*/ 36 w 46"/>
                <a:gd name="T37" fmla="*/ 9 h 18"/>
                <a:gd name="T38" fmla="*/ 37 w 46"/>
                <a:gd name="T39" fmla="*/ 10 h 18"/>
                <a:gd name="T40" fmla="*/ 37 w 46"/>
                <a:gd name="T41" fmla="*/ 11 h 18"/>
                <a:gd name="T42" fmla="*/ 8 w 46"/>
                <a:gd name="T43" fmla="*/ 11 h 18"/>
                <a:gd name="T44" fmla="*/ 7 w 46"/>
                <a:gd name="T45" fmla="*/ 7 h 18"/>
                <a:gd name="T46" fmla="*/ 35 w 46"/>
                <a:gd name="T4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8">
                  <a:moveTo>
                    <a:pt x="1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8"/>
                    <a:pt x="1" y="12"/>
                    <a:pt x="2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17" y="18"/>
                    <a:pt x="30" y="18"/>
                    <a:pt x="43" y="18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5" y="13"/>
                    <a:pt x="42" y="14"/>
                    <a:pt x="42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1"/>
                    <a:pt x="44" y="9"/>
                    <a:pt x="43" y="7"/>
                  </a:cubicBezTo>
                  <a:cubicBezTo>
                    <a:pt x="43" y="6"/>
                    <a:pt x="42" y="5"/>
                    <a:pt x="42" y="5"/>
                  </a:cubicBezTo>
                  <a:cubicBezTo>
                    <a:pt x="41" y="4"/>
                    <a:pt x="41" y="4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26" y="0"/>
                    <a:pt x="1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35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1"/>
                    <a:pt x="37" y="11"/>
                  </a:cubicBezTo>
                  <a:cubicBezTo>
                    <a:pt x="27" y="11"/>
                    <a:pt x="17" y="11"/>
                    <a:pt x="8" y="11"/>
                  </a:cubicBezTo>
                  <a:cubicBezTo>
                    <a:pt x="7" y="10"/>
                    <a:pt x="7" y="8"/>
                    <a:pt x="7" y="7"/>
                  </a:cubicBezTo>
                  <a:cubicBezTo>
                    <a:pt x="16" y="7"/>
                    <a:pt x="26" y="7"/>
                    <a:pt x="35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9183688" y="2081213"/>
              <a:ext cx="173038" cy="71438"/>
            </a:xfrm>
            <a:custGeom>
              <a:avLst/>
              <a:gdLst>
                <a:gd name="T0" fmla="*/ 4 w 46"/>
                <a:gd name="T1" fmla="*/ 19 h 19"/>
                <a:gd name="T2" fmla="*/ 39 w 46"/>
                <a:gd name="T3" fmla="*/ 19 h 19"/>
                <a:gd name="T4" fmla="*/ 42 w 46"/>
                <a:gd name="T5" fmla="*/ 18 h 19"/>
                <a:gd name="T6" fmla="*/ 43 w 46"/>
                <a:gd name="T7" fmla="*/ 15 h 19"/>
                <a:gd name="T8" fmla="*/ 43 w 46"/>
                <a:gd name="T9" fmla="*/ 15 h 19"/>
                <a:gd name="T10" fmla="*/ 43 w 46"/>
                <a:gd name="T11" fmla="*/ 14 h 19"/>
                <a:gd name="T12" fmla="*/ 40 w 46"/>
                <a:gd name="T13" fmla="*/ 13 h 19"/>
                <a:gd name="T14" fmla="*/ 43 w 46"/>
                <a:gd name="T15" fmla="*/ 14 h 19"/>
                <a:gd name="T16" fmla="*/ 45 w 46"/>
                <a:gd name="T17" fmla="*/ 4 h 19"/>
                <a:gd name="T18" fmla="*/ 45 w 46"/>
                <a:gd name="T19" fmla="*/ 1 h 19"/>
                <a:gd name="T20" fmla="*/ 42 w 46"/>
                <a:gd name="T21" fmla="*/ 0 h 19"/>
                <a:gd name="T22" fmla="*/ 8 w 46"/>
                <a:gd name="T23" fmla="*/ 0 h 19"/>
                <a:gd name="T24" fmla="*/ 5 w 46"/>
                <a:gd name="T25" fmla="*/ 3 h 19"/>
                <a:gd name="T26" fmla="*/ 1 w 46"/>
                <a:gd name="T27" fmla="*/ 14 h 19"/>
                <a:gd name="T28" fmla="*/ 1 w 46"/>
                <a:gd name="T29" fmla="*/ 18 h 19"/>
                <a:gd name="T30" fmla="*/ 4 w 46"/>
                <a:gd name="T31" fmla="*/ 19 h 19"/>
                <a:gd name="T32" fmla="*/ 11 w 46"/>
                <a:gd name="T33" fmla="*/ 7 h 19"/>
                <a:gd name="T34" fmla="*/ 38 w 46"/>
                <a:gd name="T35" fmla="*/ 7 h 19"/>
                <a:gd name="T36" fmla="*/ 36 w 46"/>
                <a:gd name="T37" fmla="*/ 12 h 19"/>
                <a:gd name="T38" fmla="*/ 9 w 46"/>
                <a:gd name="T39" fmla="*/ 13 h 19"/>
                <a:gd name="T40" fmla="*/ 11 w 46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9">
                  <a:moveTo>
                    <a:pt x="4" y="19"/>
                  </a:moveTo>
                  <a:cubicBezTo>
                    <a:pt x="16" y="19"/>
                    <a:pt x="28" y="19"/>
                    <a:pt x="39" y="19"/>
                  </a:cubicBezTo>
                  <a:cubicBezTo>
                    <a:pt x="40" y="19"/>
                    <a:pt x="41" y="19"/>
                    <a:pt x="42" y="18"/>
                  </a:cubicBezTo>
                  <a:cubicBezTo>
                    <a:pt x="43" y="17"/>
                    <a:pt x="43" y="16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1"/>
                    <a:pt x="44" y="7"/>
                    <a:pt x="45" y="4"/>
                  </a:cubicBezTo>
                  <a:cubicBezTo>
                    <a:pt x="46" y="3"/>
                    <a:pt x="45" y="2"/>
                    <a:pt x="45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31" y="0"/>
                    <a:pt x="20" y="0"/>
                    <a:pt x="8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4" y="7"/>
                    <a:pt x="3" y="11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" y="19"/>
                    <a:pt x="2" y="19"/>
                    <a:pt x="4" y="19"/>
                  </a:cubicBezTo>
                  <a:close/>
                  <a:moveTo>
                    <a:pt x="11" y="7"/>
                  </a:moveTo>
                  <a:cubicBezTo>
                    <a:pt x="20" y="7"/>
                    <a:pt x="29" y="7"/>
                    <a:pt x="38" y="7"/>
                  </a:cubicBezTo>
                  <a:cubicBezTo>
                    <a:pt x="37" y="9"/>
                    <a:pt x="37" y="10"/>
                    <a:pt x="36" y="12"/>
                  </a:cubicBezTo>
                  <a:cubicBezTo>
                    <a:pt x="27" y="12"/>
                    <a:pt x="18" y="13"/>
                    <a:pt x="9" y="13"/>
                  </a:cubicBezTo>
                  <a:cubicBezTo>
                    <a:pt x="10" y="11"/>
                    <a:pt x="11" y="9"/>
                    <a:pt x="11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991600" y="2081213"/>
              <a:ext cx="180975" cy="76200"/>
            </a:xfrm>
            <a:custGeom>
              <a:avLst/>
              <a:gdLst>
                <a:gd name="T0" fmla="*/ 4 w 48"/>
                <a:gd name="T1" fmla="*/ 20 h 20"/>
                <a:gd name="T2" fmla="*/ 41 w 48"/>
                <a:gd name="T3" fmla="*/ 20 h 20"/>
                <a:gd name="T4" fmla="*/ 44 w 48"/>
                <a:gd name="T5" fmla="*/ 18 h 20"/>
                <a:gd name="T6" fmla="*/ 44 w 48"/>
                <a:gd name="T7" fmla="*/ 15 h 20"/>
                <a:gd name="T8" fmla="*/ 44 w 48"/>
                <a:gd name="T9" fmla="*/ 13 h 20"/>
                <a:gd name="T10" fmla="*/ 44 w 48"/>
                <a:gd name="T11" fmla="*/ 12 h 20"/>
                <a:gd name="T12" fmla="*/ 41 w 48"/>
                <a:gd name="T13" fmla="*/ 10 h 20"/>
                <a:gd name="T14" fmla="*/ 44 w 48"/>
                <a:gd name="T15" fmla="*/ 12 h 20"/>
                <a:gd name="T16" fmla="*/ 48 w 48"/>
                <a:gd name="T17" fmla="*/ 5 h 20"/>
                <a:gd name="T18" fmla="*/ 47 w 48"/>
                <a:gd name="T19" fmla="*/ 2 h 20"/>
                <a:gd name="T20" fmla="*/ 45 w 48"/>
                <a:gd name="T21" fmla="*/ 0 h 20"/>
                <a:gd name="T22" fmla="*/ 9 w 48"/>
                <a:gd name="T23" fmla="*/ 1 h 20"/>
                <a:gd name="T24" fmla="*/ 5 w 48"/>
                <a:gd name="T25" fmla="*/ 3 h 20"/>
                <a:gd name="T26" fmla="*/ 1 w 48"/>
                <a:gd name="T27" fmla="*/ 15 h 20"/>
                <a:gd name="T28" fmla="*/ 1 w 48"/>
                <a:gd name="T29" fmla="*/ 18 h 20"/>
                <a:gd name="T30" fmla="*/ 4 w 48"/>
                <a:gd name="T31" fmla="*/ 20 h 20"/>
                <a:gd name="T32" fmla="*/ 37 w 48"/>
                <a:gd name="T33" fmla="*/ 13 h 20"/>
                <a:gd name="T34" fmla="*/ 9 w 48"/>
                <a:gd name="T35" fmla="*/ 13 h 20"/>
                <a:gd name="T36" fmla="*/ 11 w 48"/>
                <a:gd name="T37" fmla="*/ 8 h 20"/>
                <a:gd name="T38" fmla="*/ 39 w 48"/>
                <a:gd name="T39" fmla="*/ 7 h 20"/>
                <a:gd name="T40" fmla="*/ 39 w 48"/>
                <a:gd name="T41" fmla="*/ 8 h 20"/>
                <a:gd name="T42" fmla="*/ 37 w 48"/>
                <a:gd name="T4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20">
                  <a:moveTo>
                    <a:pt x="4" y="20"/>
                  </a:moveTo>
                  <a:cubicBezTo>
                    <a:pt x="16" y="20"/>
                    <a:pt x="29" y="20"/>
                    <a:pt x="41" y="20"/>
                  </a:cubicBezTo>
                  <a:cubicBezTo>
                    <a:pt x="42" y="20"/>
                    <a:pt x="43" y="19"/>
                    <a:pt x="44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10"/>
                    <a:pt x="47" y="7"/>
                    <a:pt x="48" y="5"/>
                  </a:cubicBezTo>
                  <a:cubicBezTo>
                    <a:pt x="48" y="4"/>
                    <a:pt x="48" y="2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33" y="0"/>
                    <a:pt x="21" y="1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7"/>
                    <a:pt x="3" y="11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20"/>
                    <a:pt x="4" y="20"/>
                  </a:cubicBezTo>
                  <a:close/>
                  <a:moveTo>
                    <a:pt x="37" y="13"/>
                  </a:moveTo>
                  <a:cubicBezTo>
                    <a:pt x="28" y="13"/>
                    <a:pt x="18" y="13"/>
                    <a:pt x="9" y="13"/>
                  </a:cubicBezTo>
                  <a:cubicBezTo>
                    <a:pt x="10" y="11"/>
                    <a:pt x="10" y="10"/>
                    <a:pt x="11" y="8"/>
                  </a:cubicBezTo>
                  <a:cubicBezTo>
                    <a:pt x="21" y="7"/>
                    <a:pt x="30" y="7"/>
                    <a:pt x="39" y="7"/>
                  </a:cubicBezTo>
                  <a:cubicBezTo>
                    <a:pt x="39" y="7"/>
                    <a:pt x="39" y="8"/>
                    <a:pt x="39" y="8"/>
                  </a:cubicBezTo>
                  <a:cubicBezTo>
                    <a:pt x="38" y="10"/>
                    <a:pt x="37" y="11"/>
                    <a:pt x="37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4618" y="3186998"/>
            <a:ext cx="2254250" cy="1828799"/>
            <a:chOff x="5486400" y="4178301"/>
            <a:chExt cx="2254250" cy="1828799"/>
          </a:xfrm>
          <a:solidFill>
            <a:srgbClr val="363D40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5486400" y="4178301"/>
              <a:ext cx="2254250" cy="1828799"/>
            </a:xfrm>
            <a:custGeom>
              <a:avLst/>
              <a:gdLst>
                <a:gd name="T0" fmla="*/ 127 w 234"/>
                <a:gd name="T1" fmla="*/ 78 h 189"/>
                <a:gd name="T2" fmla="*/ 2 w 234"/>
                <a:gd name="T3" fmla="*/ 66 h 189"/>
                <a:gd name="T4" fmla="*/ 171 w 234"/>
                <a:gd name="T5" fmla="*/ 163 h 189"/>
                <a:gd name="T6" fmla="*/ 223 w 234"/>
                <a:gd name="T7" fmla="*/ 134 h 189"/>
                <a:gd name="T8" fmla="*/ 160 w 234"/>
                <a:gd name="T9" fmla="*/ 81 h 189"/>
                <a:gd name="T10" fmla="*/ 133 w 234"/>
                <a:gd name="T11" fmla="*/ 83 h 189"/>
                <a:gd name="T12" fmla="*/ 148 w 234"/>
                <a:gd name="T13" fmla="*/ 112 h 189"/>
                <a:gd name="T14" fmla="*/ 170 w 234"/>
                <a:gd name="T15" fmla="*/ 81 h 189"/>
                <a:gd name="T16" fmla="*/ 110 w 234"/>
                <a:gd name="T17" fmla="*/ 60 h 189"/>
                <a:gd name="T18" fmla="*/ 109 w 234"/>
                <a:gd name="T19" fmla="*/ 43 h 189"/>
                <a:gd name="T20" fmla="*/ 14 w 234"/>
                <a:gd name="T21" fmla="*/ 79 h 189"/>
                <a:gd name="T22" fmla="*/ 18 w 234"/>
                <a:gd name="T23" fmla="*/ 63 h 189"/>
                <a:gd name="T24" fmla="*/ 22 w 234"/>
                <a:gd name="T25" fmla="*/ 45 h 189"/>
                <a:gd name="T26" fmla="*/ 30 w 234"/>
                <a:gd name="T27" fmla="*/ 91 h 189"/>
                <a:gd name="T28" fmla="*/ 22 w 234"/>
                <a:gd name="T29" fmla="*/ 61 h 189"/>
                <a:gd name="T30" fmla="*/ 72 w 234"/>
                <a:gd name="T31" fmla="*/ 172 h 189"/>
                <a:gd name="T32" fmla="*/ 76 w 234"/>
                <a:gd name="T33" fmla="*/ 164 h 189"/>
                <a:gd name="T34" fmla="*/ 82 w 234"/>
                <a:gd name="T35" fmla="*/ 174 h 189"/>
                <a:gd name="T36" fmla="*/ 92 w 234"/>
                <a:gd name="T37" fmla="*/ 167 h 189"/>
                <a:gd name="T38" fmla="*/ 109 w 234"/>
                <a:gd name="T39" fmla="*/ 155 h 189"/>
                <a:gd name="T40" fmla="*/ 111 w 234"/>
                <a:gd name="T41" fmla="*/ 135 h 189"/>
                <a:gd name="T42" fmla="*/ 113 w 234"/>
                <a:gd name="T43" fmla="*/ 155 h 189"/>
                <a:gd name="T44" fmla="*/ 121 w 234"/>
                <a:gd name="T45" fmla="*/ 155 h 189"/>
                <a:gd name="T46" fmla="*/ 130 w 234"/>
                <a:gd name="T47" fmla="*/ 153 h 189"/>
                <a:gd name="T48" fmla="*/ 157 w 234"/>
                <a:gd name="T49" fmla="*/ 150 h 189"/>
                <a:gd name="T50" fmla="*/ 155 w 234"/>
                <a:gd name="T51" fmla="*/ 153 h 189"/>
                <a:gd name="T52" fmla="*/ 172 w 234"/>
                <a:gd name="T53" fmla="*/ 155 h 189"/>
                <a:gd name="T54" fmla="*/ 162 w 234"/>
                <a:gd name="T55" fmla="*/ 141 h 189"/>
                <a:gd name="T56" fmla="*/ 169 w 234"/>
                <a:gd name="T57" fmla="*/ 152 h 189"/>
                <a:gd name="T58" fmla="*/ 179 w 234"/>
                <a:gd name="T59" fmla="*/ 168 h 189"/>
                <a:gd name="T60" fmla="*/ 194 w 234"/>
                <a:gd name="T61" fmla="*/ 173 h 189"/>
                <a:gd name="T62" fmla="*/ 194 w 234"/>
                <a:gd name="T63" fmla="*/ 171 h 189"/>
                <a:gd name="T64" fmla="*/ 197 w 234"/>
                <a:gd name="T65" fmla="*/ 172 h 189"/>
                <a:gd name="T66" fmla="*/ 202 w 234"/>
                <a:gd name="T67" fmla="*/ 171 h 189"/>
                <a:gd name="T68" fmla="*/ 215 w 234"/>
                <a:gd name="T69" fmla="*/ 133 h 189"/>
                <a:gd name="T70" fmla="*/ 208 w 234"/>
                <a:gd name="T71" fmla="*/ 119 h 189"/>
                <a:gd name="T72" fmla="*/ 214 w 234"/>
                <a:gd name="T73" fmla="*/ 119 h 189"/>
                <a:gd name="T74" fmla="*/ 198 w 234"/>
                <a:gd name="T75" fmla="*/ 116 h 189"/>
                <a:gd name="T76" fmla="*/ 215 w 234"/>
                <a:gd name="T77" fmla="*/ 143 h 189"/>
                <a:gd name="T78" fmla="*/ 209 w 234"/>
                <a:gd name="T79" fmla="*/ 165 h 189"/>
                <a:gd name="T80" fmla="*/ 177 w 234"/>
                <a:gd name="T81" fmla="*/ 162 h 189"/>
                <a:gd name="T82" fmla="*/ 166 w 234"/>
                <a:gd name="T83" fmla="*/ 135 h 189"/>
                <a:gd name="T84" fmla="*/ 136 w 234"/>
                <a:gd name="T85" fmla="*/ 154 h 189"/>
                <a:gd name="T86" fmla="*/ 100 w 234"/>
                <a:gd name="T87" fmla="*/ 156 h 189"/>
                <a:gd name="T88" fmla="*/ 85 w 234"/>
                <a:gd name="T89" fmla="*/ 159 h 189"/>
                <a:gd name="T90" fmla="*/ 59 w 234"/>
                <a:gd name="T91" fmla="*/ 143 h 189"/>
                <a:gd name="T92" fmla="*/ 79 w 234"/>
                <a:gd name="T93" fmla="*/ 123 h 189"/>
                <a:gd name="T94" fmla="*/ 59 w 234"/>
                <a:gd name="T95" fmla="*/ 138 h 189"/>
                <a:gd name="T96" fmla="*/ 46 w 234"/>
                <a:gd name="T97" fmla="*/ 69 h 189"/>
                <a:gd name="T98" fmla="*/ 39 w 234"/>
                <a:gd name="T99" fmla="*/ 95 h 189"/>
                <a:gd name="T100" fmla="*/ 35 w 234"/>
                <a:gd name="T101" fmla="*/ 41 h 189"/>
                <a:gd name="T102" fmla="*/ 76 w 234"/>
                <a:gd name="T103" fmla="*/ 14 h 189"/>
                <a:gd name="T104" fmla="*/ 109 w 234"/>
                <a:gd name="T105" fmla="*/ 40 h 189"/>
                <a:gd name="T106" fmla="*/ 117 w 234"/>
                <a:gd name="T107" fmla="*/ 65 h 189"/>
                <a:gd name="T108" fmla="*/ 178 w 234"/>
                <a:gd name="T109" fmla="*/ 80 h 189"/>
                <a:gd name="T110" fmla="*/ 200 w 234"/>
                <a:gd name="T111" fmla="*/ 131 h 189"/>
                <a:gd name="T112" fmla="*/ 203 w 234"/>
                <a:gd name="T113" fmla="*/ 120 h 189"/>
                <a:gd name="T114" fmla="*/ 203 w 234"/>
                <a:gd name="T115" fmla="*/ 137 h 189"/>
                <a:gd name="T116" fmla="*/ 68 w 234"/>
                <a:gd name="T117" fmla="*/ 137 h 189"/>
                <a:gd name="T118" fmla="*/ 65 w 234"/>
                <a:gd name="T119" fmla="*/ 122 h 189"/>
                <a:gd name="T120" fmla="*/ 72 w 234"/>
                <a:gd name="T121" fmla="*/ 132 h 189"/>
                <a:gd name="T122" fmla="*/ 102 w 234"/>
                <a:gd name="T123" fmla="*/ 5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189">
                  <a:moveTo>
                    <a:pt x="218" y="109"/>
                  </a:moveTo>
                  <a:cubicBezTo>
                    <a:pt x="218" y="109"/>
                    <a:pt x="218" y="109"/>
                    <a:pt x="218" y="109"/>
                  </a:cubicBezTo>
                  <a:cubicBezTo>
                    <a:pt x="234" y="100"/>
                    <a:pt x="229" y="86"/>
                    <a:pt x="212" y="77"/>
                  </a:cubicBezTo>
                  <a:cubicBezTo>
                    <a:pt x="188" y="65"/>
                    <a:pt x="153" y="74"/>
                    <a:pt x="127" y="78"/>
                  </a:cubicBezTo>
                  <a:cubicBezTo>
                    <a:pt x="128" y="65"/>
                    <a:pt x="122" y="48"/>
                    <a:pt x="118" y="37"/>
                  </a:cubicBezTo>
                  <a:cubicBezTo>
                    <a:pt x="114" y="25"/>
                    <a:pt x="106" y="12"/>
                    <a:pt x="94" y="8"/>
                  </a:cubicBezTo>
                  <a:cubicBezTo>
                    <a:pt x="73" y="0"/>
                    <a:pt x="55" y="16"/>
                    <a:pt x="61" y="36"/>
                  </a:cubicBezTo>
                  <a:cubicBezTo>
                    <a:pt x="35" y="29"/>
                    <a:pt x="6" y="36"/>
                    <a:pt x="2" y="66"/>
                  </a:cubicBezTo>
                  <a:cubicBezTo>
                    <a:pt x="0" y="92"/>
                    <a:pt x="34" y="103"/>
                    <a:pt x="55" y="107"/>
                  </a:cubicBezTo>
                  <a:cubicBezTo>
                    <a:pt x="49" y="129"/>
                    <a:pt x="48" y="160"/>
                    <a:pt x="65" y="176"/>
                  </a:cubicBezTo>
                  <a:cubicBezTo>
                    <a:pt x="78" y="189"/>
                    <a:pt x="101" y="179"/>
                    <a:pt x="102" y="161"/>
                  </a:cubicBezTo>
                  <a:cubicBezTo>
                    <a:pt x="124" y="163"/>
                    <a:pt x="148" y="163"/>
                    <a:pt x="171" y="163"/>
                  </a:cubicBezTo>
                  <a:cubicBezTo>
                    <a:pt x="168" y="184"/>
                    <a:pt x="199" y="185"/>
                    <a:pt x="212" y="173"/>
                  </a:cubicBezTo>
                  <a:cubicBezTo>
                    <a:pt x="221" y="165"/>
                    <a:pt x="222" y="154"/>
                    <a:pt x="223" y="142"/>
                  </a:cubicBezTo>
                  <a:cubicBezTo>
                    <a:pt x="223" y="140"/>
                    <a:pt x="223" y="138"/>
                    <a:pt x="223" y="136"/>
                  </a:cubicBezTo>
                  <a:cubicBezTo>
                    <a:pt x="223" y="135"/>
                    <a:pt x="223" y="135"/>
                    <a:pt x="223" y="134"/>
                  </a:cubicBezTo>
                  <a:cubicBezTo>
                    <a:pt x="224" y="134"/>
                    <a:pt x="223" y="133"/>
                    <a:pt x="223" y="132"/>
                  </a:cubicBezTo>
                  <a:cubicBezTo>
                    <a:pt x="223" y="124"/>
                    <a:pt x="223" y="114"/>
                    <a:pt x="218" y="109"/>
                  </a:cubicBezTo>
                  <a:close/>
                  <a:moveTo>
                    <a:pt x="133" y="83"/>
                  </a:moveTo>
                  <a:cubicBezTo>
                    <a:pt x="142" y="83"/>
                    <a:pt x="151" y="82"/>
                    <a:pt x="160" y="81"/>
                  </a:cubicBezTo>
                  <a:cubicBezTo>
                    <a:pt x="160" y="87"/>
                    <a:pt x="163" y="93"/>
                    <a:pt x="160" y="99"/>
                  </a:cubicBezTo>
                  <a:cubicBezTo>
                    <a:pt x="158" y="103"/>
                    <a:pt x="153" y="105"/>
                    <a:pt x="148" y="105"/>
                  </a:cubicBezTo>
                  <a:cubicBezTo>
                    <a:pt x="144" y="106"/>
                    <a:pt x="139" y="104"/>
                    <a:pt x="136" y="100"/>
                  </a:cubicBezTo>
                  <a:cubicBezTo>
                    <a:pt x="132" y="95"/>
                    <a:pt x="132" y="89"/>
                    <a:pt x="133" y="83"/>
                  </a:cubicBezTo>
                  <a:close/>
                  <a:moveTo>
                    <a:pt x="126" y="83"/>
                  </a:moveTo>
                  <a:cubicBezTo>
                    <a:pt x="126" y="83"/>
                    <a:pt x="126" y="83"/>
                    <a:pt x="126" y="83"/>
                  </a:cubicBezTo>
                  <a:cubicBezTo>
                    <a:pt x="127" y="83"/>
                    <a:pt x="129" y="83"/>
                    <a:pt x="130" y="83"/>
                  </a:cubicBezTo>
                  <a:cubicBezTo>
                    <a:pt x="124" y="97"/>
                    <a:pt x="132" y="112"/>
                    <a:pt x="148" y="112"/>
                  </a:cubicBezTo>
                  <a:cubicBezTo>
                    <a:pt x="155" y="112"/>
                    <a:pt x="162" y="108"/>
                    <a:pt x="166" y="103"/>
                  </a:cubicBezTo>
                  <a:cubicBezTo>
                    <a:pt x="169" y="97"/>
                    <a:pt x="170" y="87"/>
                    <a:pt x="167" y="81"/>
                  </a:cubicBezTo>
                  <a:cubicBezTo>
                    <a:pt x="168" y="81"/>
                    <a:pt x="169" y="81"/>
                    <a:pt x="170" y="81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76" y="99"/>
                    <a:pt x="171" y="114"/>
                    <a:pt x="151" y="117"/>
                  </a:cubicBezTo>
                  <a:cubicBezTo>
                    <a:pt x="144" y="118"/>
                    <a:pt x="136" y="116"/>
                    <a:pt x="131" y="111"/>
                  </a:cubicBezTo>
                  <a:cubicBezTo>
                    <a:pt x="124" y="104"/>
                    <a:pt x="125" y="92"/>
                    <a:pt x="126" y="83"/>
                  </a:cubicBezTo>
                  <a:close/>
                  <a:moveTo>
                    <a:pt x="110" y="60"/>
                  </a:moveTo>
                  <a:cubicBezTo>
                    <a:pt x="109" y="60"/>
                    <a:pt x="108" y="61"/>
                    <a:pt x="106" y="61"/>
                  </a:cubicBezTo>
                  <a:cubicBezTo>
                    <a:pt x="106" y="61"/>
                    <a:pt x="105" y="60"/>
                    <a:pt x="105" y="60"/>
                  </a:cubicBezTo>
                  <a:cubicBezTo>
                    <a:pt x="106" y="55"/>
                    <a:pt x="107" y="49"/>
                    <a:pt x="108" y="43"/>
                  </a:cubicBezTo>
                  <a:cubicBezTo>
                    <a:pt x="108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10" y="42"/>
                  </a:cubicBezTo>
                  <a:cubicBezTo>
                    <a:pt x="110" y="45"/>
                    <a:pt x="110" y="47"/>
                    <a:pt x="110" y="50"/>
                  </a:cubicBezTo>
                  <a:cubicBezTo>
                    <a:pt x="111" y="53"/>
                    <a:pt x="110" y="57"/>
                    <a:pt x="110" y="60"/>
                  </a:cubicBezTo>
                  <a:close/>
                  <a:moveTo>
                    <a:pt x="14" y="79"/>
                  </a:moveTo>
                  <a:cubicBezTo>
                    <a:pt x="13" y="74"/>
                    <a:pt x="13" y="70"/>
                    <a:pt x="13" y="66"/>
                  </a:cubicBezTo>
                  <a:cubicBezTo>
                    <a:pt x="13" y="63"/>
                    <a:pt x="14" y="58"/>
                    <a:pt x="13" y="54"/>
                  </a:cubicBezTo>
                  <a:cubicBezTo>
                    <a:pt x="15" y="52"/>
                    <a:pt x="16" y="50"/>
                    <a:pt x="18" y="49"/>
                  </a:cubicBezTo>
                  <a:cubicBezTo>
                    <a:pt x="17" y="53"/>
                    <a:pt x="18" y="59"/>
                    <a:pt x="18" y="63"/>
                  </a:cubicBezTo>
                  <a:cubicBezTo>
                    <a:pt x="18" y="71"/>
                    <a:pt x="19" y="79"/>
                    <a:pt x="21" y="86"/>
                  </a:cubicBezTo>
                  <a:cubicBezTo>
                    <a:pt x="18" y="84"/>
                    <a:pt x="15" y="82"/>
                    <a:pt x="14" y="79"/>
                  </a:cubicBezTo>
                  <a:close/>
                  <a:moveTo>
                    <a:pt x="22" y="61"/>
                  </a:moveTo>
                  <a:cubicBezTo>
                    <a:pt x="23" y="56"/>
                    <a:pt x="24" y="50"/>
                    <a:pt x="22" y="45"/>
                  </a:cubicBezTo>
                  <a:cubicBezTo>
                    <a:pt x="25" y="44"/>
                    <a:pt x="27" y="43"/>
                    <a:pt x="30" y="42"/>
                  </a:cubicBezTo>
                  <a:cubicBezTo>
                    <a:pt x="30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3"/>
                  </a:cubicBezTo>
                  <a:cubicBezTo>
                    <a:pt x="29" y="58"/>
                    <a:pt x="29" y="76"/>
                    <a:pt x="30" y="91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8" y="91"/>
                    <a:pt x="25" y="89"/>
                    <a:pt x="23" y="88"/>
                  </a:cubicBezTo>
                  <a:cubicBezTo>
                    <a:pt x="23" y="87"/>
                    <a:pt x="24" y="87"/>
                    <a:pt x="23" y="86"/>
                  </a:cubicBezTo>
                  <a:cubicBezTo>
                    <a:pt x="22" y="78"/>
                    <a:pt x="22" y="69"/>
                    <a:pt x="22" y="61"/>
                  </a:cubicBezTo>
                  <a:close/>
                  <a:moveTo>
                    <a:pt x="65" y="163"/>
                  </a:moveTo>
                  <a:cubicBezTo>
                    <a:pt x="65" y="163"/>
                    <a:pt x="66" y="163"/>
                    <a:pt x="66" y="163"/>
                  </a:cubicBezTo>
                  <a:cubicBezTo>
                    <a:pt x="68" y="163"/>
                    <a:pt x="70" y="163"/>
                    <a:pt x="72" y="164"/>
                  </a:cubicBezTo>
                  <a:cubicBezTo>
                    <a:pt x="72" y="167"/>
                    <a:pt x="72" y="169"/>
                    <a:pt x="72" y="172"/>
                  </a:cubicBezTo>
                  <a:cubicBezTo>
                    <a:pt x="69" y="170"/>
                    <a:pt x="67" y="167"/>
                    <a:pt x="65" y="163"/>
                  </a:cubicBezTo>
                  <a:close/>
                  <a:moveTo>
                    <a:pt x="79" y="175"/>
                  </a:moveTo>
                  <a:cubicBezTo>
                    <a:pt x="78" y="175"/>
                    <a:pt x="76" y="174"/>
                    <a:pt x="75" y="174"/>
                  </a:cubicBezTo>
                  <a:cubicBezTo>
                    <a:pt x="75" y="171"/>
                    <a:pt x="76" y="167"/>
                    <a:pt x="76" y="164"/>
                  </a:cubicBezTo>
                  <a:cubicBezTo>
                    <a:pt x="76" y="164"/>
                    <a:pt x="76" y="164"/>
                    <a:pt x="77" y="164"/>
                  </a:cubicBezTo>
                  <a:cubicBezTo>
                    <a:pt x="77" y="164"/>
                    <a:pt x="79" y="165"/>
                    <a:pt x="80" y="165"/>
                  </a:cubicBezTo>
                  <a:cubicBezTo>
                    <a:pt x="79" y="168"/>
                    <a:pt x="79" y="172"/>
                    <a:pt x="79" y="175"/>
                  </a:cubicBezTo>
                  <a:close/>
                  <a:moveTo>
                    <a:pt x="82" y="174"/>
                  </a:moveTo>
                  <a:cubicBezTo>
                    <a:pt x="82" y="174"/>
                    <a:pt x="82" y="174"/>
                    <a:pt x="81" y="174"/>
                  </a:cubicBezTo>
                  <a:cubicBezTo>
                    <a:pt x="82" y="173"/>
                    <a:pt x="82" y="171"/>
                    <a:pt x="83" y="169"/>
                  </a:cubicBezTo>
                  <a:cubicBezTo>
                    <a:pt x="83" y="168"/>
                    <a:pt x="84" y="167"/>
                    <a:pt x="84" y="166"/>
                  </a:cubicBezTo>
                  <a:cubicBezTo>
                    <a:pt x="87" y="167"/>
                    <a:pt x="89" y="167"/>
                    <a:pt x="92" y="167"/>
                  </a:cubicBezTo>
                  <a:cubicBezTo>
                    <a:pt x="89" y="170"/>
                    <a:pt x="87" y="173"/>
                    <a:pt x="82" y="174"/>
                  </a:cubicBezTo>
                  <a:close/>
                  <a:moveTo>
                    <a:pt x="111" y="141"/>
                  </a:moveTo>
                  <a:cubicBezTo>
                    <a:pt x="111" y="146"/>
                    <a:pt x="110" y="150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8" y="155"/>
                    <a:pt x="108" y="154"/>
                  </a:cubicBezTo>
                  <a:cubicBezTo>
                    <a:pt x="104" y="151"/>
                    <a:pt x="102" y="147"/>
                    <a:pt x="103" y="142"/>
                  </a:cubicBezTo>
                  <a:cubicBezTo>
                    <a:pt x="105" y="139"/>
                    <a:pt x="108" y="137"/>
                    <a:pt x="111" y="135"/>
                  </a:cubicBezTo>
                  <a:cubicBezTo>
                    <a:pt x="111" y="137"/>
                    <a:pt x="111" y="139"/>
                    <a:pt x="111" y="141"/>
                  </a:cubicBezTo>
                  <a:close/>
                  <a:moveTo>
                    <a:pt x="119" y="140"/>
                  </a:moveTo>
                  <a:cubicBezTo>
                    <a:pt x="118" y="145"/>
                    <a:pt x="118" y="150"/>
                    <a:pt x="117" y="155"/>
                  </a:cubicBezTo>
                  <a:cubicBezTo>
                    <a:pt x="116" y="155"/>
                    <a:pt x="115" y="155"/>
                    <a:pt x="113" y="155"/>
                  </a:cubicBezTo>
                  <a:cubicBezTo>
                    <a:pt x="115" y="148"/>
                    <a:pt x="116" y="140"/>
                    <a:pt x="115" y="133"/>
                  </a:cubicBezTo>
                  <a:cubicBezTo>
                    <a:pt x="116" y="133"/>
                    <a:pt x="118" y="133"/>
                    <a:pt x="119" y="133"/>
                  </a:cubicBezTo>
                  <a:cubicBezTo>
                    <a:pt x="119" y="135"/>
                    <a:pt x="119" y="138"/>
                    <a:pt x="119" y="140"/>
                  </a:cubicBezTo>
                  <a:close/>
                  <a:moveTo>
                    <a:pt x="121" y="155"/>
                  </a:moveTo>
                  <a:cubicBezTo>
                    <a:pt x="122" y="150"/>
                    <a:pt x="123" y="145"/>
                    <a:pt x="124" y="140"/>
                  </a:cubicBezTo>
                  <a:cubicBezTo>
                    <a:pt x="124" y="139"/>
                    <a:pt x="125" y="137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31" y="139"/>
                    <a:pt x="128" y="147"/>
                    <a:pt x="130" y="153"/>
                  </a:cubicBezTo>
                  <a:cubicBezTo>
                    <a:pt x="131" y="153"/>
                    <a:pt x="131" y="154"/>
                    <a:pt x="131" y="154"/>
                  </a:cubicBezTo>
                  <a:cubicBezTo>
                    <a:pt x="128" y="154"/>
                    <a:pt x="125" y="155"/>
                    <a:pt x="121" y="155"/>
                  </a:cubicBezTo>
                  <a:close/>
                  <a:moveTo>
                    <a:pt x="157" y="147"/>
                  </a:moveTo>
                  <a:cubicBezTo>
                    <a:pt x="157" y="148"/>
                    <a:pt x="157" y="149"/>
                    <a:pt x="157" y="150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7" y="152"/>
                    <a:pt x="157" y="153"/>
                    <a:pt x="157" y="154"/>
                  </a:cubicBezTo>
                  <a:cubicBezTo>
                    <a:pt x="156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3"/>
                  </a:cubicBezTo>
                  <a:cubicBezTo>
                    <a:pt x="153" y="150"/>
                    <a:pt x="153" y="146"/>
                    <a:pt x="156" y="143"/>
                  </a:cubicBezTo>
                  <a:cubicBezTo>
                    <a:pt x="156" y="142"/>
                    <a:pt x="157" y="142"/>
                    <a:pt x="158" y="142"/>
                  </a:cubicBezTo>
                  <a:cubicBezTo>
                    <a:pt x="157" y="143"/>
                    <a:pt x="157" y="145"/>
                    <a:pt x="157" y="147"/>
                  </a:cubicBezTo>
                  <a:close/>
                  <a:moveTo>
                    <a:pt x="172" y="155"/>
                  </a:moveTo>
                  <a:cubicBezTo>
                    <a:pt x="171" y="155"/>
                    <a:pt x="171" y="154"/>
                    <a:pt x="171" y="154"/>
                  </a:cubicBezTo>
                  <a:cubicBezTo>
                    <a:pt x="168" y="154"/>
                    <a:pt x="165" y="154"/>
                    <a:pt x="162" y="154"/>
                  </a:cubicBezTo>
                  <a:cubicBezTo>
                    <a:pt x="162" y="153"/>
                    <a:pt x="162" y="151"/>
                    <a:pt x="162" y="149"/>
                  </a:cubicBezTo>
                  <a:cubicBezTo>
                    <a:pt x="162" y="147"/>
                    <a:pt x="163" y="143"/>
                    <a:pt x="162" y="141"/>
                  </a:cubicBezTo>
                  <a:cubicBezTo>
                    <a:pt x="163" y="140"/>
                    <a:pt x="164" y="140"/>
                    <a:pt x="166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4"/>
                    <a:pt x="166" y="149"/>
                    <a:pt x="166" y="152"/>
                  </a:cubicBezTo>
                  <a:cubicBezTo>
                    <a:pt x="166" y="154"/>
                    <a:pt x="169" y="154"/>
                    <a:pt x="169" y="152"/>
                  </a:cubicBezTo>
                  <a:cubicBezTo>
                    <a:pt x="169" y="149"/>
                    <a:pt x="170" y="146"/>
                    <a:pt x="170" y="142"/>
                  </a:cubicBezTo>
                  <a:cubicBezTo>
                    <a:pt x="172" y="143"/>
                    <a:pt x="173" y="144"/>
                    <a:pt x="174" y="145"/>
                  </a:cubicBezTo>
                  <a:cubicBezTo>
                    <a:pt x="175" y="149"/>
                    <a:pt x="173" y="152"/>
                    <a:pt x="172" y="155"/>
                  </a:cubicBezTo>
                  <a:close/>
                  <a:moveTo>
                    <a:pt x="179" y="168"/>
                  </a:moveTo>
                  <a:cubicBezTo>
                    <a:pt x="181" y="168"/>
                    <a:pt x="183" y="168"/>
                    <a:pt x="185" y="168"/>
                  </a:cubicBezTo>
                  <a:cubicBezTo>
                    <a:pt x="185" y="170"/>
                    <a:pt x="185" y="171"/>
                    <a:pt x="185" y="173"/>
                  </a:cubicBezTo>
                  <a:cubicBezTo>
                    <a:pt x="182" y="172"/>
                    <a:pt x="180" y="170"/>
                    <a:pt x="179" y="168"/>
                  </a:cubicBezTo>
                  <a:close/>
                  <a:moveTo>
                    <a:pt x="194" y="173"/>
                  </a:moveTo>
                  <a:cubicBezTo>
                    <a:pt x="192" y="174"/>
                    <a:pt x="190" y="174"/>
                    <a:pt x="189" y="174"/>
                  </a:cubicBezTo>
                  <a:cubicBezTo>
                    <a:pt x="188" y="172"/>
                    <a:pt x="188" y="170"/>
                    <a:pt x="188" y="168"/>
                  </a:cubicBezTo>
                  <a:cubicBezTo>
                    <a:pt x="190" y="168"/>
                    <a:pt x="192" y="168"/>
                    <a:pt x="194" y="168"/>
                  </a:cubicBezTo>
                  <a:cubicBezTo>
                    <a:pt x="194" y="169"/>
                    <a:pt x="194" y="170"/>
                    <a:pt x="194" y="171"/>
                  </a:cubicBezTo>
                  <a:cubicBezTo>
                    <a:pt x="194" y="172"/>
                    <a:pt x="194" y="172"/>
                    <a:pt x="194" y="173"/>
                  </a:cubicBezTo>
                  <a:cubicBezTo>
                    <a:pt x="194" y="173"/>
                    <a:pt x="194" y="173"/>
                    <a:pt x="194" y="173"/>
                  </a:cubicBezTo>
                  <a:close/>
                  <a:moveTo>
                    <a:pt x="202" y="171"/>
                  </a:moveTo>
                  <a:cubicBezTo>
                    <a:pt x="200" y="171"/>
                    <a:pt x="199" y="172"/>
                    <a:pt x="197" y="172"/>
                  </a:cubicBezTo>
                  <a:cubicBezTo>
                    <a:pt x="197" y="172"/>
                    <a:pt x="197" y="172"/>
                    <a:pt x="198" y="172"/>
                  </a:cubicBezTo>
                  <a:cubicBezTo>
                    <a:pt x="198" y="171"/>
                    <a:pt x="198" y="169"/>
                    <a:pt x="198" y="168"/>
                  </a:cubicBezTo>
                  <a:cubicBezTo>
                    <a:pt x="199" y="168"/>
                    <a:pt x="200" y="168"/>
                    <a:pt x="202" y="168"/>
                  </a:cubicBezTo>
                  <a:cubicBezTo>
                    <a:pt x="202" y="169"/>
                    <a:pt x="202" y="170"/>
                    <a:pt x="202" y="171"/>
                  </a:cubicBezTo>
                  <a:close/>
                  <a:moveTo>
                    <a:pt x="208" y="119"/>
                  </a:moveTo>
                  <a:cubicBezTo>
                    <a:pt x="209" y="120"/>
                    <a:pt x="211" y="120"/>
                    <a:pt x="212" y="120"/>
                  </a:cubicBezTo>
                  <a:cubicBezTo>
                    <a:pt x="213" y="121"/>
                    <a:pt x="214" y="120"/>
                    <a:pt x="214" y="119"/>
                  </a:cubicBezTo>
                  <a:cubicBezTo>
                    <a:pt x="215" y="124"/>
                    <a:pt x="215" y="128"/>
                    <a:pt x="215" y="133"/>
                  </a:cubicBezTo>
                  <a:cubicBezTo>
                    <a:pt x="214" y="134"/>
                    <a:pt x="212" y="135"/>
                    <a:pt x="211" y="136"/>
                  </a:cubicBezTo>
                  <a:cubicBezTo>
                    <a:pt x="210" y="137"/>
                    <a:pt x="209" y="137"/>
                    <a:pt x="208" y="137"/>
                  </a:cubicBezTo>
                  <a:cubicBezTo>
                    <a:pt x="208" y="134"/>
                    <a:pt x="209" y="131"/>
                    <a:pt x="208" y="127"/>
                  </a:cubicBezTo>
                  <a:cubicBezTo>
                    <a:pt x="208" y="125"/>
                    <a:pt x="208" y="122"/>
                    <a:pt x="208" y="119"/>
                  </a:cubicBezTo>
                  <a:close/>
                  <a:moveTo>
                    <a:pt x="211" y="104"/>
                  </a:moveTo>
                  <a:cubicBezTo>
                    <a:pt x="207" y="105"/>
                    <a:pt x="210" y="110"/>
                    <a:pt x="213" y="110"/>
                  </a:cubicBezTo>
                  <a:cubicBezTo>
                    <a:pt x="213" y="111"/>
                    <a:pt x="213" y="112"/>
                    <a:pt x="213" y="112"/>
                  </a:cubicBezTo>
                  <a:cubicBezTo>
                    <a:pt x="213" y="115"/>
                    <a:pt x="214" y="117"/>
                    <a:pt x="214" y="119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213" y="117"/>
                    <a:pt x="212" y="116"/>
                    <a:pt x="210" y="115"/>
                  </a:cubicBezTo>
                  <a:cubicBezTo>
                    <a:pt x="209" y="114"/>
                    <a:pt x="207" y="114"/>
                    <a:pt x="206" y="114"/>
                  </a:cubicBezTo>
                  <a:cubicBezTo>
                    <a:pt x="203" y="114"/>
                    <a:pt x="200" y="115"/>
                    <a:pt x="198" y="116"/>
                  </a:cubicBezTo>
                  <a:cubicBezTo>
                    <a:pt x="194" y="120"/>
                    <a:pt x="193" y="126"/>
                    <a:pt x="193" y="131"/>
                  </a:cubicBezTo>
                  <a:cubicBezTo>
                    <a:pt x="194" y="137"/>
                    <a:pt x="197" y="143"/>
                    <a:pt x="203" y="145"/>
                  </a:cubicBezTo>
                  <a:cubicBezTo>
                    <a:pt x="206" y="145"/>
                    <a:pt x="209" y="145"/>
                    <a:pt x="212" y="144"/>
                  </a:cubicBezTo>
                  <a:cubicBezTo>
                    <a:pt x="213" y="143"/>
                    <a:pt x="214" y="143"/>
                    <a:pt x="215" y="143"/>
                  </a:cubicBezTo>
                  <a:cubicBezTo>
                    <a:pt x="215" y="148"/>
                    <a:pt x="214" y="154"/>
                    <a:pt x="212" y="159"/>
                  </a:cubicBezTo>
                  <a:cubicBezTo>
                    <a:pt x="211" y="163"/>
                    <a:pt x="209" y="166"/>
                    <a:pt x="205" y="169"/>
                  </a:cubicBezTo>
                  <a:cubicBezTo>
                    <a:pt x="205" y="168"/>
                    <a:pt x="205" y="168"/>
                    <a:pt x="205" y="167"/>
                  </a:cubicBezTo>
                  <a:cubicBezTo>
                    <a:pt x="207" y="167"/>
                    <a:pt x="208" y="166"/>
                    <a:pt x="209" y="165"/>
                  </a:cubicBezTo>
                  <a:cubicBezTo>
                    <a:pt x="210" y="163"/>
                    <a:pt x="210" y="161"/>
                    <a:pt x="208" y="160"/>
                  </a:cubicBezTo>
                  <a:cubicBezTo>
                    <a:pt x="205" y="158"/>
                    <a:pt x="199" y="160"/>
                    <a:pt x="195" y="161"/>
                  </a:cubicBezTo>
                  <a:cubicBezTo>
                    <a:pt x="189" y="161"/>
                    <a:pt x="183" y="162"/>
                    <a:pt x="177" y="162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1"/>
                    <a:pt x="176" y="161"/>
                    <a:pt x="176" y="160"/>
                  </a:cubicBezTo>
                  <a:cubicBezTo>
                    <a:pt x="178" y="158"/>
                    <a:pt x="179" y="155"/>
                    <a:pt x="180" y="152"/>
                  </a:cubicBezTo>
                  <a:cubicBezTo>
                    <a:pt x="181" y="149"/>
                    <a:pt x="181" y="146"/>
                    <a:pt x="180" y="143"/>
                  </a:cubicBezTo>
                  <a:cubicBezTo>
                    <a:pt x="177" y="137"/>
                    <a:pt x="172" y="135"/>
                    <a:pt x="166" y="135"/>
                  </a:cubicBezTo>
                  <a:cubicBezTo>
                    <a:pt x="161" y="134"/>
                    <a:pt x="155" y="135"/>
                    <a:pt x="151" y="139"/>
                  </a:cubicBezTo>
                  <a:cubicBezTo>
                    <a:pt x="147" y="144"/>
                    <a:pt x="149" y="150"/>
                    <a:pt x="152" y="154"/>
                  </a:cubicBezTo>
                  <a:cubicBezTo>
                    <a:pt x="147" y="154"/>
                    <a:pt x="141" y="154"/>
                    <a:pt x="135" y="154"/>
                  </a:cubicBezTo>
                  <a:cubicBezTo>
                    <a:pt x="135" y="154"/>
                    <a:pt x="136" y="154"/>
                    <a:pt x="136" y="154"/>
                  </a:cubicBezTo>
                  <a:cubicBezTo>
                    <a:pt x="139" y="147"/>
                    <a:pt x="136" y="135"/>
                    <a:pt x="130" y="130"/>
                  </a:cubicBezTo>
                  <a:cubicBezTo>
                    <a:pt x="124" y="125"/>
                    <a:pt x="117" y="125"/>
                    <a:pt x="111" y="128"/>
                  </a:cubicBezTo>
                  <a:cubicBezTo>
                    <a:pt x="99" y="132"/>
                    <a:pt x="92" y="148"/>
                    <a:pt x="104" y="156"/>
                  </a:cubicBezTo>
                  <a:cubicBezTo>
                    <a:pt x="103" y="156"/>
                    <a:pt x="102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8"/>
                    <a:pt x="96" y="158"/>
                  </a:cubicBezTo>
                  <a:cubicBezTo>
                    <a:pt x="96" y="159"/>
                    <a:pt x="95" y="160"/>
                    <a:pt x="95" y="161"/>
                  </a:cubicBezTo>
                  <a:cubicBezTo>
                    <a:pt x="92" y="159"/>
                    <a:pt x="88" y="159"/>
                    <a:pt x="85" y="159"/>
                  </a:cubicBezTo>
                  <a:cubicBezTo>
                    <a:pt x="80" y="159"/>
                    <a:pt x="75" y="158"/>
                    <a:pt x="70" y="158"/>
                  </a:cubicBezTo>
                  <a:cubicBezTo>
                    <a:pt x="68" y="158"/>
                    <a:pt x="65" y="159"/>
                    <a:pt x="63" y="160"/>
                  </a:cubicBezTo>
                  <a:cubicBezTo>
                    <a:pt x="63" y="160"/>
                    <a:pt x="63" y="159"/>
                    <a:pt x="63" y="159"/>
                  </a:cubicBezTo>
                  <a:cubicBezTo>
                    <a:pt x="61" y="154"/>
                    <a:pt x="60" y="148"/>
                    <a:pt x="59" y="143"/>
                  </a:cubicBezTo>
                  <a:cubicBezTo>
                    <a:pt x="59" y="143"/>
                    <a:pt x="59" y="143"/>
                    <a:pt x="60" y="143"/>
                  </a:cubicBezTo>
                  <a:cubicBezTo>
                    <a:pt x="62" y="144"/>
                    <a:pt x="64" y="144"/>
                    <a:pt x="66" y="144"/>
                  </a:cubicBezTo>
                  <a:cubicBezTo>
                    <a:pt x="71" y="143"/>
                    <a:pt x="75" y="139"/>
                    <a:pt x="78" y="135"/>
                  </a:cubicBezTo>
                  <a:cubicBezTo>
                    <a:pt x="80" y="132"/>
                    <a:pt x="81" y="127"/>
                    <a:pt x="79" y="123"/>
                  </a:cubicBezTo>
                  <a:cubicBezTo>
                    <a:pt x="76" y="117"/>
                    <a:pt x="68" y="114"/>
                    <a:pt x="63" y="114"/>
                  </a:cubicBezTo>
                  <a:cubicBezTo>
                    <a:pt x="59" y="114"/>
                    <a:pt x="58" y="120"/>
                    <a:pt x="62" y="121"/>
                  </a:cubicBezTo>
                  <a:cubicBezTo>
                    <a:pt x="59" y="126"/>
                    <a:pt x="60" y="132"/>
                    <a:pt x="60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8" y="128"/>
                    <a:pt x="59" y="117"/>
                    <a:pt x="59" y="107"/>
                  </a:cubicBezTo>
                  <a:cubicBezTo>
                    <a:pt x="63" y="107"/>
                    <a:pt x="65" y="101"/>
                    <a:pt x="61" y="100"/>
                  </a:cubicBezTo>
                  <a:cubicBezTo>
                    <a:pt x="56" y="99"/>
                    <a:pt x="50" y="98"/>
                    <a:pt x="44" y="96"/>
                  </a:cubicBezTo>
                  <a:cubicBezTo>
                    <a:pt x="46" y="87"/>
                    <a:pt x="46" y="78"/>
                    <a:pt x="46" y="69"/>
                  </a:cubicBezTo>
                  <a:cubicBezTo>
                    <a:pt x="46" y="62"/>
                    <a:pt x="47" y="51"/>
                    <a:pt x="43" y="44"/>
                  </a:cubicBezTo>
                  <a:cubicBezTo>
                    <a:pt x="42" y="43"/>
                    <a:pt x="39" y="42"/>
                    <a:pt x="38" y="44"/>
                  </a:cubicBezTo>
                  <a:cubicBezTo>
                    <a:pt x="35" y="50"/>
                    <a:pt x="38" y="60"/>
                    <a:pt x="38" y="66"/>
                  </a:cubicBezTo>
                  <a:cubicBezTo>
                    <a:pt x="39" y="76"/>
                    <a:pt x="39" y="85"/>
                    <a:pt x="39" y="95"/>
                  </a:cubicBezTo>
                  <a:cubicBezTo>
                    <a:pt x="37" y="94"/>
                    <a:pt x="34" y="93"/>
                    <a:pt x="32" y="92"/>
                  </a:cubicBezTo>
                  <a:cubicBezTo>
                    <a:pt x="32" y="92"/>
                    <a:pt x="33" y="92"/>
                    <a:pt x="33" y="91"/>
                  </a:cubicBezTo>
                  <a:cubicBezTo>
                    <a:pt x="35" y="76"/>
                    <a:pt x="37" y="58"/>
                    <a:pt x="36" y="43"/>
                  </a:cubicBezTo>
                  <a:cubicBezTo>
                    <a:pt x="36" y="42"/>
                    <a:pt x="35" y="41"/>
                    <a:pt x="35" y="41"/>
                  </a:cubicBezTo>
                  <a:cubicBezTo>
                    <a:pt x="44" y="39"/>
                    <a:pt x="55" y="41"/>
                    <a:pt x="64" y="42"/>
                  </a:cubicBezTo>
                  <a:cubicBezTo>
                    <a:pt x="66" y="42"/>
                    <a:pt x="67" y="41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29"/>
                    <a:pt x="65" y="18"/>
                    <a:pt x="76" y="14"/>
                  </a:cubicBezTo>
                  <a:cubicBezTo>
                    <a:pt x="85" y="10"/>
                    <a:pt x="94" y="15"/>
                    <a:pt x="101" y="21"/>
                  </a:cubicBezTo>
                  <a:cubicBezTo>
                    <a:pt x="105" y="26"/>
                    <a:pt x="108" y="31"/>
                    <a:pt x="110" y="37"/>
                  </a:cubicBezTo>
                  <a:cubicBezTo>
                    <a:pt x="110" y="37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40"/>
                  </a:cubicBezTo>
                  <a:cubicBezTo>
                    <a:pt x="109" y="40"/>
                    <a:pt x="109" y="39"/>
                    <a:pt x="108" y="39"/>
                  </a:cubicBezTo>
                  <a:cubicBezTo>
                    <a:pt x="98" y="38"/>
                    <a:pt x="91" y="50"/>
                    <a:pt x="94" y="59"/>
                  </a:cubicBezTo>
                  <a:cubicBezTo>
                    <a:pt x="96" y="63"/>
                    <a:pt x="99" y="67"/>
                    <a:pt x="104" y="68"/>
                  </a:cubicBezTo>
                  <a:cubicBezTo>
                    <a:pt x="108" y="69"/>
                    <a:pt x="114" y="67"/>
                    <a:pt x="117" y="65"/>
                  </a:cubicBezTo>
                  <a:cubicBezTo>
                    <a:pt x="118" y="70"/>
                    <a:pt x="119" y="76"/>
                    <a:pt x="121" y="81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14" y="104"/>
                    <a:pt x="126" y="127"/>
                    <a:pt x="151" y="125"/>
                  </a:cubicBezTo>
                  <a:cubicBezTo>
                    <a:pt x="174" y="123"/>
                    <a:pt x="187" y="101"/>
                    <a:pt x="178" y="80"/>
                  </a:cubicBezTo>
                  <a:cubicBezTo>
                    <a:pt x="186" y="80"/>
                    <a:pt x="194" y="81"/>
                    <a:pt x="202" y="83"/>
                  </a:cubicBezTo>
                  <a:cubicBezTo>
                    <a:pt x="213" y="85"/>
                    <a:pt x="227" y="96"/>
                    <a:pt x="211" y="104"/>
                  </a:cubicBezTo>
                  <a:close/>
                  <a:moveTo>
                    <a:pt x="202" y="136"/>
                  </a:moveTo>
                  <a:cubicBezTo>
                    <a:pt x="201" y="134"/>
                    <a:pt x="201" y="133"/>
                    <a:pt x="200" y="131"/>
                  </a:cubicBezTo>
                  <a:cubicBezTo>
                    <a:pt x="200" y="130"/>
                    <a:pt x="200" y="130"/>
                    <a:pt x="200" y="129"/>
                  </a:cubicBezTo>
                  <a:cubicBezTo>
                    <a:pt x="200" y="128"/>
                    <a:pt x="200" y="126"/>
                    <a:pt x="200" y="126"/>
                  </a:cubicBezTo>
                  <a:cubicBezTo>
                    <a:pt x="201" y="124"/>
                    <a:pt x="201" y="123"/>
                    <a:pt x="202" y="121"/>
                  </a:cubicBezTo>
                  <a:cubicBezTo>
                    <a:pt x="202" y="121"/>
                    <a:pt x="203" y="120"/>
                    <a:pt x="203" y="120"/>
                  </a:cubicBezTo>
                  <a:cubicBezTo>
                    <a:pt x="203" y="123"/>
                    <a:pt x="204" y="125"/>
                    <a:pt x="204" y="127"/>
                  </a:cubicBezTo>
                  <a:cubicBezTo>
                    <a:pt x="205" y="131"/>
                    <a:pt x="205" y="134"/>
                    <a:pt x="205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7"/>
                    <a:pt x="203" y="137"/>
                    <a:pt x="203" y="136"/>
                  </a:cubicBezTo>
                  <a:cubicBezTo>
                    <a:pt x="203" y="136"/>
                    <a:pt x="202" y="135"/>
                    <a:pt x="202" y="136"/>
                  </a:cubicBezTo>
                  <a:close/>
                  <a:moveTo>
                    <a:pt x="68" y="137"/>
                  </a:moveTo>
                  <a:cubicBezTo>
                    <a:pt x="68" y="137"/>
                    <a:pt x="68" y="137"/>
                    <a:pt x="68" y="137"/>
                  </a:cubicBezTo>
                  <a:cubicBezTo>
                    <a:pt x="67" y="137"/>
                    <a:pt x="66" y="138"/>
                    <a:pt x="66" y="138"/>
                  </a:cubicBezTo>
                  <a:cubicBezTo>
                    <a:pt x="65" y="138"/>
                    <a:pt x="64" y="138"/>
                    <a:pt x="63" y="138"/>
                  </a:cubicBezTo>
                  <a:cubicBezTo>
                    <a:pt x="63" y="136"/>
                    <a:pt x="63" y="133"/>
                    <a:pt x="63" y="131"/>
                  </a:cubicBezTo>
                  <a:cubicBezTo>
                    <a:pt x="64" y="128"/>
                    <a:pt x="65" y="125"/>
                    <a:pt x="65" y="122"/>
                  </a:cubicBezTo>
                  <a:cubicBezTo>
                    <a:pt x="66" y="122"/>
                    <a:pt x="67" y="122"/>
                    <a:pt x="67" y="123"/>
                  </a:cubicBezTo>
                  <a:cubicBezTo>
                    <a:pt x="67" y="127"/>
                    <a:pt x="67" y="132"/>
                    <a:pt x="68" y="137"/>
                  </a:cubicBezTo>
                  <a:close/>
                  <a:moveTo>
                    <a:pt x="71" y="124"/>
                  </a:moveTo>
                  <a:cubicBezTo>
                    <a:pt x="73" y="126"/>
                    <a:pt x="74" y="128"/>
                    <a:pt x="72" y="132"/>
                  </a:cubicBezTo>
                  <a:cubicBezTo>
                    <a:pt x="72" y="133"/>
                    <a:pt x="71" y="134"/>
                    <a:pt x="71" y="134"/>
                  </a:cubicBezTo>
                  <a:cubicBezTo>
                    <a:pt x="71" y="131"/>
                    <a:pt x="71" y="127"/>
                    <a:pt x="71" y="124"/>
                  </a:cubicBezTo>
                  <a:close/>
                  <a:moveTo>
                    <a:pt x="103" y="47"/>
                  </a:moveTo>
                  <a:cubicBezTo>
                    <a:pt x="102" y="50"/>
                    <a:pt x="102" y="54"/>
                    <a:pt x="102" y="58"/>
                  </a:cubicBezTo>
                  <a:cubicBezTo>
                    <a:pt x="102" y="58"/>
                    <a:pt x="101" y="57"/>
                    <a:pt x="101" y="56"/>
                  </a:cubicBezTo>
                  <a:cubicBezTo>
                    <a:pt x="99" y="52"/>
                    <a:pt x="101" y="49"/>
                    <a:pt x="10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6256338" y="4352925"/>
              <a:ext cx="96838" cy="212725"/>
            </a:xfrm>
            <a:custGeom>
              <a:avLst/>
              <a:gdLst>
                <a:gd name="T0" fmla="*/ 8 w 10"/>
                <a:gd name="T1" fmla="*/ 7 h 22"/>
                <a:gd name="T2" fmla="*/ 8 w 10"/>
                <a:gd name="T3" fmla="*/ 4 h 22"/>
                <a:gd name="T4" fmla="*/ 1 w 10"/>
                <a:gd name="T5" fmla="*/ 4 h 22"/>
                <a:gd name="T6" fmla="*/ 1 w 10"/>
                <a:gd name="T7" fmla="*/ 8 h 22"/>
                <a:gd name="T8" fmla="*/ 1 w 10"/>
                <a:gd name="T9" fmla="*/ 11 h 22"/>
                <a:gd name="T10" fmla="*/ 1 w 10"/>
                <a:gd name="T11" fmla="*/ 18 h 22"/>
                <a:gd name="T12" fmla="*/ 9 w 10"/>
                <a:gd name="T13" fmla="*/ 17 h 22"/>
                <a:gd name="T14" fmla="*/ 9 w 10"/>
                <a:gd name="T15" fmla="*/ 14 h 22"/>
                <a:gd name="T16" fmla="*/ 10 w 10"/>
                <a:gd name="T17" fmla="*/ 10 h 22"/>
                <a:gd name="T18" fmla="*/ 8 w 10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2">
                  <a:moveTo>
                    <a:pt x="8" y="7"/>
                  </a:moveTo>
                  <a:cubicBezTo>
                    <a:pt x="8" y="6"/>
                    <a:pt x="8" y="5"/>
                    <a:pt x="8" y="4"/>
                  </a:cubicBezTo>
                  <a:cubicBezTo>
                    <a:pt x="8" y="0"/>
                    <a:pt x="2" y="0"/>
                    <a:pt x="1" y="4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2" y="22"/>
                    <a:pt x="9" y="21"/>
                    <a:pt x="9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2"/>
                    <a:pt x="10" y="10"/>
                  </a:cubicBezTo>
                  <a:cubicBezTo>
                    <a:pt x="10" y="9"/>
                    <a:pt x="9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6064250" y="4633913"/>
              <a:ext cx="85725" cy="165100"/>
            </a:xfrm>
            <a:custGeom>
              <a:avLst/>
              <a:gdLst>
                <a:gd name="T0" fmla="*/ 9 w 9"/>
                <a:gd name="T1" fmla="*/ 10 h 17"/>
                <a:gd name="T2" fmla="*/ 8 w 9"/>
                <a:gd name="T3" fmla="*/ 9 h 17"/>
                <a:gd name="T4" fmla="*/ 8 w 9"/>
                <a:gd name="T5" fmla="*/ 5 h 17"/>
                <a:gd name="T6" fmla="*/ 1 w 9"/>
                <a:gd name="T7" fmla="*/ 5 h 17"/>
                <a:gd name="T8" fmla="*/ 0 w 9"/>
                <a:gd name="T9" fmla="*/ 9 h 17"/>
                <a:gd name="T10" fmla="*/ 0 w 9"/>
                <a:gd name="T11" fmla="*/ 10 h 17"/>
                <a:gd name="T12" fmla="*/ 0 w 9"/>
                <a:gd name="T13" fmla="*/ 13 h 17"/>
                <a:gd name="T14" fmla="*/ 4 w 9"/>
                <a:gd name="T15" fmla="*/ 17 h 17"/>
                <a:gd name="T16" fmla="*/ 6 w 9"/>
                <a:gd name="T17" fmla="*/ 17 h 17"/>
                <a:gd name="T18" fmla="*/ 8 w 9"/>
                <a:gd name="T19" fmla="*/ 15 h 17"/>
                <a:gd name="T20" fmla="*/ 9 w 9"/>
                <a:gd name="T21" fmla="*/ 13 h 17"/>
                <a:gd name="T22" fmla="*/ 9 w 9"/>
                <a:gd name="T2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7">
                  <a:moveTo>
                    <a:pt x="9" y="10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0"/>
                    <a:pt x="1" y="0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6"/>
                    <a:pt x="2" y="17"/>
                    <a:pt x="4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9" y="14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6180138" y="4914900"/>
              <a:ext cx="365125" cy="328612"/>
            </a:xfrm>
            <a:custGeom>
              <a:avLst/>
              <a:gdLst>
                <a:gd name="T0" fmla="*/ 22 w 38"/>
                <a:gd name="T1" fmla="*/ 1 h 34"/>
                <a:gd name="T2" fmla="*/ 19 w 38"/>
                <a:gd name="T3" fmla="*/ 4 h 34"/>
                <a:gd name="T4" fmla="*/ 10 w 38"/>
                <a:gd name="T5" fmla="*/ 3 h 34"/>
                <a:gd name="T6" fmla="*/ 2 w 38"/>
                <a:gd name="T7" fmla="*/ 12 h 34"/>
                <a:gd name="T8" fmla="*/ 19 w 38"/>
                <a:gd name="T9" fmla="*/ 33 h 34"/>
                <a:gd name="T10" fmla="*/ 36 w 38"/>
                <a:gd name="T11" fmla="*/ 19 h 34"/>
                <a:gd name="T12" fmla="*/ 22 w 38"/>
                <a:gd name="T13" fmla="*/ 1 h 34"/>
                <a:gd name="T14" fmla="*/ 9 w 38"/>
                <a:gd name="T15" fmla="*/ 17 h 34"/>
                <a:gd name="T16" fmla="*/ 14 w 38"/>
                <a:gd name="T17" fmla="*/ 8 h 34"/>
                <a:gd name="T18" fmla="*/ 14 w 38"/>
                <a:gd name="T19" fmla="*/ 24 h 34"/>
                <a:gd name="T20" fmla="*/ 9 w 38"/>
                <a:gd name="T21" fmla="*/ 17 h 34"/>
                <a:gd name="T22" fmla="*/ 17 w 38"/>
                <a:gd name="T23" fmla="*/ 25 h 34"/>
                <a:gd name="T24" fmla="*/ 17 w 38"/>
                <a:gd name="T25" fmla="*/ 16 h 34"/>
                <a:gd name="T26" fmla="*/ 17 w 38"/>
                <a:gd name="T27" fmla="*/ 8 h 34"/>
                <a:gd name="T28" fmla="*/ 19 w 38"/>
                <a:gd name="T29" fmla="*/ 8 h 34"/>
                <a:gd name="T30" fmla="*/ 19 w 38"/>
                <a:gd name="T31" fmla="*/ 15 h 34"/>
                <a:gd name="T32" fmla="*/ 19 w 38"/>
                <a:gd name="T33" fmla="*/ 26 h 34"/>
                <a:gd name="T34" fmla="*/ 17 w 38"/>
                <a:gd name="T35" fmla="*/ 25 h 34"/>
                <a:gd name="T36" fmla="*/ 22 w 38"/>
                <a:gd name="T37" fmla="*/ 25 h 34"/>
                <a:gd name="T38" fmla="*/ 23 w 38"/>
                <a:gd name="T39" fmla="*/ 16 h 34"/>
                <a:gd name="T40" fmla="*/ 24 w 38"/>
                <a:gd name="T41" fmla="*/ 9 h 34"/>
                <a:gd name="T42" fmla="*/ 29 w 38"/>
                <a:gd name="T43" fmla="*/ 17 h 34"/>
                <a:gd name="T44" fmla="*/ 22 w 38"/>
                <a:gd name="T45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4">
                  <a:moveTo>
                    <a:pt x="22" y="1"/>
                  </a:moveTo>
                  <a:cubicBezTo>
                    <a:pt x="20" y="0"/>
                    <a:pt x="19" y="2"/>
                    <a:pt x="19" y="4"/>
                  </a:cubicBezTo>
                  <a:cubicBezTo>
                    <a:pt x="16" y="3"/>
                    <a:pt x="14" y="2"/>
                    <a:pt x="10" y="3"/>
                  </a:cubicBezTo>
                  <a:cubicBezTo>
                    <a:pt x="6" y="4"/>
                    <a:pt x="3" y="8"/>
                    <a:pt x="2" y="12"/>
                  </a:cubicBezTo>
                  <a:cubicBezTo>
                    <a:pt x="0" y="23"/>
                    <a:pt x="9" y="32"/>
                    <a:pt x="19" y="33"/>
                  </a:cubicBezTo>
                  <a:cubicBezTo>
                    <a:pt x="27" y="34"/>
                    <a:pt x="34" y="27"/>
                    <a:pt x="36" y="19"/>
                  </a:cubicBezTo>
                  <a:cubicBezTo>
                    <a:pt x="38" y="10"/>
                    <a:pt x="31" y="2"/>
                    <a:pt x="22" y="1"/>
                  </a:cubicBezTo>
                  <a:close/>
                  <a:moveTo>
                    <a:pt x="9" y="17"/>
                  </a:moveTo>
                  <a:cubicBezTo>
                    <a:pt x="8" y="13"/>
                    <a:pt x="10" y="9"/>
                    <a:pt x="14" y="8"/>
                  </a:cubicBezTo>
                  <a:cubicBezTo>
                    <a:pt x="12" y="13"/>
                    <a:pt x="13" y="19"/>
                    <a:pt x="14" y="24"/>
                  </a:cubicBezTo>
                  <a:cubicBezTo>
                    <a:pt x="11" y="22"/>
                    <a:pt x="10" y="19"/>
                    <a:pt x="9" y="17"/>
                  </a:cubicBezTo>
                  <a:close/>
                  <a:moveTo>
                    <a:pt x="17" y="25"/>
                  </a:moveTo>
                  <a:cubicBezTo>
                    <a:pt x="17" y="22"/>
                    <a:pt x="16" y="19"/>
                    <a:pt x="17" y="16"/>
                  </a:cubicBezTo>
                  <a:cubicBezTo>
                    <a:pt x="17" y="13"/>
                    <a:pt x="17" y="10"/>
                    <a:pt x="17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10"/>
                    <a:pt x="19" y="13"/>
                    <a:pt x="19" y="15"/>
                  </a:cubicBezTo>
                  <a:cubicBezTo>
                    <a:pt x="19" y="18"/>
                    <a:pt x="19" y="22"/>
                    <a:pt x="19" y="26"/>
                  </a:cubicBezTo>
                  <a:cubicBezTo>
                    <a:pt x="19" y="26"/>
                    <a:pt x="18" y="25"/>
                    <a:pt x="17" y="25"/>
                  </a:cubicBezTo>
                  <a:close/>
                  <a:moveTo>
                    <a:pt x="22" y="25"/>
                  </a:moveTo>
                  <a:cubicBezTo>
                    <a:pt x="22" y="22"/>
                    <a:pt x="22" y="19"/>
                    <a:pt x="23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7" y="11"/>
                    <a:pt x="29" y="13"/>
                    <a:pt x="29" y="17"/>
                  </a:cubicBezTo>
                  <a:cubicBezTo>
                    <a:pt x="28" y="21"/>
                    <a:pt x="25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35"/>
          <p:cNvSpPr txBox="1"/>
          <p:nvPr/>
        </p:nvSpPr>
        <p:spPr>
          <a:xfrm>
            <a:off x="2214338" y="2538926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14339" y="2169594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2214338" y="4699166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4339" y="4329834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8263009" y="2538926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63010" y="2169594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8263009" y="4699166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63010" y="4329834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45616" y="2169594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01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128171" y="2214886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18" name="文本框 17"/>
          <p:cNvSpPr txBox="1"/>
          <p:nvPr/>
        </p:nvSpPr>
        <p:spPr>
          <a:xfrm>
            <a:off x="1545616" y="426711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02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28171" y="431241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20" name="文本框 19"/>
          <p:cNvSpPr txBox="1"/>
          <p:nvPr/>
        </p:nvSpPr>
        <p:spPr>
          <a:xfrm>
            <a:off x="7590680" y="2169594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03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173235" y="2214886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22" name="文本框 21"/>
          <p:cNvSpPr txBox="1"/>
          <p:nvPr/>
        </p:nvSpPr>
        <p:spPr>
          <a:xfrm>
            <a:off x="7590680" y="426711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04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173235" y="431241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Freeform 108"/>
          <p:cNvSpPr>
            <a:spLocks noEditPoints="1"/>
          </p:cNvSpPr>
          <p:nvPr/>
        </p:nvSpPr>
        <p:spPr bwMode="auto">
          <a:xfrm>
            <a:off x="2126323" y="1744605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63D40"/>
              </a:solidFill>
            </a:endParaRPr>
          </a:p>
        </p:txBody>
      </p:sp>
      <p:sp>
        <p:nvSpPr>
          <p:cNvPr id="4" name="Freeform 108"/>
          <p:cNvSpPr>
            <a:spLocks noEditPoints="1"/>
          </p:cNvSpPr>
          <p:nvPr/>
        </p:nvSpPr>
        <p:spPr bwMode="auto">
          <a:xfrm>
            <a:off x="3926523" y="1744605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63D40"/>
              </a:solidFill>
            </a:endParaRPr>
          </a:p>
        </p:txBody>
      </p:sp>
      <p:sp>
        <p:nvSpPr>
          <p:cNvPr id="5" name="Freeform 108"/>
          <p:cNvSpPr>
            <a:spLocks noEditPoints="1"/>
          </p:cNvSpPr>
          <p:nvPr/>
        </p:nvSpPr>
        <p:spPr bwMode="auto">
          <a:xfrm>
            <a:off x="5726723" y="1721164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63D40"/>
              </a:solidFill>
            </a:endParaRPr>
          </a:p>
        </p:txBody>
      </p:sp>
      <p:sp>
        <p:nvSpPr>
          <p:cNvPr id="6" name="Freeform 108"/>
          <p:cNvSpPr>
            <a:spLocks noEditPoints="1"/>
          </p:cNvSpPr>
          <p:nvPr/>
        </p:nvSpPr>
        <p:spPr bwMode="auto">
          <a:xfrm>
            <a:off x="7526923" y="1721164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63D4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73765" y="4873703"/>
            <a:ext cx="7529841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9021" y="4480909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9782" y="2873292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不止创新。</a:t>
            </a:r>
            <a:endParaRPr lang="zh-CN" altLang="en-US" dirty="0">
              <a:solidFill>
                <a:srgbClr val="363D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8611" y="2873291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不止创新。</a:t>
            </a:r>
            <a:endParaRPr lang="zh-CN" altLang="en-US" dirty="0">
              <a:solidFill>
                <a:srgbClr val="363D4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0589" y="2873290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不止创新。</a:t>
            </a:r>
            <a:endParaRPr lang="zh-CN" altLang="en-US" dirty="0">
              <a:solidFill>
                <a:srgbClr val="363D4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69011" y="2873289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不止创新。</a:t>
            </a:r>
            <a:endParaRPr lang="zh-CN" altLang="en-US" dirty="0">
              <a:solidFill>
                <a:srgbClr val="363D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TextBox 35"/>
          <p:cNvSpPr txBox="1"/>
          <p:nvPr/>
        </p:nvSpPr>
        <p:spPr>
          <a:xfrm>
            <a:off x="1622913" y="4531540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2914" y="4162208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5"/>
          <p:cNvSpPr txBox="1"/>
          <p:nvPr/>
        </p:nvSpPr>
        <p:spPr>
          <a:xfrm>
            <a:off x="4813945" y="4528742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3946" y="4159410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5"/>
          <p:cNvSpPr txBox="1"/>
          <p:nvPr/>
        </p:nvSpPr>
        <p:spPr>
          <a:xfrm>
            <a:off x="7910289" y="4536962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0290" y="4167630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2913" y="2148583"/>
            <a:ext cx="2564110" cy="15121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3945" y="2178297"/>
            <a:ext cx="2564110" cy="15121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12801" y="2186517"/>
            <a:ext cx="2564110" cy="15121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Freeform 308"/>
          <p:cNvSpPr>
            <a:spLocks noEditPoints="1"/>
          </p:cNvSpPr>
          <p:nvPr/>
        </p:nvSpPr>
        <p:spPr bwMode="auto">
          <a:xfrm>
            <a:off x="8327422" y="2499693"/>
            <a:ext cx="749520" cy="317654"/>
          </a:xfrm>
          <a:custGeom>
            <a:avLst/>
            <a:gdLst>
              <a:gd name="T0" fmla="*/ 257 w 266"/>
              <a:gd name="T1" fmla="*/ 89 h 113"/>
              <a:gd name="T2" fmla="*/ 70 w 266"/>
              <a:gd name="T3" fmla="*/ 96 h 113"/>
              <a:gd name="T4" fmla="*/ 1 w 266"/>
              <a:gd name="T5" fmla="*/ 87 h 113"/>
              <a:gd name="T6" fmla="*/ 52 w 266"/>
              <a:gd name="T7" fmla="*/ 4 h 113"/>
              <a:gd name="T8" fmla="*/ 216 w 266"/>
              <a:gd name="T9" fmla="*/ 4 h 113"/>
              <a:gd name="T10" fmla="*/ 19 w 266"/>
              <a:gd name="T11" fmla="*/ 25 h 113"/>
              <a:gd name="T12" fmla="*/ 13 w 266"/>
              <a:gd name="T13" fmla="*/ 35 h 113"/>
              <a:gd name="T14" fmla="*/ 11 w 266"/>
              <a:gd name="T15" fmla="*/ 74 h 113"/>
              <a:gd name="T16" fmla="*/ 11 w 266"/>
              <a:gd name="T17" fmla="*/ 80 h 113"/>
              <a:gd name="T18" fmla="*/ 30 w 266"/>
              <a:gd name="T19" fmla="*/ 92 h 113"/>
              <a:gd name="T20" fmla="*/ 52 w 266"/>
              <a:gd name="T21" fmla="*/ 72 h 113"/>
              <a:gd name="T22" fmla="*/ 84 w 266"/>
              <a:gd name="T23" fmla="*/ 82 h 113"/>
              <a:gd name="T24" fmla="*/ 97 w 266"/>
              <a:gd name="T25" fmla="*/ 92 h 113"/>
              <a:gd name="T26" fmla="*/ 107 w 266"/>
              <a:gd name="T27" fmla="*/ 90 h 113"/>
              <a:gd name="T28" fmla="*/ 121 w 266"/>
              <a:gd name="T29" fmla="*/ 89 h 113"/>
              <a:gd name="T30" fmla="*/ 130 w 266"/>
              <a:gd name="T31" fmla="*/ 89 h 113"/>
              <a:gd name="T32" fmla="*/ 164 w 266"/>
              <a:gd name="T33" fmla="*/ 92 h 113"/>
              <a:gd name="T34" fmla="*/ 189 w 266"/>
              <a:gd name="T35" fmla="*/ 92 h 113"/>
              <a:gd name="T36" fmla="*/ 219 w 266"/>
              <a:gd name="T37" fmla="*/ 37 h 113"/>
              <a:gd name="T38" fmla="*/ 253 w 266"/>
              <a:gd name="T39" fmla="*/ 91 h 113"/>
              <a:gd name="T40" fmla="*/ 250 w 266"/>
              <a:gd name="T41" fmla="*/ 78 h 113"/>
              <a:gd name="T42" fmla="*/ 250 w 266"/>
              <a:gd name="T43" fmla="*/ 66 h 113"/>
              <a:gd name="T44" fmla="*/ 232 w 266"/>
              <a:gd name="T45" fmla="*/ 68 h 113"/>
              <a:gd name="T46" fmla="*/ 248 w 266"/>
              <a:gd name="T47" fmla="*/ 37 h 113"/>
              <a:gd name="T48" fmla="*/ 255 w 266"/>
              <a:gd name="T49" fmla="*/ 38 h 113"/>
              <a:gd name="T50" fmla="*/ 251 w 266"/>
              <a:gd name="T51" fmla="*/ 30 h 113"/>
              <a:gd name="T52" fmla="*/ 250 w 266"/>
              <a:gd name="T53" fmla="*/ 23 h 113"/>
              <a:gd name="T54" fmla="*/ 249 w 266"/>
              <a:gd name="T55" fmla="*/ 16 h 113"/>
              <a:gd name="T56" fmla="*/ 233 w 266"/>
              <a:gd name="T57" fmla="*/ 9 h 113"/>
              <a:gd name="T58" fmla="*/ 143 w 266"/>
              <a:gd name="T59" fmla="*/ 4 h 113"/>
              <a:gd name="T60" fmla="*/ 46 w 266"/>
              <a:gd name="T61" fmla="*/ 9 h 113"/>
              <a:gd name="T62" fmla="*/ 25 w 266"/>
              <a:gd name="T63" fmla="*/ 15 h 113"/>
              <a:gd name="T64" fmla="*/ 23 w 266"/>
              <a:gd name="T65" fmla="*/ 23 h 113"/>
              <a:gd name="T66" fmla="*/ 11 w 266"/>
              <a:gd name="T67" fmla="*/ 58 h 113"/>
              <a:gd name="T68" fmla="*/ 11 w 266"/>
              <a:gd name="T69" fmla="*/ 58 h 113"/>
              <a:gd name="T70" fmla="*/ 255 w 266"/>
              <a:gd name="T71" fmla="*/ 41 h 113"/>
              <a:gd name="T72" fmla="*/ 81 w 266"/>
              <a:gd name="T73" fmla="*/ 93 h 113"/>
              <a:gd name="T74" fmla="*/ 207 w 266"/>
              <a:gd name="T75" fmla="*/ 80 h 113"/>
              <a:gd name="T76" fmla="*/ 53 w 266"/>
              <a:gd name="T77" fmla="*/ 43 h 113"/>
              <a:gd name="T78" fmla="*/ 53 w 266"/>
              <a:gd name="T79" fmla="*/ 43 h 113"/>
              <a:gd name="T80" fmla="*/ 203 w 266"/>
              <a:gd name="T81" fmla="*/ 43 h 113"/>
              <a:gd name="T82" fmla="*/ 5 w 266"/>
              <a:gd name="T83" fmla="*/ 78 h 113"/>
              <a:gd name="T84" fmla="*/ 219 w 266"/>
              <a:gd name="T85" fmla="*/ 78 h 113"/>
              <a:gd name="T86" fmla="*/ 262 w 266"/>
              <a:gd name="T87" fmla="*/ 79 h 113"/>
              <a:gd name="T88" fmla="*/ 213 w 266"/>
              <a:gd name="T89" fmla="*/ 86 h 113"/>
              <a:gd name="T90" fmla="*/ 64 w 266"/>
              <a:gd name="T91" fmla="*/ 84 h 113"/>
              <a:gd name="T92" fmla="*/ 55 w 266"/>
              <a:gd name="T93" fmla="*/ 86 h 113"/>
              <a:gd name="T94" fmla="*/ 46 w 266"/>
              <a:gd name="T95" fmla="*/ 90 h 113"/>
              <a:gd name="T96" fmla="*/ 218 w 266"/>
              <a:gd name="T97" fmla="*/ 87 h 113"/>
              <a:gd name="T98" fmla="*/ 64 w 266"/>
              <a:gd name="T99" fmla="*/ 93 h 113"/>
              <a:gd name="T100" fmla="*/ 212 w 266"/>
              <a:gd name="T101" fmla="*/ 102 h 113"/>
              <a:gd name="T102" fmla="*/ 55 w 266"/>
              <a:gd name="T103" fmla="*/ 101 h 113"/>
              <a:gd name="T104" fmla="*/ 218 w 266"/>
              <a:gd name="T105" fmla="*/ 9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13">
                <a:moveTo>
                  <a:pt x="259" y="74"/>
                </a:moveTo>
                <a:cubicBezTo>
                  <a:pt x="261" y="76"/>
                  <a:pt x="263" y="73"/>
                  <a:pt x="265" y="75"/>
                </a:cubicBezTo>
                <a:cubicBezTo>
                  <a:pt x="266" y="80"/>
                  <a:pt x="265" y="84"/>
                  <a:pt x="265" y="88"/>
                </a:cubicBezTo>
                <a:cubicBezTo>
                  <a:pt x="263" y="89"/>
                  <a:pt x="260" y="88"/>
                  <a:pt x="257" y="89"/>
                </a:cubicBezTo>
                <a:cubicBezTo>
                  <a:pt x="256" y="91"/>
                  <a:pt x="259" y="94"/>
                  <a:pt x="257" y="96"/>
                </a:cubicBezTo>
                <a:cubicBezTo>
                  <a:pt x="251" y="96"/>
                  <a:pt x="246" y="95"/>
                  <a:pt x="238" y="95"/>
                </a:cubicBezTo>
                <a:cubicBezTo>
                  <a:pt x="233" y="111"/>
                  <a:pt x="207" y="113"/>
                  <a:pt x="203" y="96"/>
                </a:cubicBezTo>
                <a:cubicBezTo>
                  <a:pt x="161" y="93"/>
                  <a:pt x="109" y="97"/>
                  <a:pt x="70" y="96"/>
                </a:cubicBezTo>
                <a:cubicBezTo>
                  <a:pt x="66" y="109"/>
                  <a:pt x="41" y="113"/>
                  <a:pt x="37" y="96"/>
                </a:cubicBezTo>
                <a:cubicBezTo>
                  <a:pt x="29" y="95"/>
                  <a:pt x="16" y="96"/>
                  <a:pt x="8" y="94"/>
                </a:cubicBezTo>
                <a:cubicBezTo>
                  <a:pt x="7" y="91"/>
                  <a:pt x="8" y="90"/>
                  <a:pt x="8" y="87"/>
                </a:cubicBezTo>
                <a:cubicBezTo>
                  <a:pt x="6" y="86"/>
                  <a:pt x="3" y="88"/>
                  <a:pt x="1" y="87"/>
                </a:cubicBezTo>
                <a:cubicBezTo>
                  <a:pt x="0" y="83"/>
                  <a:pt x="0" y="78"/>
                  <a:pt x="1" y="74"/>
                </a:cubicBezTo>
                <a:cubicBezTo>
                  <a:pt x="4" y="72"/>
                  <a:pt x="4" y="74"/>
                  <a:pt x="8" y="74"/>
                </a:cubicBezTo>
                <a:cubicBezTo>
                  <a:pt x="8" y="62"/>
                  <a:pt x="8" y="46"/>
                  <a:pt x="9" y="34"/>
                </a:cubicBezTo>
                <a:cubicBezTo>
                  <a:pt x="12" y="13"/>
                  <a:pt x="32" y="5"/>
                  <a:pt x="52" y="4"/>
                </a:cubicBezTo>
                <a:cubicBezTo>
                  <a:pt x="69" y="4"/>
                  <a:pt x="88" y="2"/>
                  <a:pt x="104" y="2"/>
                </a:cubicBezTo>
                <a:cubicBezTo>
                  <a:pt x="112" y="1"/>
                  <a:pt x="120" y="2"/>
                  <a:pt x="128" y="2"/>
                </a:cubicBezTo>
                <a:cubicBezTo>
                  <a:pt x="146" y="1"/>
                  <a:pt x="166" y="0"/>
                  <a:pt x="184" y="0"/>
                </a:cubicBezTo>
                <a:cubicBezTo>
                  <a:pt x="195" y="1"/>
                  <a:pt x="206" y="4"/>
                  <a:pt x="216" y="4"/>
                </a:cubicBezTo>
                <a:cubicBezTo>
                  <a:pt x="227" y="5"/>
                  <a:pt x="237" y="4"/>
                  <a:pt x="246" y="9"/>
                </a:cubicBezTo>
                <a:cubicBezTo>
                  <a:pt x="264" y="19"/>
                  <a:pt x="258" y="54"/>
                  <a:pt x="259" y="74"/>
                </a:cubicBezTo>
                <a:close/>
                <a:moveTo>
                  <a:pt x="17" y="23"/>
                </a:moveTo>
                <a:cubicBezTo>
                  <a:pt x="18" y="23"/>
                  <a:pt x="19" y="23"/>
                  <a:pt x="19" y="25"/>
                </a:cubicBezTo>
                <a:cubicBezTo>
                  <a:pt x="17" y="26"/>
                  <a:pt x="16" y="26"/>
                  <a:pt x="15" y="26"/>
                </a:cubicBezTo>
                <a:cubicBezTo>
                  <a:pt x="15" y="28"/>
                  <a:pt x="14" y="28"/>
                  <a:pt x="14" y="30"/>
                </a:cubicBezTo>
                <a:cubicBezTo>
                  <a:pt x="15" y="31"/>
                  <a:pt x="16" y="31"/>
                  <a:pt x="16" y="33"/>
                </a:cubicBezTo>
                <a:cubicBezTo>
                  <a:pt x="16" y="35"/>
                  <a:pt x="12" y="33"/>
                  <a:pt x="13" y="35"/>
                </a:cubicBezTo>
                <a:cubicBezTo>
                  <a:pt x="21" y="37"/>
                  <a:pt x="30" y="36"/>
                  <a:pt x="39" y="35"/>
                </a:cubicBezTo>
                <a:cubicBezTo>
                  <a:pt x="43" y="43"/>
                  <a:pt x="39" y="52"/>
                  <a:pt x="40" y="62"/>
                </a:cubicBezTo>
                <a:cubicBezTo>
                  <a:pt x="32" y="67"/>
                  <a:pt x="16" y="58"/>
                  <a:pt x="11" y="65"/>
                </a:cubicBezTo>
                <a:cubicBezTo>
                  <a:pt x="11" y="68"/>
                  <a:pt x="12" y="70"/>
                  <a:pt x="11" y="74"/>
                </a:cubicBezTo>
                <a:cubicBezTo>
                  <a:pt x="13" y="74"/>
                  <a:pt x="11" y="71"/>
                  <a:pt x="14" y="72"/>
                </a:cubicBezTo>
                <a:cubicBezTo>
                  <a:pt x="14" y="72"/>
                  <a:pt x="15" y="72"/>
                  <a:pt x="15" y="73"/>
                </a:cubicBezTo>
                <a:cubicBezTo>
                  <a:pt x="16" y="77"/>
                  <a:pt x="12" y="74"/>
                  <a:pt x="11" y="75"/>
                </a:cubicBezTo>
                <a:cubicBezTo>
                  <a:pt x="12" y="77"/>
                  <a:pt x="11" y="78"/>
                  <a:pt x="11" y="80"/>
                </a:cubicBezTo>
                <a:cubicBezTo>
                  <a:pt x="11" y="81"/>
                  <a:pt x="13" y="79"/>
                  <a:pt x="14" y="81"/>
                </a:cubicBezTo>
                <a:cubicBezTo>
                  <a:pt x="15" y="85"/>
                  <a:pt x="11" y="83"/>
                  <a:pt x="11" y="85"/>
                </a:cubicBezTo>
                <a:cubicBezTo>
                  <a:pt x="11" y="87"/>
                  <a:pt x="13" y="88"/>
                  <a:pt x="11" y="91"/>
                </a:cubicBezTo>
                <a:cubicBezTo>
                  <a:pt x="18" y="92"/>
                  <a:pt x="21" y="92"/>
                  <a:pt x="30" y="92"/>
                </a:cubicBezTo>
                <a:cubicBezTo>
                  <a:pt x="29" y="89"/>
                  <a:pt x="31" y="89"/>
                  <a:pt x="32" y="89"/>
                </a:cubicBezTo>
                <a:cubicBezTo>
                  <a:pt x="35" y="89"/>
                  <a:pt x="32" y="92"/>
                  <a:pt x="34" y="92"/>
                </a:cubicBezTo>
                <a:cubicBezTo>
                  <a:pt x="35" y="91"/>
                  <a:pt x="36" y="93"/>
                  <a:pt x="37" y="92"/>
                </a:cubicBezTo>
                <a:cubicBezTo>
                  <a:pt x="37" y="80"/>
                  <a:pt x="42" y="73"/>
                  <a:pt x="52" y="72"/>
                </a:cubicBezTo>
                <a:cubicBezTo>
                  <a:pt x="54" y="59"/>
                  <a:pt x="46" y="45"/>
                  <a:pt x="51" y="38"/>
                </a:cubicBezTo>
                <a:cubicBezTo>
                  <a:pt x="61" y="39"/>
                  <a:pt x="71" y="38"/>
                  <a:pt x="81" y="35"/>
                </a:cubicBezTo>
                <a:cubicBezTo>
                  <a:pt x="83" y="40"/>
                  <a:pt x="82" y="45"/>
                  <a:pt x="82" y="50"/>
                </a:cubicBezTo>
                <a:cubicBezTo>
                  <a:pt x="83" y="61"/>
                  <a:pt x="83" y="72"/>
                  <a:pt x="84" y="82"/>
                </a:cubicBezTo>
                <a:cubicBezTo>
                  <a:pt x="84" y="86"/>
                  <a:pt x="84" y="93"/>
                  <a:pt x="88" y="93"/>
                </a:cubicBezTo>
                <a:cubicBezTo>
                  <a:pt x="88" y="93"/>
                  <a:pt x="87" y="90"/>
                  <a:pt x="90" y="90"/>
                </a:cubicBezTo>
                <a:cubicBezTo>
                  <a:pt x="92" y="91"/>
                  <a:pt x="91" y="93"/>
                  <a:pt x="92" y="93"/>
                </a:cubicBezTo>
                <a:cubicBezTo>
                  <a:pt x="94" y="93"/>
                  <a:pt x="96" y="94"/>
                  <a:pt x="97" y="92"/>
                </a:cubicBezTo>
                <a:cubicBezTo>
                  <a:pt x="94" y="92"/>
                  <a:pt x="96" y="89"/>
                  <a:pt x="98" y="90"/>
                </a:cubicBezTo>
                <a:cubicBezTo>
                  <a:pt x="100" y="91"/>
                  <a:pt x="96" y="93"/>
                  <a:pt x="99" y="93"/>
                </a:cubicBezTo>
                <a:cubicBezTo>
                  <a:pt x="101" y="94"/>
                  <a:pt x="104" y="93"/>
                  <a:pt x="106" y="92"/>
                </a:cubicBezTo>
                <a:cubicBezTo>
                  <a:pt x="105" y="92"/>
                  <a:pt x="107" y="90"/>
                  <a:pt x="107" y="90"/>
                </a:cubicBezTo>
                <a:cubicBezTo>
                  <a:pt x="108" y="90"/>
                  <a:pt x="109" y="90"/>
                  <a:pt x="109" y="90"/>
                </a:cubicBezTo>
                <a:cubicBezTo>
                  <a:pt x="110" y="91"/>
                  <a:pt x="109" y="92"/>
                  <a:pt x="109" y="93"/>
                </a:cubicBezTo>
                <a:cubicBezTo>
                  <a:pt x="113" y="93"/>
                  <a:pt x="118" y="92"/>
                  <a:pt x="120" y="93"/>
                </a:cubicBezTo>
                <a:cubicBezTo>
                  <a:pt x="120" y="91"/>
                  <a:pt x="119" y="90"/>
                  <a:pt x="121" y="89"/>
                </a:cubicBezTo>
                <a:cubicBezTo>
                  <a:pt x="123" y="89"/>
                  <a:pt x="124" y="91"/>
                  <a:pt x="123" y="92"/>
                </a:cubicBezTo>
                <a:cubicBezTo>
                  <a:pt x="124" y="92"/>
                  <a:pt x="127" y="93"/>
                  <a:pt x="128" y="92"/>
                </a:cubicBezTo>
                <a:cubicBezTo>
                  <a:pt x="127" y="92"/>
                  <a:pt x="127" y="89"/>
                  <a:pt x="128" y="90"/>
                </a:cubicBezTo>
                <a:cubicBezTo>
                  <a:pt x="129" y="90"/>
                  <a:pt x="129" y="89"/>
                  <a:pt x="130" y="89"/>
                </a:cubicBezTo>
                <a:cubicBezTo>
                  <a:pt x="131" y="92"/>
                  <a:pt x="135" y="93"/>
                  <a:pt x="139" y="91"/>
                </a:cubicBezTo>
                <a:cubicBezTo>
                  <a:pt x="137" y="92"/>
                  <a:pt x="139" y="89"/>
                  <a:pt x="139" y="89"/>
                </a:cubicBezTo>
                <a:cubicBezTo>
                  <a:pt x="144" y="87"/>
                  <a:pt x="140" y="92"/>
                  <a:pt x="142" y="92"/>
                </a:cubicBezTo>
                <a:cubicBezTo>
                  <a:pt x="152" y="92"/>
                  <a:pt x="157" y="92"/>
                  <a:pt x="164" y="92"/>
                </a:cubicBezTo>
                <a:cubicBezTo>
                  <a:pt x="164" y="90"/>
                  <a:pt x="164" y="89"/>
                  <a:pt x="166" y="89"/>
                </a:cubicBezTo>
                <a:cubicBezTo>
                  <a:pt x="167" y="89"/>
                  <a:pt x="167" y="90"/>
                  <a:pt x="167" y="92"/>
                </a:cubicBezTo>
                <a:cubicBezTo>
                  <a:pt x="171" y="92"/>
                  <a:pt x="174" y="92"/>
                  <a:pt x="176" y="90"/>
                </a:cubicBezTo>
                <a:cubicBezTo>
                  <a:pt x="178" y="93"/>
                  <a:pt x="186" y="92"/>
                  <a:pt x="189" y="92"/>
                </a:cubicBezTo>
                <a:cubicBezTo>
                  <a:pt x="189" y="88"/>
                  <a:pt x="190" y="81"/>
                  <a:pt x="190" y="76"/>
                </a:cubicBezTo>
                <a:cubicBezTo>
                  <a:pt x="189" y="67"/>
                  <a:pt x="185" y="43"/>
                  <a:pt x="191" y="39"/>
                </a:cubicBezTo>
                <a:cubicBezTo>
                  <a:pt x="194" y="37"/>
                  <a:pt x="203" y="40"/>
                  <a:pt x="209" y="39"/>
                </a:cubicBezTo>
                <a:cubicBezTo>
                  <a:pt x="213" y="38"/>
                  <a:pt x="215" y="37"/>
                  <a:pt x="219" y="37"/>
                </a:cubicBezTo>
                <a:cubicBezTo>
                  <a:pt x="219" y="38"/>
                  <a:pt x="220" y="37"/>
                  <a:pt x="220" y="38"/>
                </a:cubicBezTo>
                <a:cubicBezTo>
                  <a:pt x="220" y="49"/>
                  <a:pt x="223" y="62"/>
                  <a:pt x="223" y="72"/>
                </a:cubicBezTo>
                <a:cubicBezTo>
                  <a:pt x="234" y="73"/>
                  <a:pt x="238" y="82"/>
                  <a:pt x="238" y="92"/>
                </a:cubicBezTo>
                <a:cubicBezTo>
                  <a:pt x="243" y="91"/>
                  <a:pt x="249" y="93"/>
                  <a:pt x="253" y="91"/>
                </a:cubicBezTo>
                <a:cubicBezTo>
                  <a:pt x="251" y="90"/>
                  <a:pt x="254" y="90"/>
                  <a:pt x="253" y="88"/>
                </a:cubicBezTo>
                <a:cubicBezTo>
                  <a:pt x="253" y="87"/>
                  <a:pt x="250" y="88"/>
                  <a:pt x="250" y="86"/>
                </a:cubicBezTo>
                <a:cubicBezTo>
                  <a:pt x="251" y="85"/>
                  <a:pt x="252" y="83"/>
                  <a:pt x="254" y="85"/>
                </a:cubicBezTo>
                <a:cubicBezTo>
                  <a:pt x="255" y="80"/>
                  <a:pt x="251" y="80"/>
                  <a:pt x="250" y="78"/>
                </a:cubicBezTo>
                <a:cubicBezTo>
                  <a:pt x="251" y="77"/>
                  <a:pt x="251" y="76"/>
                  <a:pt x="253" y="76"/>
                </a:cubicBezTo>
                <a:cubicBezTo>
                  <a:pt x="255" y="76"/>
                  <a:pt x="253" y="80"/>
                  <a:pt x="255" y="80"/>
                </a:cubicBezTo>
                <a:cubicBezTo>
                  <a:pt x="256" y="74"/>
                  <a:pt x="253" y="66"/>
                  <a:pt x="255" y="63"/>
                </a:cubicBezTo>
                <a:cubicBezTo>
                  <a:pt x="251" y="62"/>
                  <a:pt x="253" y="66"/>
                  <a:pt x="250" y="66"/>
                </a:cubicBezTo>
                <a:cubicBezTo>
                  <a:pt x="248" y="66"/>
                  <a:pt x="249" y="63"/>
                  <a:pt x="247" y="63"/>
                </a:cubicBezTo>
                <a:cubicBezTo>
                  <a:pt x="243" y="64"/>
                  <a:pt x="239" y="64"/>
                  <a:pt x="235" y="65"/>
                </a:cubicBezTo>
                <a:cubicBezTo>
                  <a:pt x="234" y="65"/>
                  <a:pt x="236" y="68"/>
                  <a:pt x="235" y="68"/>
                </a:cubicBezTo>
                <a:cubicBezTo>
                  <a:pt x="234" y="68"/>
                  <a:pt x="233" y="68"/>
                  <a:pt x="232" y="68"/>
                </a:cubicBezTo>
                <a:cubicBezTo>
                  <a:pt x="231" y="67"/>
                  <a:pt x="232" y="66"/>
                  <a:pt x="232" y="64"/>
                </a:cubicBezTo>
                <a:cubicBezTo>
                  <a:pt x="230" y="65"/>
                  <a:pt x="229" y="64"/>
                  <a:pt x="229" y="63"/>
                </a:cubicBezTo>
                <a:cubicBezTo>
                  <a:pt x="228" y="53"/>
                  <a:pt x="228" y="47"/>
                  <a:pt x="227" y="38"/>
                </a:cubicBezTo>
                <a:cubicBezTo>
                  <a:pt x="233" y="36"/>
                  <a:pt x="242" y="38"/>
                  <a:pt x="248" y="37"/>
                </a:cubicBezTo>
                <a:cubicBezTo>
                  <a:pt x="247" y="37"/>
                  <a:pt x="247" y="34"/>
                  <a:pt x="248" y="34"/>
                </a:cubicBezTo>
                <a:cubicBezTo>
                  <a:pt x="248" y="34"/>
                  <a:pt x="248" y="33"/>
                  <a:pt x="249" y="33"/>
                </a:cubicBezTo>
                <a:cubicBezTo>
                  <a:pt x="251" y="34"/>
                  <a:pt x="251" y="35"/>
                  <a:pt x="250" y="37"/>
                </a:cubicBezTo>
                <a:cubicBezTo>
                  <a:pt x="252" y="37"/>
                  <a:pt x="254" y="37"/>
                  <a:pt x="255" y="38"/>
                </a:cubicBezTo>
                <a:cubicBezTo>
                  <a:pt x="255" y="35"/>
                  <a:pt x="251" y="38"/>
                  <a:pt x="251" y="35"/>
                </a:cubicBezTo>
                <a:cubicBezTo>
                  <a:pt x="252" y="35"/>
                  <a:pt x="252" y="34"/>
                  <a:pt x="252" y="34"/>
                </a:cubicBezTo>
                <a:cubicBezTo>
                  <a:pt x="254" y="33"/>
                  <a:pt x="253" y="35"/>
                  <a:pt x="255" y="34"/>
                </a:cubicBezTo>
                <a:cubicBezTo>
                  <a:pt x="256" y="30"/>
                  <a:pt x="251" y="34"/>
                  <a:pt x="251" y="30"/>
                </a:cubicBezTo>
                <a:cubicBezTo>
                  <a:pt x="251" y="28"/>
                  <a:pt x="254" y="30"/>
                  <a:pt x="254" y="28"/>
                </a:cubicBezTo>
                <a:cubicBezTo>
                  <a:pt x="253" y="28"/>
                  <a:pt x="254" y="27"/>
                  <a:pt x="254" y="26"/>
                </a:cubicBezTo>
                <a:cubicBezTo>
                  <a:pt x="252" y="27"/>
                  <a:pt x="248" y="27"/>
                  <a:pt x="249" y="23"/>
                </a:cubicBezTo>
                <a:cubicBezTo>
                  <a:pt x="249" y="23"/>
                  <a:pt x="250" y="23"/>
                  <a:pt x="250" y="23"/>
                </a:cubicBezTo>
                <a:cubicBezTo>
                  <a:pt x="252" y="23"/>
                  <a:pt x="252" y="25"/>
                  <a:pt x="253" y="26"/>
                </a:cubicBezTo>
                <a:cubicBezTo>
                  <a:pt x="253" y="23"/>
                  <a:pt x="252" y="21"/>
                  <a:pt x="251" y="20"/>
                </a:cubicBezTo>
                <a:cubicBezTo>
                  <a:pt x="251" y="22"/>
                  <a:pt x="248" y="20"/>
                  <a:pt x="248" y="19"/>
                </a:cubicBezTo>
                <a:cubicBezTo>
                  <a:pt x="247" y="17"/>
                  <a:pt x="249" y="17"/>
                  <a:pt x="249" y="16"/>
                </a:cubicBezTo>
                <a:cubicBezTo>
                  <a:pt x="247" y="15"/>
                  <a:pt x="245" y="12"/>
                  <a:pt x="242" y="11"/>
                </a:cubicBezTo>
                <a:cubicBezTo>
                  <a:pt x="240" y="12"/>
                  <a:pt x="241" y="14"/>
                  <a:pt x="238" y="13"/>
                </a:cubicBezTo>
                <a:cubicBezTo>
                  <a:pt x="237" y="12"/>
                  <a:pt x="238" y="12"/>
                  <a:pt x="238" y="10"/>
                </a:cubicBezTo>
                <a:cubicBezTo>
                  <a:pt x="236" y="10"/>
                  <a:pt x="234" y="10"/>
                  <a:pt x="233" y="9"/>
                </a:cubicBezTo>
                <a:cubicBezTo>
                  <a:pt x="232" y="10"/>
                  <a:pt x="231" y="11"/>
                  <a:pt x="230" y="11"/>
                </a:cubicBezTo>
                <a:cubicBezTo>
                  <a:pt x="229" y="11"/>
                  <a:pt x="229" y="9"/>
                  <a:pt x="229" y="8"/>
                </a:cubicBezTo>
                <a:cubicBezTo>
                  <a:pt x="225" y="9"/>
                  <a:pt x="223" y="7"/>
                  <a:pt x="220" y="9"/>
                </a:cubicBezTo>
                <a:cubicBezTo>
                  <a:pt x="196" y="3"/>
                  <a:pt x="168" y="4"/>
                  <a:pt x="143" y="4"/>
                </a:cubicBezTo>
                <a:cubicBezTo>
                  <a:pt x="136" y="4"/>
                  <a:pt x="130" y="6"/>
                  <a:pt x="123" y="6"/>
                </a:cubicBezTo>
                <a:cubicBezTo>
                  <a:pt x="102" y="5"/>
                  <a:pt x="85" y="5"/>
                  <a:pt x="62" y="8"/>
                </a:cubicBezTo>
                <a:cubicBezTo>
                  <a:pt x="62" y="10"/>
                  <a:pt x="62" y="10"/>
                  <a:pt x="61" y="10"/>
                </a:cubicBezTo>
                <a:cubicBezTo>
                  <a:pt x="59" y="7"/>
                  <a:pt x="50" y="8"/>
                  <a:pt x="46" y="9"/>
                </a:cubicBezTo>
                <a:cubicBezTo>
                  <a:pt x="44" y="9"/>
                  <a:pt x="48" y="10"/>
                  <a:pt x="47" y="12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2"/>
                  <a:pt x="43" y="9"/>
                  <a:pt x="42" y="9"/>
                </a:cubicBezTo>
                <a:cubicBezTo>
                  <a:pt x="35" y="11"/>
                  <a:pt x="31" y="12"/>
                  <a:pt x="25" y="15"/>
                </a:cubicBezTo>
                <a:cubicBezTo>
                  <a:pt x="26" y="17"/>
                  <a:pt x="26" y="18"/>
                  <a:pt x="24" y="19"/>
                </a:cubicBezTo>
                <a:cubicBezTo>
                  <a:pt x="23" y="18"/>
                  <a:pt x="21" y="18"/>
                  <a:pt x="21" y="20"/>
                </a:cubicBezTo>
                <a:cubicBezTo>
                  <a:pt x="22" y="19"/>
                  <a:pt x="23" y="20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1" y="23"/>
                  <a:pt x="19" y="23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19" y="21"/>
                  <a:pt x="17" y="22"/>
                  <a:pt x="17" y="23"/>
                </a:cubicBezTo>
                <a:close/>
                <a:moveTo>
                  <a:pt x="11" y="58"/>
                </a:moveTo>
                <a:cubicBezTo>
                  <a:pt x="21" y="58"/>
                  <a:pt x="28" y="59"/>
                  <a:pt x="35" y="60"/>
                </a:cubicBezTo>
                <a:cubicBezTo>
                  <a:pt x="36" y="51"/>
                  <a:pt x="35" y="47"/>
                  <a:pt x="36" y="39"/>
                </a:cubicBezTo>
                <a:cubicBezTo>
                  <a:pt x="29" y="40"/>
                  <a:pt x="21" y="39"/>
                  <a:pt x="12" y="39"/>
                </a:cubicBezTo>
                <a:cubicBezTo>
                  <a:pt x="12" y="46"/>
                  <a:pt x="12" y="52"/>
                  <a:pt x="11" y="58"/>
                </a:cubicBezTo>
                <a:close/>
                <a:moveTo>
                  <a:pt x="232" y="41"/>
                </a:moveTo>
                <a:cubicBezTo>
                  <a:pt x="232" y="49"/>
                  <a:pt x="232" y="56"/>
                  <a:pt x="233" y="61"/>
                </a:cubicBezTo>
                <a:cubicBezTo>
                  <a:pt x="241" y="61"/>
                  <a:pt x="250" y="60"/>
                  <a:pt x="256" y="59"/>
                </a:cubicBezTo>
                <a:cubicBezTo>
                  <a:pt x="256" y="54"/>
                  <a:pt x="255" y="48"/>
                  <a:pt x="255" y="41"/>
                </a:cubicBezTo>
                <a:cubicBezTo>
                  <a:pt x="248" y="39"/>
                  <a:pt x="238" y="42"/>
                  <a:pt x="232" y="41"/>
                </a:cubicBezTo>
                <a:close/>
                <a:moveTo>
                  <a:pt x="69" y="42"/>
                </a:moveTo>
                <a:cubicBezTo>
                  <a:pt x="69" y="63"/>
                  <a:pt x="70" y="75"/>
                  <a:pt x="71" y="93"/>
                </a:cubicBezTo>
                <a:cubicBezTo>
                  <a:pt x="75" y="93"/>
                  <a:pt x="78" y="92"/>
                  <a:pt x="81" y="93"/>
                </a:cubicBezTo>
                <a:cubicBezTo>
                  <a:pt x="81" y="75"/>
                  <a:pt x="78" y="60"/>
                  <a:pt x="79" y="41"/>
                </a:cubicBezTo>
                <a:cubicBezTo>
                  <a:pt x="75" y="42"/>
                  <a:pt x="73" y="43"/>
                  <a:pt x="69" y="42"/>
                </a:cubicBezTo>
                <a:close/>
                <a:moveTo>
                  <a:pt x="207" y="43"/>
                </a:moveTo>
                <a:cubicBezTo>
                  <a:pt x="206" y="55"/>
                  <a:pt x="206" y="67"/>
                  <a:pt x="207" y="80"/>
                </a:cubicBezTo>
                <a:cubicBezTo>
                  <a:pt x="210" y="76"/>
                  <a:pt x="214" y="73"/>
                  <a:pt x="220" y="73"/>
                </a:cubicBezTo>
                <a:cubicBezTo>
                  <a:pt x="220" y="61"/>
                  <a:pt x="216" y="51"/>
                  <a:pt x="217" y="41"/>
                </a:cubicBezTo>
                <a:cubicBezTo>
                  <a:pt x="212" y="41"/>
                  <a:pt x="212" y="42"/>
                  <a:pt x="207" y="43"/>
                </a:cubicBezTo>
                <a:close/>
                <a:moveTo>
                  <a:pt x="53" y="43"/>
                </a:moveTo>
                <a:cubicBezTo>
                  <a:pt x="54" y="52"/>
                  <a:pt x="55" y="61"/>
                  <a:pt x="55" y="72"/>
                </a:cubicBezTo>
                <a:cubicBezTo>
                  <a:pt x="60" y="73"/>
                  <a:pt x="64" y="75"/>
                  <a:pt x="67" y="79"/>
                </a:cubicBezTo>
                <a:cubicBezTo>
                  <a:pt x="67" y="67"/>
                  <a:pt x="65" y="53"/>
                  <a:pt x="65" y="42"/>
                </a:cubicBezTo>
                <a:cubicBezTo>
                  <a:pt x="61" y="42"/>
                  <a:pt x="58" y="43"/>
                  <a:pt x="53" y="43"/>
                </a:cubicBezTo>
                <a:close/>
                <a:moveTo>
                  <a:pt x="192" y="44"/>
                </a:moveTo>
                <a:cubicBezTo>
                  <a:pt x="190" y="61"/>
                  <a:pt x="194" y="76"/>
                  <a:pt x="193" y="92"/>
                </a:cubicBezTo>
                <a:cubicBezTo>
                  <a:pt x="196" y="92"/>
                  <a:pt x="199" y="92"/>
                  <a:pt x="202" y="92"/>
                </a:cubicBezTo>
                <a:cubicBezTo>
                  <a:pt x="205" y="78"/>
                  <a:pt x="203" y="58"/>
                  <a:pt x="203" y="43"/>
                </a:cubicBezTo>
                <a:cubicBezTo>
                  <a:pt x="199" y="43"/>
                  <a:pt x="194" y="43"/>
                  <a:pt x="192" y="44"/>
                </a:cubicBezTo>
                <a:close/>
                <a:moveTo>
                  <a:pt x="5" y="83"/>
                </a:moveTo>
                <a:cubicBezTo>
                  <a:pt x="8" y="84"/>
                  <a:pt x="8" y="81"/>
                  <a:pt x="7" y="78"/>
                </a:cubicBezTo>
                <a:cubicBezTo>
                  <a:pt x="6" y="78"/>
                  <a:pt x="6" y="77"/>
                  <a:pt x="5" y="78"/>
                </a:cubicBezTo>
                <a:cubicBezTo>
                  <a:pt x="5" y="79"/>
                  <a:pt x="5" y="81"/>
                  <a:pt x="5" y="83"/>
                </a:cubicBezTo>
                <a:close/>
                <a:moveTo>
                  <a:pt x="220" y="81"/>
                </a:moveTo>
                <a:cubicBezTo>
                  <a:pt x="219" y="80"/>
                  <a:pt x="220" y="79"/>
                  <a:pt x="220" y="78"/>
                </a:cubicBezTo>
                <a:cubicBezTo>
                  <a:pt x="220" y="78"/>
                  <a:pt x="219" y="78"/>
                  <a:pt x="219" y="78"/>
                </a:cubicBezTo>
                <a:cubicBezTo>
                  <a:pt x="219" y="79"/>
                  <a:pt x="219" y="81"/>
                  <a:pt x="220" y="81"/>
                </a:cubicBezTo>
                <a:close/>
                <a:moveTo>
                  <a:pt x="257" y="85"/>
                </a:moveTo>
                <a:cubicBezTo>
                  <a:pt x="259" y="85"/>
                  <a:pt x="260" y="85"/>
                  <a:pt x="261" y="84"/>
                </a:cubicBezTo>
                <a:cubicBezTo>
                  <a:pt x="261" y="82"/>
                  <a:pt x="262" y="81"/>
                  <a:pt x="262" y="79"/>
                </a:cubicBezTo>
                <a:cubicBezTo>
                  <a:pt x="261" y="79"/>
                  <a:pt x="259" y="79"/>
                  <a:pt x="258" y="79"/>
                </a:cubicBezTo>
                <a:cubicBezTo>
                  <a:pt x="258" y="81"/>
                  <a:pt x="257" y="83"/>
                  <a:pt x="257" y="85"/>
                </a:cubicBezTo>
                <a:close/>
                <a:moveTo>
                  <a:pt x="210" y="85"/>
                </a:moveTo>
                <a:cubicBezTo>
                  <a:pt x="210" y="84"/>
                  <a:pt x="212" y="86"/>
                  <a:pt x="213" y="86"/>
                </a:cubicBezTo>
                <a:cubicBezTo>
                  <a:pt x="212" y="85"/>
                  <a:pt x="211" y="83"/>
                  <a:pt x="210" y="82"/>
                </a:cubicBezTo>
                <a:cubicBezTo>
                  <a:pt x="211" y="83"/>
                  <a:pt x="209" y="85"/>
                  <a:pt x="210" y="85"/>
                </a:cubicBezTo>
                <a:close/>
                <a:moveTo>
                  <a:pt x="65" y="87"/>
                </a:moveTo>
                <a:cubicBezTo>
                  <a:pt x="65" y="86"/>
                  <a:pt x="65" y="85"/>
                  <a:pt x="64" y="84"/>
                </a:cubicBezTo>
                <a:cubicBezTo>
                  <a:pt x="64" y="85"/>
                  <a:pt x="63" y="88"/>
                  <a:pt x="65" y="87"/>
                </a:cubicBezTo>
                <a:close/>
                <a:moveTo>
                  <a:pt x="51" y="91"/>
                </a:moveTo>
                <a:cubicBezTo>
                  <a:pt x="53" y="91"/>
                  <a:pt x="53" y="91"/>
                  <a:pt x="56" y="90"/>
                </a:cubicBezTo>
                <a:cubicBezTo>
                  <a:pt x="55" y="89"/>
                  <a:pt x="55" y="88"/>
                  <a:pt x="55" y="86"/>
                </a:cubicBezTo>
                <a:cubicBezTo>
                  <a:pt x="52" y="84"/>
                  <a:pt x="49" y="88"/>
                  <a:pt x="51" y="91"/>
                </a:cubicBezTo>
                <a:close/>
                <a:moveTo>
                  <a:pt x="42" y="88"/>
                </a:moveTo>
                <a:cubicBezTo>
                  <a:pt x="42" y="88"/>
                  <a:pt x="41" y="91"/>
                  <a:pt x="42" y="91"/>
                </a:cubicBezTo>
                <a:cubicBezTo>
                  <a:pt x="43" y="90"/>
                  <a:pt x="44" y="88"/>
                  <a:pt x="46" y="90"/>
                </a:cubicBezTo>
                <a:cubicBezTo>
                  <a:pt x="46" y="89"/>
                  <a:pt x="47" y="88"/>
                  <a:pt x="46" y="87"/>
                </a:cubicBezTo>
                <a:cubicBezTo>
                  <a:pt x="46" y="88"/>
                  <a:pt x="43" y="88"/>
                  <a:pt x="42" y="88"/>
                </a:cubicBezTo>
                <a:close/>
                <a:moveTo>
                  <a:pt x="224" y="91"/>
                </a:moveTo>
                <a:cubicBezTo>
                  <a:pt x="224" y="88"/>
                  <a:pt x="221" y="88"/>
                  <a:pt x="218" y="87"/>
                </a:cubicBezTo>
                <a:cubicBezTo>
                  <a:pt x="215" y="92"/>
                  <a:pt x="221" y="94"/>
                  <a:pt x="224" y="91"/>
                </a:cubicBezTo>
                <a:close/>
                <a:moveTo>
                  <a:pt x="64" y="93"/>
                </a:moveTo>
                <a:cubicBezTo>
                  <a:pt x="65" y="92"/>
                  <a:pt x="64" y="90"/>
                  <a:pt x="63" y="90"/>
                </a:cubicBezTo>
                <a:cubicBezTo>
                  <a:pt x="62" y="91"/>
                  <a:pt x="63" y="93"/>
                  <a:pt x="64" y="93"/>
                </a:cubicBezTo>
                <a:close/>
                <a:moveTo>
                  <a:pt x="46" y="99"/>
                </a:moveTo>
                <a:cubicBezTo>
                  <a:pt x="47" y="99"/>
                  <a:pt x="49" y="96"/>
                  <a:pt x="48" y="96"/>
                </a:cubicBezTo>
                <a:cubicBezTo>
                  <a:pt x="48" y="97"/>
                  <a:pt x="46" y="97"/>
                  <a:pt x="46" y="99"/>
                </a:cubicBezTo>
                <a:close/>
                <a:moveTo>
                  <a:pt x="212" y="102"/>
                </a:moveTo>
                <a:cubicBezTo>
                  <a:pt x="212" y="102"/>
                  <a:pt x="212" y="101"/>
                  <a:pt x="213" y="101"/>
                </a:cubicBezTo>
                <a:cubicBezTo>
                  <a:pt x="210" y="100"/>
                  <a:pt x="210" y="97"/>
                  <a:pt x="207" y="96"/>
                </a:cubicBezTo>
                <a:cubicBezTo>
                  <a:pt x="208" y="99"/>
                  <a:pt x="210" y="101"/>
                  <a:pt x="212" y="102"/>
                </a:cubicBezTo>
                <a:close/>
                <a:moveTo>
                  <a:pt x="55" y="101"/>
                </a:moveTo>
                <a:cubicBezTo>
                  <a:pt x="54" y="99"/>
                  <a:pt x="54" y="98"/>
                  <a:pt x="53" y="97"/>
                </a:cubicBezTo>
                <a:cubicBezTo>
                  <a:pt x="54" y="98"/>
                  <a:pt x="53" y="101"/>
                  <a:pt x="55" y="101"/>
                </a:cubicBezTo>
                <a:close/>
                <a:moveTo>
                  <a:pt x="216" y="104"/>
                </a:moveTo>
                <a:cubicBezTo>
                  <a:pt x="217" y="103"/>
                  <a:pt x="219" y="100"/>
                  <a:pt x="218" y="99"/>
                </a:cubicBezTo>
                <a:cubicBezTo>
                  <a:pt x="216" y="100"/>
                  <a:pt x="213" y="103"/>
                  <a:pt x="216" y="104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63D4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6499" y="3132187"/>
            <a:ext cx="42056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1719" y="2442980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62496" y="3027561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7" name="矩形 6"/>
          <p:cNvSpPr/>
          <p:nvPr/>
        </p:nvSpPr>
        <p:spPr>
          <a:xfrm>
            <a:off x="6096000" y="4293096"/>
            <a:ext cx="4236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0" dirty="0">
                <a:solidFill>
                  <a:srgbClr val="363D40"/>
                </a:solidFill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lang="zh-CN" altLang="en-US" sz="1600" dirty="0">
              <a:solidFill>
                <a:srgbClr val="363D4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75778" y="2812312"/>
            <a:ext cx="3929342" cy="2053412"/>
            <a:chOff x="4957764" y="1879601"/>
            <a:chExt cx="3022600" cy="1579563"/>
          </a:xfrm>
          <a:solidFill>
            <a:srgbClr val="363D40"/>
          </a:solidFill>
        </p:grpSpPr>
        <p:sp>
          <p:nvSpPr>
            <p:cNvPr id="9" name="Freeform 85"/>
            <p:cNvSpPr/>
            <p:nvPr/>
          </p:nvSpPr>
          <p:spPr bwMode="auto">
            <a:xfrm>
              <a:off x="4957764" y="1879601"/>
              <a:ext cx="3022600" cy="1579563"/>
            </a:xfrm>
            <a:custGeom>
              <a:avLst/>
              <a:gdLst>
                <a:gd name="T0" fmla="*/ 465 w 643"/>
                <a:gd name="T1" fmla="*/ 289 h 336"/>
                <a:gd name="T2" fmla="*/ 463 w 643"/>
                <a:gd name="T3" fmla="*/ 286 h 336"/>
                <a:gd name="T4" fmla="*/ 465 w 643"/>
                <a:gd name="T5" fmla="*/ 273 h 336"/>
                <a:gd name="T6" fmla="*/ 429 w 643"/>
                <a:gd name="T7" fmla="*/ 213 h 336"/>
                <a:gd name="T8" fmla="*/ 412 w 643"/>
                <a:gd name="T9" fmla="*/ 207 h 336"/>
                <a:gd name="T10" fmla="*/ 361 w 643"/>
                <a:gd name="T11" fmla="*/ 255 h 336"/>
                <a:gd name="T12" fmla="*/ 359 w 643"/>
                <a:gd name="T13" fmla="*/ 256 h 336"/>
                <a:gd name="T14" fmla="*/ 238 w 643"/>
                <a:gd name="T15" fmla="*/ 219 h 336"/>
                <a:gd name="T16" fmla="*/ 236 w 643"/>
                <a:gd name="T17" fmla="*/ 218 h 336"/>
                <a:gd name="T18" fmla="*/ 236 w 643"/>
                <a:gd name="T19" fmla="*/ 217 h 336"/>
                <a:gd name="T20" fmla="*/ 241 w 643"/>
                <a:gd name="T21" fmla="*/ 186 h 336"/>
                <a:gd name="T22" fmla="*/ 211 w 643"/>
                <a:gd name="T23" fmla="*/ 123 h 336"/>
                <a:gd name="T24" fmla="*/ 198 w 643"/>
                <a:gd name="T25" fmla="*/ 119 h 336"/>
                <a:gd name="T26" fmla="*/ 147 w 643"/>
                <a:gd name="T27" fmla="*/ 184 h 336"/>
                <a:gd name="T28" fmla="*/ 146 w 643"/>
                <a:gd name="T29" fmla="*/ 185 h 336"/>
                <a:gd name="T30" fmla="*/ 145 w 643"/>
                <a:gd name="T31" fmla="*/ 185 h 336"/>
                <a:gd name="T32" fmla="*/ 1 w 643"/>
                <a:gd name="T33" fmla="*/ 140 h 336"/>
                <a:gd name="T34" fmla="*/ 0 w 643"/>
                <a:gd name="T35" fmla="*/ 139 h 336"/>
                <a:gd name="T36" fmla="*/ 0 w 643"/>
                <a:gd name="T37" fmla="*/ 138 h 336"/>
                <a:gd name="T38" fmla="*/ 20 w 643"/>
                <a:gd name="T39" fmla="*/ 67 h 336"/>
                <a:gd name="T40" fmla="*/ 50 w 643"/>
                <a:gd name="T41" fmla="*/ 36 h 336"/>
                <a:gd name="T42" fmla="*/ 76 w 643"/>
                <a:gd name="T43" fmla="*/ 40 h 336"/>
                <a:gd name="T44" fmla="*/ 149 w 643"/>
                <a:gd name="T45" fmla="*/ 63 h 336"/>
                <a:gd name="T46" fmla="*/ 182 w 643"/>
                <a:gd name="T47" fmla="*/ 52 h 336"/>
                <a:gd name="T48" fmla="*/ 248 w 643"/>
                <a:gd name="T49" fmla="*/ 0 h 336"/>
                <a:gd name="T50" fmla="*/ 249 w 643"/>
                <a:gd name="T51" fmla="*/ 0 h 336"/>
                <a:gd name="T52" fmla="*/ 353 w 643"/>
                <a:gd name="T53" fmla="*/ 24 h 336"/>
                <a:gd name="T54" fmla="*/ 471 w 643"/>
                <a:gd name="T55" fmla="*/ 96 h 336"/>
                <a:gd name="T56" fmla="*/ 468 w 643"/>
                <a:gd name="T57" fmla="*/ 97 h 336"/>
                <a:gd name="T58" fmla="*/ 352 w 643"/>
                <a:gd name="T59" fmla="*/ 28 h 336"/>
                <a:gd name="T60" fmla="*/ 248 w 643"/>
                <a:gd name="T61" fmla="*/ 4 h 336"/>
                <a:gd name="T62" fmla="*/ 184 w 643"/>
                <a:gd name="T63" fmla="*/ 55 h 336"/>
                <a:gd name="T64" fmla="*/ 149 w 643"/>
                <a:gd name="T65" fmla="*/ 67 h 336"/>
                <a:gd name="T66" fmla="*/ 75 w 643"/>
                <a:gd name="T67" fmla="*/ 44 h 336"/>
                <a:gd name="T68" fmla="*/ 50 w 643"/>
                <a:gd name="T69" fmla="*/ 40 h 336"/>
                <a:gd name="T70" fmla="*/ 24 w 643"/>
                <a:gd name="T71" fmla="*/ 68 h 336"/>
                <a:gd name="T72" fmla="*/ 4 w 643"/>
                <a:gd name="T73" fmla="*/ 137 h 336"/>
                <a:gd name="T74" fmla="*/ 144 w 643"/>
                <a:gd name="T75" fmla="*/ 181 h 336"/>
                <a:gd name="T76" fmla="*/ 198 w 643"/>
                <a:gd name="T77" fmla="*/ 115 h 336"/>
                <a:gd name="T78" fmla="*/ 213 w 643"/>
                <a:gd name="T79" fmla="*/ 119 h 336"/>
                <a:gd name="T80" fmla="*/ 245 w 643"/>
                <a:gd name="T81" fmla="*/ 186 h 336"/>
                <a:gd name="T82" fmla="*/ 241 w 643"/>
                <a:gd name="T83" fmla="*/ 216 h 336"/>
                <a:gd name="T84" fmla="*/ 358 w 643"/>
                <a:gd name="T85" fmla="*/ 252 h 336"/>
                <a:gd name="T86" fmla="*/ 412 w 643"/>
                <a:gd name="T87" fmla="*/ 203 h 336"/>
                <a:gd name="T88" fmla="*/ 432 w 643"/>
                <a:gd name="T89" fmla="*/ 210 h 336"/>
                <a:gd name="T90" fmla="*/ 469 w 643"/>
                <a:gd name="T91" fmla="*/ 273 h 336"/>
                <a:gd name="T92" fmla="*/ 468 w 643"/>
                <a:gd name="T93" fmla="*/ 286 h 336"/>
                <a:gd name="T94" fmla="*/ 612 w 643"/>
                <a:gd name="T95" fmla="*/ 332 h 336"/>
                <a:gd name="T96" fmla="*/ 639 w 643"/>
                <a:gd name="T97" fmla="*/ 252 h 336"/>
                <a:gd name="T98" fmla="*/ 548 w 643"/>
                <a:gd name="T99" fmla="*/ 210 h 336"/>
                <a:gd name="T100" fmla="*/ 468 w 643"/>
                <a:gd name="T101" fmla="*/ 97 h 336"/>
                <a:gd name="T102" fmla="*/ 471 w 643"/>
                <a:gd name="T103" fmla="*/ 96 h 336"/>
                <a:gd name="T104" fmla="*/ 550 w 643"/>
                <a:gd name="T105" fmla="*/ 207 h 336"/>
                <a:gd name="T106" fmla="*/ 642 w 643"/>
                <a:gd name="T107" fmla="*/ 249 h 336"/>
                <a:gd name="T108" fmla="*/ 643 w 643"/>
                <a:gd name="T109" fmla="*/ 251 h 336"/>
                <a:gd name="T110" fmla="*/ 615 w 643"/>
                <a:gd name="T111" fmla="*/ 336 h 336"/>
                <a:gd name="T112" fmla="*/ 613 w 643"/>
                <a:gd name="T1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3" h="336">
                  <a:moveTo>
                    <a:pt x="613" y="336"/>
                  </a:moveTo>
                  <a:cubicBezTo>
                    <a:pt x="591" y="336"/>
                    <a:pt x="488" y="297"/>
                    <a:pt x="465" y="289"/>
                  </a:cubicBezTo>
                  <a:cubicBezTo>
                    <a:pt x="465" y="289"/>
                    <a:pt x="465" y="289"/>
                    <a:pt x="465" y="289"/>
                  </a:cubicBezTo>
                  <a:cubicBezTo>
                    <a:pt x="464" y="288"/>
                    <a:pt x="463" y="287"/>
                    <a:pt x="463" y="286"/>
                  </a:cubicBezTo>
                  <a:cubicBezTo>
                    <a:pt x="463" y="286"/>
                    <a:pt x="463" y="286"/>
                    <a:pt x="463" y="286"/>
                  </a:cubicBezTo>
                  <a:cubicBezTo>
                    <a:pt x="464" y="282"/>
                    <a:pt x="465" y="278"/>
                    <a:pt x="465" y="273"/>
                  </a:cubicBezTo>
                  <a:cubicBezTo>
                    <a:pt x="465" y="273"/>
                    <a:pt x="465" y="273"/>
                    <a:pt x="465" y="273"/>
                  </a:cubicBezTo>
                  <a:cubicBezTo>
                    <a:pt x="465" y="250"/>
                    <a:pt x="452" y="230"/>
                    <a:pt x="429" y="213"/>
                  </a:cubicBezTo>
                  <a:cubicBezTo>
                    <a:pt x="429" y="213"/>
                    <a:pt x="429" y="213"/>
                    <a:pt x="429" y="213"/>
                  </a:cubicBezTo>
                  <a:cubicBezTo>
                    <a:pt x="423" y="209"/>
                    <a:pt x="417" y="207"/>
                    <a:pt x="412" y="207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391" y="206"/>
                    <a:pt x="373" y="236"/>
                    <a:pt x="361" y="255"/>
                  </a:cubicBezTo>
                  <a:cubicBezTo>
                    <a:pt x="361" y="255"/>
                    <a:pt x="361" y="255"/>
                    <a:pt x="361" y="255"/>
                  </a:cubicBezTo>
                  <a:cubicBezTo>
                    <a:pt x="360" y="256"/>
                    <a:pt x="359" y="257"/>
                    <a:pt x="359" y="256"/>
                  </a:cubicBezTo>
                  <a:cubicBezTo>
                    <a:pt x="359" y="256"/>
                    <a:pt x="359" y="256"/>
                    <a:pt x="359" y="256"/>
                  </a:cubicBezTo>
                  <a:cubicBezTo>
                    <a:pt x="347" y="252"/>
                    <a:pt x="261" y="227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7" y="219"/>
                    <a:pt x="237" y="219"/>
                    <a:pt x="236" y="218"/>
                  </a:cubicBezTo>
                  <a:cubicBezTo>
                    <a:pt x="236" y="218"/>
                    <a:pt x="236" y="218"/>
                    <a:pt x="236" y="218"/>
                  </a:cubicBezTo>
                  <a:cubicBezTo>
                    <a:pt x="236" y="218"/>
                    <a:pt x="236" y="217"/>
                    <a:pt x="236" y="217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39" y="209"/>
                    <a:pt x="241" y="198"/>
                    <a:pt x="241" y="186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61"/>
                    <a:pt x="233" y="132"/>
                    <a:pt x="211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07" y="120"/>
                    <a:pt x="202" y="119"/>
                    <a:pt x="198" y="119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71" y="119"/>
                    <a:pt x="151" y="160"/>
                    <a:pt x="147" y="184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47" y="184"/>
                    <a:pt x="147" y="185"/>
                    <a:pt x="146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6" y="185"/>
                    <a:pt x="145" y="185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19" y="178"/>
                    <a:pt x="25" y="144"/>
                    <a:pt x="1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1" y="140"/>
                    <a:pt x="0" y="140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" y="114"/>
                    <a:pt x="15" y="91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5" y="44"/>
                    <a:pt x="35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6"/>
                    <a:pt x="66" y="38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111" y="46"/>
                    <a:pt x="127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58" y="63"/>
                    <a:pt x="168" y="60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206" y="39"/>
                    <a:pt x="216" y="3"/>
                    <a:pt x="248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99" y="8"/>
                    <a:pt x="353" y="24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406" y="40"/>
                    <a:pt x="461" y="63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59" y="67"/>
                    <a:pt x="404" y="43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ubicBezTo>
                    <a:pt x="301" y="12"/>
                    <a:pt x="252" y="5"/>
                    <a:pt x="248" y="4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20" y="6"/>
                    <a:pt x="210" y="40"/>
                    <a:pt x="184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70" y="63"/>
                    <a:pt x="159" y="67"/>
                    <a:pt x="149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25" y="66"/>
                    <a:pt x="109" y="50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65" y="42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36" y="40"/>
                    <a:pt x="30" y="46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9" y="91"/>
                    <a:pt x="12" y="114"/>
                    <a:pt x="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31" y="142"/>
                    <a:pt x="116" y="172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9" y="156"/>
                    <a:pt x="168" y="116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203" y="115"/>
                    <a:pt x="208" y="117"/>
                    <a:pt x="213" y="119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37" y="130"/>
                    <a:pt x="245" y="160"/>
                    <a:pt x="245" y="186"/>
                  </a:cubicBezTo>
                  <a:cubicBezTo>
                    <a:pt x="245" y="186"/>
                    <a:pt x="245" y="186"/>
                    <a:pt x="245" y="186"/>
                  </a:cubicBezTo>
                  <a:cubicBezTo>
                    <a:pt x="245" y="198"/>
                    <a:pt x="244" y="208"/>
                    <a:pt x="241" y="216"/>
                  </a:cubicBezTo>
                  <a:cubicBezTo>
                    <a:pt x="241" y="216"/>
                    <a:pt x="241" y="216"/>
                    <a:pt x="241" y="216"/>
                  </a:cubicBezTo>
                  <a:cubicBezTo>
                    <a:pt x="265" y="224"/>
                    <a:pt x="343" y="246"/>
                    <a:pt x="358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71" y="233"/>
                    <a:pt x="388" y="203"/>
                    <a:pt x="412" y="203"/>
                  </a:cubicBezTo>
                  <a:cubicBezTo>
                    <a:pt x="412" y="203"/>
                    <a:pt x="412" y="203"/>
                    <a:pt x="412" y="203"/>
                  </a:cubicBezTo>
                  <a:cubicBezTo>
                    <a:pt x="418" y="203"/>
                    <a:pt x="425" y="205"/>
                    <a:pt x="432" y="210"/>
                  </a:cubicBezTo>
                  <a:cubicBezTo>
                    <a:pt x="432" y="210"/>
                    <a:pt x="432" y="210"/>
                    <a:pt x="432" y="210"/>
                  </a:cubicBezTo>
                  <a:cubicBezTo>
                    <a:pt x="455" y="227"/>
                    <a:pt x="469" y="248"/>
                    <a:pt x="469" y="273"/>
                  </a:cubicBezTo>
                  <a:cubicBezTo>
                    <a:pt x="469" y="273"/>
                    <a:pt x="469" y="273"/>
                    <a:pt x="469" y="273"/>
                  </a:cubicBezTo>
                  <a:cubicBezTo>
                    <a:pt x="469" y="277"/>
                    <a:pt x="468" y="281"/>
                    <a:pt x="468" y="286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93" y="295"/>
                    <a:pt x="590" y="331"/>
                    <a:pt x="612" y="332"/>
                  </a:cubicBezTo>
                  <a:cubicBezTo>
                    <a:pt x="612" y="332"/>
                    <a:pt x="612" y="332"/>
                    <a:pt x="612" y="332"/>
                  </a:cubicBezTo>
                  <a:cubicBezTo>
                    <a:pt x="626" y="314"/>
                    <a:pt x="634" y="287"/>
                    <a:pt x="639" y="252"/>
                  </a:cubicBezTo>
                  <a:cubicBezTo>
                    <a:pt x="639" y="252"/>
                    <a:pt x="639" y="252"/>
                    <a:pt x="639" y="252"/>
                  </a:cubicBezTo>
                  <a:cubicBezTo>
                    <a:pt x="607" y="236"/>
                    <a:pt x="575" y="226"/>
                    <a:pt x="548" y="210"/>
                  </a:cubicBezTo>
                  <a:cubicBezTo>
                    <a:pt x="548" y="210"/>
                    <a:pt x="548" y="210"/>
                    <a:pt x="548" y="210"/>
                  </a:cubicBezTo>
                  <a:cubicBezTo>
                    <a:pt x="495" y="181"/>
                    <a:pt x="488" y="169"/>
                    <a:pt x="468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92" y="168"/>
                    <a:pt x="497" y="177"/>
                    <a:pt x="550" y="207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77" y="222"/>
                    <a:pt x="609" y="233"/>
                    <a:pt x="642" y="249"/>
                  </a:cubicBezTo>
                  <a:cubicBezTo>
                    <a:pt x="642" y="249"/>
                    <a:pt x="642" y="249"/>
                    <a:pt x="642" y="249"/>
                  </a:cubicBezTo>
                  <a:cubicBezTo>
                    <a:pt x="643" y="250"/>
                    <a:pt x="643" y="251"/>
                    <a:pt x="643" y="251"/>
                  </a:cubicBezTo>
                  <a:cubicBezTo>
                    <a:pt x="643" y="251"/>
                    <a:pt x="643" y="251"/>
                    <a:pt x="643" y="251"/>
                  </a:cubicBezTo>
                  <a:cubicBezTo>
                    <a:pt x="638" y="288"/>
                    <a:pt x="630" y="316"/>
                    <a:pt x="615" y="336"/>
                  </a:cubicBezTo>
                  <a:cubicBezTo>
                    <a:pt x="615" y="336"/>
                    <a:pt x="615" y="336"/>
                    <a:pt x="615" y="336"/>
                  </a:cubicBezTo>
                  <a:cubicBezTo>
                    <a:pt x="614" y="336"/>
                    <a:pt x="614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6"/>
            <p:cNvSpPr>
              <a:spLocks noEditPoints="1"/>
            </p:cNvSpPr>
            <p:nvPr/>
          </p:nvSpPr>
          <p:spPr bwMode="auto">
            <a:xfrm>
              <a:off x="5699126" y="2486026"/>
              <a:ext cx="325438" cy="517525"/>
            </a:xfrm>
            <a:custGeom>
              <a:avLst/>
              <a:gdLst>
                <a:gd name="T0" fmla="*/ 13 w 69"/>
                <a:gd name="T1" fmla="*/ 92 h 110"/>
                <a:gd name="T2" fmla="*/ 0 w 69"/>
                <a:gd name="T3" fmla="*/ 49 h 110"/>
                <a:gd name="T4" fmla="*/ 0 w 69"/>
                <a:gd name="T5" fmla="*/ 49 h 110"/>
                <a:gd name="T6" fmla="*/ 8 w 69"/>
                <a:gd name="T7" fmla="*/ 16 h 110"/>
                <a:gd name="T8" fmla="*/ 8 w 69"/>
                <a:gd name="T9" fmla="*/ 16 h 110"/>
                <a:gd name="T10" fmla="*/ 30 w 69"/>
                <a:gd name="T11" fmla="*/ 1 h 110"/>
                <a:gd name="T12" fmla="*/ 30 w 69"/>
                <a:gd name="T13" fmla="*/ 1 h 110"/>
                <a:gd name="T14" fmla="*/ 32 w 69"/>
                <a:gd name="T15" fmla="*/ 0 h 110"/>
                <a:gd name="T16" fmla="*/ 32 w 69"/>
                <a:gd name="T17" fmla="*/ 0 h 110"/>
                <a:gd name="T18" fmla="*/ 33 w 69"/>
                <a:gd name="T19" fmla="*/ 1 h 110"/>
                <a:gd name="T20" fmla="*/ 33 w 69"/>
                <a:gd name="T21" fmla="*/ 1 h 110"/>
                <a:gd name="T22" fmla="*/ 36 w 69"/>
                <a:gd name="T23" fmla="*/ 0 h 110"/>
                <a:gd name="T24" fmla="*/ 36 w 69"/>
                <a:gd name="T25" fmla="*/ 0 h 110"/>
                <a:gd name="T26" fmla="*/ 37 w 69"/>
                <a:gd name="T27" fmla="*/ 0 h 110"/>
                <a:gd name="T28" fmla="*/ 37 w 69"/>
                <a:gd name="T29" fmla="*/ 0 h 110"/>
                <a:gd name="T30" fmla="*/ 39 w 69"/>
                <a:gd name="T31" fmla="*/ 2 h 110"/>
                <a:gd name="T32" fmla="*/ 39 w 69"/>
                <a:gd name="T33" fmla="*/ 2 h 110"/>
                <a:gd name="T34" fmla="*/ 68 w 69"/>
                <a:gd name="T35" fmla="*/ 43 h 110"/>
                <a:gd name="T36" fmla="*/ 68 w 69"/>
                <a:gd name="T37" fmla="*/ 43 h 110"/>
                <a:gd name="T38" fmla="*/ 69 w 69"/>
                <a:gd name="T39" fmla="*/ 58 h 110"/>
                <a:gd name="T40" fmla="*/ 69 w 69"/>
                <a:gd name="T41" fmla="*/ 58 h 110"/>
                <a:gd name="T42" fmla="*/ 41 w 69"/>
                <a:gd name="T43" fmla="*/ 110 h 110"/>
                <a:gd name="T44" fmla="*/ 41 w 69"/>
                <a:gd name="T45" fmla="*/ 110 h 110"/>
                <a:gd name="T46" fmla="*/ 13 w 69"/>
                <a:gd name="T47" fmla="*/ 92 h 110"/>
                <a:gd name="T48" fmla="*/ 12 w 69"/>
                <a:gd name="T49" fmla="*/ 18 h 110"/>
                <a:gd name="T50" fmla="*/ 4 w 69"/>
                <a:gd name="T51" fmla="*/ 49 h 110"/>
                <a:gd name="T52" fmla="*/ 4 w 69"/>
                <a:gd name="T53" fmla="*/ 49 h 110"/>
                <a:gd name="T54" fmla="*/ 16 w 69"/>
                <a:gd name="T55" fmla="*/ 90 h 110"/>
                <a:gd name="T56" fmla="*/ 16 w 69"/>
                <a:gd name="T57" fmla="*/ 90 h 110"/>
                <a:gd name="T58" fmla="*/ 41 w 69"/>
                <a:gd name="T59" fmla="*/ 106 h 110"/>
                <a:gd name="T60" fmla="*/ 41 w 69"/>
                <a:gd name="T61" fmla="*/ 106 h 110"/>
                <a:gd name="T62" fmla="*/ 59 w 69"/>
                <a:gd name="T63" fmla="*/ 92 h 110"/>
                <a:gd name="T64" fmla="*/ 59 w 69"/>
                <a:gd name="T65" fmla="*/ 92 h 110"/>
                <a:gd name="T66" fmla="*/ 65 w 69"/>
                <a:gd name="T67" fmla="*/ 58 h 110"/>
                <a:gd name="T68" fmla="*/ 65 w 69"/>
                <a:gd name="T69" fmla="*/ 58 h 110"/>
                <a:gd name="T70" fmla="*/ 64 w 69"/>
                <a:gd name="T71" fmla="*/ 44 h 110"/>
                <a:gd name="T72" fmla="*/ 64 w 69"/>
                <a:gd name="T73" fmla="*/ 44 h 110"/>
                <a:gd name="T74" fmla="*/ 33 w 69"/>
                <a:gd name="T75" fmla="*/ 5 h 110"/>
                <a:gd name="T76" fmla="*/ 33 w 69"/>
                <a:gd name="T77" fmla="*/ 5 h 110"/>
                <a:gd name="T78" fmla="*/ 12 w 69"/>
                <a:gd name="T79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110">
                  <a:moveTo>
                    <a:pt x="13" y="92"/>
                  </a:moveTo>
                  <a:cubicBezTo>
                    <a:pt x="5" y="82"/>
                    <a:pt x="0" y="6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7"/>
                    <a:pt x="3" y="2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8"/>
                    <a:pt x="2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58" y="8"/>
                    <a:pt x="65" y="2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8"/>
                    <a:pt x="69" y="53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83"/>
                    <a:pt x="60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33" y="110"/>
                    <a:pt x="23" y="105"/>
                    <a:pt x="13" y="92"/>
                  </a:cubicBezTo>
                  <a:close/>
                  <a:moveTo>
                    <a:pt x="12" y="18"/>
                  </a:moveTo>
                  <a:cubicBezTo>
                    <a:pt x="7" y="26"/>
                    <a:pt x="4" y="3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5"/>
                    <a:pt x="9" y="81"/>
                    <a:pt x="16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26" y="102"/>
                    <a:pt x="34" y="107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8" y="107"/>
                    <a:pt x="54" y="101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3" y="82"/>
                    <a:pt x="65" y="70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3"/>
                    <a:pt x="65" y="49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0" y="23"/>
                    <a:pt x="54" y="8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3" y="5"/>
                    <a:pt x="16" y="10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7"/>
            <p:cNvSpPr>
              <a:spLocks noEditPoints="1"/>
            </p:cNvSpPr>
            <p:nvPr/>
          </p:nvSpPr>
          <p:spPr bwMode="auto">
            <a:xfrm>
              <a:off x="6753226" y="2886076"/>
              <a:ext cx="357188" cy="498475"/>
            </a:xfrm>
            <a:custGeom>
              <a:avLst/>
              <a:gdLst>
                <a:gd name="T0" fmla="*/ 11 w 76"/>
                <a:gd name="T1" fmla="*/ 81 h 106"/>
                <a:gd name="T2" fmla="*/ 0 w 76"/>
                <a:gd name="T3" fmla="*/ 43 h 106"/>
                <a:gd name="T4" fmla="*/ 0 w 76"/>
                <a:gd name="T5" fmla="*/ 43 h 106"/>
                <a:gd name="T6" fmla="*/ 7 w 76"/>
                <a:gd name="T7" fmla="*/ 14 h 106"/>
                <a:gd name="T8" fmla="*/ 7 w 76"/>
                <a:gd name="T9" fmla="*/ 14 h 106"/>
                <a:gd name="T10" fmla="*/ 32 w 76"/>
                <a:gd name="T11" fmla="*/ 0 h 106"/>
                <a:gd name="T12" fmla="*/ 32 w 76"/>
                <a:gd name="T13" fmla="*/ 0 h 106"/>
                <a:gd name="T14" fmla="*/ 37 w 76"/>
                <a:gd name="T15" fmla="*/ 1 h 106"/>
                <a:gd name="T16" fmla="*/ 37 w 76"/>
                <a:gd name="T17" fmla="*/ 1 h 106"/>
                <a:gd name="T18" fmla="*/ 39 w 76"/>
                <a:gd name="T19" fmla="*/ 1 h 106"/>
                <a:gd name="T20" fmla="*/ 39 w 76"/>
                <a:gd name="T21" fmla="*/ 1 h 106"/>
                <a:gd name="T22" fmla="*/ 41 w 76"/>
                <a:gd name="T23" fmla="*/ 1 h 106"/>
                <a:gd name="T24" fmla="*/ 41 w 76"/>
                <a:gd name="T25" fmla="*/ 1 h 106"/>
                <a:gd name="T26" fmla="*/ 45 w 76"/>
                <a:gd name="T27" fmla="*/ 3 h 106"/>
                <a:gd name="T28" fmla="*/ 45 w 76"/>
                <a:gd name="T29" fmla="*/ 3 h 106"/>
                <a:gd name="T30" fmla="*/ 47 w 76"/>
                <a:gd name="T31" fmla="*/ 4 h 106"/>
                <a:gd name="T32" fmla="*/ 47 w 76"/>
                <a:gd name="T33" fmla="*/ 4 h 106"/>
                <a:gd name="T34" fmla="*/ 75 w 76"/>
                <a:gd name="T35" fmla="*/ 51 h 106"/>
                <a:gd name="T36" fmla="*/ 75 w 76"/>
                <a:gd name="T37" fmla="*/ 51 h 106"/>
                <a:gd name="T38" fmla="*/ 76 w 76"/>
                <a:gd name="T39" fmla="*/ 59 h 106"/>
                <a:gd name="T40" fmla="*/ 76 w 76"/>
                <a:gd name="T41" fmla="*/ 59 h 106"/>
                <a:gd name="T42" fmla="*/ 45 w 76"/>
                <a:gd name="T43" fmla="*/ 106 h 106"/>
                <a:gd name="T44" fmla="*/ 45 w 76"/>
                <a:gd name="T45" fmla="*/ 106 h 106"/>
                <a:gd name="T46" fmla="*/ 11 w 76"/>
                <a:gd name="T47" fmla="*/ 81 h 106"/>
                <a:gd name="T48" fmla="*/ 4 w 76"/>
                <a:gd name="T49" fmla="*/ 43 h 106"/>
                <a:gd name="T50" fmla="*/ 14 w 76"/>
                <a:gd name="T51" fmla="*/ 78 h 106"/>
                <a:gd name="T52" fmla="*/ 14 w 76"/>
                <a:gd name="T53" fmla="*/ 78 h 106"/>
                <a:gd name="T54" fmla="*/ 45 w 76"/>
                <a:gd name="T55" fmla="*/ 102 h 106"/>
                <a:gd name="T56" fmla="*/ 45 w 76"/>
                <a:gd name="T57" fmla="*/ 102 h 106"/>
                <a:gd name="T58" fmla="*/ 64 w 76"/>
                <a:gd name="T59" fmla="*/ 89 h 106"/>
                <a:gd name="T60" fmla="*/ 64 w 76"/>
                <a:gd name="T61" fmla="*/ 89 h 106"/>
                <a:gd name="T62" fmla="*/ 72 w 76"/>
                <a:gd name="T63" fmla="*/ 59 h 106"/>
                <a:gd name="T64" fmla="*/ 72 w 76"/>
                <a:gd name="T65" fmla="*/ 59 h 106"/>
                <a:gd name="T66" fmla="*/ 71 w 76"/>
                <a:gd name="T67" fmla="*/ 52 h 106"/>
                <a:gd name="T68" fmla="*/ 71 w 76"/>
                <a:gd name="T69" fmla="*/ 52 h 106"/>
                <a:gd name="T70" fmla="*/ 39 w 76"/>
                <a:gd name="T71" fmla="*/ 5 h 106"/>
                <a:gd name="T72" fmla="*/ 39 w 76"/>
                <a:gd name="T73" fmla="*/ 5 h 106"/>
                <a:gd name="T74" fmla="*/ 32 w 76"/>
                <a:gd name="T75" fmla="*/ 4 h 106"/>
                <a:gd name="T76" fmla="*/ 32 w 76"/>
                <a:gd name="T77" fmla="*/ 4 h 106"/>
                <a:gd name="T78" fmla="*/ 4 w 76"/>
                <a:gd name="T79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106">
                  <a:moveTo>
                    <a:pt x="11" y="81"/>
                  </a:moveTo>
                  <a:cubicBezTo>
                    <a:pt x="4" y="71"/>
                    <a:pt x="0" y="57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2"/>
                    <a:pt x="2" y="22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3" y="6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7" y="3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7" y="15"/>
                    <a:pt x="73" y="32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4"/>
                    <a:pt x="76" y="56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81"/>
                    <a:pt x="65" y="106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5" y="106"/>
                    <a:pt x="23" y="99"/>
                    <a:pt x="11" y="81"/>
                  </a:cubicBezTo>
                  <a:close/>
                  <a:moveTo>
                    <a:pt x="4" y="43"/>
                  </a:moveTo>
                  <a:cubicBezTo>
                    <a:pt x="4" y="56"/>
                    <a:pt x="8" y="69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6" y="96"/>
                    <a:pt x="37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53" y="102"/>
                    <a:pt x="60" y="97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9" y="81"/>
                    <a:pt x="72" y="7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2" y="54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31"/>
                    <a:pt x="63" y="1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5"/>
                    <a:pt x="34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3" y="4"/>
                    <a:pt x="4" y="22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8"/>
            <p:cNvSpPr>
              <a:spLocks noEditPoints="1"/>
            </p:cNvSpPr>
            <p:nvPr/>
          </p:nvSpPr>
          <p:spPr bwMode="auto">
            <a:xfrm>
              <a:off x="6532564" y="2128838"/>
              <a:ext cx="647700" cy="568325"/>
            </a:xfrm>
            <a:custGeom>
              <a:avLst/>
              <a:gdLst>
                <a:gd name="T0" fmla="*/ 1 w 138"/>
                <a:gd name="T1" fmla="*/ 80 h 121"/>
                <a:gd name="T2" fmla="*/ 0 w 138"/>
                <a:gd name="T3" fmla="*/ 78 h 121"/>
                <a:gd name="T4" fmla="*/ 0 w 138"/>
                <a:gd name="T5" fmla="*/ 78 h 121"/>
                <a:gd name="T6" fmla="*/ 18 w 138"/>
                <a:gd name="T7" fmla="*/ 5 h 121"/>
                <a:gd name="T8" fmla="*/ 18 w 138"/>
                <a:gd name="T9" fmla="*/ 5 h 121"/>
                <a:gd name="T10" fmla="*/ 18 w 138"/>
                <a:gd name="T11" fmla="*/ 5 h 121"/>
                <a:gd name="T12" fmla="*/ 18 w 138"/>
                <a:gd name="T13" fmla="*/ 5 h 121"/>
                <a:gd name="T14" fmla="*/ 16 w 138"/>
                <a:gd name="T15" fmla="*/ 3 h 121"/>
                <a:gd name="T16" fmla="*/ 16 w 138"/>
                <a:gd name="T17" fmla="*/ 3 h 121"/>
                <a:gd name="T18" fmla="*/ 19 w 138"/>
                <a:gd name="T19" fmla="*/ 1 h 121"/>
                <a:gd name="T20" fmla="*/ 19 w 138"/>
                <a:gd name="T21" fmla="*/ 1 h 121"/>
                <a:gd name="T22" fmla="*/ 19 w 138"/>
                <a:gd name="T23" fmla="*/ 1 h 121"/>
                <a:gd name="T24" fmla="*/ 19 w 138"/>
                <a:gd name="T25" fmla="*/ 1 h 121"/>
                <a:gd name="T26" fmla="*/ 21 w 138"/>
                <a:gd name="T27" fmla="*/ 0 h 121"/>
                <a:gd name="T28" fmla="*/ 21 w 138"/>
                <a:gd name="T29" fmla="*/ 0 h 121"/>
                <a:gd name="T30" fmla="*/ 23 w 138"/>
                <a:gd name="T31" fmla="*/ 2 h 121"/>
                <a:gd name="T32" fmla="*/ 23 w 138"/>
                <a:gd name="T33" fmla="*/ 2 h 121"/>
                <a:gd name="T34" fmla="*/ 99 w 138"/>
                <a:gd name="T35" fmla="*/ 28 h 121"/>
                <a:gd name="T36" fmla="*/ 99 w 138"/>
                <a:gd name="T37" fmla="*/ 28 h 121"/>
                <a:gd name="T38" fmla="*/ 100 w 138"/>
                <a:gd name="T39" fmla="*/ 29 h 121"/>
                <a:gd name="T40" fmla="*/ 138 w 138"/>
                <a:gd name="T41" fmla="*/ 115 h 121"/>
                <a:gd name="T42" fmla="*/ 138 w 138"/>
                <a:gd name="T43" fmla="*/ 115 h 121"/>
                <a:gd name="T44" fmla="*/ 137 w 138"/>
                <a:gd name="T45" fmla="*/ 116 h 121"/>
                <a:gd name="T46" fmla="*/ 137 w 138"/>
                <a:gd name="T47" fmla="*/ 116 h 121"/>
                <a:gd name="T48" fmla="*/ 123 w 138"/>
                <a:gd name="T49" fmla="*/ 121 h 121"/>
                <a:gd name="T50" fmla="*/ 123 w 138"/>
                <a:gd name="T51" fmla="*/ 121 h 121"/>
                <a:gd name="T52" fmla="*/ 1 w 138"/>
                <a:gd name="T53" fmla="*/ 80 h 121"/>
                <a:gd name="T54" fmla="*/ 134 w 138"/>
                <a:gd name="T55" fmla="*/ 114 h 121"/>
                <a:gd name="T56" fmla="*/ 97 w 138"/>
                <a:gd name="T57" fmla="*/ 32 h 121"/>
                <a:gd name="T58" fmla="*/ 97 w 138"/>
                <a:gd name="T59" fmla="*/ 32 h 121"/>
                <a:gd name="T60" fmla="*/ 22 w 138"/>
                <a:gd name="T61" fmla="*/ 6 h 121"/>
                <a:gd name="T62" fmla="*/ 22 w 138"/>
                <a:gd name="T63" fmla="*/ 6 h 121"/>
                <a:gd name="T64" fmla="*/ 4 w 138"/>
                <a:gd name="T65" fmla="*/ 77 h 121"/>
                <a:gd name="T66" fmla="*/ 4 w 138"/>
                <a:gd name="T67" fmla="*/ 77 h 121"/>
                <a:gd name="T68" fmla="*/ 123 w 138"/>
                <a:gd name="T69" fmla="*/ 117 h 121"/>
                <a:gd name="T70" fmla="*/ 123 w 138"/>
                <a:gd name="T71" fmla="*/ 117 h 121"/>
                <a:gd name="T72" fmla="*/ 134 w 138"/>
                <a:gd name="T73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21">
                  <a:moveTo>
                    <a:pt x="1" y="80"/>
                  </a:moveTo>
                  <a:cubicBezTo>
                    <a:pt x="1" y="80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63"/>
                    <a:pt x="15" y="20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8" y="7"/>
                    <a:pt x="65" y="16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24" y="61"/>
                    <a:pt x="137" y="88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7" y="116"/>
                    <a:pt x="137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4" y="120"/>
                    <a:pt x="129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92" y="121"/>
                    <a:pt x="21" y="90"/>
                    <a:pt x="1" y="80"/>
                  </a:cubicBezTo>
                  <a:close/>
                  <a:moveTo>
                    <a:pt x="134" y="114"/>
                  </a:moveTo>
                  <a:cubicBezTo>
                    <a:pt x="133" y="89"/>
                    <a:pt x="121" y="63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63" y="19"/>
                    <a:pt x="4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21"/>
                    <a:pt x="7" y="62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6" y="87"/>
                    <a:pt x="94" y="117"/>
                    <a:pt x="123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8" y="117"/>
                    <a:pt x="132" y="116"/>
                    <a:pt x="1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9"/>
            <p:cNvSpPr>
              <a:spLocks noEditPoints="1"/>
            </p:cNvSpPr>
            <p:nvPr/>
          </p:nvSpPr>
          <p:spPr bwMode="auto">
            <a:xfrm>
              <a:off x="5845176" y="1954213"/>
              <a:ext cx="701675" cy="508000"/>
            </a:xfrm>
            <a:custGeom>
              <a:avLst/>
              <a:gdLst>
                <a:gd name="T0" fmla="*/ 1 w 149"/>
                <a:gd name="T1" fmla="*/ 64 h 108"/>
                <a:gd name="T2" fmla="*/ 0 w 149"/>
                <a:gd name="T3" fmla="*/ 62 h 108"/>
                <a:gd name="T4" fmla="*/ 0 w 149"/>
                <a:gd name="T5" fmla="*/ 62 h 108"/>
                <a:gd name="T6" fmla="*/ 0 w 149"/>
                <a:gd name="T7" fmla="*/ 60 h 108"/>
                <a:gd name="T8" fmla="*/ 0 w 149"/>
                <a:gd name="T9" fmla="*/ 60 h 108"/>
                <a:gd name="T10" fmla="*/ 49 w 149"/>
                <a:gd name="T11" fmla="*/ 3 h 108"/>
                <a:gd name="T12" fmla="*/ 49 w 149"/>
                <a:gd name="T13" fmla="*/ 3 h 108"/>
                <a:gd name="T14" fmla="*/ 49 w 149"/>
                <a:gd name="T15" fmla="*/ 3 h 108"/>
                <a:gd name="T16" fmla="*/ 49 w 149"/>
                <a:gd name="T17" fmla="*/ 3 h 108"/>
                <a:gd name="T18" fmla="*/ 49 w 149"/>
                <a:gd name="T19" fmla="*/ 2 h 108"/>
                <a:gd name="T20" fmla="*/ 49 w 149"/>
                <a:gd name="T21" fmla="*/ 2 h 108"/>
                <a:gd name="T22" fmla="*/ 51 w 149"/>
                <a:gd name="T23" fmla="*/ 0 h 108"/>
                <a:gd name="T24" fmla="*/ 51 w 149"/>
                <a:gd name="T25" fmla="*/ 0 h 108"/>
                <a:gd name="T26" fmla="*/ 148 w 149"/>
                <a:gd name="T27" fmla="*/ 33 h 108"/>
                <a:gd name="T28" fmla="*/ 148 w 149"/>
                <a:gd name="T29" fmla="*/ 33 h 108"/>
                <a:gd name="T30" fmla="*/ 149 w 149"/>
                <a:gd name="T31" fmla="*/ 34 h 108"/>
                <a:gd name="T32" fmla="*/ 149 w 149"/>
                <a:gd name="T33" fmla="*/ 34 h 108"/>
                <a:gd name="T34" fmla="*/ 149 w 149"/>
                <a:gd name="T35" fmla="*/ 40 h 108"/>
                <a:gd name="T36" fmla="*/ 149 w 149"/>
                <a:gd name="T37" fmla="*/ 40 h 108"/>
                <a:gd name="T38" fmla="*/ 137 w 149"/>
                <a:gd name="T39" fmla="*/ 106 h 108"/>
                <a:gd name="T40" fmla="*/ 137 w 149"/>
                <a:gd name="T41" fmla="*/ 106 h 108"/>
                <a:gd name="T42" fmla="*/ 135 w 149"/>
                <a:gd name="T43" fmla="*/ 108 h 108"/>
                <a:gd name="T44" fmla="*/ 135 w 149"/>
                <a:gd name="T45" fmla="*/ 108 h 108"/>
                <a:gd name="T46" fmla="*/ 132 w 149"/>
                <a:gd name="T47" fmla="*/ 108 h 108"/>
                <a:gd name="T48" fmla="*/ 132 w 149"/>
                <a:gd name="T49" fmla="*/ 108 h 108"/>
                <a:gd name="T50" fmla="*/ 1 w 149"/>
                <a:gd name="T51" fmla="*/ 64 h 108"/>
                <a:gd name="T52" fmla="*/ 132 w 149"/>
                <a:gd name="T53" fmla="*/ 104 h 108"/>
                <a:gd name="T54" fmla="*/ 133 w 149"/>
                <a:gd name="T55" fmla="*/ 104 h 108"/>
                <a:gd name="T56" fmla="*/ 133 w 149"/>
                <a:gd name="T57" fmla="*/ 104 h 108"/>
                <a:gd name="T58" fmla="*/ 145 w 149"/>
                <a:gd name="T59" fmla="*/ 40 h 108"/>
                <a:gd name="T60" fmla="*/ 145 w 149"/>
                <a:gd name="T61" fmla="*/ 40 h 108"/>
                <a:gd name="T62" fmla="*/ 145 w 149"/>
                <a:gd name="T63" fmla="*/ 36 h 108"/>
                <a:gd name="T64" fmla="*/ 145 w 149"/>
                <a:gd name="T65" fmla="*/ 36 h 108"/>
                <a:gd name="T66" fmla="*/ 52 w 149"/>
                <a:gd name="T67" fmla="*/ 5 h 108"/>
                <a:gd name="T68" fmla="*/ 52 w 149"/>
                <a:gd name="T69" fmla="*/ 5 h 108"/>
                <a:gd name="T70" fmla="*/ 52 w 149"/>
                <a:gd name="T71" fmla="*/ 6 h 108"/>
                <a:gd name="T72" fmla="*/ 52 w 149"/>
                <a:gd name="T73" fmla="*/ 6 h 108"/>
                <a:gd name="T74" fmla="*/ 4 w 149"/>
                <a:gd name="T75" fmla="*/ 60 h 108"/>
                <a:gd name="T76" fmla="*/ 4 w 149"/>
                <a:gd name="T77" fmla="*/ 60 h 108"/>
                <a:gd name="T78" fmla="*/ 4 w 149"/>
                <a:gd name="T79" fmla="*/ 61 h 108"/>
                <a:gd name="T80" fmla="*/ 4 w 149"/>
                <a:gd name="T81" fmla="*/ 61 h 108"/>
                <a:gd name="T82" fmla="*/ 132 w 149"/>
                <a:gd name="T83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08">
                  <a:moveTo>
                    <a:pt x="1" y="64"/>
                  </a:moveTo>
                  <a:cubicBezTo>
                    <a:pt x="1" y="63"/>
                    <a:pt x="0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38"/>
                    <a:pt x="37" y="15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50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7" y="7"/>
                    <a:pt x="125" y="21"/>
                    <a:pt x="148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9" y="33"/>
                    <a:pt x="149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6"/>
                    <a:pt x="149" y="38"/>
                    <a:pt x="149" y="40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62"/>
                    <a:pt x="141" y="83"/>
                    <a:pt x="137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7"/>
                    <a:pt x="136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4" y="108"/>
                    <a:pt x="133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04" y="108"/>
                    <a:pt x="20" y="75"/>
                    <a:pt x="1" y="64"/>
                  </a:cubicBezTo>
                  <a:close/>
                  <a:moveTo>
                    <a:pt x="132" y="104"/>
                  </a:moveTo>
                  <a:cubicBezTo>
                    <a:pt x="132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7" y="81"/>
                    <a:pt x="145" y="61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39"/>
                    <a:pt x="145" y="37"/>
                    <a:pt x="145" y="36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23" y="25"/>
                    <a:pt x="77" y="11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39" y="18"/>
                    <a:pt x="4" y="42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3" y="72"/>
                    <a:pt x="107" y="104"/>
                    <a:pt x="132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90"/>
            <p:cNvSpPr/>
            <p:nvPr/>
          </p:nvSpPr>
          <p:spPr bwMode="auto">
            <a:xfrm>
              <a:off x="6681789" y="2320926"/>
              <a:ext cx="296863" cy="292100"/>
            </a:xfrm>
            <a:custGeom>
              <a:avLst/>
              <a:gdLst>
                <a:gd name="T0" fmla="*/ 22 w 63"/>
                <a:gd name="T1" fmla="*/ 61 h 62"/>
                <a:gd name="T2" fmla="*/ 0 w 63"/>
                <a:gd name="T3" fmla="*/ 32 h 62"/>
                <a:gd name="T4" fmla="*/ 0 w 63"/>
                <a:gd name="T5" fmla="*/ 32 h 62"/>
                <a:gd name="T6" fmla="*/ 30 w 63"/>
                <a:gd name="T7" fmla="*/ 1 h 62"/>
                <a:gd name="T8" fmla="*/ 30 w 63"/>
                <a:gd name="T9" fmla="*/ 1 h 62"/>
                <a:gd name="T10" fmla="*/ 36 w 63"/>
                <a:gd name="T11" fmla="*/ 1 h 62"/>
                <a:gd name="T12" fmla="*/ 36 w 63"/>
                <a:gd name="T13" fmla="*/ 1 h 62"/>
                <a:gd name="T14" fmla="*/ 37 w 63"/>
                <a:gd name="T15" fmla="*/ 3 h 62"/>
                <a:gd name="T16" fmla="*/ 37 w 63"/>
                <a:gd name="T17" fmla="*/ 3 h 62"/>
                <a:gd name="T18" fmla="*/ 35 w 63"/>
                <a:gd name="T19" fmla="*/ 5 h 62"/>
                <a:gd name="T20" fmla="*/ 35 w 63"/>
                <a:gd name="T21" fmla="*/ 5 h 62"/>
                <a:gd name="T22" fmla="*/ 30 w 63"/>
                <a:gd name="T23" fmla="*/ 5 h 62"/>
                <a:gd name="T24" fmla="*/ 30 w 63"/>
                <a:gd name="T25" fmla="*/ 5 h 62"/>
                <a:gd name="T26" fmla="*/ 4 w 63"/>
                <a:gd name="T27" fmla="*/ 32 h 62"/>
                <a:gd name="T28" fmla="*/ 4 w 63"/>
                <a:gd name="T29" fmla="*/ 32 h 62"/>
                <a:gd name="T30" fmla="*/ 23 w 63"/>
                <a:gd name="T31" fmla="*/ 57 h 62"/>
                <a:gd name="T32" fmla="*/ 23 w 63"/>
                <a:gd name="T33" fmla="*/ 57 h 62"/>
                <a:gd name="T34" fmla="*/ 30 w 63"/>
                <a:gd name="T35" fmla="*/ 58 h 62"/>
                <a:gd name="T36" fmla="*/ 30 w 63"/>
                <a:gd name="T37" fmla="*/ 58 h 62"/>
                <a:gd name="T38" fmla="*/ 58 w 63"/>
                <a:gd name="T39" fmla="*/ 29 h 62"/>
                <a:gd name="T40" fmla="*/ 58 w 63"/>
                <a:gd name="T41" fmla="*/ 29 h 62"/>
                <a:gd name="T42" fmla="*/ 39 w 63"/>
                <a:gd name="T43" fmla="*/ 8 h 62"/>
                <a:gd name="T44" fmla="*/ 39 w 63"/>
                <a:gd name="T45" fmla="*/ 8 h 62"/>
                <a:gd name="T46" fmla="*/ 37 w 63"/>
                <a:gd name="T47" fmla="*/ 6 h 62"/>
                <a:gd name="T48" fmla="*/ 37 w 63"/>
                <a:gd name="T49" fmla="*/ 6 h 62"/>
                <a:gd name="T50" fmla="*/ 40 w 63"/>
                <a:gd name="T51" fmla="*/ 4 h 62"/>
                <a:gd name="T52" fmla="*/ 40 w 63"/>
                <a:gd name="T53" fmla="*/ 4 h 62"/>
                <a:gd name="T54" fmla="*/ 62 w 63"/>
                <a:gd name="T55" fmla="*/ 29 h 62"/>
                <a:gd name="T56" fmla="*/ 62 w 63"/>
                <a:gd name="T57" fmla="*/ 29 h 62"/>
                <a:gd name="T58" fmla="*/ 30 w 63"/>
                <a:gd name="T59" fmla="*/ 62 h 62"/>
                <a:gd name="T60" fmla="*/ 30 w 63"/>
                <a:gd name="T61" fmla="*/ 62 h 62"/>
                <a:gd name="T62" fmla="*/ 30 w 63"/>
                <a:gd name="T63" fmla="*/ 62 h 62"/>
                <a:gd name="T64" fmla="*/ 30 w 63"/>
                <a:gd name="T65" fmla="*/ 62 h 62"/>
                <a:gd name="T66" fmla="*/ 22 w 63"/>
                <a:gd name="T67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22" y="61"/>
                  </a:moveTo>
                  <a:cubicBezTo>
                    <a:pt x="7" y="57"/>
                    <a:pt x="0" y="4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8" y="2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5"/>
                    <a:pt x="32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4" y="1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43"/>
                    <a:pt x="10" y="53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7"/>
                    <a:pt x="28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47" y="58"/>
                    <a:pt x="58" y="43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0"/>
                    <a:pt x="53" y="11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7" y="7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5" y="7"/>
                    <a:pt x="63" y="1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45"/>
                    <a:pt x="4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5" y="61"/>
                    <a:pt x="2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1"/>
            <p:cNvSpPr/>
            <p:nvPr/>
          </p:nvSpPr>
          <p:spPr bwMode="auto">
            <a:xfrm>
              <a:off x="6753226" y="2486026"/>
              <a:ext cx="163513" cy="50800"/>
            </a:xfrm>
            <a:custGeom>
              <a:avLst/>
              <a:gdLst>
                <a:gd name="T0" fmla="*/ 1 w 35"/>
                <a:gd name="T1" fmla="*/ 3 h 11"/>
                <a:gd name="T2" fmla="*/ 1 w 35"/>
                <a:gd name="T3" fmla="*/ 0 h 11"/>
                <a:gd name="T4" fmla="*/ 1 w 35"/>
                <a:gd name="T5" fmla="*/ 0 h 11"/>
                <a:gd name="T6" fmla="*/ 4 w 35"/>
                <a:gd name="T7" fmla="*/ 1 h 11"/>
                <a:gd name="T8" fmla="*/ 4 w 35"/>
                <a:gd name="T9" fmla="*/ 1 h 11"/>
                <a:gd name="T10" fmla="*/ 20 w 35"/>
                <a:gd name="T11" fmla="*/ 7 h 11"/>
                <a:gd name="T12" fmla="*/ 20 w 35"/>
                <a:gd name="T13" fmla="*/ 7 h 11"/>
                <a:gd name="T14" fmla="*/ 32 w 35"/>
                <a:gd name="T15" fmla="*/ 4 h 11"/>
                <a:gd name="T16" fmla="*/ 32 w 35"/>
                <a:gd name="T17" fmla="*/ 4 h 11"/>
                <a:gd name="T18" fmla="*/ 35 w 35"/>
                <a:gd name="T19" fmla="*/ 5 h 11"/>
                <a:gd name="T20" fmla="*/ 35 w 35"/>
                <a:gd name="T21" fmla="*/ 5 h 11"/>
                <a:gd name="T22" fmla="*/ 34 w 35"/>
                <a:gd name="T23" fmla="*/ 8 h 11"/>
                <a:gd name="T24" fmla="*/ 34 w 35"/>
                <a:gd name="T25" fmla="*/ 8 h 11"/>
                <a:gd name="T26" fmla="*/ 20 w 35"/>
                <a:gd name="T27" fmla="*/ 11 h 11"/>
                <a:gd name="T28" fmla="*/ 20 w 35"/>
                <a:gd name="T29" fmla="*/ 11 h 11"/>
                <a:gd name="T30" fmla="*/ 1 w 35"/>
                <a:gd name="T3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5"/>
                    <a:pt x="14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7"/>
                    <a:pt x="29" y="6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10"/>
                    <a:pt x="25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5" y="9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92"/>
            <p:cNvSpPr/>
            <p:nvPr/>
          </p:nvSpPr>
          <p:spPr bwMode="auto">
            <a:xfrm>
              <a:off x="6786564" y="2405063"/>
              <a:ext cx="22225" cy="28575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3 h 6"/>
                <a:gd name="T4" fmla="*/ 1 w 5"/>
                <a:gd name="T5" fmla="*/ 3 h 6"/>
                <a:gd name="T6" fmla="*/ 1 w 5"/>
                <a:gd name="T7" fmla="*/ 3 h 6"/>
                <a:gd name="T8" fmla="*/ 1 w 5"/>
                <a:gd name="T9" fmla="*/ 3 h 6"/>
                <a:gd name="T10" fmla="*/ 1 w 5"/>
                <a:gd name="T11" fmla="*/ 0 h 6"/>
                <a:gd name="T12" fmla="*/ 1 w 5"/>
                <a:gd name="T13" fmla="*/ 0 h 6"/>
                <a:gd name="T14" fmla="*/ 4 w 5"/>
                <a:gd name="T15" fmla="*/ 1 h 6"/>
                <a:gd name="T16" fmla="*/ 4 w 5"/>
                <a:gd name="T17" fmla="*/ 1 h 6"/>
                <a:gd name="T18" fmla="*/ 5 w 5"/>
                <a:gd name="T19" fmla="*/ 4 h 6"/>
                <a:gd name="T20" fmla="*/ 5 w 5"/>
                <a:gd name="T21" fmla="*/ 4 h 6"/>
                <a:gd name="T22" fmla="*/ 4 w 5"/>
                <a:gd name="T23" fmla="*/ 5 h 6"/>
                <a:gd name="T24" fmla="*/ 4 w 5"/>
                <a:gd name="T25" fmla="*/ 5 h 6"/>
                <a:gd name="T26" fmla="*/ 3 w 5"/>
                <a:gd name="T27" fmla="*/ 6 h 6"/>
                <a:gd name="T28" fmla="*/ 3 w 5"/>
                <a:gd name="T29" fmla="*/ 6 h 6"/>
                <a:gd name="T30" fmla="*/ 2 w 5"/>
                <a:gd name="T3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3"/>
            <p:cNvSpPr/>
            <p:nvPr/>
          </p:nvSpPr>
          <p:spPr bwMode="auto">
            <a:xfrm>
              <a:off x="6884989" y="2424113"/>
              <a:ext cx="28575" cy="33338"/>
            </a:xfrm>
            <a:custGeom>
              <a:avLst/>
              <a:gdLst>
                <a:gd name="T0" fmla="*/ 1 w 6"/>
                <a:gd name="T1" fmla="*/ 7 h 7"/>
                <a:gd name="T2" fmla="*/ 0 w 6"/>
                <a:gd name="T3" fmla="*/ 4 h 7"/>
                <a:gd name="T4" fmla="*/ 0 w 6"/>
                <a:gd name="T5" fmla="*/ 4 h 7"/>
                <a:gd name="T6" fmla="*/ 2 w 6"/>
                <a:gd name="T7" fmla="*/ 1 h 7"/>
                <a:gd name="T8" fmla="*/ 2 w 6"/>
                <a:gd name="T9" fmla="*/ 1 h 7"/>
                <a:gd name="T10" fmla="*/ 4 w 6"/>
                <a:gd name="T11" fmla="*/ 0 h 7"/>
                <a:gd name="T12" fmla="*/ 4 w 6"/>
                <a:gd name="T13" fmla="*/ 0 h 7"/>
                <a:gd name="T14" fmla="*/ 6 w 6"/>
                <a:gd name="T15" fmla="*/ 1 h 7"/>
                <a:gd name="T16" fmla="*/ 6 w 6"/>
                <a:gd name="T17" fmla="*/ 1 h 7"/>
                <a:gd name="T18" fmla="*/ 6 w 6"/>
                <a:gd name="T19" fmla="*/ 2 h 7"/>
                <a:gd name="T20" fmla="*/ 6 w 6"/>
                <a:gd name="T21" fmla="*/ 2 h 7"/>
                <a:gd name="T22" fmla="*/ 5 w 6"/>
                <a:gd name="T23" fmla="*/ 6 h 7"/>
                <a:gd name="T24" fmla="*/ 5 w 6"/>
                <a:gd name="T25" fmla="*/ 6 h 7"/>
                <a:gd name="T26" fmla="*/ 3 w 6"/>
                <a:gd name="T27" fmla="*/ 7 h 7"/>
                <a:gd name="T28" fmla="*/ 3 w 6"/>
                <a:gd name="T29" fmla="*/ 7 h 7"/>
                <a:gd name="T30" fmla="*/ 3 w 6"/>
                <a:gd name="T31" fmla="*/ 7 h 7"/>
                <a:gd name="T32" fmla="*/ 3 w 6"/>
                <a:gd name="T33" fmla="*/ 7 h 7"/>
                <a:gd name="T34" fmla="*/ 2 w 6"/>
                <a:gd name="T35" fmla="*/ 7 h 7"/>
                <a:gd name="T36" fmla="*/ 2 w 6"/>
                <a:gd name="T37" fmla="*/ 7 h 7"/>
                <a:gd name="T38" fmla="*/ 1 w 6"/>
                <a:gd name="T3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4"/>
            <p:cNvSpPr>
              <a:spLocks noEditPoints="1"/>
            </p:cNvSpPr>
            <p:nvPr/>
          </p:nvSpPr>
          <p:spPr bwMode="auto">
            <a:xfrm>
              <a:off x="6602414" y="2255838"/>
              <a:ext cx="441325" cy="304800"/>
            </a:xfrm>
            <a:custGeom>
              <a:avLst/>
              <a:gdLst>
                <a:gd name="T0" fmla="*/ 79 w 94"/>
                <a:gd name="T1" fmla="*/ 64 h 65"/>
                <a:gd name="T2" fmla="*/ 77 w 94"/>
                <a:gd name="T3" fmla="*/ 57 h 65"/>
                <a:gd name="T4" fmla="*/ 83 w 94"/>
                <a:gd name="T5" fmla="*/ 42 h 65"/>
                <a:gd name="T6" fmla="*/ 79 w 94"/>
                <a:gd name="T7" fmla="*/ 27 h 65"/>
                <a:gd name="T8" fmla="*/ 72 w 94"/>
                <a:gd name="T9" fmla="*/ 29 h 65"/>
                <a:gd name="T10" fmla="*/ 58 w 94"/>
                <a:gd name="T11" fmla="*/ 22 h 65"/>
                <a:gd name="T12" fmla="*/ 46 w 94"/>
                <a:gd name="T13" fmla="*/ 17 h 65"/>
                <a:gd name="T14" fmla="*/ 32 w 94"/>
                <a:gd name="T15" fmla="*/ 17 h 65"/>
                <a:gd name="T16" fmla="*/ 26 w 94"/>
                <a:gd name="T17" fmla="*/ 17 h 65"/>
                <a:gd name="T18" fmla="*/ 14 w 94"/>
                <a:gd name="T19" fmla="*/ 27 h 65"/>
                <a:gd name="T20" fmla="*/ 6 w 94"/>
                <a:gd name="T21" fmla="*/ 38 h 65"/>
                <a:gd name="T22" fmla="*/ 3 w 94"/>
                <a:gd name="T23" fmla="*/ 35 h 65"/>
                <a:gd name="T24" fmla="*/ 6 w 94"/>
                <a:gd name="T25" fmla="*/ 32 h 65"/>
                <a:gd name="T26" fmla="*/ 7 w 94"/>
                <a:gd name="T27" fmla="*/ 32 h 65"/>
                <a:gd name="T28" fmla="*/ 9 w 94"/>
                <a:gd name="T29" fmla="*/ 29 h 65"/>
                <a:gd name="T30" fmla="*/ 2 w 94"/>
                <a:gd name="T31" fmla="*/ 27 h 65"/>
                <a:gd name="T32" fmla="*/ 0 w 94"/>
                <a:gd name="T33" fmla="*/ 21 h 65"/>
                <a:gd name="T34" fmla="*/ 2 w 94"/>
                <a:gd name="T35" fmla="*/ 15 h 65"/>
                <a:gd name="T36" fmla="*/ 7 w 94"/>
                <a:gd name="T37" fmla="*/ 14 h 65"/>
                <a:gd name="T38" fmla="*/ 15 w 94"/>
                <a:gd name="T39" fmla="*/ 22 h 65"/>
                <a:gd name="T40" fmla="*/ 18 w 94"/>
                <a:gd name="T41" fmla="*/ 19 h 65"/>
                <a:gd name="T42" fmla="*/ 21 w 94"/>
                <a:gd name="T43" fmla="*/ 14 h 65"/>
                <a:gd name="T44" fmla="*/ 15 w 94"/>
                <a:gd name="T45" fmla="*/ 4 h 65"/>
                <a:gd name="T46" fmla="*/ 17 w 94"/>
                <a:gd name="T47" fmla="*/ 1 h 65"/>
                <a:gd name="T48" fmla="*/ 18 w 94"/>
                <a:gd name="T49" fmla="*/ 0 h 65"/>
                <a:gd name="T50" fmla="*/ 29 w 94"/>
                <a:gd name="T51" fmla="*/ 8 h 65"/>
                <a:gd name="T52" fmla="*/ 28 w 94"/>
                <a:gd name="T53" fmla="*/ 13 h 65"/>
                <a:gd name="T54" fmla="*/ 41 w 94"/>
                <a:gd name="T55" fmla="*/ 11 h 65"/>
                <a:gd name="T56" fmla="*/ 40 w 94"/>
                <a:gd name="T57" fmla="*/ 7 h 65"/>
                <a:gd name="T58" fmla="*/ 47 w 94"/>
                <a:gd name="T59" fmla="*/ 2 h 65"/>
                <a:gd name="T60" fmla="*/ 51 w 94"/>
                <a:gd name="T61" fmla="*/ 3 h 65"/>
                <a:gd name="T62" fmla="*/ 53 w 94"/>
                <a:gd name="T63" fmla="*/ 5 h 65"/>
                <a:gd name="T64" fmla="*/ 48 w 94"/>
                <a:gd name="T65" fmla="*/ 13 h 65"/>
                <a:gd name="T66" fmla="*/ 57 w 94"/>
                <a:gd name="T67" fmla="*/ 18 h 65"/>
                <a:gd name="T68" fmla="*/ 57 w 94"/>
                <a:gd name="T69" fmla="*/ 16 h 65"/>
                <a:gd name="T70" fmla="*/ 67 w 94"/>
                <a:gd name="T71" fmla="*/ 7 h 65"/>
                <a:gd name="T72" fmla="*/ 68 w 94"/>
                <a:gd name="T73" fmla="*/ 9 h 65"/>
                <a:gd name="T74" fmla="*/ 64 w 94"/>
                <a:gd name="T75" fmla="*/ 22 h 65"/>
                <a:gd name="T76" fmla="*/ 72 w 94"/>
                <a:gd name="T77" fmla="*/ 25 h 65"/>
                <a:gd name="T78" fmla="*/ 84 w 94"/>
                <a:gd name="T79" fmla="*/ 17 h 65"/>
                <a:gd name="T80" fmla="*/ 86 w 94"/>
                <a:gd name="T81" fmla="*/ 17 h 65"/>
                <a:gd name="T82" fmla="*/ 83 w 94"/>
                <a:gd name="T83" fmla="*/ 24 h 65"/>
                <a:gd name="T84" fmla="*/ 82 w 94"/>
                <a:gd name="T85" fmla="*/ 30 h 65"/>
                <a:gd name="T86" fmla="*/ 86 w 94"/>
                <a:gd name="T87" fmla="*/ 40 h 65"/>
                <a:gd name="T88" fmla="*/ 91 w 94"/>
                <a:gd name="T89" fmla="*/ 38 h 65"/>
                <a:gd name="T90" fmla="*/ 93 w 94"/>
                <a:gd name="T91" fmla="*/ 42 h 65"/>
                <a:gd name="T92" fmla="*/ 87 w 94"/>
                <a:gd name="T93" fmla="*/ 44 h 65"/>
                <a:gd name="T94" fmla="*/ 82 w 94"/>
                <a:gd name="T95" fmla="*/ 61 h 65"/>
                <a:gd name="T96" fmla="*/ 85 w 94"/>
                <a:gd name="T97" fmla="*/ 61 h 65"/>
                <a:gd name="T98" fmla="*/ 92 w 94"/>
                <a:gd name="T99" fmla="*/ 61 h 65"/>
                <a:gd name="T100" fmla="*/ 91 w 94"/>
                <a:gd name="T101" fmla="*/ 63 h 65"/>
                <a:gd name="T102" fmla="*/ 85 w 94"/>
                <a:gd name="T103" fmla="*/ 65 h 65"/>
                <a:gd name="T104" fmla="*/ 7 w 94"/>
                <a:gd name="T105" fmla="*/ 26 h 65"/>
                <a:gd name="T106" fmla="*/ 11 w 94"/>
                <a:gd name="T107" fmla="*/ 23 h 65"/>
                <a:gd name="T108" fmla="*/ 7 w 94"/>
                <a:gd name="T109" fmla="*/ 18 h 65"/>
                <a:gd name="T110" fmla="*/ 4 w 94"/>
                <a:gd name="T111" fmla="*/ 21 h 65"/>
                <a:gd name="T112" fmla="*/ 61 w 94"/>
                <a:gd name="T113" fmla="*/ 16 h 65"/>
                <a:gd name="T114" fmla="*/ 61 w 94"/>
                <a:gd name="T115" fmla="*/ 16 h 65"/>
                <a:gd name="T116" fmla="*/ 25 w 94"/>
                <a:gd name="T117" fmla="*/ 8 h 65"/>
                <a:gd name="T118" fmla="*/ 24 w 94"/>
                <a:gd name="T119" fmla="*/ 12 h 65"/>
                <a:gd name="T120" fmla="*/ 45 w 94"/>
                <a:gd name="T121" fmla="*/ 9 h 65"/>
                <a:gd name="T122" fmla="*/ 47 w 94"/>
                <a:gd name="T12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" h="65">
                  <a:moveTo>
                    <a:pt x="85" y="65"/>
                  </a:moveTo>
                  <a:cubicBezTo>
                    <a:pt x="83" y="65"/>
                    <a:pt x="81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8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1"/>
                    <a:pt x="77" y="59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2"/>
                    <a:pt x="79" y="46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0" y="40"/>
                    <a:pt x="78" y="35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8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6" y="28"/>
                    <a:pt x="74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9"/>
                    <a:pt x="62" y="26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4" y="22"/>
                    <a:pt x="50" y="19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6"/>
                    <a:pt x="45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6"/>
                    <a:pt x="36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7"/>
                    <a:pt x="28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9"/>
                    <a:pt x="23" y="20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4"/>
                    <a:pt x="17" y="26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31"/>
                    <a:pt x="10" y="36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4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3"/>
                    <a:pt x="6" y="3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30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3" y="29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12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8"/>
                    <a:pt x="15" y="20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1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" y="18"/>
                    <a:pt x="21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2"/>
                    <a:pt x="15" y="9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4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1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30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5" y="13"/>
                    <a:pt x="38" y="13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0" y="9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1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5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3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8"/>
                    <a:pt x="50" y="11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6"/>
                    <a:pt x="55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2"/>
                    <a:pt x="60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8"/>
                    <a:pt x="68" y="8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4"/>
                    <a:pt x="66" y="18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1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4"/>
                    <a:pt x="69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5"/>
                    <a:pt x="77" y="24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0"/>
                    <a:pt x="82" y="18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5" y="22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5"/>
                    <a:pt x="82" y="28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3"/>
                    <a:pt x="83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9"/>
                    <a:pt x="85" y="39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8" y="39"/>
                    <a:pt x="8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8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40"/>
                    <a:pt x="93" y="41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1" y="43"/>
                    <a:pt x="89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4" y="47"/>
                    <a:pt x="81" y="52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8"/>
                    <a:pt x="81" y="60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3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6" y="61"/>
                    <a:pt x="88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2" y="60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3" y="62"/>
                    <a:pt x="92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89" y="65"/>
                    <a:pt x="87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lose/>
                  <a:moveTo>
                    <a:pt x="4" y="21"/>
                  </a:moveTo>
                  <a:cubicBezTo>
                    <a:pt x="4" y="25"/>
                    <a:pt x="5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5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0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lose/>
                  <a:moveTo>
                    <a:pt x="61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3" y="14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3"/>
                    <a:pt x="61" y="14"/>
                    <a:pt x="61" y="16"/>
                  </a:cubicBezTo>
                  <a:close/>
                  <a:moveTo>
                    <a:pt x="24" y="12"/>
                  </a:moveTo>
                  <a:cubicBezTo>
                    <a:pt x="25" y="10"/>
                    <a:pt x="25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4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8"/>
                    <a:pt x="21" y="10"/>
                    <a:pt x="24" y="12"/>
                  </a:cubicBezTo>
                  <a:close/>
                  <a:moveTo>
                    <a:pt x="44" y="7"/>
                  </a:moveTo>
                  <a:cubicBezTo>
                    <a:pt x="44" y="8"/>
                    <a:pt x="44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7"/>
                    <a:pt x="44" y="7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5"/>
            <p:cNvSpPr>
              <a:spLocks noEditPoints="1"/>
            </p:cNvSpPr>
            <p:nvPr/>
          </p:nvSpPr>
          <p:spPr bwMode="auto">
            <a:xfrm>
              <a:off x="6226176" y="2198688"/>
              <a:ext cx="193675" cy="188913"/>
            </a:xfrm>
            <a:custGeom>
              <a:avLst/>
              <a:gdLst>
                <a:gd name="T0" fmla="*/ 22 w 41"/>
                <a:gd name="T1" fmla="*/ 40 h 40"/>
                <a:gd name="T2" fmla="*/ 20 w 41"/>
                <a:gd name="T3" fmla="*/ 40 h 40"/>
                <a:gd name="T4" fmla="*/ 20 w 41"/>
                <a:gd name="T5" fmla="*/ 40 h 40"/>
                <a:gd name="T6" fmla="*/ 0 w 41"/>
                <a:gd name="T7" fmla="*/ 16 h 40"/>
                <a:gd name="T8" fmla="*/ 0 w 41"/>
                <a:gd name="T9" fmla="*/ 16 h 40"/>
                <a:gd name="T10" fmla="*/ 3 w 41"/>
                <a:gd name="T11" fmla="*/ 6 h 40"/>
                <a:gd name="T12" fmla="*/ 3 w 41"/>
                <a:gd name="T13" fmla="*/ 6 h 40"/>
                <a:gd name="T14" fmla="*/ 11 w 41"/>
                <a:gd name="T15" fmla="*/ 2 h 40"/>
                <a:gd name="T16" fmla="*/ 11 w 41"/>
                <a:gd name="T17" fmla="*/ 2 h 40"/>
                <a:gd name="T18" fmla="*/ 16 w 41"/>
                <a:gd name="T19" fmla="*/ 3 h 40"/>
                <a:gd name="T20" fmla="*/ 16 w 41"/>
                <a:gd name="T21" fmla="*/ 3 h 40"/>
                <a:gd name="T22" fmla="*/ 25 w 41"/>
                <a:gd name="T23" fmla="*/ 0 h 40"/>
                <a:gd name="T24" fmla="*/ 25 w 41"/>
                <a:gd name="T25" fmla="*/ 0 h 40"/>
                <a:gd name="T26" fmla="*/ 41 w 41"/>
                <a:gd name="T27" fmla="*/ 20 h 40"/>
                <a:gd name="T28" fmla="*/ 41 w 41"/>
                <a:gd name="T29" fmla="*/ 20 h 40"/>
                <a:gd name="T30" fmla="*/ 36 w 41"/>
                <a:gd name="T31" fmla="*/ 33 h 40"/>
                <a:gd name="T32" fmla="*/ 36 w 41"/>
                <a:gd name="T33" fmla="*/ 33 h 40"/>
                <a:gd name="T34" fmla="*/ 22 w 41"/>
                <a:gd name="T35" fmla="*/ 40 h 40"/>
                <a:gd name="T36" fmla="*/ 22 w 41"/>
                <a:gd name="T37" fmla="*/ 40 h 40"/>
                <a:gd name="T38" fmla="*/ 22 w 41"/>
                <a:gd name="T39" fmla="*/ 40 h 40"/>
                <a:gd name="T40" fmla="*/ 4 w 41"/>
                <a:gd name="T41" fmla="*/ 16 h 40"/>
                <a:gd name="T42" fmla="*/ 20 w 41"/>
                <a:gd name="T43" fmla="*/ 36 h 40"/>
                <a:gd name="T44" fmla="*/ 20 w 41"/>
                <a:gd name="T45" fmla="*/ 36 h 40"/>
                <a:gd name="T46" fmla="*/ 22 w 41"/>
                <a:gd name="T47" fmla="*/ 36 h 40"/>
                <a:gd name="T48" fmla="*/ 22 w 41"/>
                <a:gd name="T49" fmla="*/ 36 h 40"/>
                <a:gd name="T50" fmla="*/ 37 w 41"/>
                <a:gd name="T51" fmla="*/ 20 h 40"/>
                <a:gd name="T52" fmla="*/ 37 w 41"/>
                <a:gd name="T53" fmla="*/ 20 h 40"/>
                <a:gd name="T54" fmla="*/ 33 w 41"/>
                <a:gd name="T55" fmla="*/ 9 h 40"/>
                <a:gd name="T56" fmla="*/ 33 w 41"/>
                <a:gd name="T57" fmla="*/ 9 h 40"/>
                <a:gd name="T58" fmla="*/ 25 w 41"/>
                <a:gd name="T59" fmla="*/ 4 h 40"/>
                <a:gd name="T60" fmla="*/ 25 w 41"/>
                <a:gd name="T61" fmla="*/ 4 h 40"/>
                <a:gd name="T62" fmla="*/ 20 w 41"/>
                <a:gd name="T63" fmla="*/ 5 h 40"/>
                <a:gd name="T64" fmla="*/ 20 w 41"/>
                <a:gd name="T65" fmla="*/ 5 h 40"/>
                <a:gd name="T66" fmla="*/ 20 w 41"/>
                <a:gd name="T67" fmla="*/ 6 h 40"/>
                <a:gd name="T68" fmla="*/ 20 w 41"/>
                <a:gd name="T69" fmla="*/ 6 h 40"/>
                <a:gd name="T70" fmla="*/ 17 w 41"/>
                <a:gd name="T71" fmla="*/ 7 h 40"/>
                <a:gd name="T72" fmla="*/ 17 w 41"/>
                <a:gd name="T73" fmla="*/ 7 h 40"/>
                <a:gd name="T74" fmla="*/ 16 w 41"/>
                <a:gd name="T75" fmla="*/ 7 h 40"/>
                <a:gd name="T76" fmla="*/ 16 w 41"/>
                <a:gd name="T77" fmla="*/ 7 h 40"/>
                <a:gd name="T78" fmla="*/ 15 w 41"/>
                <a:gd name="T79" fmla="*/ 7 h 40"/>
                <a:gd name="T80" fmla="*/ 15 w 41"/>
                <a:gd name="T81" fmla="*/ 7 h 40"/>
                <a:gd name="T82" fmla="*/ 13 w 41"/>
                <a:gd name="T83" fmla="*/ 7 h 40"/>
                <a:gd name="T84" fmla="*/ 13 w 41"/>
                <a:gd name="T85" fmla="*/ 7 h 40"/>
                <a:gd name="T86" fmla="*/ 12 w 41"/>
                <a:gd name="T87" fmla="*/ 6 h 40"/>
                <a:gd name="T88" fmla="*/ 12 w 41"/>
                <a:gd name="T89" fmla="*/ 6 h 40"/>
                <a:gd name="T90" fmla="*/ 11 w 41"/>
                <a:gd name="T91" fmla="*/ 6 h 40"/>
                <a:gd name="T92" fmla="*/ 11 w 41"/>
                <a:gd name="T93" fmla="*/ 6 h 40"/>
                <a:gd name="T94" fmla="*/ 4 w 41"/>
                <a:gd name="T9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40">
                  <a:moveTo>
                    <a:pt x="22" y="40"/>
                  </a:moveTo>
                  <a:cubicBezTo>
                    <a:pt x="21" y="40"/>
                    <a:pt x="21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7" y="38"/>
                    <a:pt x="0" y="2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8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4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41" y="1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5"/>
                    <a:pt x="39" y="30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3" y="37"/>
                    <a:pt x="28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lose/>
                  <a:moveTo>
                    <a:pt x="4" y="16"/>
                  </a:moveTo>
                  <a:cubicBezTo>
                    <a:pt x="4" y="24"/>
                    <a:pt x="1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2" y="36"/>
                    <a:pt x="36" y="2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5" y="12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6"/>
                    <a:pt x="28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8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7" y="6"/>
                    <a:pt x="5" y="10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6"/>
            <p:cNvSpPr/>
            <p:nvPr/>
          </p:nvSpPr>
          <p:spPr bwMode="auto">
            <a:xfrm>
              <a:off x="6288089" y="2292351"/>
              <a:ext cx="84138" cy="42863"/>
            </a:xfrm>
            <a:custGeom>
              <a:avLst/>
              <a:gdLst>
                <a:gd name="T0" fmla="*/ 12 w 18"/>
                <a:gd name="T1" fmla="*/ 9 h 9"/>
                <a:gd name="T2" fmla="*/ 1 w 18"/>
                <a:gd name="T3" fmla="*/ 3 h 9"/>
                <a:gd name="T4" fmla="*/ 1 w 18"/>
                <a:gd name="T5" fmla="*/ 3 h 9"/>
                <a:gd name="T6" fmla="*/ 1 w 18"/>
                <a:gd name="T7" fmla="*/ 0 h 9"/>
                <a:gd name="T8" fmla="*/ 1 w 18"/>
                <a:gd name="T9" fmla="*/ 0 h 9"/>
                <a:gd name="T10" fmla="*/ 4 w 18"/>
                <a:gd name="T11" fmla="*/ 0 h 9"/>
                <a:gd name="T12" fmla="*/ 4 w 18"/>
                <a:gd name="T13" fmla="*/ 0 h 9"/>
                <a:gd name="T14" fmla="*/ 12 w 18"/>
                <a:gd name="T15" fmla="*/ 5 h 9"/>
                <a:gd name="T16" fmla="*/ 12 w 18"/>
                <a:gd name="T17" fmla="*/ 5 h 9"/>
                <a:gd name="T18" fmla="*/ 14 w 18"/>
                <a:gd name="T19" fmla="*/ 4 h 9"/>
                <a:gd name="T20" fmla="*/ 14 w 18"/>
                <a:gd name="T21" fmla="*/ 4 h 9"/>
                <a:gd name="T22" fmla="*/ 17 w 18"/>
                <a:gd name="T23" fmla="*/ 5 h 9"/>
                <a:gd name="T24" fmla="*/ 17 w 18"/>
                <a:gd name="T25" fmla="*/ 5 h 9"/>
                <a:gd name="T26" fmla="*/ 17 w 18"/>
                <a:gd name="T27" fmla="*/ 8 h 9"/>
                <a:gd name="T28" fmla="*/ 17 w 18"/>
                <a:gd name="T29" fmla="*/ 8 h 9"/>
                <a:gd name="T30" fmla="*/ 12 w 18"/>
                <a:gd name="T31" fmla="*/ 9 h 9"/>
                <a:gd name="T32" fmla="*/ 12 w 18"/>
                <a:gd name="T33" fmla="*/ 9 h 9"/>
                <a:gd name="T34" fmla="*/ 12 w 18"/>
                <a:gd name="T3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9">
                  <a:moveTo>
                    <a:pt x="12" y="9"/>
                  </a:moveTo>
                  <a:cubicBezTo>
                    <a:pt x="8" y="9"/>
                    <a:pt x="4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0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9"/>
                    <a:pt x="14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7"/>
            <p:cNvSpPr/>
            <p:nvPr/>
          </p:nvSpPr>
          <p:spPr bwMode="auto">
            <a:xfrm>
              <a:off x="6302376" y="2251076"/>
              <a:ext cx="22225" cy="31750"/>
            </a:xfrm>
            <a:custGeom>
              <a:avLst/>
              <a:gdLst>
                <a:gd name="T0" fmla="*/ 1 w 5"/>
                <a:gd name="T1" fmla="*/ 5 h 7"/>
                <a:gd name="T2" fmla="*/ 0 w 5"/>
                <a:gd name="T3" fmla="*/ 2 h 7"/>
                <a:gd name="T4" fmla="*/ 0 w 5"/>
                <a:gd name="T5" fmla="*/ 2 h 7"/>
                <a:gd name="T6" fmla="*/ 2 w 5"/>
                <a:gd name="T7" fmla="*/ 0 h 7"/>
                <a:gd name="T8" fmla="*/ 2 w 5"/>
                <a:gd name="T9" fmla="*/ 0 h 7"/>
                <a:gd name="T10" fmla="*/ 4 w 5"/>
                <a:gd name="T11" fmla="*/ 1 h 7"/>
                <a:gd name="T12" fmla="*/ 4 w 5"/>
                <a:gd name="T13" fmla="*/ 1 h 7"/>
                <a:gd name="T14" fmla="*/ 5 w 5"/>
                <a:gd name="T15" fmla="*/ 5 h 7"/>
                <a:gd name="T16" fmla="*/ 5 w 5"/>
                <a:gd name="T17" fmla="*/ 5 h 7"/>
                <a:gd name="T18" fmla="*/ 5 w 5"/>
                <a:gd name="T19" fmla="*/ 5 h 7"/>
                <a:gd name="T20" fmla="*/ 3 w 5"/>
                <a:gd name="T21" fmla="*/ 7 h 7"/>
                <a:gd name="T22" fmla="*/ 3 w 5"/>
                <a:gd name="T23" fmla="*/ 7 h 7"/>
                <a:gd name="T24" fmla="*/ 3 w 5"/>
                <a:gd name="T25" fmla="*/ 7 h 7"/>
                <a:gd name="T26" fmla="*/ 3 w 5"/>
                <a:gd name="T27" fmla="*/ 7 h 7"/>
                <a:gd name="T28" fmla="*/ 1 w 5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5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8"/>
            <p:cNvSpPr/>
            <p:nvPr/>
          </p:nvSpPr>
          <p:spPr bwMode="auto">
            <a:xfrm>
              <a:off x="6353176" y="2251076"/>
              <a:ext cx="28575" cy="19050"/>
            </a:xfrm>
            <a:custGeom>
              <a:avLst/>
              <a:gdLst>
                <a:gd name="T0" fmla="*/ 0 w 6"/>
                <a:gd name="T1" fmla="*/ 3 h 4"/>
                <a:gd name="T2" fmla="*/ 2 w 6"/>
                <a:gd name="T3" fmla="*/ 0 h 4"/>
                <a:gd name="T4" fmla="*/ 2 w 6"/>
                <a:gd name="T5" fmla="*/ 0 h 4"/>
                <a:gd name="T6" fmla="*/ 4 w 6"/>
                <a:gd name="T7" fmla="*/ 0 h 4"/>
                <a:gd name="T8" fmla="*/ 4 w 6"/>
                <a:gd name="T9" fmla="*/ 0 h 4"/>
                <a:gd name="T10" fmla="*/ 6 w 6"/>
                <a:gd name="T11" fmla="*/ 2 h 4"/>
                <a:gd name="T12" fmla="*/ 6 w 6"/>
                <a:gd name="T13" fmla="*/ 2 h 4"/>
                <a:gd name="T14" fmla="*/ 4 w 6"/>
                <a:gd name="T15" fmla="*/ 4 h 4"/>
                <a:gd name="T16" fmla="*/ 4 w 6"/>
                <a:gd name="T17" fmla="*/ 4 h 4"/>
                <a:gd name="T18" fmla="*/ 2 w 6"/>
                <a:gd name="T19" fmla="*/ 4 h 4"/>
                <a:gd name="T20" fmla="*/ 2 w 6"/>
                <a:gd name="T21" fmla="*/ 4 h 4"/>
                <a:gd name="T22" fmla="*/ 2 w 6"/>
                <a:gd name="T23" fmla="*/ 4 h 4"/>
                <a:gd name="T24" fmla="*/ 2 w 6"/>
                <a:gd name="T25" fmla="*/ 4 h 4"/>
                <a:gd name="T26" fmla="*/ 2 w 6"/>
                <a:gd name="T27" fmla="*/ 4 h 4"/>
                <a:gd name="T28" fmla="*/ 0 w 6"/>
                <a:gd name="T2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9"/>
            <p:cNvSpPr/>
            <p:nvPr/>
          </p:nvSpPr>
          <p:spPr bwMode="auto">
            <a:xfrm>
              <a:off x="6207126" y="2133601"/>
              <a:ext cx="150813" cy="107950"/>
            </a:xfrm>
            <a:custGeom>
              <a:avLst/>
              <a:gdLst>
                <a:gd name="T0" fmla="*/ 0 w 32"/>
                <a:gd name="T1" fmla="*/ 13 h 23"/>
                <a:gd name="T2" fmla="*/ 1 w 32"/>
                <a:gd name="T3" fmla="*/ 11 h 23"/>
                <a:gd name="T4" fmla="*/ 3 w 32"/>
                <a:gd name="T5" fmla="*/ 11 h 23"/>
                <a:gd name="T6" fmla="*/ 7 w 32"/>
                <a:gd name="T7" fmla="*/ 13 h 23"/>
                <a:gd name="T8" fmla="*/ 7 w 32"/>
                <a:gd name="T9" fmla="*/ 11 h 23"/>
                <a:gd name="T10" fmla="*/ 7 w 32"/>
                <a:gd name="T11" fmla="*/ 9 h 23"/>
                <a:gd name="T12" fmla="*/ 10 w 32"/>
                <a:gd name="T13" fmla="*/ 8 h 23"/>
                <a:gd name="T14" fmla="*/ 16 w 32"/>
                <a:gd name="T15" fmla="*/ 11 h 23"/>
                <a:gd name="T16" fmla="*/ 15 w 32"/>
                <a:gd name="T17" fmla="*/ 3 h 23"/>
                <a:gd name="T18" fmla="*/ 16 w 32"/>
                <a:gd name="T19" fmla="*/ 1 h 23"/>
                <a:gd name="T20" fmla="*/ 18 w 32"/>
                <a:gd name="T21" fmla="*/ 0 h 23"/>
                <a:gd name="T22" fmla="*/ 26 w 32"/>
                <a:gd name="T23" fmla="*/ 8 h 23"/>
                <a:gd name="T24" fmla="*/ 28 w 32"/>
                <a:gd name="T25" fmla="*/ 7 h 23"/>
                <a:gd name="T26" fmla="*/ 29 w 32"/>
                <a:gd name="T27" fmla="*/ 8 h 23"/>
                <a:gd name="T28" fmla="*/ 30 w 32"/>
                <a:gd name="T29" fmla="*/ 9 h 23"/>
                <a:gd name="T30" fmla="*/ 30 w 32"/>
                <a:gd name="T31" fmla="*/ 9 h 23"/>
                <a:gd name="T32" fmla="*/ 30 w 32"/>
                <a:gd name="T33" fmla="*/ 9 h 23"/>
                <a:gd name="T34" fmla="*/ 30 w 32"/>
                <a:gd name="T35" fmla="*/ 9 h 23"/>
                <a:gd name="T36" fmla="*/ 30 w 32"/>
                <a:gd name="T37" fmla="*/ 10 h 23"/>
                <a:gd name="T38" fmla="*/ 30 w 32"/>
                <a:gd name="T39" fmla="*/ 12 h 23"/>
                <a:gd name="T40" fmla="*/ 31 w 32"/>
                <a:gd name="T41" fmla="*/ 16 h 23"/>
                <a:gd name="T42" fmla="*/ 31 w 32"/>
                <a:gd name="T43" fmla="*/ 18 h 23"/>
                <a:gd name="T44" fmla="*/ 28 w 32"/>
                <a:gd name="T45" fmla="*/ 18 h 23"/>
                <a:gd name="T46" fmla="*/ 19 w 32"/>
                <a:gd name="T47" fmla="*/ 6 h 23"/>
                <a:gd name="T48" fmla="*/ 21 w 32"/>
                <a:gd name="T49" fmla="*/ 13 h 23"/>
                <a:gd name="T50" fmla="*/ 21 w 32"/>
                <a:gd name="T51" fmla="*/ 16 h 23"/>
                <a:gd name="T52" fmla="*/ 18 w 32"/>
                <a:gd name="T53" fmla="*/ 16 h 23"/>
                <a:gd name="T54" fmla="*/ 12 w 32"/>
                <a:gd name="T55" fmla="*/ 13 h 23"/>
                <a:gd name="T56" fmla="*/ 13 w 32"/>
                <a:gd name="T57" fmla="*/ 17 h 23"/>
                <a:gd name="T58" fmla="*/ 12 w 32"/>
                <a:gd name="T59" fmla="*/ 20 h 23"/>
                <a:gd name="T60" fmla="*/ 10 w 32"/>
                <a:gd name="T61" fmla="*/ 20 h 23"/>
                <a:gd name="T62" fmla="*/ 5 w 32"/>
                <a:gd name="T63" fmla="*/ 16 h 23"/>
                <a:gd name="T64" fmla="*/ 6 w 32"/>
                <a:gd name="T65" fmla="*/ 20 h 23"/>
                <a:gd name="T66" fmla="*/ 5 w 32"/>
                <a:gd name="T67" fmla="*/ 23 h 23"/>
                <a:gd name="T68" fmla="*/ 4 w 32"/>
                <a:gd name="T69" fmla="*/ 23 h 23"/>
                <a:gd name="T70" fmla="*/ 2 w 32"/>
                <a:gd name="T7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23">
                  <a:moveTo>
                    <a:pt x="2" y="22"/>
                  </a:moveTo>
                  <a:cubicBezTo>
                    <a:pt x="1" y="19"/>
                    <a:pt x="0" y="1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3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2"/>
                    <a:pt x="24" y="5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4"/>
                    <a:pt x="23" y="9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5"/>
                    <a:pt x="14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5"/>
                    <a:pt x="12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9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8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5953126" y="2114551"/>
              <a:ext cx="198438" cy="201613"/>
            </a:xfrm>
            <a:custGeom>
              <a:avLst/>
              <a:gdLst>
                <a:gd name="T0" fmla="*/ 22 w 42"/>
                <a:gd name="T1" fmla="*/ 43 h 43"/>
                <a:gd name="T2" fmla="*/ 0 w 42"/>
                <a:gd name="T3" fmla="*/ 20 h 43"/>
                <a:gd name="T4" fmla="*/ 0 w 42"/>
                <a:gd name="T5" fmla="*/ 20 h 43"/>
                <a:gd name="T6" fmla="*/ 13 w 42"/>
                <a:gd name="T7" fmla="*/ 0 h 43"/>
                <a:gd name="T8" fmla="*/ 13 w 42"/>
                <a:gd name="T9" fmla="*/ 0 h 43"/>
                <a:gd name="T10" fmla="*/ 19 w 42"/>
                <a:gd name="T11" fmla="*/ 1 h 43"/>
                <a:gd name="T12" fmla="*/ 19 w 42"/>
                <a:gd name="T13" fmla="*/ 1 h 43"/>
                <a:gd name="T14" fmla="*/ 42 w 42"/>
                <a:gd name="T15" fmla="*/ 28 h 43"/>
                <a:gd name="T16" fmla="*/ 42 w 42"/>
                <a:gd name="T17" fmla="*/ 28 h 43"/>
                <a:gd name="T18" fmla="*/ 37 w 42"/>
                <a:gd name="T19" fmla="*/ 38 h 43"/>
                <a:gd name="T20" fmla="*/ 37 w 42"/>
                <a:gd name="T21" fmla="*/ 38 h 43"/>
                <a:gd name="T22" fmla="*/ 24 w 42"/>
                <a:gd name="T23" fmla="*/ 43 h 43"/>
                <a:gd name="T24" fmla="*/ 24 w 42"/>
                <a:gd name="T25" fmla="*/ 43 h 43"/>
                <a:gd name="T26" fmla="*/ 22 w 42"/>
                <a:gd name="T27" fmla="*/ 43 h 43"/>
                <a:gd name="T28" fmla="*/ 7 w 42"/>
                <a:gd name="T29" fmla="*/ 8 h 43"/>
                <a:gd name="T30" fmla="*/ 4 w 42"/>
                <a:gd name="T31" fmla="*/ 20 h 43"/>
                <a:gd name="T32" fmla="*/ 4 w 42"/>
                <a:gd name="T33" fmla="*/ 20 h 43"/>
                <a:gd name="T34" fmla="*/ 22 w 42"/>
                <a:gd name="T35" fmla="*/ 39 h 43"/>
                <a:gd name="T36" fmla="*/ 22 w 42"/>
                <a:gd name="T37" fmla="*/ 39 h 43"/>
                <a:gd name="T38" fmla="*/ 24 w 42"/>
                <a:gd name="T39" fmla="*/ 39 h 43"/>
                <a:gd name="T40" fmla="*/ 24 w 42"/>
                <a:gd name="T41" fmla="*/ 39 h 43"/>
                <a:gd name="T42" fmla="*/ 38 w 42"/>
                <a:gd name="T43" fmla="*/ 28 h 43"/>
                <a:gd name="T44" fmla="*/ 38 w 42"/>
                <a:gd name="T45" fmla="*/ 28 h 43"/>
                <a:gd name="T46" fmla="*/ 30 w 42"/>
                <a:gd name="T47" fmla="*/ 12 h 43"/>
                <a:gd name="T48" fmla="*/ 30 w 42"/>
                <a:gd name="T49" fmla="*/ 12 h 43"/>
                <a:gd name="T50" fmla="*/ 19 w 42"/>
                <a:gd name="T51" fmla="*/ 6 h 43"/>
                <a:gd name="T52" fmla="*/ 19 w 42"/>
                <a:gd name="T53" fmla="*/ 6 h 43"/>
                <a:gd name="T54" fmla="*/ 17 w 42"/>
                <a:gd name="T55" fmla="*/ 5 h 43"/>
                <a:gd name="T56" fmla="*/ 17 w 42"/>
                <a:gd name="T57" fmla="*/ 5 h 43"/>
                <a:gd name="T58" fmla="*/ 17 w 42"/>
                <a:gd name="T59" fmla="*/ 5 h 43"/>
                <a:gd name="T60" fmla="*/ 17 w 42"/>
                <a:gd name="T61" fmla="*/ 5 h 43"/>
                <a:gd name="T62" fmla="*/ 12 w 42"/>
                <a:gd name="T63" fmla="*/ 5 h 43"/>
                <a:gd name="T64" fmla="*/ 12 w 42"/>
                <a:gd name="T65" fmla="*/ 5 h 43"/>
                <a:gd name="T66" fmla="*/ 11 w 42"/>
                <a:gd name="T67" fmla="*/ 5 h 43"/>
                <a:gd name="T68" fmla="*/ 11 w 42"/>
                <a:gd name="T69" fmla="*/ 5 h 43"/>
                <a:gd name="T70" fmla="*/ 11 w 42"/>
                <a:gd name="T71" fmla="*/ 4 h 43"/>
                <a:gd name="T72" fmla="*/ 11 w 42"/>
                <a:gd name="T73" fmla="*/ 4 h 43"/>
                <a:gd name="T74" fmla="*/ 7 w 42"/>
                <a:gd name="T7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3">
                  <a:moveTo>
                    <a:pt x="22" y="43"/>
                  </a:moveTo>
                  <a:cubicBezTo>
                    <a:pt x="6" y="42"/>
                    <a:pt x="0" y="3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2" y="5"/>
                    <a:pt x="41" y="17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2"/>
                    <a:pt x="40" y="36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4" y="41"/>
                    <a:pt x="30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2" y="43"/>
                  </a:cubicBezTo>
                  <a:close/>
                  <a:moveTo>
                    <a:pt x="7" y="8"/>
                  </a:moveTo>
                  <a:cubicBezTo>
                    <a:pt x="5" y="11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9"/>
                    <a:pt x="9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9"/>
                    <a:pt x="37" y="34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3"/>
                    <a:pt x="35" y="17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9"/>
                    <a:pt x="24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1"/>
            <p:cNvSpPr/>
            <p:nvPr/>
          </p:nvSpPr>
          <p:spPr bwMode="auto">
            <a:xfrm>
              <a:off x="5995989" y="2227263"/>
              <a:ext cx="98425" cy="46038"/>
            </a:xfrm>
            <a:custGeom>
              <a:avLst/>
              <a:gdLst>
                <a:gd name="T0" fmla="*/ 13 w 21"/>
                <a:gd name="T1" fmla="*/ 10 h 10"/>
                <a:gd name="T2" fmla="*/ 1 w 21"/>
                <a:gd name="T3" fmla="*/ 3 h 10"/>
                <a:gd name="T4" fmla="*/ 1 w 21"/>
                <a:gd name="T5" fmla="*/ 3 h 10"/>
                <a:gd name="T6" fmla="*/ 1 w 21"/>
                <a:gd name="T7" fmla="*/ 0 h 10"/>
                <a:gd name="T8" fmla="*/ 1 w 21"/>
                <a:gd name="T9" fmla="*/ 0 h 10"/>
                <a:gd name="T10" fmla="*/ 4 w 21"/>
                <a:gd name="T11" fmla="*/ 0 h 10"/>
                <a:gd name="T12" fmla="*/ 4 w 21"/>
                <a:gd name="T13" fmla="*/ 0 h 10"/>
                <a:gd name="T14" fmla="*/ 13 w 21"/>
                <a:gd name="T15" fmla="*/ 6 h 10"/>
                <a:gd name="T16" fmla="*/ 13 w 21"/>
                <a:gd name="T17" fmla="*/ 6 h 10"/>
                <a:gd name="T18" fmla="*/ 17 w 21"/>
                <a:gd name="T19" fmla="*/ 3 h 10"/>
                <a:gd name="T20" fmla="*/ 17 w 21"/>
                <a:gd name="T21" fmla="*/ 3 h 10"/>
                <a:gd name="T22" fmla="*/ 20 w 21"/>
                <a:gd name="T23" fmla="*/ 2 h 10"/>
                <a:gd name="T24" fmla="*/ 20 w 21"/>
                <a:gd name="T25" fmla="*/ 2 h 10"/>
                <a:gd name="T26" fmla="*/ 21 w 21"/>
                <a:gd name="T27" fmla="*/ 5 h 10"/>
                <a:gd name="T28" fmla="*/ 21 w 21"/>
                <a:gd name="T29" fmla="*/ 5 h 10"/>
                <a:gd name="T30" fmla="*/ 13 w 21"/>
                <a:gd name="T31" fmla="*/ 10 h 10"/>
                <a:gd name="T32" fmla="*/ 13 w 21"/>
                <a:gd name="T33" fmla="*/ 10 h 10"/>
                <a:gd name="T34" fmla="*/ 13 w 21"/>
                <a:gd name="T3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10">
                  <a:moveTo>
                    <a:pt x="13" y="10"/>
                  </a:moveTo>
                  <a:cubicBezTo>
                    <a:pt x="8" y="10"/>
                    <a:pt x="4" y="6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1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6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8"/>
                    <a:pt x="16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2"/>
            <p:cNvSpPr/>
            <p:nvPr/>
          </p:nvSpPr>
          <p:spPr bwMode="auto">
            <a:xfrm>
              <a:off x="6000751" y="2184401"/>
              <a:ext cx="28575" cy="23813"/>
            </a:xfrm>
            <a:custGeom>
              <a:avLst/>
              <a:gdLst>
                <a:gd name="T0" fmla="*/ 3 w 6"/>
                <a:gd name="T1" fmla="*/ 4 h 5"/>
                <a:gd name="T2" fmla="*/ 1 w 6"/>
                <a:gd name="T3" fmla="*/ 2 h 5"/>
                <a:gd name="T4" fmla="*/ 1 w 6"/>
                <a:gd name="T5" fmla="*/ 2 h 5"/>
                <a:gd name="T6" fmla="*/ 2 w 6"/>
                <a:gd name="T7" fmla="*/ 0 h 5"/>
                <a:gd name="T8" fmla="*/ 2 w 6"/>
                <a:gd name="T9" fmla="*/ 0 h 5"/>
                <a:gd name="T10" fmla="*/ 3 w 6"/>
                <a:gd name="T11" fmla="*/ 0 h 5"/>
                <a:gd name="T12" fmla="*/ 3 w 6"/>
                <a:gd name="T13" fmla="*/ 0 h 5"/>
                <a:gd name="T14" fmla="*/ 6 w 6"/>
                <a:gd name="T15" fmla="*/ 1 h 5"/>
                <a:gd name="T16" fmla="*/ 6 w 6"/>
                <a:gd name="T17" fmla="*/ 1 h 5"/>
                <a:gd name="T18" fmla="*/ 6 w 6"/>
                <a:gd name="T19" fmla="*/ 3 h 5"/>
                <a:gd name="T20" fmla="*/ 6 w 6"/>
                <a:gd name="T21" fmla="*/ 3 h 5"/>
                <a:gd name="T22" fmla="*/ 6 w 6"/>
                <a:gd name="T23" fmla="*/ 3 h 5"/>
                <a:gd name="T24" fmla="*/ 6 w 6"/>
                <a:gd name="T25" fmla="*/ 3 h 5"/>
                <a:gd name="T26" fmla="*/ 4 w 6"/>
                <a:gd name="T27" fmla="*/ 5 h 5"/>
                <a:gd name="T28" fmla="*/ 4 w 6"/>
                <a:gd name="T29" fmla="*/ 5 h 5"/>
                <a:gd name="T30" fmla="*/ 3 w 6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3"/>
            <p:cNvSpPr/>
            <p:nvPr/>
          </p:nvSpPr>
          <p:spPr bwMode="auto">
            <a:xfrm>
              <a:off x="6053139" y="2184401"/>
              <a:ext cx="26988" cy="23813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1 h 5"/>
                <a:gd name="T4" fmla="*/ 2 w 6"/>
                <a:gd name="T5" fmla="*/ 1 h 5"/>
                <a:gd name="T6" fmla="*/ 4 w 6"/>
                <a:gd name="T7" fmla="*/ 0 h 5"/>
                <a:gd name="T8" fmla="*/ 4 w 6"/>
                <a:gd name="T9" fmla="*/ 0 h 5"/>
                <a:gd name="T10" fmla="*/ 4 w 6"/>
                <a:gd name="T11" fmla="*/ 0 h 5"/>
                <a:gd name="T12" fmla="*/ 6 w 6"/>
                <a:gd name="T13" fmla="*/ 2 h 5"/>
                <a:gd name="T14" fmla="*/ 6 w 6"/>
                <a:gd name="T15" fmla="*/ 2 h 5"/>
                <a:gd name="T16" fmla="*/ 4 w 6"/>
                <a:gd name="T17" fmla="*/ 4 h 5"/>
                <a:gd name="T18" fmla="*/ 4 w 6"/>
                <a:gd name="T19" fmla="*/ 4 h 5"/>
                <a:gd name="T20" fmla="*/ 3 w 6"/>
                <a:gd name="T21" fmla="*/ 5 h 5"/>
                <a:gd name="T22" fmla="*/ 3 w 6"/>
                <a:gd name="T23" fmla="*/ 5 h 5"/>
                <a:gd name="T24" fmla="*/ 2 w 6"/>
                <a:gd name="T25" fmla="*/ 5 h 5"/>
                <a:gd name="T26" fmla="*/ 2 w 6"/>
                <a:gd name="T27" fmla="*/ 5 h 5"/>
                <a:gd name="T28" fmla="*/ 0 w 6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4"/>
            <p:cNvSpPr/>
            <p:nvPr/>
          </p:nvSpPr>
          <p:spPr bwMode="auto">
            <a:xfrm>
              <a:off x="5995989" y="2024063"/>
              <a:ext cx="117475" cy="119063"/>
            </a:xfrm>
            <a:custGeom>
              <a:avLst/>
              <a:gdLst>
                <a:gd name="T0" fmla="*/ 5 w 25"/>
                <a:gd name="T1" fmla="*/ 25 h 25"/>
                <a:gd name="T2" fmla="*/ 0 w 25"/>
                <a:gd name="T3" fmla="*/ 17 h 25"/>
                <a:gd name="T4" fmla="*/ 0 w 25"/>
                <a:gd name="T5" fmla="*/ 17 h 25"/>
                <a:gd name="T6" fmla="*/ 5 w 25"/>
                <a:gd name="T7" fmla="*/ 9 h 25"/>
                <a:gd name="T8" fmla="*/ 5 w 25"/>
                <a:gd name="T9" fmla="*/ 9 h 25"/>
                <a:gd name="T10" fmla="*/ 8 w 25"/>
                <a:gd name="T11" fmla="*/ 9 h 25"/>
                <a:gd name="T12" fmla="*/ 8 w 25"/>
                <a:gd name="T13" fmla="*/ 9 h 25"/>
                <a:gd name="T14" fmla="*/ 10 w 25"/>
                <a:gd name="T15" fmla="*/ 11 h 25"/>
                <a:gd name="T16" fmla="*/ 10 w 25"/>
                <a:gd name="T17" fmla="*/ 11 h 25"/>
                <a:gd name="T18" fmla="*/ 18 w 25"/>
                <a:gd name="T19" fmla="*/ 1 h 25"/>
                <a:gd name="T20" fmla="*/ 18 w 25"/>
                <a:gd name="T21" fmla="*/ 1 h 25"/>
                <a:gd name="T22" fmla="*/ 20 w 25"/>
                <a:gd name="T23" fmla="*/ 1 h 25"/>
                <a:gd name="T24" fmla="*/ 20 w 25"/>
                <a:gd name="T25" fmla="*/ 1 h 25"/>
                <a:gd name="T26" fmla="*/ 25 w 25"/>
                <a:gd name="T27" fmla="*/ 11 h 25"/>
                <a:gd name="T28" fmla="*/ 25 w 25"/>
                <a:gd name="T29" fmla="*/ 11 h 25"/>
                <a:gd name="T30" fmla="*/ 23 w 25"/>
                <a:gd name="T31" fmla="*/ 13 h 25"/>
                <a:gd name="T32" fmla="*/ 23 w 25"/>
                <a:gd name="T33" fmla="*/ 13 h 25"/>
                <a:gd name="T34" fmla="*/ 21 w 25"/>
                <a:gd name="T35" fmla="*/ 11 h 25"/>
                <a:gd name="T36" fmla="*/ 21 w 25"/>
                <a:gd name="T37" fmla="*/ 11 h 25"/>
                <a:gd name="T38" fmla="*/ 18 w 25"/>
                <a:gd name="T39" fmla="*/ 5 h 25"/>
                <a:gd name="T40" fmla="*/ 18 w 25"/>
                <a:gd name="T41" fmla="*/ 5 h 25"/>
                <a:gd name="T42" fmla="*/ 14 w 25"/>
                <a:gd name="T43" fmla="*/ 12 h 25"/>
                <a:gd name="T44" fmla="*/ 14 w 25"/>
                <a:gd name="T45" fmla="*/ 12 h 25"/>
                <a:gd name="T46" fmla="*/ 14 w 25"/>
                <a:gd name="T47" fmla="*/ 15 h 25"/>
                <a:gd name="T48" fmla="*/ 14 w 25"/>
                <a:gd name="T49" fmla="*/ 15 h 25"/>
                <a:gd name="T50" fmla="*/ 13 w 25"/>
                <a:gd name="T51" fmla="*/ 17 h 25"/>
                <a:gd name="T52" fmla="*/ 13 w 25"/>
                <a:gd name="T53" fmla="*/ 17 h 25"/>
                <a:gd name="T54" fmla="*/ 10 w 25"/>
                <a:gd name="T55" fmla="*/ 16 h 25"/>
                <a:gd name="T56" fmla="*/ 10 w 25"/>
                <a:gd name="T57" fmla="*/ 16 h 25"/>
                <a:gd name="T58" fmla="*/ 6 w 25"/>
                <a:gd name="T59" fmla="*/ 13 h 25"/>
                <a:gd name="T60" fmla="*/ 6 w 25"/>
                <a:gd name="T61" fmla="*/ 13 h 25"/>
                <a:gd name="T62" fmla="*/ 4 w 25"/>
                <a:gd name="T63" fmla="*/ 17 h 25"/>
                <a:gd name="T64" fmla="*/ 4 w 25"/>
                <a:gd name="T65" fmla="*/ 17 h 25"/>
                <a:gd name="T66" fmla="*/ 7 w 25"/>
                <a:gd name="T67" fmla="*/ 21 h 25"/>
                <a:gd name="T68" fmla="*/ 7 w 25"/>
                <a:gd name="T69" fmla="*/ 21 h 25"/>
                <a:gd name="T70" fmla="*/ 8 w 25"/>
                <a:gd name="T71" fmla="*/ 24 h 25"/>
                <a:gd name="T72" fmla="*/ 8 w 25"/>
                <a:gd name="T73" fmla="*/ 24 h 25"/>
                <a:gd name="T74" fmla="*/ 6 w 25"/>
                <a:gd name="T75" fmla="*/ 25 h 25"/>
                <a:gd name="T76" fmla="*/ 6 w 25"/>
                <a:gd name="T77" fmla="*/ 25 h 25"/>
                <a:gd name="T78" fmla="*/ 5 w 25"/>
                <a:gd name="T7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" y="23"/>
                    <a:pt x="0" y="2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2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4"/>
                    <a:pt x="24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6"/>
                    <a:pt x="14" y="9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8" y="15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5" y="25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5"/>
            <p:cNvSpPr/>
            <p:nvPr/>
          </p:nvSpPr>
          <p:spPr bwMode="auto">
            <a:xfrm>
              <a:off x="6057901" y="2062163"/>
              <a:ext cx="107950" cy="93663"/>
            </a:xfrm>
            <a:custGeom>
              <a:avLst/>
              <a:gdLst>
                <a:gd name="T0" fmla="*/ 2 w 23"/>
                <a:gd name="T1" fmla="*/ 20 h 20"/>
                <a:gd name="T2" fmla="*/ 0 w 23"/>
                <a:gd name="T3" fmla="*/ 18 h 20"/>
                <a:gd name="T4" fmla="*/ 0 w 23"/>
                <a:gd name="T5" fmla="*/ 18 h 20"/>
                <a:gd name="T6" fmla="*/ 13 w 23"/>
                <a:gd name="T7" fmla="*/ 6 h 20"/>
                <a:gd name="T8" fmla="*/ 13 w 23"/>
                <a:gd name="T9" fmla="*/ 6 h 20"/>
                <a:gd name="T10" fmla="*/ 14 w 23"/>
                <a:gd name="T11" fmla="*/ 6 h 20"/>
                <a:gd name="T12" fmla="*/ 14 w 23"/>
                <a:gd name="T13" fmla="*/ 6 h 20"/>
                <a:gd name="T14" fmla="*/ 15 w 23"/>
                <a:gd name="T15" fmla="*/ 2 h 20"/>
                <a:gd name="T16" fmla="*/ 15 w 23"/>
                <a:gd name="T17" fmla="*/ 2 h 20"/>
                <a:gd name="T18" fmla="*/ 16 w 23"/>
                <a:gd name="T19" fmla="*/ 0 h 20"/>
                <a:gd name="T20" fmla="*/ 16 w 23"/>
                <a:gd name="T21" fmla="*/ 0 h 20"/>
                <a:gd name="T22" fmla="*/ 18 w 23"/>
                <a:gd name="T23" fmla="*/ 0 h 20"/>
                <a:gd name="T24" fmla="*/ 18 w 23"/>
                <a:gd name="T25" fmla="*/ 0 h 20"/>
                <a:gd name="T26" fmla="*/ 23 w 23"/>
                <a:gd name="T27" fmla="*/ 10 h 20"/>
                <a:gd name="T28" fmla="*/ 23 w 23"/>
                <a:gd name="T29" fmla="*/ 10 h 20"/>
                <a:gd name="T30" fmla="*/ 21 w 23"/>
                <a:gd name="T31" fmla="*/ 13 h 20"/>
                <a:gd name="T32" fmla="*/ 21 w 23"/>
                <a:gd name="T33" fmla="*/ 13 h 20"/>
                <a:gd name="T34" fmla="*/ 19 w 23"/>
                <a:gd name="T35" fmla="*/ 11 h 20"/>
                <a:gd name="T36" fmla="*/ 19 w 23"/>
                <a:gd name="T37" fmla="*/ 11 h 20"/>
                <a:gd name="T38" fmla="*/ 18 w 23"/>
                <a:gd name="T39" fmla="*/ 7 h 20"/>
                <a:gd name="T40" fmla="*/ 18 w 23"/>
                <a:gd name="T41" fmla="*/ 7 h 20"/>
                <a:gd name="T42" fmla="*/ 17 w 23"/>
                <a:gd name="T43" fmla="*/ 11 h 20"/>
                <a:gd name="T44" fmla="*/ 17 w 23"/>
                <a:gd name="T45" fmla="*/ 11 h 20"/>
                <a:gd name="T46" fmla="*/ 17 w 23"/>
                <a:gd name="T47" fmla="*/ 11 h 20"/>
                <a:gd name="T48" fmla="*/ 17 w 23"/>
                <a:gd name="T49" fmla="*/ 11 h 20"/>
                <a:gd name="T50" fmla="*/ 16 w 23"/>
                <a:gd name="T51" fmla="*/ 13 h 20"/>
                <a:gd name="T52" fmla="*/ 16 w 23"/>
                <a:gd name="T53" fmla="*/ 13 h 20"/>
                <a:gd name="T54" fmla="*/ 14 w 23"/>
                <a:gd name="T55" fmla="*/ 12 h 20"/>
                <a:gd name="T56" fmla="*/ 14 w 23"/>
                <a:gd name="T57" fmla="*/ 12 h 20"/>
                <a:gd name="T58" fmla="*/ 12 w 23"/>
                <a:gd name="T59" fmla="*/ 10 h 20"/>
                <a:gd name="T60" fmla="*/ 12 w 23"/>
                <a:gd name="T61" fmla="*/ 10 h 20"/>
                <a:gd name="T62" fmla="*/ 4 w 23"/>
                <a:gd name="T63" fmla="*/ 18 h 20"/>
                <a:gd name="T64" fmla="*/ 4 w 23"/>
                <a:gd name="T65" fmla="*/ 18 h 20"/>
                <a:gd name="T66" fmla="*/ 4 w 23"/>
                <a:gd name="T67" fmla="*/ 18 h 20"/>
                <a:gd name="T68" fmla="*/ 2 w 23"/>
                <a:gd name="T69" fmla="*/ 20 h 20"/>
                <a:gd name="T70" fmla="*/ 2 w 23"/>
                <a:gd name="T71" fmla="*/ 20 h 20"/>
                <a:gd name="T72" fmla="*/ 2 w 23"/>
                <a:gd name="T7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"/>
                    <a:pt x="6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3"/>
                    <a:pt x="22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11"/>
                    <a:pt x="4" y="15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6"/>
            <p:cNvSpPr/>
            <p:nvPr/>
          </p:nvSpPr>
          <p:spPr bwMode="auto">
            <a:xfrm>
              <a:off x="6099176" y="2128838"/>
              <a:ext cx="131763" cy="74613"/>
            </a:xfrm>
            <a:custGeom>
              <a:avLst/>
              <a:gdLst>
                <a:gd name="T0" fmla="*/ 1 w 28"/>
                <a:gd name="T1" fmla="*/ 14 h 16"/>
                <a:gd name="T2" fmla="*/ 1 w 28"/>
                <a:gd name="T3" fmla="*/ 11 h 16"/>
                <a:gd name="T4" fmla="*/ 1 w 28"/>
                <a:gd name="T5" fmla="*/ 11 h 16"/>
                <a:gd name="T6" fmla="*/ 7 w 28"/>
                <a:gd name="T7" fmla="*/ 4 h 16"/>
                <a:gd name="T8" fmla="*/ 7 w 28"/>
                <a:gd name="T9" fmla="*/ 4 h 16"/>
                <a:gd name="T10" fmla="*/ 9 w 28"/>
                <a:gd name="T11" fmla="*/ 5 h 16"/>
                <a:gd name="T12" fmla="*/ 9 w 28"/>
                <a:gd name="T13" fmla="*/ 5 h 16"/>
                <a:gd name="T14" fmla="*/ 10 w 28"/>
                <a:gd name="T15" fmla="*/ 6 h 16"/>
                <a:gd name="T16" fmla="*/ 10 w 28"/>
                <a:gd name="T17" fmla="*/ 6 h 16"/>
                <a:gd name="T18" fmla="*/ 17 w 28"/>
                <a:gd name="T19" fmla="*/ 0 h 16"/>
                <a:gd name="T20" fmla="*/ 17 w 28"/>
                <a:gd name="T21" fmla="*/ 0 h 16"/>
                <a:gd name="T22" fmla="*/ 28 w 28"/>
                <a:gd name="T23" fmla="*/ 9 h 16"/>
                <a:gd name="T24" fmla="*/ 28 w 28"/>
                <a:gd name="T25" fmla="*/ 9 h 16"/>
                <a:gd name="T26" fmla="*/ 27 w 28"/>
                <a:gd name="T27" fmla="*/ 12 h 16"/>
                <a:gd name="T28" fmla="*/ 27 w 28"/>
                <a:gd name="T29" fmla="*/ 12 h 16"/>
                <a:gd name="T30" fmla="*/ 24 w 28"/>
                <a:gd name="T31" fmla="*/ 10 h 16"/>
                <a:gd name="T32" fmla="*/ 24 w 28"/>
                <a:gd name="T33" fmla="*/ 10 h 16"/>
                <a:gd name="T34" fmla="*/ 17 w 28"/>
                <a:gd name="T35" fmla="*/ 4 h 16"/>
                <a:gd name="T36" fmla="*/ 17 w 28"/>
                <a:gd name="T37" fmla="*/ 4 h 16"/>
                <a:gd name="T38" fmla="*/ 13 w 28"/>
                <a:gd name="T39" fmla="*/ 10 h 16"/>
                <a:gd name="T40" fmla="*/ 13 w 28"/>
                <a:gd name="T41" fmla="*/ 10 h 16"/>
                <a:gd name="T42" fmla="*/ 12 w 28"/>
                <a:gd name="T43" fmla="*/ 11 h 16"/>
                <a:gd name="T44" fmla="*/ 12 w 28"/>
                <a:gd name="T45" fmla="*/ 11 h 16"/>
                <a:gd name="T46" fmla="*/ 10 w 28"/>
                <a:gd name="T47" fmla="*/ 11 h 16"/>
                <a:gd name="T48" fmla="*/ 10 w 28"/>
                <a:gd name="T49" fmla="*/ 11 h 16"/>
                <a:gd name="T50" fmla="*/ 7 w 28"/>
                <a:gd name="T51" fmla="*/ 9 h 16"/>
                <a:gd name="T52" fmla="*/ 7 w 28"/>
                <a:gd name="T53" fmla="*/ 9 h 16"/>
                <a:gd name="T54" fmla="*/ 5 w 28"/>
                <a:gd name="T55" fmla="*/ 11 h 16"/>
                <a:gd name="T56" fmla="*/ 5 w 28"/>
                <a:gd name="T57" fmla="*/ 11 h 16"/>
                <a:gd name="T58" fmla="*/ 5 w 28"/>
                <a:gd name="T59" fmla="*/ 13 h 16"/>
                <a:gd name="T60" fmla="*/ 5 w 28"/>
                <a:gd name="T61" fmla="*/ 13 h 16"/>
                <a:gd name="T62" fmla="*/ 3 w 28"/>
                <a:gd name="T63" fmla="*/ 16 h 16"/>
                <a:gd name="T64" fmla="*/ 3 w 28"/>
                <a:gd name="T65" fmla="*/ 16 h 16"/>
                <a:gd name="T66" fmla="*/ 3 w 28"/>
                <a:gd name="T67" fmla="*/ 16 h 16"/>
                <a:gd name="T68" fmla="*/ 3 w 28"/>
                <a:gd name="T69" fmla="*/ 16 h 16"/>
                <a:gd name="T70" fmla="*/ 1 w 28"/>
                <a:gd name="T7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6">
                  <a:moveTo>
                    <a:pt x="1" y="14"/>
                  </a:move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3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6" y="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6"/>
                    <a:pt x="19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4" y="5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5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" y="1102504"/>
            <a:ext cx="12107159" cy="575426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110127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8358187" y="348800"/>
            <a:ext cx="3330575" cy="457200"/>
            <a:chOff x="8017143" y="6942737"/>
            <a:chExt cx="3330411" cy="461665"/>
          </a:xfrm>
        </p:grpSpPr>
        <p:grpSp>
          <p:nvGrpSpPr>
            <p:cNvPr id="24" name="组合 18"/>
            <p:cNvGrpSpPr/>
            <p:nvPr/>
          </p:nvGrpSpPr>
          <p:grpSpPr bwMode="auto">
            <a:xfrm>
              <a:off x="9415354" y="6956881"/>
              <a:ext cx="1932200" cy="446080"/>
              <a:chOff x="9415354" y="6941890"/>
              <a:chExt cx="1932200" cy="45423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415662" y="6942179"/>
                <a:ext cx="1385819" cy="45214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806244" y="6943811"/>
                <a:ext cx="541310" cy="452146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" name="文本框 19"/>
            <p:cNvSpPr txBox="1">
              <a:spLocks noChangeArrowheads="1"/>
            </p:cNvSpPr>
            <p:nvPr/>
          </p:nvSpPr>
          <p:spPr bwMode="auto">
            <a:xfrm>
              <a:off x="8017143" y="6956881"/>
              <a:ext cx="1199213" cy="40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更多作品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0"/>
            <p:cNvSpPr txBox="1">
              <a:spLocks noChangeArrowheads="1"/>
            </p:cNvSpPr>
            <p:nvPr/>
          </p:nvSpPr>
          <p:spPr bwMode="auto">
            <a:xfrm>
              <a:off x="9649003" y="6942737"/>
              <a:ext cx="9574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7605" y="7001737"/>
              <a:ext cx="397809" cy="3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文本框 29"/>
          <p:cNvSpPr txBox="1"/>
          <p:nvPr/>
        </p:nvSpPr>
        <p:spPr>
          <a:xfrm>
            <a:off x="858164" y="196624"/>
            <a:ext cx="679132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手绘卡通风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图片 文字均可编辑改动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7905" y="4287674"/>
            <a:ext cx="2521981" cy="1943504"/>
            <a:chOff x="1244476" y="1542736"/>
            <a:chExt cx="4756114" cy="3665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lum bright="-20000" contrast="40000"/>
            </a:blip>
            <a:stretch>
              <a:fillRect/>
            </a:stretch>
          </p:blipFill>
          <p:spPr>
            <a:xfrm>
              <a:off x="1244476" y="1542736"/>
              <a:ext cx="2941033" cy="366518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6506" y="4488873"/>
              <a:ext cx="1144084" cy="71904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5508561" y="3081172"/>
            <a:ext cx="2139625" cy="523220"/>
          </a:xfrm>
          <a:prstGeom prst="rect">
            <a:avLst/>
          </a:prstGeom>
          <a:noFill/>
          <a:ln>
            <a:solidFill>
              <a:srgbClr val="002B47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5"/>
          <p:cNvSpPr>
            <a:spLocks noChangeArrowheads="1"/>
          </p:cNvSpPr>
          <p:nvPr/>
        </p:nvSpPr>
        <p:spPr bwMode="auto">
          <a:xfrm>
            <a:off x="3894285" y="2625088"/>
            <a:ext cx="17621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sym typeface="Kozuka Mincho Pr6N H" pitchFamily="2" charset="-128"/>
              </a:rPr>
              <a:t>03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sym typeface="Kozuka Mincho Pr6N H" pitchFamily="2" charset="-128"/>
            </a:endParaRPr>
          </a:p>
        </p:txBody>
      </p:sp>
      <p:sp>
        <p:nvSpPr>
          <p:cNvPr id="13" name="直接连接符 6"/>
          <p:cNvSpPr>
            <a:spLocks noChangeShapeType="1"/>
          </p:cNvSpPr>
          <p:nvPr/>
        </p:nvSpPr>
        <p:spPr bwMode="auto">
          <a:xfrm>
            <a:off x="4182854" y="4120067"/>
            <a:ext cx="4249738" cy="1587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直接连接符 7"/>
          <p:cNvSpPr>
            <a:spLocks noChangeShapeType="1"/>
          </p:cNvSpPr>
          <p:nvPr/>
        </p:nvSpPr>
        <p:spPr bwMode="auto">
          <a:xfrm>
            <a:off x="4182854" y="2681494"/>
            <a:ext cx="4249738" cy="1588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TextBox 4"/>
          <p:cNvSpPr>
            <a:spLocks noChangeArrowheads="1"/>
          </p:cNvSpPr>
          <p:nvPr/>
        </p:nvSpPr>
        <p:spPr bwMode="auto">
          <a:xfrm>
            <a:off x="5508561" y="3604392"/>
            <a:ext cx="3167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Add up anything what you like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81488" y="2041895"/>
            <a:ext cx="727773" cy="941823"/>
            <a:chOff x="9491663" y="1619250"/>
            <a:chExt cx="728663" cy="942975"/>
          </a:xfrm>
          <a:solidFill>
            <a:srgbClr val="002B47"/>
          </a:solidFill>
        </p:grpSpPr>
        <p:sp>
          <p:nvSpPr>
            <p:cNvPr id="17" name="Freeform 20"/>
            <p:cNvSpPr/>
            <p:nvPr/>
          </p:nvSpPr>
          <p:spPr bwMode="auto">
            <a:xfrm>
              <a:off x="9994900" y="1697038"/>
              <a:ext cx="95250" cy="111125"/>
            </a:xfrm>
            <a:custGeom>
              <a:avLst/>
              <a:gdLst>
                <a:gd name="T0" fmla="*/ 11 w 11"/>
                <a:gd name="T1" fmla="*/ 2 h 13"/>
                <a:gd name="T2" fmla="*/ 8 w 11"/>
                <a:gd name="T3" fmla="*/ 3 h 13"/>
                <a:gd name="T4" fmla="*/ 4 w 11"/>
                <a:gd name="T5" fmla="*/ 9 h 13"/>
                <a:gd name="T6" fmla="*/ 0 w 11"/>
                <a:gd name="T7" fmla="*/ 11 h 13"/>
                <a:gd name="T8" fmla="*/ 8 w 11"/>
                <a:gd name="T9" fmla="*/ 0 h 13"/>
                <a:gd name="T10" fmla="*/ 11 w 11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10"/>
                    <a:pt x="2" y="13"/>
                    <a:pt x="0" y="11"/>
                  </a:cubicBezTo>
                  <a:cubicBezTo>
                    <a:pt x="2" y="7"/>
                    <a:pt x="6" y="4"/>
                    <a:pt x="8" y="0"/>
                  </a:cubicBezTo>
                  <a:cubicBezTo>
                    <a:pt x="10" y="1"/>
                    <a:pt x="10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9855200" y="1619250"/>
              <a:ext cx="34925" cy="111125"/>
            </a:xfrm>
            <a:custGeom>
              <a:avLst/>
              <a:gdLst>
                <a:gd name="T0" fmla="*/ 2 w 4"/>
                <a:gd name="T1" fmla="*/ 0 h 13"/>
                <a:gd name="T2" fmla="*/ 3 w 4"/>
                <a:gd name="T3" fmla="*/ 1 h 13"/>
                <a:gd name="T4" fmla="*/ 4 w 4"/>
                <a:gd name="T5" fmla="*/ 11 h 13"/>
                <a:gd name="T6" fmla="*/ 2 w 4"/>
                <a:gd name="T7" fmla="*/ 13 h 13"/>
                <a:gd name="T8" fmla="*/ 1 w 4"/>
                <a:gd name="T9" fmla="*/ 8 h 13"/>
                <a:gd name="T10" fmla="*/ 2 w 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3"/>
                    <a:pt x="3" y="8"/>
                    <a:pt x="4" y="11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9"/>
                    <a:pt x="1" y="8"/>
                  </a:cubicBezTo>
                  <a:cubicBezTo>
                    <a:pt x="1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10090150" y="1851025"/>
              <a:ext cx="112713" cy="60325"/>
            </a:xfrm>
            <a:custGeom>
              <a:avLst/>
              <a:gdLst>
                <a:gd name="T0" fmla="*/ 13 w 13"/>
                <a:gd name="T1" fmla="*/ 1 h 7"/>
                <a:gd name="T2" fmla="*/ 13 w 13"/>
                <a:gd name="T3" fmla="*/ 3 h 7"/>
                <a:gd name="T4" fmla="*/ 11 w 13"/>
                <a:gd name="T5" fmla="*/ 3 h 7"/>
                <a:gd name="T6" fmla="*/ 4 w 13"/>
                <a:gd name="T7" fmla="*/ 5 h 7"/>
                <a:gd name="T8" fmla="*/ 0 w 13"/>
                <a:gd name="T9" fmla="*/ 6 h 7"/>
                <a:gd name="T10" fmla="*/ 0 w 13"/>
                <a:gd name="T11" fmla="*/ 5 h 7"/>
                <a:gd name="T12" fmla="*/ 12 w 13"/>
                <a:gd name="T13" fmla="*/ 0 h 7"/>
                <a:gd name="T14" fmla="*/ 13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4"/>
                    <a:pt x="6" y="5"/>
                    <a:pt x="4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2"/>
                    <a:pt x="8" y="3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9629775" y="1687513"/>
              <a:ext cx="77788" cy="9525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0 h 11"/>
                <a:gd name="T4" fmla="*/ 9 w 9"/>
                <a:gd name="T5" fmla="*/ 9 h 11"/>
                <a:gd name="T6" fmla="*/ 8 w 9"/>
                <a:gd name="T7" fmla="*/ 11 h 11"/>
                <a:gd name="T8" fmla="*/ 3 w 9"/>
                <a:gd name="T9" fmla="*/ 5 h 11"/>
                <a:gd name="T10" fmla="*/ 2 w 9"/>
                <a:gd name="T11" fmla="*/ 6 h 11"/>
                <a:gd name="T12" fmla="*/ 1 w 9"/>
                <a:gd name="T13" fmla="*/ 4 h 11"/>
                <a:gd name="T14" fmla="*/ 2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1" y="3"/>
                    <a:pt x="0" y="0"/>
                    <a:pt x="2" y="0"/>
                  </a:cubicBezTo>
                  <a:cubicBezTo>
                    <a:pt x="5" y="3"/>
                    <a:pt x="7" y="6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5" y="10"/>
                    <a:pt x="6" y="6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5"/>
                    <a:pt x="3" y="4"/>
                    <a:pt x="1" y="4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10107613" y="2030413"/>
              <a:ext cx="112713" cy="42863"/>
            </a:xfrm>
            <a:custGeom>
              <a:avLst/>
              <a:gdLst>
                <a:gd name="T0" fmla="*/ 13 w 13"/>
                <a:gd name="T1" fmla="*/ 2 h 5"/>
                <a:gd name="T2" fmla="*/ 11 w 13"/>
                <a:gd name="T3" fmla="*/ 5 h 5"/>
                <a:gd name="T4" fmla="*/ 0 w 13"/>
                <a:gd name="T5" fmla="*/ 2 h 5"/>
                <a:gd name="T6" fmla="*/ 1 w 13"/>
                <a:gd name="T7" fmla="*/ 1 h 5"/>
                <a:gd name="T8" fmla="*/ 13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2"/>
                  </a:moveTo>
                  <a:cubicBezTo>
                    <a:pt x="13" y="4"/>
                    <a:pt x="12" y="4"/>
                    <a:pt x="11" y="5"/>
                  </a:cubicBezTo>
                  <a:cubicBezTo>
                    <a:pt x="9" y="1"/>
                    <a:pt x="3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10029825" y="2201863"/>
              <a:ext cx="77788" cy="112713"/>
            </a:xfrm>
            <a:custGeom>
              <a:avLst/>
              <a:gdLst>
                <a:gd name="T0" fmla="*/ 8 w 9"/>
                <a:gd name="T1" fmla="*/ 13 h 13"/>
                <a:gd name="T2" fmla="*/ 3 w 9"/>
                <a:gd name="T3" fmla="*/ 5 h 13"/>
                <a:gd name="T4" fmla="*/ 0 w 9"/>
                <a:gd name="T5" fmla="*/ 2 h 13"/>
                <a:gd name="T6" fmla="*/ 8 w 9"/>
                <a:gd name="T7" fmla="*/ 9 h 13"/>
                <a:gd name="T8" fmla="*/ 8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13"/>
                  </a:moveTo>
                  <a:cubicBezTo>
                    <a:pt x="5" y="11"/>
                    <a:pt x="5" y="8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5" y="0"/>
                    <a:pt x="5" y="7"/>
                    <a:pt x="8" y="9"/>
                  </a:cubicBezTo>
                  <a:cubicBezTo>
                    <a:pt x="8" y="10"/>
                    <a:pt x="9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9499600" y="2065338"/>
              <a:ext cx="87313" cy="50800"/>
            </a:xfrm>
            <a:custGeom>
              <a:avLst/>
              <a:gdLst>
                <a:gd name="T0" fmla="*/ 10 w 10"/>
                <a:gd name="T1" fmla="*/ 1 h 6"/>
                <a:gd name="T2" fmla="*/ 8 w 10"/>
                <a:gd name="T3" fmla="*/ 3 h 6"/>
                <a:gd name="T4" fmla="*/ 0 w 10"/>
                <a:gd name="T5" fmla="*/ 6 h 6"/>
                <a:gd name="T6" fmla="*/ 8 w 10"/>
                <a:gd name="T7" fmla="*/ 0 h 6"/>
                <a:gd name="T8" fmla="*/ 10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9" y="2"/>
                    <a:pt x="9" y="3"/>
                    <a:pt x="8" y="3"/>
                  </a:cubicBezTo>
                  <a:cubicBezTo>
                    <a:pt x="5" y="2"/>
                    <a:pt x="3" y="6"/>
                    <a:pt x="0" y="6"/>
                  </a:cubicBezTo>
                  <a:cubicBezTo>
                    <a:pt x="0" y="2"/>
                    <a:pt x="6" y="2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9629775" y="1825625"/>
              <a:ext cx="460375" cy="736600"/>
            </a:xfrm>
            <a:custGeom>
              <a:avLst/>
              <a:gdLst>
                <a:gd name="T0" fmla="*/ 30 w 53"/>
                <a:gd name="T1" fmla="*/ 62 h 86"/>
                <a:gd name="T2" fmla="*/ 23 w 53"/>
                <a:gd name="T3" fmla="*/ 80 h 86"/>
                <a:gd name="T4" fmla="*/ 20 w 53"/>
                <a:gd name="T5" fmla="*/ 83 h 86"/>
                <a:gd name="T6" fmla="*/ 18 w 53"/>
                <a:gd name="T7" fmla="*/ 84 h 86"/>
                <a:gd name="T8" fmla="*/ 4 w 53"/>
                <a:gd name="T9" fmla="*/ 81 h 86"/>
                <a:gd name="T10" fmla="*/ 4 w 53"/>
                <a:gd name="T11" fmla="*/ 56 h 86"/>
                <a:gd name="T12" fmla="*/ 7 w 53"/>
                <a:gd name="T13" fmla="*/ 34 h 86"/>
                <a:gd name="T14" fmla="*/ 5 w 53"/>
                <a:gd name="T15" fmla="*/ 14 h 86"/>
                <a:gd name="T16" fmla="*/ 23 w 53"/>
                <a:gd name="T17" fmla="*/ 1 h 86"/>
                <a:gd name="T18" fmla="*/ 39 w 53"/>
                <a:gd name="T19" fmla="*/ 3 h 86"/>
                <a:gd name="T20" fmla="*/ 35 w 53"/>
                <a:gd name="T21" fmla="*/ 46 h 86"/>
                <a:gd name="T22" fmla="*/ 31 w 53"/>
                <a:gd name="T23" fmla="*/ 47 h 86"/>
                <a:gd name="T24" fmla="*/ 49 w 53"/>
                <a:gd name="T25" fmla="*/ 24 h 86"/>
                <a:gd name="T26" fmla="*/ 49 w 53"/>
                <a:gd name="T27" fmla="*/ 17 h 86"/>
                <a:gd name="T28" fmla="*/ 48 w 53"/>
                <a:gd name="T29" fmla="*/ 15 h 86"/>
                <a:gd name="T30" fmla="*/ 29 w 53"/>
                <a:gd name="T31" fmla="*/ 3 h 86"/>
                <a:gd name="T32" fmla="*/ 26 w 53"/>
                <a:gd name="T33" fmla="*/ 2 h 86"/>
                <a:gd name="T34" fmla="*/ 10 w 53"/>
                <a:gd name="T35" fmla="*/ 11 h 86"/>
                <a:gd name="T36" fmla="*/ 6 w 53"/>
                <a:gd name="T37" fmla="*/ 18 h 86"/>
                <a:gd name="T38" fmla="*/ 8 w 53"/>
                <a:gd name="T39" fmla="*/ 30 h 86"/>
                <a:gd name="T40" fmla="*/ 11 w 53"/>
                <a:gd name="T41" fmla="*/ 49 h 86"/>
                <a:gd name="T42" fmla="*/ 15 w 53"/>
                <a:gd name="T43" fmla="*/ 57 h 86"/>
                <a:gd name="T44" fmla="*/ 16 w 53"/>
                <a:gd name="T45" fmla="*/ 22 h 86"/>
                <a:gd name="T46" fmla="*/ 22 w 53"/>
                <a:gd name="T47" fmla="*/ 25 h 86"/>
                <a:gd name="T48" fmla="*/ 29 w 53"/>
                <a:gd name="T49" fmla="*/ 27 h 86"/>
                <a:gd name="T50" fmla="*/ 21 w 53"/>
                <a:gd name="T51" fmla="*/ 59 h 86"/>
                <a:gd name="T52" fmla="*/ 28 w 53"/>
                <a:gd name="T53" fmla="*/ 30 h 86"/>
                <a:gd name="T54" fmla="*/ 19 w 53"/>
                <a:gd name="T55" fmla="*/ 37 h 86"/>
                <a:gd name="T56" fmla="*/ 17 w 53"/>
                <a:gd name="T57" fmla="*/ 54 h 86"/>
                <a:gd name="T58" fmla="*/ 21 w 53"/>
                <a:gd name="T59" fmla="*/ 53 h 86"/>
                <a:gd name="T60" fmla="*/ 30 w 53"/>
                <a:gd name="T61" fmla="*/ 30 h 86"/>
                <a:gd name="T62" fmla="*/ 22 w 53"/>
                <a:gd name="T63" fmla="*/ 64 h 86"/>
                <a:gd name="T64" fmla="*/ 11 w 53"/>
                <a:gd name="T65" fmla="*/ 73 h 86"/>
                <a:gd name="T66" fmla="*/ 11 w 53"/>
                <a:gd name="T67" fmla="*/ 77 h 86"/>
                <a:gd name="T68" fmla="*/ 23 w 53"/>
                <a:gd name="T69" fmla="*/ 65 h 86"/>
                <a:gd name="T70" fmla="*/ 25 w 53"/>
                <a:gd name="T71" fmla="*/ 63 h 86"/>
                <a:gd name="T72" fmla="*/ 8 w 53"/>
                <a:gd name="T73" fmla="*/ 58 h 86"/>
                <a:gd name="T74" fmla="*/ 9 w 53"/>
                <a:gd name="T75" fmla="*/ 61 h 86"/>
                <a:gd name="T76" fmla="*/ 13 w 53"/>
                <a:gd name="T77" fmla="*/ 61 h 86"/>
                <a:gd name="T78" fmla="*/ 10 w 53"/>
                <a:gd name="T79" fmla="*/ 59 h 86"/>
                <a:gd name="T80" fmla="*/ 16 w 53"/>
                <a:gd name="T81" fmla="*/ 62 h 86"/>
                <a:gd name="T82" fmla="*/ 4 w 53"/>
                <a:gd name="T83" fmla="*/ 74 h 86"/>
                <a:gd name="T84" fmla="*/ 16 w 53"/>
                <a:gd name="T85" fmla="*/ 62 h 86"/>
                <a:gd name="T86" fmla="*/ 19 w 53"/>
                <a:gd name="T87" fmla="*/ 64 h 86"/>
                <a:gd name="T88" fmla="*/ 12 w 53"/>
                <a:gd name="T89" fmla="*/ 78 h 86"/>
                <a:gd name="T90" fmla="*/ 14 w 53"/>
                <a:gd name="T91" fmla="*/ 79 h 86"/>
                <a:gd name="T92" fmla="*/ 12 w 53"/>
                <a:gd name="T93" fmla="*/ 78 h 86"/>
                <a:gd name="T94" fmla="*/ 20 w 53"/>
                <a:gd name="T95" fmla="*/ 75 h 86"/>
                <a:gd name="T96" fmla="*/ 15 w 53"/>
                <a:gd name="T9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86">
                  <a:moveTo>
                    <a:pt x="27" y="58"/>
                  </a:moveTo>
                  <a:cubicBezTo>
                    <a:pt x="28" y="60"/>
                    <a:pt x="28" y="61"/>
                    <a:pt x="30" y="62"/>
                  </a:cubicBezTo>
                  <a:cubicBezTo>
                    <a:pt x="28" y="66"/>
                    <a:pt x="27" y="70"/>
                    <a:pt x="25" y="74"/>
                  </a:cubicBezTo>
                  <a:cubicBezTo>
                    <a:pt x="24" y="76"/>
                    <a:pt x="24" y="79"/>
                    <a:pt x="23" y="80"/>
                  </a:cubicBezTo>
                  <a:cubicBezTo>
                    <a:pt x="23" y="80"/>
                    <a:pt x="22" y="81"/>
                    <a:pt x="21" y="82"/>
                  </a:cubicBez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4" y="86"/>
                    <a:pt x="11" y="84"/>
                    <a:pt x="7" y="83"/>
                  </a:cubicBezTo>
                  <a:cubicBezTo>
                    <a:pt x="6" y="83"/>
                    <a:pt x="5" y="81"/>
                    <a:pt x="4" y="81"/>
                  </a:cubicBezTo>
                  <a:cubicBezTo>
                    <a:pt x="2" y="78"/>
                    <a:pt x="1" y="75"/>
                    <a:pt x="0" y="72"/>
                  </a:cubicBezTo>
                  <a:cubicBezTo>
                    <a:pt x="1" y="66"/>
                    <a:pt x="4" y="60"/>
                    <a:pt x="4" y="56"/>
                  </a:cubicBezTo>
                  <a:cubicBezTo>
                    <a:pt x="5" y="56"/>
                    <a:pt x="6" y="55"/>
                    <a:pt x="7" y="54"/>
                  </a:cubicBezTo>
                  <a:cubicBezTo>
                    <a:pt x="8" y="46"/>
                    <a:pt x="8" y="40"/>
                    <a:pt x="7" y="34"/>
                  </a:cubicBezTo>
                  <a:cubicBezTo>
                    <a:pt x="5" y="30"/>
                    <a:pt x="4" y="28"/>
                    <a:pt x="4" y="24"/>
                  </a:cubicBezTo>
                  <a:cubicBezTo>
                    <a:pt x="3" y="20"/>
                    <a:pt x="4" y="18"/>
                    <a:pt x="5" y="14"/>
                  </a:cubicBezTo>
                  <a:cubicBezTo>
                    <a:pt x="7" y="8"/>
                    <a:pt x="12" y="6"/>
                    <a:pt x="16" y="3"/>
                  </a:cubicBezTo>
                  <a:cubicBezTo>
                    <a:pt x="18" y="3"/>
                    <a:pt x="21" y="0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8" y="0"/>
                    <a:pt x="35" y="0"/>
                    <a:pt x="39" y="3"/>
                  </a:cubicBezTo>
                  <a:cubicBezTo>
                    <a:pt x="46" y="8"/>
                    <a:pt x="51" y="15"/>
                    <a:pt x="51" y="23"/>
                  </a:cubicBezTo>
                  <a:cubicBezTo>
                    <a:pt x="53" y="32"/>
                    <a:pt x="43" y="44"/>
                    <a:pt x="35" y="46"/>
                  </a:cubicBezTo>
                  <a:cubicBezTo>
                    <a:pt x="32" y="50"/>
                    <a:pt x="30" y="54"/>
                    <a:pt x="27" y="58"/>
                  </a:cubicBezTo>
                  <a:close/>
                  <a:moveTo>
                    <a:pt x="31" y="47"/>
                  </a:moveTo>
                  <a:cubicBezTo>
                    <a:pt x="38" y="41"/>
                    <a:pt x="47" y="38"/>
                    <a:pt x="49" y="26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9" y="22"/>
                    <a:pt x="49" y="21"/>
                    <a:pt x="49" y="19"/>
                  </a:cubicBezTo>
                  <a:cubicBezTo>
                    <a:pt x="48" y="19"/>
                    <a:pt x="49" y="18"/>
                    <a:pt x="49" y="17"/>
                  </a:cubicBezTo>
                  <a:cubicBezTo>
                    <a:pt x="49" y="17"/>
                    <a:pt x="48" y="16"/>
                    <a:pt x="47" y="15"/>
                  </a:cubicBezTo>
                  <a:cubicBezTo>
                    <a:pt x="47" y="15"/>
                    <a:pt x="48" y="15"/>
                    <a:pt x="48" y="15"/>
                  </a:cubicBezTo>
                  <a:cubicBezTo>
                    <a:pt x="47" y="11"/>
                    <a:pt x="39" y="4"/>
                    <a:pt x="34" y="3"/>
                  </a:cubicBezTo>
                  <a:cubicBezTo>
                    <a:pt x="33" y="2"/>
                    <a:pt x="31" y="2"/>
                    <a:pt x="29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2"/>
                    <a:pt x="27" y="2"/>
                    <a:pt x="26" y="2"/>
                  </a:cubicBezTo>
                  <a:cubicBezTo>
                    <a:pt x="22" y="3"/>
                    <a:pt x="18" y="4"/>
                    <a:pt x="14" y="6"/>
                  </a:cubicBezTo>
                  <a:cubicBezTo>
                    <a:pt x="13" y="7"/>
                    <a:pt x="10" y="10"/>
                    <a:pt x="10" y="11"/>
                  </a:cubicBezTo>
                  <a:cubicBezTo>
                    <a:pt x="8" y="12"/>
                    <a:pt x="9" y="14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6" y="20"/>
                    <a:pt x="6" y="25"/>
                    <a:pt x="6" y="26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3"/>
                    <a:pt x="10" y="37"/>
                    <a:pt x="11" y="40"/>
                  </a:cubicBezTo>
                  <a:cubicBezTo>
                    <a:pt x="11" y="43"/>
                    <a:pt x="10" y="46"/>
                    <a:pt x="11" y="49"/>
                  </a:cubicBezTo>
                  <a:cubicBezTo>
                    <a:pt x="9" y="50"/>
                    <a:pt x="10" y="53"/>
                    <a:pt x="9" y="54"/>
                  </a:cubicBezTo>
                  <a:cubicBezTo>
                    <a:pt x="11" y="55"/>
                    <a:pt x="12" y="56"/>
                    <a:pt x="15" y="57"/>
                  </a:cubicBezTo>
                  <a:cubicBezTo>
                    <a:pt x="17" y="49"/>
                    <a:pt x="17" y="42"/>
                    <a:pt x="18" y="34"/>
                  </a:cubicBezTo>
                  <a:cubicBezTo>
                    <a:pt x="18" y="30"/>
                    <a:pt x="17" y="26"/>
                    <a:pt x="16" y="22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3" y="21"/>
                    <a:pt x="21" y="23"/>
                    <a:pt x="22" y="25"/>
                  </a:cubicBezTo>
                  <a:cubicBezTo>
                    <a:pt x="24" y="25"/>
                    <a:pt x="25" y="23"/>
                    <a:pt x="27" y="24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31" y="26"/>
                    <a:pt x="34" y="24"/>
                    <a:pt x="36" y="27"/>
                  </a:cubicBezTo>
                  <a:cubicBezTo>
                    <a:pt x="29" y="37"/>
                    <a:pt x="21" y="47"/>
                    <a:pt x="21" y="59"/>
                  </a:cubicBezTo>
                  <a:cubicBezTo>
                    <a:pt x="27" y="59"/>
                    <a:pt x="27" y="51"/>
                    <a:pt x="31" y="47"/>
                  </a:cubicBezTo>
                  <a:close/>
                  <a:moveTo>
                    <a:pt x="28" y="30"/>
                  </a:moveTo>
                  <a:cubicBezTo>
                    <a:pt x="26" y="26"/>
                    <a:pt x="23" y="28"/>
                    <a:pt x="21" y="28"/>
                  </a:cubicBezTo>
                  <a:cubicBezTo>
                    <a:pt x="21" y="31"/>
                    <a:pt x="20" y="34"/>
                    <a:pt x="19" y="37"/>
                  </a:cubicBezTo>
                  <a:cubicBezTo>
                    <a:pt x="19" y="38"/>
                    <a:pt x="20" y="40"/>
                    <a:pt x="19" y="42"/>
                  </a:cubicBezTo>
                  <a:cubicBezTo>
                    <a:pt x="19" y="46"/>
                    <a:pt x="18" y="50"/>
                    <a:pt x="17" y="54"/>
                  </a:cubicBezTo>
                  <a:cubicBezTo>
                    <a:pt x="17" y="56"/>
                    <a:pt x="15" y="59"/>
                    <a:pt x="18" y="59"/>
                  </a:cubicBezTo>
                  <a:cubicBezTo>
                    <a:pt x="18" y="57"/>
                    <a:pt x="19" y="55"/>
                    <a:pt x="21" y="53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4" y="45"/>
                    <a:pt x="26" y="36"/>
                    <a:pt x="30" y="30"/>
                  </a:cubicBezTo>
                  <a:cubicBezTo>
                    <a:pt x="29" y="29"/>
                    <a:pt x="28" y="30"/>
                    <a:pt x="28" y="30"/>
                  </a:cubicBezTo>
                  <a:close/>
                  <a:moveTo>
                    <a:pt x="22" y="64"/>
                  </a:moveTo>
                  <a:cubicBezTo>
                    <a:pt x="19" y="68"/>
                    <a:pt x="16" y="70"/>
                    <a:pt x="13" y="73"/>
                  </a:cubicBezTo>
                  <a:cubicBezTo>
                    <a:pt x="12" y="73"/>
                    <a:pt x="12" y="74"/>
                    <a:pt x="11" y="73"/>
                  </a:cubicBezTo>
                  <a:cubicBezTo>
                    <a:pt x="11" y="76"/>
                    <a:pt x="7" y="76"/>
                    <a:pt x="6" y="80"/>
                  </a:cubicBezTo>
                  <a:cubicBezTo>
                    <a:pt x="8" y="81"/>
                    <a:pt x="10" y="79"/>
                    <a:pt x="11" y="77"/>
                  </a:cubicBezTo>
                  <a:cubicBezTo>
                    <a:pt x="13" y="75"/>
                    <a:pt x="15" y="72"/>
                    <a:pt x="17" y="70"/>
                  </a:cubicBezTo>
                  <a:cubicBezTo>
                    <a:pt x="19" y="69"/>
                    <a:pt x="21" y="67"/>
                    <a:pt x="23" y="65"/>
                  </a:cubicBezTo>
                  <a:cubicBezTo>
                    <a:pt x="24" y="65"/>
                    <a:pt x="25" y="65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4" y="64"/>
                    <a:pt x="23" y="65"/>
                    <a:pt x="22" y="64"/>
                  </a:cubicBezTo>
                  <a:close/>
                  <a:moveTo>
                    <a:pt x="8" y="58"/>
                  </a:moveTo>
                  <a:cubicBezTo>
                    <a:pt x="7" y="59"/>
                    <a:pt x="8" y="59"/>
                    <a:pt x="7" y="60"/>
                  </a:cubicBezTo>
                  <a:cubicBezTo>
                    <a:pt x="8" y="61"/>
                    <a:pt x="9" y="60"/>
                    <a:pt x="9" y="61"/>
                  </a:cubicBezTo>
                  <a:cubicBezTo>
                    <a:pt x="6" y="63"/>
                    <a:pt x="4" y="65"/>
                    <a:pt x="3" y="68"/>
                  </a:cubicBezTo>
                  <a:cubicBezTo>
                    <a:pt x="7" y="67"/>
                    <a:pt x="10" y="64"/>
                    <a:pt x="13" y="61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10" y="60"/>
                    <a:pt x="10" y="59"/>
                    <a:pt x="10" y="59"/>
                  </a:cubicBezTo>
                  <a:cubicBezTo>
                    <a:pt x="9" y="58"/>
                    <a:pt x="9" y="58"/>
                    <a:pt x="8" y="58"/>
                  </a:cubicBezTo>
                  <a:close/>
                  <a:moveTo>
                    <a:pt x="16" y="62"/>
                  </a:moveTo>
                  <a:cubicBezTo>
                    <a:pt x="12" y="65"/>
                    <a:pt x="9" y="67"/>
                    <a:pt x="6" y="69"/>
                  </a:cubicBezTo>
                  <a:cubicBezTo>
                    <a:pt x="5" y="72"/>
                    <a:pt x="1" y="73"/>
                    <a:pt x="4" y="74"/>
                  </a:cubicBezTo>
                  <a:cubicBezTo>
                    <a:pt x="8" y="70"/>
                    <a:pt x="14" y="67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lose/>
                  <a:moveTo>
                    <a:pt x="5" y="77"/>
                  </a:moveTo>
                  <a:cubicBezTo>
                    <a:pt x="10" y="74"/>
                    <a:pt x="15" y="69"/>
                    <a:pt x="19" y="64"/>
                  </a:cubicBezTo>
                  <a:cubicBezTo>
                    <a:pt x="14" y="68"/>
                    <a:pt x="9" y="72"/>
                    <a:pt x="5" y="77"/>
                  </a:cubicBezTo>
                  <a:close/>
                  <a:moveTo>
                    <a:pt x="12" y="78"/>
                  </a:moveTo>
                  <a:cubicBezTo>
                    <a:pt x="12" y="79"/>
                    <a:pt x="11" y="80"/>
                    <a:pt x="10" y="81"/>
                  </a:cubicBezTo>
                  <a:cubicBezTo>
                    <a:pt x="13" y="82"/>
                    <a:pt x="13" y="80"/>
                    <a:pt x="14" y="79"/>
                  </a:cubicBezTo>
                  <a:cubicBezTo>
                    <a:pt x="17" y="75"/>
                    <a:pt x="23" y="72"/>
                    <a:pt x="23" y="68"/>
                  </a:cubicBezTo>
                  <a:cubicBezTo>
                    <a:pt x="19" y="70"/>
                    <a:pt x="16" y="76"/>
                    <a:pt x="12" y="78"/>
                  </a:cubicBezTo>
                  <a:close/>
                  <a:moveTo>
                    <a:pt x="15" y="82"/>
                  </a:moveTo>
                  <a:cubicBezTo>
                    <a:pt x="16" y="80"/>
                    <a:pt x="21" y="78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8"/>
                    <a:pt x="14" y="79"/>
                    <a:pt x="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9491663" y="1868488"/>
              <a:ext cx="103188" cy="76200"/>
            </a:xfrm>
            <a:custGeom>
              <a:avLst/>
              <a:gdLst>
                <a:gd name="T0" fmla="*/ 12 w 12"/>
                <a:gd name="T1" fmla="*/ 5 h 9"/>
                <a:gd name="T2" fmla="*/ 1 w 12"/>
                <a:gd name="T3" fmla="*/ 5 h 9"/>
                <a:gd name="T4" fmla="*/ 0 w 12"/>
                <a:gd name="T5" fmla="*/ 4 h 9"/>
                <a:gd name="T6" fmla="*/ 12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5"/>
                  </a:moveTo>
                  <a:cubicBezTo>
                    <a:pt x="10" y="9"/>
                    <a:pt x="4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2" y="0"/>
                    <a:pt x="7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16379" y="2866678"/>
            <a:ext cx="2448272" cy="2277410"/>
            <a:chOff x="8731250" y="1012825"/>
            <a:chExt cx="1728788" cy="1608138"/>
          </a:xfrm>
          <a:solidFill>
            <a:srgbClr val="363D40"/>
          </a:solidFill>
        </p:grpSpPr>
        <p:sp>
          <p:nvSpPr>
            <p:cNvPr id="4" name="Freeform 59"/>
            <p:cNvSpPr>
              <a:spLocks noEditPoints="1"/>
            </p:cNvSpPr>
            <p:nvPr/>
          </p:nvSpPr>
          <p:spPr bwMode="auto">
            <a:xfrm>
              <a:off x="8731250" y="1168400"/>
              <a:ext cx="1116013" cy="1452563"/>
            </a:xfrm>
            <a:custGeom>
              <a:avLst/>
              <a:gdLst>
                <a:gd name="T0" fmla="*/ 74 w 93"/>
                <a:gd name="T1" fmla="*/ 121 h 121"/>
                <a:gd name="T2" fmla="*/ 15 w 93"/>
                <a:gd name="T3" fmla="*/ 45 h 121"/>
                <a:gd name="T4" fmla="*/ 9 w 93"/>
                <a:gd name="T5" fmla="*/ 44 h 121"/>
                <a:gd name="T6" fmla="*/ 1 w 93"/>
                <a:gd name="T7" fmla="*/ 42 h 121"/>
                <a:gd name="T8" fmla="*/ 1 w 93"/>
                <a:gd name="T9" fmla="*/ 36 h 121"/>
                <a:gd name="T10" fmla="*/ 26 w 93"/>
                <a:gd name="T11" fmla="*/ 2 h 121"/>
                <a:gd name="T12" fmla="*/ 34 w 93"/>
                <a:gd name="T13" fmla="*/ 3 h 121"/>
                <a:gd name="T14" fmla="*/ 47 w 93"/>
                <a:gd name="T15" fmla="*/ 38 h 121"/>
                <a:gd name="T16" fmla="*/ 45 w 93"/>
                <a:gd name="T17" fmla="*/ 45 h 121"/>
                <a:gd name="T18" fmla="*/ 33 w 93"/>
                <a:gd name="T19" fmla="*/ 45 h 121"/>
                <a:gd name="T20" fmla="*/ 74 w 93"/>
                <a:gd name="T21" fmla="*/ 99 h 121"/>
                <a:gd name="T22" fmla="*/ 87 w 93"/>
                <a:gd name="T23" fmla="*/ 98 h 121"/>
                <a:gd name="T24" fmla="*/ 93 w 93"/>
                <a:gd name="T25" fmla="*/ 113 h 121"/>
                <a:gd name="T26" fmla="*/ 90 w 93"/>
                <a:gd name="T27" fmla="*/ 118 h 121"/>
                <a:gd name="T28" fmla="*/ 30 w 93"/>
                <a:gd name="T29" fmla="*/ 3 h 121"/>
                <a:gd name="T30" fmla="*/ 29 w 93"/>
                <a:gd name="T31" fmla="*/ 4 h 121"/>
                <a:gd name="T32" fmla="*/ 4 w 93"/>
                <a:gd name="T33" fmla="*/ 39 h 121"/>
                <a:gd name="T34" fmla="*/ 4 w 93"/>
                <a:gd name="T35" fmla="*/ 40 h 121"/>
                <a:gd name="T36" fmla="*/ 11 w 93"/>
                <a:gd name="T37" fmla="*/ 41 h 121"/>
                <a:gd name="T38" fmla="*/ 17 w 93"/>
                <a:gd name="T39" fmla="*/ 42 h 121"/>
                <a:gd name="T40" fmla="*/ 18 w 93"/>
                <a:gd name="T41" fmla="*/ 45 h 121"/>
                <a:gd name="T42" fmla="*/ 74 w 93"/>
                <a:gd name="T43" fmla="*/ 117 h 121"/>
                <a:gd name="T44" fmla="*/ 89 w 93"/>
                <a:gd name="T45" fmla="*/ 114 h 121"/>
                <a:gd name="T46" fmla="*/ 89 w 93"/>
                <a:gd name="T47" fmla="*/ 113 h 121"/>
                <a:gd name="T48" fmla="*/ 88 w 93"/>
                <a:gd name="T49" fmla="*/ 102 h 121"/>
                <a:gd name="T50" fmla="*/ 87 w 93"/>
                <a:gd name="T51" fmla="*/ 102 h 121"/>
                <a:gd name="T52" fmla="*/ 85 w 93"/>
                <a:gd name="T53" fmla="*/ 101 h 121"/>
                <a:gd name="T54" fmla="*/ 74 w 93"/>
                <a:gd name="T55" fmla="*/ 102 h 121"/>
                <a:gd name="T56" fmla="*/ 31 w 93"/>
                <a:gd name="T57" fmla="*/ 43 h 121"/>
                <a:gd name="T58" fmla="*/ 32 w 93"/>
                <a:gd name="T59" fmla="*/ 42 h 121"/>
                <a:gd name="T60" fmla="*/ 45 w 93"/>
                <a:gd name="T61" fmla="*/ 42 h 121"/>
                <a:gd name="T62" fmla="*/ 44 w 93"/>
                <a:gd name="T63" fmla="*/ 40 h 121"/>
                <a:gd name="T64" fmla="*/ 43 w 93"/>
                <a:gd name="T65" fmla="*/ 37 h 121"/>
                <a:gd name="T66" fmla="*/ 31 w 93"/>
                <a:gd name="T67" fmla="*/ 4 h 121"/>
                <a:gd name="T68" fmla="*/ 29 w 93"/>
                <a:gd name="T69" fmla="*/ 91 h 121"/>
                <a:gd name="T70" fmla="*/ 23 w 93"/>
                <a:gd name="T71" fmla="*/ 79 h 121"/>
                <a:gd name="T72" fmla="*/ 26 w 93"/>
                <a:gd name="T73" fmla="*/ 79 h 121"/>
                <a:gd name="T74" fmla="*/ 28 w 93"/>
                <a:gd name="T75" fmla="*/ 83 h 121"/>
                <a:gd name="T76" fmla="*/ 29 w 93"/>
                <a:gd name="T77" fmla="*/ 9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121">
                  <a:moveTo>
                    <a:pt x="74" y="121"/>
                  </a:moveTo>
                  <a:cubicBezTo>
                    <a:pt x="74" y="121"/>
                    <a:pt x="74" y="121"/>
                    <a:pt x="74" y="121"/>
                  </a:cubicBezTo>
                  <a:cubicBezTo>
                    <a:pt x="55" y="121"/>
                    <a:pt x="36" y="110"/>
                    <a:pt x="24" y="93"/>
                  </a:cubicBezTo>
                  <a:cubicBezTo>
                    <a:pt x="13" y="78"/>
                    <a:pt x="10" y="61"/>
                    <a:pt x="15" y="45"/>
                  </a:cubicBezTo>
                  <a:cubicBezTo>
                    <a:pt x="12" y="45"/>
                    <a:pt x="11" y="45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7" y="44"/>
                    <a:pt x="5" y="44"/>
                    <a:pt x="4" y="44"/>
                  </a:cubicBezTo>
                  <a:cubicBezTo>
                    <a:pt x="3" y="44"/>
                    <a:pt x="2" y="43"/>
                    <a:pt x="1" y="42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12" y="28"/>
                    <a:pt x="19" y="15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2" y="0"/>
                    <a:pt x="33" y="1"/>
                    <a:pt x="34" y="3"/>
                  </a:cubicBezTo>
                  <a:cubicBezTo>
                    <a:pt x="37" y="13"/>
                    <a:pt x="41" y="24"/>
                    <a:pt x="46" y="35"/>
                  </a:cubicBezTo>
                  <a:cubicBezTo>
                    <a:pt x="47" y="36"/>
                    <a:pt x="47" y="37"/>
                    <a:pt x="47" y="38"/>
                  </a:cubicBezTo>
                  <a:cubicBezTo>
                    <a:pt x="48" y="39"/>
                    <a:pt x="49" y="40"/>
                    <a:pt x="49" y="42"/>
                  </a:cubicBezTo>
                  <a:cubicBezTo>
                    <a:pt x="48" y="44"/>
                    <a:pt x="47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1" y="45"/>
                    <a:pt x="37" y="45"/>
                    <a:pt x="33" y="45"/>
                  </a:cubicBezTo>
                  <a:cubicBezTo>
                    <a:pt x="29" y="55"/>
                    <a:pt x="31" y="67"/>
                    <a:pt x="38" y="78"/>
                  </a:cubicBezTo>
                  <a:cubicBezTo>
                    <a:pt x="47" y="90"/>
                    <a:pt x="61" y="99"/>
                    <a:pt x="74" y="99"/>
                  </a:cubicBezTo>
                  <a:cubicBezTo>
                    <a:pt x="77" y="99"/>
                    <a:pt x="80" y="98"/>
                    <a:pt x="83" y="97"/>
                  </a:cubicBezTo>
                  <a:cubicBezTo>
                    <a:pt x="85" y="97"/>
                    <a:pt x="86" y="97"/>
                    <a:pt x="87" y="98"/>
                  </a:cubicBezTo>
                  <a:cubicBezTo>
                    <a:pt x="89" y="98"/>
                    <a:pt x="91" y="99"/>
                    <a:pt x="91" y="101"/>
                  </a:cubicBezTo>
                  <a:cubicBezTo>
                    <a:pt x="92" y="105"/>
                    <a:pt x="93" y="109"/>
                    <a:pt x="93" y="113"/>
                  </a:cubicBezTo>
                  <a:cubicBezTo>
                    <a:pt x="93" y="113"/>
                    <a:pt x="93" y="114"/>
                    <a:pt x="92" y="114"/>
                  </a:cubicBezTo>
                  <a:cubicBezTo>
                    <a:pt x="92" y="116"/>
                    <a:pt x="91" y="117"/>
                    <a:pt x="90" y="118"/>
                  </a:cubicBezTo>
                  <a:cubicBezTo>
                    <a:pt x="85" y="120"/>
                    <a:pt x="79" y="121"/>
                    <a:pt x="74" y="121"/>
                  </a:cubicBezTo>
                  <a:close/>
                  <a:moveTo>
                    <a:pt x="30" y="3"/>
                  </a:moveTo>
                  <a:cubicBezTo>
                    <a:pt x="29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2" y="17"/>
                    <a:pt x="15" y="30"/>
                    <a:pt x="3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1"/>
                    <a:pt x="7" y="41"/>
                    <a:pt x="9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3" y="42"/>
                    <a:pt x="17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3" y="60"/>
                    <a:pt x="16" y="77"/>
                    <a:pt x="27" y="91"/>
                  </a:cubicBezTo>
                  <a:cubicBezTo>
                    <a:pt x="38" y="107"/>
                    <a:pt x="56" y="117"/>
                    <a:pt x="74" y="117"/>
                  </a:cubicBezTo>
                  <a:cubicBezTo>
                    <a:pt x="79" y="117"/>
                    <a:pt x="84" y="117"/>
                    <a:pt x="89" y="115"/>
                  </a:cubicBezTo>
                  <a:cubicBezTo>
                    <a:pt x="89" y="115"/>
                    <a:pt x="89" y="115"/>
                    <a:pt x="89" y="114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0"/>
                    <a:pt x="89" y="106"/>
                    <a:pt x="88" y="102"/>
                  </a:cubicBezTo>
                  <a:cubicBezTo>
                    <a:pt x="88" y="102"/>
                    <a:pt x="88" y="101"/>
                    <a:pt x="88" y="101"/>
                  </a:cubicBezTo>
                  <a:cubicBezTo>
                    <a:pt x="87" y="101"/>
                    <a:pt x="87" y="102"/>
                    <a:pt x="87" y="102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85" y="100"/>
                    <a:pt x="84" y="100"/>
                  </a:cubicBezTo>
                  <a:cubicBezTo>
                    <a:pt x="81" y="101"/>
                    <a:pt x="78" y="102"/>
                    <a:pt x="74" y="102"/>
                  </a:cubicBezTo>
                  <a:cubicBezTo>
                    <a:pt x="60" y="102"/>
                    <a:pt x="45" y="93"/>
                    <a:pt x="36" y="79"/>
                  </a:cubicBezTo>
                  <a:cubicBezTo>
                    <a:pt x="28" y="67"/>
                    <a:pt x="26" y="54"/>
                    <a:pt x="31" y="4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7" y="42"/>
                    <a:pt x="41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1"/>
                    <a:pt x="45" y="40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3" y="36"/>
                  </a:cubicBezTo>
                  <a:cubicBezTo>
                    <a:pt x="38" y="25"/>
                    <a:pt x="34" y="15"/>
                    <a:pt x="31" y="4"/>
                  </a:cubicBezTo>
                  <a:cubicBezTo>
                    <a:pt x="31" y="4"/>
                    <a:pt x="30" y="3"/>
                    <a:pt x="30" y="3"/>
                  </a:cubicBezTo>
                  <a:close/>
                  <a:moveTo>
                    <a:pt x="29" y="91"/>
                  </a:moveTo>
                  <a:cubicBezTo>
                    <a:pt x="27" y="87"/>
                    <a:pt x="25" y="84"/>
                    <a:pt x="23" y="81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80"/>
                    <a:pt x="27" y="82"/>
                    <a:pt x="28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9" y="85"/>
                    <a:pt x="30" y="87"/>
                    <a:pt x="31" y="89"/>
                  </a:cubicBezTo>
                  <a:lnTo>
                    <a:pt x="29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" name="Freeform 60"/>
            <p:cNvSpPr>
              <a:spLocks noEditPoints="1"/>
            </p:cNvSpPr>
            <p:nvPr/>
          </p:nvSpPr>
          <p:spPr bwMode="auto">
            <a:xfrm>
              <a:off x="9212263" y="1012825"/>
              <a:ext cx="1247775" cy="1524000"/>
            </a:xfrm>
            <a:custGeom>
              <a:avLst/>
              <a:gdLst>
                <a:gd name="T0" fmla="*/ 57 w 104"/>
                <a:gd name="T1" fmla="*/ 127 h 127"/>
                <a:gd name="T2" fmla="*/ 50 w 104"/>
                <a:gd name="T3" fmla="*/ 99 h 127"/>
                <a:gd name="T4" fmla="*/ 50 w 104"/>
                <a:gd name="T5" fmla="*/ 89 h 127"/>
                <a:gd name="T6" fmla="*/ 52 w 104"/>
                <a:gd name="T7" fmla="*/ 87 h 127"/>
                <a:gd name="T8" fmla="*/ 57 w 104"/>
                <a:gd name="T9" fmla="*/ 86 h 127"/>
                <a:gd name="T10" fmla="*/ 65 w 104"/>
                <a:gd name="T11" fmla="*/ 38 h 127"/>
                <a:gd name="T12" fmla="*/ 8 w 104"/>
                <a:gd name="T13" fmla="*/ 25 h 127"/>
                <a:gd name="T14" fmla="*/ 3 w 104"/>
                <a:gd name="T15" fmla="*/ 18 h 127"/>
                <a:gd name="T16" fmla="*/ 1 w 104"/>
                <a:gd name="T17" fmla="*/ 14 h 127"/>
                <a:gd name="T18" fmla="*/ 1 w 104"/>
                <a:gd name="T19" fmla="*/ 9 h 127"/>
                <a:gd name="T20" fmla="*/ 27 w 104"/>
                <a:gd name="T21" fmla="*/ 0 h 127"/>
                <a:gd name="T22" fmla="*/ 76 w 104"/>
                <a:gd name="T23" fmla="*/ 14 h 127"/>
                <a:gd name="T24" fmla="*/ 94 w 104"/>
                <a:gd name="T25" fmla="*/ 102 h 127"/>
                <a:gd name="T26" fmla="*/ 92 w 104"/>
                <a:gd name="T27" fmla="*/ 108 h 127"/>
                <a:gd name="T28" fmla="*/ 67 w 104"/>
                <a:gd name="T29" fmla="*/ 123 h 127"/>
                <a:gd name="T30" fmla="*/ 57 w 104"/>
                <a:gd name="T31" fmla="*/ 127 h 127"/>
                <a:gd name="T32" fmla="*/ 52 w 104"/>
                <a:gd name="T33" fmla="*/ 91 h 127"/>
                <a:gd name="T34" fmla="*/ 57 w 104"/>
                <a:gd name="T35" fmla="*/ 123 h 127"/>
                <a:gd name="T36" fmla="*/ 66 w 104"/>
                <a:gd name="T37" fmla="*/ 120 h 127"/>
                <a:gd name="T38" fmla="*/ 90 w 104"/>
                <a:gd name="T39" fmla="*/ 105 h 127"/>
                <a:gd name="T40" fmla="*/ 91 w 104"/>
                <a:gd name="T41" fmla="*/ 105 h 127"/>
                <a:gd name="T42" fmla="*/ 87 w 104"/>
                <a:gd name="T43" fmla="*/ 101 h 127"/>
                <a:gd name="T44" fmla="*/ 87 w 104"/>
                <a:gd name="T45" fmla="*/ 99 h 127"/>
                <a:gd name="T46" fmla="*/ 38 w 104"/>
                <a:gd name="T47" fmla="*/ 4 h 127"/>
                <a:gd name="T48" fmla="*/ 6 w 104"/>
                <a:gd name="T49" fmla="*/ 10 h 127"/>
                <a:gd name="T50" fmla="*/ 4 w 104"/>
                <a:gd name="T51" fmla="*/ 10 h 127"/>
                <a:gd name="T52" fmla="*/ 3 w 104"/>
                <a:gd name="T53" fmla="*/ 11 h 127"/>
                <a:gd name="T54" fmla="*/ 4 w 104"/>
                <a:gd name="T55" fmla="*/ 13 h 127"/>
                <a:gd name="T56" fmla="*/ 6 w 104"/>
                <a:gd name="T57" fmla="*/ 16 h 127"/>
                <a:gd name="T58" fmla="*/ 8 w 104"/>
                <a:gd name="T59" fmla="*/ 22 h 127"/>
                <a:gd name="T60" fmla="*/ 9 w 104"/>
                <a:gd name="T61" fmla="*/ 22 h 127"/>
                <a:gd name="T62" fmla="*/ 10 w 104"/>
                <a:gd name="T63" fmla="*/ 23 h 127"/>
                <a:gd name="T64" fmla="*/ 12 w 104"/>
                <a:gd name="T65" fmla="*/ 22 h 127"/>
                <a:gd name="T66" fmla="*/ 67 w 104"/>
                <a:gd name="T67" fmla="*/ 35 h 127"/>
                <a:gd name="T68" fmla="*/ 70 w 104"/>
                <a:gd name="T69" fmla="*/ 94 h 127"/>
                <a:gd name="T70" fmla="*/ 56 w 104"/>
                <a:gd name="T71" fmla="*/ 89 h 127"/>
                <a:gd name="T72" fmla="*/ 55 w 104"/>
                <a:gd name="T73" fmla="*/ 89 h 127"/>
                <a:gd name="T74" fmla="*/ 54 w 104"/>
                <a:gd name="T75" fmla="*/ 90 h 127"/>
                <a:gd name="T76" fmla="*/ 53 w 104"/>
                <a:gd name="T77" fmla="*/ 9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7">
                  <a:moveTo>
                    <a:pt x="57" y="127"/>
                  </a:moveTo>
                  <a:cubicBezTo>
                    <a:pt x="57" y="127"/>
                    <a:pt x="57" y="127"/>
                    <a:pt x="57" y="127"/>
                  </a:cubicBezTo>
                  <a:cubicBezTo>
                    <a:pt x="56" y="127"/>
                    <a:pt x="54" y="126"/>
                    <a:pt x="54" y="124"/>
                  </a:cubicBezTo>
                  <a:cubicBezTo>
                    <a:pt x="51" y="116"/>
                    <a:pt x="51" y="108"/>
                    <a:pt x="50" y="99"/>
                  </a:cubicBezTo>
                  <a:cubicBezTo>
                    <a:pt x="50" y="97"/>
                    <a:pt x="49" y="94"/>
                    <a:pt x="49" y="91"/>
                  </a:cubicBezTo>
                  <a:cubicBezTo>
                    <a:pt x="49" y="90"/>
                    <a:pt x="49" y="89"/>
                    <a:pt x="50" y="89"/>
                  </a:cubicBezTo>
                  <a:cubicBezTo>
                    <a:pt x="51" y="88"/>
                    <a:pt x="51" y="88"/>
                    <a:pt x="52" y="88"/>
                  </a:cubicBezTo>
                  <a:cubicBezTo>
                    <a:pt x="52" y="88"/>
                    <a:pt x="52" y="87"/>
                    <a:pt x="52" y="87"/>
                  </a:cubicBezTo>
                  <a:cubicBezTo>
                    <a:pt x="53" y="86"/>
                    <a:pt x="55" y="86"/>
                    <a:pt x="56" y="86"/>
                  </a:cubicBezTo>
                  <a:cubicBezTo>
                    <a:pt x="56" y="86"/>
                    <a:pt x="57" y="86"/>
                    <a:pt x="57" y="86"/>
                  </a:cubicBezTo>
                  <a:cubicBezTo>
                    <a:pt x="61" y="87"/>
                    <a:pt x="66" y="89"/>
                    <a:pt x="69" y="90"/>
                  </a:cubicBezTo>
                  <a:cubicBezTo>
                    <a:pt x="81" y="74"/>
                    <a:pt x="80" y="53"/>
                    <a:pt x="65" y="38"/>
                  </a:cubicBezTo>
                  <a:cubicBezTo>
                    <a:pt x="51" y="23"/>
                    <a:pt x="33" y="19"/>
                    <a:pt x="14" y="25"/>
                  </a:cubicBezTo>
                  <a:cubicBezTo>
                    <a:pt x="13" y="26"/>
                    <a:pt x="10" y="27"/>
                    <a:pt x="8" y="25"/>
                  </a:cubicBezTo>
                  <a:cubicBezTo>
                    <a:pt x="6" y="25"/>
                    <a:pt x="5" y="24"/>
                    <a:pt x="5" y="22"/>
                  </a:cubicBezTo>
                  <a:cubicBezTo>
                    <a:pt x="4" y="21"/>
                    <a:pt x="3" y="19"/>
                    <a:pt x="3" y="18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2" y="7"/>
                    <a:pt x="3" y="7"/>
                    <a:pt x="5" y="7"/>
                  </a:cubicBezTo>
                  <a:cubicBezTo>
                    <a:pt x="9" y="2"/>
                    <a:pt x="16" y="0"/>
                    <a:pt x="27" y="0"/>
                  </a:cubicBezTo>
                  <a:cubicBezTo>
                    <a:pt x="31" y="0"/>
                    <a:pt x="34" y="0"/>
                    <a:pt x="38" y="1"/>
                  </a:cubicBezTo>
                  <a:cubicBezTo>
                    <a:pt x="52" y="2"/>
                    <a:pt x="67" y="5"/>
                    <a:pt x="76" y="14"/>
                  </a:cubicBezTo>
                  <a:cubicBezTo>
                    <a:pt x="98" y="34"/>
                    <a:pt x="104" y="70"/>
                    <a:pt x="90" y="99"/>
                  </a:cubicBezTo>
                  <a:cubicBezTo>
                    <a:pt x="91" y="100"/>
                    <a:pt x="93" y="101"/>
                    <a:pt x="94" y="102"/>
                  </a:cubicBezTo>
                  <a:cubicBezTo>
                    <a:pt x="95" y="102"/>
                    <a:pt x="95" y="104"/>
                    <a:pt x="95" y="105"/>
                  </a:cubicBezTo>
                  <a:cubicBezTo>
                    <a:pt x="94" y="106"/>
                    <a:pt x="93" y="107"/>
                    <a:pt x="92" y="108"/>
                  </a:cubicBezTo>
                  <a:cubicBezTo>
                    <a:pt x="90" y="110"/>
                    <a:pt x="88" y="111"/>
                    <a:pt x="86" y="113"/>
                  </a:cubicBezTo>
                  <a:cubicBezTo>
                    <a:pt x="80" y="117"/>
                    <a:pt x="74" y="120"/>
                    <a:pt x="67" y="123"/>
                  </a:cubicBezTo>
                  <a:cubicBezTo>
                    <a:pt x="65" y="124"/>
                    <a:pt x="62" y="125"/>
                    <a:pt x="59" y="126"/>
                  </a:cubicBezTo>
                  <a:cubicBezTo>
                    <a:pt x="59" y="127"/>
                    <a:pt x="58" y="127"/>
                    <a:pt x="57" y="127"/>
                  </a:cubicBezTo>
                  <a:close/>
                  <a:moveTo>
                    <a:pt x="53" y="91"/>
                  </a:moveTo>
                  <a:cubicBezTo>
                    <a:pt x="53" y="91"/>
                    <a:pt x="52" y="91"/>
                    <a:pt x="52" y="91"/>
                  </a:cubicBezTo>
                  <a:cubicBezTo>
                    <a:pt x="53" y="94"/>
                    <a:pt x="53" y="96"/>
                    <a:pt x="53" y="99"/>
                  </a:cubicBezTo>
                  <a:cubicBezTo>
                    <a:pt x="54" y="107"/>
                    <a:pt x="54" y="115"/>
                    <a:pt x="57" y="123"/>
                  </a:cubicBezTo>
                  <a:cubicBezTo>
                    <a:pt x="57" y="124"/>
                    <a:pt x="57" y="124"/>
                    <a:pt x="58" y="123"/>
                  </a:cubicBezTo>
                  <a:cubicBezTo>
                    <a:pt x="61" y="122"/>
                    <a:pt x="63" y="121"/>
                    <a:pt x="66" y="120"/>
                  </a:cubicBezTo>
                  <a:cubicBezTo>
                    <a:pt x="73" y="117"/>
                    <a:pt x="79" y="115"/>
                    <a:pt x="84" y="110"/>
                  </a:cubicBezTo>
                  <a:cubicBezTo>
                    <a:pt x="86" y="109"/>
                    <a:pt x="88" y="107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2" y="104"/>
                    <a:pt x="92" y="104"/>
                  </a:cubicBezTo>
                  <a:cubicBezTo>
                    <a:pt x="90" y="103"/>
                    <a:pt x="89" y="102"/>
                    <a:pt x="87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100" y="71"/>
                    <a:pt x="95" y="36"/>
                    <a:pt x="74" y="16"/>
                  </a:cubicBezTo>
                  <a:cubicBezTo>
                    <a:pt x="65" y="8"/>
                    <a:pt x="51" y="5"/>
                    <a:pt x="38" y="4"/>
                  </a:cubicBezTo>
                  <a:cubicBezTo>
                    <a:pt x="34" y="3"/>
                    <a:pt x="30" y="3"/>
                    <a:pt x="27" y="3"/>
                  </a:cubicBezTo>
                  <a:cubicBezTo>
                    <a:pt x="17" y="3"/>
                    <a:pt x="10" y="5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5" y="15"/>
                    <a:pt x="6" y="16"/>
                  </a:cubicBezTo>
                  <a:cubicBezTo>
                    <a:pt x="6" y="18"/>
                    <a:pt x="7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33" y="15"/>
                    <a:pt x="52" y="20"/>
                    <a:pt x="67" y="35"/>
                  </a:cubicBezTo>
                  <a:cubicBezTo>
                    <a:pt x="83" y="52"/>
                    <a:pt x="85" y="75"/>
                    <a:pt x="71" y="93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5" y="92"/>
                    <a:pt x="61" y="90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3" y="91"/>
                    <a:pt x="53" y="91"/>
                    <a:pt x="5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75520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5520" y="3301285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8707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707" y="3301285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31416" y="2950987"/>
            <a:ext cx="3509350" cy="2744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8933" y="2451890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994711" y="2932841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363D40"/>
            </a:solidFill>
            <a:round/>
          </a:ln>
        </p:spPr>
      </p:cxnSp>
      <p:sp>
        <p:nvSpPr>
          <p:cNvPr id="6" name="矩形 5"/>
          <p:cNvSpPr/>
          <p:nvPr/>
        </p:nvSpPr>
        <p:spPr>
          <a:xfrm>
            <a:off x="1646582" y="2451890"/>
            <a:ext cx="2272977" cy="278198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6516" y="2431872"/>
            <a:ext cx="2272977" cy="27819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59496" y="2832266"/>
            <a:ext cx="3092450" cy="2387601"/>
            <a:chOff x="4451350" y="511175"/>
            <a:chExt cx="3092450" cy="2387601"/>
          </a:xfrm>
          <a:solidFill>
            <a:srgbClr val="363D40"/>
          </a:solidFill>
        </p:grpSpPr>
        <p:sp>
          <p:nvSpPr>
            <p:cNvPr id="4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175152" y="3029706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90408" y="2636912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9896" y="4504069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5152" y="4111275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49515" y="2889919"/>
            <a:ext cx="3697287" cy="2322513"/>
            <a:chOff x="1485901" y="3235326"/>
            <a:chExt cx="3697287" cy="2322513"/>
          </a:xfrm>
          <a:solidFill>
            <a:srgbClr val="363D40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117851" y="3235326"/>
              <a:ext cx="153987" cy="128588"/>
            </a:xfrm>
            <a:custGeom>
              <a:avLst/>
              <a:gdLst>
                <a:gd name="T0" fmla="*/ 5 w 6"/>
                <a:gd name="T1" fmla="*/ 0 h 5"/>
                <a:gd name="T2" fmla="*/ 2 w 6"/>
                <a:gd name="T3" fmla="*/ 0 h 5"/>
                <a:gd name="T4" fmla="*/ 0 w 6"/>
                <a:gd name="T5" fmla="*/ 2 h 5"/>
                <a:gd name="T6" fmla="*/ 3 w 6"/>
                <a:gd name="T7" fmla="*/ 4 h 5"/>
                <a:gd name="T8" fmla="*/ 6 w 6"/>
                <a:gd name="T9" fmla="*/ 3 h 5"/>
                <a:gd name="T10" fmla="*/ 5 w 6"/>
                <a:gd name="T11" fmla="*/ 0 h 5"/>
                <a:gd name="T12" fmla="*/ 1 w 6"/>
                <a:gd name="T13" fmla="*/ 2 h 5"/>
                <a:gd name="T14" fmla="*/ 1 w 6"/>
                <a:gd name="T15" fmla="*/ 1 h 5"/>
                <a:gd name="T16" fmla="*/ 1 w 6"/>
                <a:gd name="T17" fmla="*/ 2 h 5"/>
                <a:gd name="T18" fmla="*/ 5 w 6"/>
                <a:gd name="T19" fmla="*/ 2 h 5"/>
                <a:gd name="T20" fmla="*/ 1 w 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5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3271838" y="3260726"/>
              <a:ext cx="738187" cy="52388"/>
            </a:xfrm>
            <a:custGeom>
              <a:avLst/>
              <a:gdLst>
                <a:gd name="T0" fmla="*/ 26 w 29"/>
                <a:gd name="T1" fmla="*/ 1 h 2"/>
                <a:gd name="T2" fmla="*/ 16 w 29"/>
                <a:gd name="T3" fmla="*/ 0 h 2"/>
                <a:gd name="T4" fmla="*/ 1 w 29"/>
                <a:gd name="T5" fmla="*/ 0 h 2"/>
                <a:gd name="T6" fmla="*/ 0 w 29"/>
                <a:gd name="T7" fmla="*/ 1 h 2"/>
                <a:gd name="T8" fmla="*/ 5 w 29"/>
                <a:gd name="T9" fmla="*/ 1 h 2"/>
                <a:gd name="T10" fmla="*/ 12 w 29"/>
                <a:gd name="T11" fmla="*/ 1 h 2"/>
                <a:gd name="T12" fmla="*/ 13 w 29"/>
                <a:gd name="T13" fmla="*/ 1 h 2"/>
                <a:gd name="T14" fmla="*/ 14 w 29"/>
                <a:gd name="T15" fmla="*/ 1 h 2"/>
                <a:gd name="T16" fmla="*/ 16 w 29"/>
                <a:gd name="T17" fmla="*/ 1 h 2"/>
                <a:gd name="T18" fmla="*/ 22 w 29"/>
                <a:gd name="T19" fmla="*/ 1 h 2"/>
                <a:gd name="T20" fmla="*/ 27 w 29"/>
                <a:gd name="T21" fmla="*/ 1 h 2"/>
                <a:gd name="T22" fmla="*/ 28 w 29"/>
                <a:gd name="T23" fmla="*/ 2 h 2"/>
                <a:gd name="T24" fmla="*/ 29 w 29"/>
                <a:gd name="T25" fmla="*/ 1 h 2"/>
                <a:gd name="T26" fmla="*/ 26 w 29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">
                  <a:moveTo>
                    <a:pt x="26" y="1"/>
                  </a:moveTo>
                  <a:cubicBezTo>
                    <a:pt x="23" y="1"/>
                    <a:pt x="20" y="0"/>
                    <a:pt x="16" y="0"/>
                  </a:cubicBezTo>
                  <a:cubicBezTo>
                    <a:pt x="11" y="0"/>
                    <a:pt x="5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20" y="1"/>
                    <a:pt x="22" y="1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475038" y="3313114"/>
              <a:ext cx="688975" cy="1160463"/>
            </a:xfrm>
            <a:custGeom>
              <a:avLst/>
              <a:gdLst>
                <a:gd name="T0" fmla="*/ 14 w 27"/>
                <a:gd name="T1" fmla="*/ 12 h 45"/>
                <a:gd name="T2" fmla="*/ 19 w 27"/>
                <a:gd name="T3" fmla="*/ 0 h 45"/>
                <a:gd name="T4" fmla="*/ 13 w 27"/>
                <a:gd name="T5" fmla="*/ 11 h 45"/>
                <a:gd name="T6" fmla="*/ 1 w 27"/>
                <a:gd name="T7" fmla="*/ 15 h 45"/>
                <a:gd name="T8" fmla="*/ 1 w 27"/>
                <a:gd name="T9" fmla="*/ 28 h 45"/>
                <a:gd name="T10" fmla="*/ 2 w 27"/>
                <a:gd name="T11" fmla="*/ 37 h 45"/>
                <a:gd name="T12" fmla="*/ 2 w 27"/>
                <a:gd name="T13" fmla="*/ 45 h 45"/>
                <a:gd name="T14" fmla="*/ 4 w 27"/>
                <a:gd name="T15" fmla="*/ 44 h 45"/>
                <a:gd name="T16" fmla="*/ 6 w 27"/>
                <a:gd name="T17" fmla="*/ 41 h 45"/>
                <a:gd name="T18" fmla="*/ 17 w 27"/>
                <a:gd name="T19" fmla="*/ 30 h 45"/>
                <a:gd name="T20" fmla="*/ 26 w 27"/>
                <a:gd name="T21" fmla="*/ 21 h 45"/>
                <a:gd name="T22" fmla="*/ 27 w 27"/>
                <a:gd name="T23" fmla="*/ 19 h 45"/>
                <a:gd name="T24" fmla="*/ 2 w 27"/>
                <a:gd name="T25" fmla="*/ 17 h 45"/>
                <a:gd name="T26" fmla="*/ 9 w 27"/>
                <a:gd name="T27" fmla="*/ 17 h 45"/>
                <a:gd name="T28" fmla="*/ 3 w 27"/>
                <a:gd name="T29" fmla="*/ 23 h 45"/>
                <a:gd name="T30" fmla="*/ 11 w 27"/>
                <a:gd name="T31" fmla="*/ 24 h 45"/>
                <a:gd name="T32" fmla="*/ 15 w 27"/>
                <a:gd name="T33" fmla="*/ 19 h 45"/>
                <a:gd name="T34" fmla="*/ 14 w 27"/>
                <a:gd name="T35" fmla="*/ 25 h 45"/>
                <a:gd name="T36" fmla="*/ 13 w 27"/>
                <a:gd name="T37" fmla="*/ 26 h 45"/>
                <a:gd name="T38" fmla="*/ 7 w 27"/>
                <a:gd name="T39" fmla="*/ 33 h 45"/>
                <a:gd name="T40" fmla="*/ 11 w 27"/>
                <a:gd name="T41" fmla="*/ 26 h 45"/>
                <a:gd name="T42" fmla="*/ 10 w 27"/>
                <a:gd name="T43" fmla="*/ 24 h 45"/>
                <a:gd name="T44" fmla="*/ 10 w 27"/>
                <a:gd name="T45" fmla="*/ 17 h 45"/>
                <a:gd name="T46" fmla="*/ 10 w 27"/>
                <a:gd name="T47" fmla="*/ 24 h 45"/>
                <a:gd name="T48" fmla="*/ 5 w 27"/>
                <a:gd name="T49" fmla="*/ 24 h 45"/>
                <a:gd name="T50" fmla="*/ 3 w 27"/>
                <a:gd name="T51" fmla="*/ 24 h 45"/>
                <a:gd name="T52" fmla="*/ 5 w 27"/>
                <a:gd name="T53" fmla="*/ 25 h 45"/>
                <a:gd name="T54" fmla="*/ 7 w 27"/>
                <a:gd name="T55" fmla="*/ 24 h 45"/>
                <a:gd name="T56" fmla="*/ 4 w 27"/>
                <a:gd name="T57" fmla="*/ 29 h 45"/>
                <a:gd name="T58" fmla="*/ 7 w 27"/>
                <a:gd name="T59" fmla="*/ 26 h 45"/>
                <a:gd name="T60" fmla="*/ 8 w 27"/>
                <a:gd name="T61" fmla="*/ 25 h 45"/>
                <a:gd name="T62" fmla="*/ 5 w 27"/>
                <a:gd name="T63" fmla="*/ 32 h 45"/>
                <a:gd name="T64" fmla="*/ 4 w 27"/>
                <a:gd name="T65" fmla="*/ 29 h 45"/>
                <a:gd name="T66" fmla="*/ 5 w 27"/>
                <a:gd name="T67" fmla="*/ 33 h 45"/>
                <a:gd name="T68" fmla="*/ 3 w 27"/>
                <a:gd name="T69" fmla="*/ 33 h 45"/>
                <a:gd name="T70" fmla="*/ 3 w 27"/>
                <a:gd name="T71" fmla="*/ 39 h 45"/>
                <a:gd name="T72" fmla="*/ 3 w 27"/>
                <a:gd name="T73" fmla="*/ 40 h 45"/>
                <a:gd name="T74" fmla="*/ 4 w 27"/>
                <a:gd name="T75" fmla="*/ 36 h 45"/>
                <a:gd name="T76" fmla="*/ 7 w 27"/>
                <a:gd name="T77" fmla="*/ 34 h 45"/>
                <a:gd name="T78" fmla="*/ 6 w 27"/>
                <a:gd name="T79" fmla="*/ 38 h 45"/>
                <a:gd name="T80" fmla="*/ 7 w 27"/>
                <a:gd name="T81" fmla="*/ 37 h 45"/>
                <a:gd name="T82" fmla="*/ 8 w 27"/>
                <a:gd name="T83" fmla="*/ 36 h 45"/>
                <a:gd name="T84" fmla="*/ 8 w 27"/>
                <a:gd name="T85" fmla="*/ 36 h 45"/>
                <a:gd name="T86" fmla="*/ 5 w 27"/>
                <a:gd name="T87" fmla="*/ 37 h 45"/>
                <a:gd name="T88" fmla="*/ 9 w 27"/>
                <a:gd name="T89" fmla="*/ 34 h 45"/>
                <a:gd name="T90" fmla="*/ 8 w 27"/>
                <a:gd name="T91" fmla="*/ 33 h 45"/>
                <a:gd name="T92" fmla="*/ 14 w 27"/>
                <a:gd name="T93" fmla="*/ 27 h 45"/>
                <a:gd name="T94" fmla="*/ 10 w 27"/>
                <a:gd name="T95" fmla="*/ 34 h 45"/>
                <a:gd name="T96" fmla="*/ 10 w 27"/>
                <a:gd name="T97" fmla="*/ 35 h 45"/>
                <a:gd name="T98" fmla="*/ 16 w 27"/>
                <a:gd name="T99" fmla="*/ 29 h 45"/>
                <a:gd name="T100" fmla="*/ 17 w 27"/>
                <a:gd name="T101" fmla="*/ 27 h 45"/>
                <a:gd name="T102" fmla="*/ 15 w 27"/>
                <a:gd name="T103" fmla="*/ 24 h 45"/>
                <a:gd name="T104" fmla="*/ 18 w 27"/>
                <a:gd name="T105" fmla="*/ 22 h 45"/>
                <a:gd name="T106" fmla="*/ 17 w 27"/>
                <a:gd name="T107" fmla="*/ 27 h 45"/>
                <a:gd name="T108" fmla="*/ 20 w 27"/>
                <a:gd name="T109" fmla="*/ 21 h 45"/>
                <a:gd name="T110" fmla="*/ 15 w 27"/>
                <a:gd name="T111" fmla="*/ 18 h 45"/>
                <a:gd name="T112" fmla="*/ 3 w 27"/>
                <a:gd name="T113" fmla="*/ 16 h 45"/>
                <a:gd name="T114" fmla="*/ 12 w 27"/>
                <a:gd name="T115" fmla="*/ 13 h 45"/>
                <a:gd name="T116" fmla="*/ 24 w 27"/>
                <a:gd name="T117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" h="45">
                  <a:moveTo>
                    <a:pt x="23" y="16"/>
                  </a:moveTo>
                  <a:cubicBezTo>
                    <a:pt x="20" y="14"/>
                    <a:pt x="17" y="13"/>
                    <a:pt x="14" y="12"/>
                  </a:cubicBezTo>
                  <a:cubicBezTo>
                    <a:pt x="15" y="7"/>
                    <a:pt x="17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1"/>
                    <a:pt x="17" y="3"/>
                    <a:pt x="17" y="4"/>
                  </a:cubicBezTo>
                  <a:cubicBezTo>
                    <a:pt x="15" y="6"/>
                    <a:pt x="14" y="9"/>
                    <a:pt x="13" y="11"/>
                  </a:cubicBezTo>
                  <a:cubicBezTo>
                    <a:pt x="9" y="11"/>
                    <a:pt x="5" y="9"/>
                    <a:pt x="1" y="10"/>
                  </a:cubicBezTo>
                  <a:cubicBezTo>
                    <a:pt x="0" y="12"/>
                    <a:pt x="1" y="13"/>
                    <a:pt x="1" y="15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1" y="23"/>
                    <a:pt x="1" y="26"/>
                    <a:pt x="1" y="28"/>
                  </a:cubicBezTo>
                  <a:cubicBezTo>
                    <a:pt x="1" y="31"/>
                    <a:pt x="1" y="33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3"/>
                    <a:pt x="6" y="42"/>
                    <a:pt x="6" y="41"/>
                  </a:cubicBezTo>
                  <a:cubicBezTo>
                    <a:pt x="6" y="41"/>
                    <a:pt x="7" y="41"/>
                    <a:pt x="7" y="41"/>
                  </a:cubicBezTo>
                  <a:cubicBezTo>
                    <a:pt x="10" y="37"/>
                    <a:pt x="14" y="34"/>
                    <a:pt x="17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3" y="25"/>
                    <a:pt x="24" y="22"/>
                    <a:pt x="26" y="21"/>
                  </a:cubicBezTo>
                  <a:cubicBezTo>
                    <a:pt x="27" y="21"/>
                    <a:pt x="26" y="21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6" y="18"/>
                    <a:pt x="24" y="17"/>
                    <a:pt x="23" y="16"/>
                  </a:cubicBezTo>
                  <a:close/>
                  <a:moveTo>
                    <a:pt x="2" y="17"/>
                  </a:moveTo>
                  <a:cubicBezTo>
                    <a:pt x="3" y="17"/>
                    <a:pt x="3" y="16"/>
                    <a:pt x="3" y="16"/>
                  </a:cubicBezTo>
                  <a:cubicBezTo>
                    <a:pt x="4" y="17"/>
                    <a:pt x="7" y="16"/>
                    <a:pt x="9" y="17"/>
                  </a:cubicBezTo>
                  <a:cubicBezTo>
                    <a:pt x="7" y="19"/>
                    <a:pt x="6" y="20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1"/>
                    <a:pt x="3" y="19"/>
                    <a:pt x="2" y="17"/>
                  </a:cubicBezTo>
                  <a:close/>
                  <a:moveTo>
                    <a:pt x="11" y="24"/>
                  </a:moveTo>
                  <a:cubicBezTo>
                    <a:pt x="11" y="23"/>
                    <a:pt x="12" y="23"/>
                    <a:pt x="13" y="22"/>
                  </a:cubicBezTo>
                  <a:cubicBezTo>
                    <a:pt x="14" y="21"/>
                    <a:pt x="14" y="20"/>
                    <a:pt x="15" y="19"/>
                  </a:cubicBezTo>
                  <a:cubicBezTo>
                    <a:pt x="16" y="19"/>
                    <a:pt x="17" y="20"/>
                    <a:pt x="18" y="21"/>
                  </a:cubicBezTo>
                  <a:cubicBezTo>
                    <a:pt x="17" y="22"/>
                    <a:pt x="15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lose/>
                  <a:moveTo>
                    <a:pt x="13" y="26"/>
                  </a:moveTo>
                  <a:cubicBezTo>
                    <a:pt x="13" y="26"/>
                    <a:pt x="12" y="27"/>
                    <a:pt x="11" y="28"/>
                  </a:cubicBezTo>
                  <a:cubicBezTo>
                    <a:pt x="10" y="29"/>
                    <a:pt x="9" y="31"/>
                    <a:pt x="7" y="33"/>
                  </a:cubicBezTo>
                  <a:cubicBezTo>
                    <a:pt x="6" y="33"/>
                    <a:pt x="6" y="32"/>
                    <a:pt x="6" y="32"/>
                  </a:cubicBezTo>
                  <a:cubicBezTo>
                    <a:pt x="7" y="30"/>
                    <a:pt x="9" y="28"/>
                    <a:pt x="11" y="26"/>
                  </a:cubicBezTo>
                  <a:cubicBezTo>
                    <a:pt x="12" y="25"/>
                    <a:pt x="12" y="26"/>
                    <a:pt x="13" y="26"/>
                  </a:cubicBezTo>
                  <a:close/>
                  <a:moveTo>
                    <a:pt x="10" y="24"/>
                  </a:moveTo>
                  <a:cubicBezTo>
                    <a:pt x="8" y="23"/>
                    <a:pt x="6" y="23"/>
                    <a:pt x="5" y="23"/>
                  </a:cubicBezTo>
                  <a:cubicBezTo>
                    <a:pt x="6" y="21"/>
                    <a:pt x="8" y="19"/>
                    <a:pt x="10" y="17"/>
                  </a:cubicBezTo>
                  <a:cubicBezTo>
                    <a:pt x="11" y="18"/>
                    <a:pt x="13" y="18"/>
                    <a:pt x="14" y="18"/>
                  </a:cubicBezTo>
                  <a:cubicBezTo>
                    <a:pt x="13" y="20"/>
                    <a:pt x="11" y="22"/>
                    <a:pt x="10" y="24"/>
                  </a:cubicBezTo>
                  <a:close/>
                  <a:moveTo>
                    <a:pt x="3" y="24"/>
                  </a:moveTo>
                  <a:cubicBezTo>
                    <a:pt x="3" y="24"/>
                    <a:pt x="4" y="24"/>
                    <a:pt x="5" y="24"/>
                  </a:cubicBezTo>
                  <a:cubicBezTo>
                    <a:pt x="4" y="24"/>
                    <a:pt x="4" y="25"/>
                    <a:pt x="3" y="26"/>
                  </a:cubicBezTo>
                  <a:cubicBezTo>
                    <a:pt x="3" y="25"/>
                    <a:pt x="3" y="25"/>
                    <a:pt x="3" y="24"/>
                  </a:cubicBezTo>
                  <a:close/>
                  <a:moveTo>
                    <a:pt x="3" y="29"/>
                  </a:moveTo>
                  <a:cubicBezTo>
                    <a:pt x="3" y="27"/>
                    <a:pt x="4" y="26"/>
                    <a:pt x="5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6" y="26"/>
                    <a:pt x="5" y="28"/>
                    <a:pt x="3" y="29"/>
                  </a:cubicBezTo>
                  <a:close/>
                  <a:moveTo>
                    <a:pt x="4" y="29"/>
                  </a:moveTo>
                  <a:cubicBezTo>
                    <a:pt x="5" y="29"/>
                    <a:pt x="5" y="28"/>
                    <a:pt x="5" y="28"/>
                  </a:cubicBezTo>
                  <a:cubicBezTo>
                    <a:pt x="6" y="28"/>
                    <a:pt x="6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9" y="27"/>
                    <a:pt x="6" y="30"/>
                    <a:pt x="5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1"/>
                    <a:pt x="3" y="30"/>
                    <a:pt x="4" y="29"/>
                  </a:cubicBezTo>
                  <a:close/>
                  <a:moveTo>
                    <a:pt x="3" y="33"/>
                  </a:moveTo>
                  <a:cubicBezTo>
                    <a:pt x="4" y="33"/>
                    <a:pt x="4" y="34"/>
                    <a:pt x="5" y="33"/>
                  </a:cubicBezTo>
                  <a:cubicBezTo>
                    <a:pt x="5" y="34"/>
                    <a:pt x="4" y="34"/>
                    <a:pt x="4" y="35"/>
                  </a:cubicBezTo>
                  <a:cubicBezTo>
                    <a:pt x="3" y="35"/>
                    <a:pt x="3" y="33"/>
                    <a:pt x="3" y="33"/>
                  </a:cubicBezTo>
                  <a:close/>
                  <a:moveTo>
                    <a:pt x="3" y="40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" y="38"/>
                    <a:pt x="4" y="39"/>
                    <a:pt x="4" y="38"/>
                  </a:cubicBezTo>
                  <a:cubicBezTo>
                    <a:pt x="4" y="39"/>
                    <a:pt x="4" y="39"/>
                    <a:pt x="3" y="40"/>
                  </a:cubicBezTo>
                  <a:close/>
                  <a:moveTo>
                    <a:pt x="3" y="38"/>
                  </a:moveTo>
                  <a:cubicBezTo>
                    <a:pt x="3" y="37"/>
                    <a:pt x="3" y="37"/>
                    <a:pt x="4" y="36"/>
                  </a:cubicBezTo>
                  <a:cubicBezTo>
                    <a:pt x="4" y="35"/>
                    <a:pt x="6" y="35"/>
                    <a:pt x="6" y="34"/>
                  </a:cubicBezTo>
                  <a:cubicBezTo>
                    <a:pt x="7" y="33"/>
                    <a:pt x="6" y="34"/>
                    <a:pt x="7" y="34"/>
                  </a:cubicBezTo>
                  <a:cubicBezTo>
                    <a:pt x="6" y="35"/>
                    <a:pt x="5" y="37"/>
                    <a:pt x="3" y="38"/>
                  </a:cubicBezTo>
                  <a:close/>
                  <a:moveTo>
                    <a:pt x="6" y="38"/>
                  </a:moveTo>
                  <a:cubicBezTo>
                    <a:pt x="6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8"/>
                    <a:pt x="6" y="38"/>
                  </a:cubicBezTo>
                  <a:close/>
                  <a:moveTo>
                    <a:pt x="8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6" y="36"/>
                    <a:pt x="7" y="35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7" y="36"/>
                    <a:pt x="7" y="37"/>
                    <a:pt x="5" y="38"/>
                  </a:cubicBezTo>
                  <a:close/>
                  <a:moveTo>
                    <a:pt x="8" y="33"/>
                  </a:moveTo>
                  <a:cubicBezTo>
                    <a:pt x="9" y="31"/>
                    <a:pt x="11" y="29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6"/>
                    <a:pt x="15" y="27"/>
                    <a:pt x="15" y="27"/>
                  </a:cubicBezTo>
                  <a:cubicBezTo>
                    <a:pt x="14" y="29"/>
                    <a:pt x="11" y="32"/>
                    <a:pt x="10" y="34"/>
                  </a:cubicBezTo>
                  <a:cubicBezTo>
                    <a:pt x="9" y="34"/>
                    <a:pt x="9" y="33"/>
                    <a:pt x="8" y="33"/>
                  </a:cubicBezTo>
                  <a:close/>
                  <a:moveTo>
                    <a:pt x="10" y="35"/>
                  </a:moveTo>
                  <a:cubicBezTo>
                    <a:pt x="12" y="32"/>
                    <a:pt x="14" y="30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4" y="31"/>
                    <a:pt x="13" y="33"/>
                    <a:pt x="10" y="35"/>
                  </a:cubicBezTo>
                  <a:close/>
                  <a:moveTo>
                    <a:pt x="17" y="27"/>
                  </a:moveTo>
                  <a:cubicBezTo>
                    <a:pt x="16" y="27"/>
                    <a:pt x="16" y="26"/>
                    <a:pt x="15" y="26"/>
                  </a:cubicBezTo>
                  <a:cubicBezTo>
                    <a:pt x="15" y="25"/>
                    <a:pt x="16" y="25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7" y="24"/>
                    <a:pt x="17" y="22"/>
                    <a:pt x="18" y="22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0" y="25"/>
                    <a:pt x="18" y="26"/>
                    <a:pt x="17" y="27"/>
                  </a:cubicBezTo>
                  <a:close/>
                  <a:moveTo>
                    <a:pt x="22" y="22"/>
                  </a:moveTo>
                  <a:cubicBezTo>
                    <a:pt x="21" y="22"/>
                    <a:pt x="21" y="21"/>
                    <a:pt x="20" y="21"/>
                  </a:cubicBezTo>
                  <a:cubicBezTo>
                    <a:pt x="19" y="20"/>
                    <a:pt x="18" y="20"/>
                    <a:pt x="17" y="19"/>
                  </a:cubicBezTo>
                  <a:cubicBezTo>
                    <a:pt x="16" y="19"/>
                    <a:pt x="16" y="18"/>
                    <a:pt x="15" y="18"/>
                  </a:cubicBezTo>
                  <a:cubicBezTo>
                    <a:pt x="12" y="17"/>
                    <a:pt x="8" y="15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2" y="14"/>
                    <a:pt x="3" y="12"/>
                  </a:cubicBezTo>
                  <a:cubicBezTo>
                    <a:pt x="7" y="11"/>
                    <a:pt x="9" y="12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7" y="15"/>
                    <a:pt x="21" y="17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485901" y="3570289"/>
              <a:ext cx="2014537" cy="1652588"/>
            </a:xfrm>
            <a:custGeom>
              <a:avLst/>
              <a:gdLst>
                <a:gd name="T0" fmla="*/ 76 w 79"/>
                <a:gd name="T1" fmla="*/ 3 h 64"/>
                <a:gd name="T2" fmla="*/ 75 w 79"/>
                <a:gd name="T3" fmla="*/ 0 h 64"/>
                <a:gd name="T4" fmla="*/ 63 w 79"/>
                <a:gd name="T5" fmla="*/ 4 h 64"/>
                <a:gd name="T6" fmla="*/ 44 w 79"/>
                <a:gd name="T7" fmla="*/ 31 h 64"/>
                <a:gd name="T8" fmla="*/ 44 w 79"/>
                <a:gd name="T9" fmla="*/ 37 h 64"/>
                <a:gd name="T10" fmla="*/ 30 w 79"/>
                <a:gd name="T11" fmla="*/ 41 h 64"/>
                <a:gd name="T12" fmla="*/ 24 w 79"/>
                <a:gd name="T13" fmla="*/ 43 h 64"/>
                <a:gd name="T14" fmla="*/ 22 w 79"/>
                <a:gd name="T15" fmla="*/ 43 h 64"/>
                <a:gd name="T16" fmla="*/ 7 w 79"/>
                <a:gd name="T17" fmla="*/ 44 h 64"/>
                <a:gd name="T18" fmla="*/ 2 w 79"/>
                <a:gd name="T19" fmla="*/ 42 h 64"/>
                <a:gd name="T20" fmla="*/ 1 w 79"/>
                <a:gd name="T21" fmla="*/ 44 h 64"/>
                <a:gd name="T22" fmla="*/ 13 w 79"/>
                <a:gd name="T23" fmla="*/ 44 h 64"/>
                <a:gd name="T24" fmla="*/ 24 w 79"/>
                <a:gd name="T25" fmla="*/ 44 h 64"/>
                <a:gd name="T26" fmla="*/ 31 w 79"/>
                <a:gd name="T27" fmla="*/ 41 h 64"/>
                <a:gd name="T28" fmla="*/ 39 w 79"/>
                <a:gd name="T29" fmla="*/ 39 h 64"/>
                <a:gd name="T30" fmla="*/ 45 w 79"/>
                <a:gd name="T31" fmla="*/ 44 h 64"/>
                <a:gd name="T32" fmla="*/ 47 w 79"/>
                <a:gd name="T33" fmla="*/ 52 h 64"/>
                <a:gd name="T34" fmla="*/ 54 w 79"/>
                <a:gd name="T35" fmla="*/ 62 h 64"/>
                <a:gd name="T36" fmla="*/ 55 w 79"/>
                <a:gd name="T37" fmla="*/ 64 h 64"/>
                <a:gd name="T38" fmla="*/ 57 w 79"/>
                <a:gd name="T39" fmla="*/ 62 h 64"/>
                <a:gd name="T40" fmla="*/ 61 w 79"/>
                <a:gd name="T41" fmla="*/ 58 h 64"/>
                <a:gd name="T42" fmla="*/ 65 w 79"/>
                <a:gd name="T43" fmla="*/ 53 h 64"/>
                <a:gd name="T44" fmla="*/ 73 w 79"/>
                <a:gd name="T45" fmla="*/ 44 h 64"/>
                <a:gd name="T46" fmla="*/ 79 w 79"/>
                <a:gd name="T47" fmla="*/ 37 h 64"/>
                <a:gd name="T48" fmla="*/ 76 w 79"/>
                <a:gd name="T49" fmla="*/ 3 h 64"/>
                <a:gd name="T50" fmla="*/ 6 w 79"/>
                <a:gd name="T51" fmla="*/ 44 h 64"/>
                <a:gd name="T52" fmla="*/ 5 w 79"/>
                <a:gd name="T53" fmla="*/ 44 h 64"/>
                <a:gd name="T54" fmla="*/ 2 w 79"/>
                <a:gd name="T55" fmla="*/ 43 h 64"/>
                <a:gd name="T56" fmla="*/ 77 w 79"/>
                <a:gd name="T57" fmla="*/ 22 h 64"/>
                <a:gd name="T58" fmla="*/ 76 w 79"/>
                <a:gd name="T59" fmla="*/ 9 h 64"/>
                <a:gd name="T60" fmla="*/ 76 w 79"/>
                <a:gd name="T61" fmla="*/ 9 h 64"/>
                <a:gd name="T62" fmla="*/ 76 w 79"/>
                <a:gd name="T63" fmla="*/ 11 h 64"/>
                <a:gd name="T64" fmla="*/ 75 w 79"/>
                <a:gd name="T65" fmla="*/ 8 h 64"/>
                <a:gd name="T66" fmla="*/ 76 w 79"/>
                <a:gd name="T67" fmla="*/ 9 h 64"/>
                <a:gd name="T68" fmla="*/ 52 w 79"/>
                <a:gd name="T69" fmla="*/ 16 h 64"/>
                <a:gd name="T70" fmla="*/ 52 w 79"/>
                <a:gd name="T71" fmla="*/ 16 h 64"/>
                <a:gd name="T72" fmla="*/ 49 w 79"/>
                <a:gd name="T73" fmla="*/ 22 h 64"/>
                <a:gd name="T74" fmla="*/ 48 w 79"/>
                <a:gd name="T75" fmla="*/ 20 h 64"/>
                <a:gd name="T76" fmla="*/ 48 w 79"/>
                <a:gd name="T77" fmla="*/ 20 h 64"/>
                <a:gd name="T78" fmla="*/ 74 w 79"/>
                <a:gd name="T79" fmla="*/ 40 h 64"/>
                <a:gd name="T80" fmla="*/ 70 w 79"/>
                <a:gd name="T81" fmla="*/ 46 h 64"/>
                <a:gd name="T82" fmla="*/ 59 w 79"/>
                <a:gd name="T83" fmla="*/ 57 h 64"/>
                <a:gd name="T84" fmla="*/ 56 w 79"/>
                <a:gd name="T85" fmla="*/ 60 h 64"/>
                <a:gd name="T86" fmla="*/ 49 w 79"/>
                <a:gd name="T87" fmla="*/ 51 h 64"/>
                <a:gd name="T88" fmla="*/ 49 w 79"/>
                <a:gd name="T89" fmla="*/ 50 h 64"/>
                <a:gd name="T90" fmla="*/ 46 w 79"/>
                <a:gd name="T91" fmla="*/ 36 h 64"/>
                <a:gd name="T92" fmla="*/ 49 w 79"/>
                <a:gd name="T93" fmla="*/ 22 h 64"/>
                <a:gd name="T94" fmla="*/ 57 w 79"/>
                <a:gd name="T95" fmla="*/ 11 h 64"/>
                <a:gd name="T96" fmla="*/ 74 w 79"/>
                <a:gd name="T97" fmla="*/ 3 h 64"/>
                <a:gd name="T98" fmla="*/ 77 w 79"/>
                <a:gd name="T99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64">
                  <a:moveTo>
                    <a:pt x="76" y="3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3" y="0"/>
                    <a:pt x="71" y="1"/>
                    <a:pt x="69" y="1"/>
                  </a:cubicBezTo>
                  <a:cubicBezTo>
                    <a:pt x="67" y="2"/>
                    <a:pt x="65" y="3"/>
                    <a:pt x="63" y="4"/>
                  </a:cubicBezTo>
                  <a:cubicBezTo>
                    <a:pt x="60" y="6"/>
                    <a:pt x="57" y="7"/>
                    <a:pt x="55" y="10"/>
                  </a:cubicBezTo>
                  <a:cubicBezTo>
                    <a:pt x="50" y="15"/>
                    <a:pt x="45" y="21"/>
                    <a:pt x="44" y="31"/>
                  </a:cubicBezTo>
                  <a:cubicBezTo>
                    <a:pt x="44" y="31"/>
                    <a:pt x="44" y="30"/>
                    <a:pt x="44" y="31"/>
                  </a:cubicBezTo>
                  <a:cubicBezTo>
                    <a:pt x="43" y="33"/>
                    <a:pt x="44" y="35"/>
                    <a:pt x="44" y="37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5" y="39"/>
                    <a:pt x="32" y="40"/>
                    <a:pt x="30" y="41"/>
                  </a:cubicBezTo>
                  <a:cubicBezTo>
                    <a:pt x="29" y="41"/>
                    <a:pt x="28" y="42"/>
                    <a:pt x="27" y="42"/>
                  </a:cubicBezTo>
                  <a:cubicBezTo>
                    <a:pt x="26" y="42"/>
                    <a:pt x="25" y="43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1" y="43"/>
                    <a:pt x="20" y="43"/>
                    <a:pt x="19" y="43"/>
                  </a:cubicBezTo>
                  <a:cubicBezTo>
                    <a:pt x="15" y="43"/>
                    <a:pt x="11" y="43"/>
                    <a:pt x="7" y="44"/>
                  </a:cubicBezTo>
                  <a:cubicBezTo>
                    <a:pt x="7" y="43"/>
                    <a:pt x="6" y="41"/>
                    <a:pt x="5" y="41"/>
                  </a:cubicBezTo>
                  <a:cubicBezTo>
                    <a:pt x="4" y="41"/>
                    <a:pt x="3" y="42"/>
                    <a:pt x="2" y="42"/>
                  </a:cubicBezTo>
                  <a:cubicBezTo>
                    <a:pt x="2" y="43"/>
                    <a:pt x="0" y="43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6"/>
                    <a:pt x="6" y="47"/>
                    <a:pt x="7" y="44"/>
                  </a:cubicBezTo>
                  <a:cubicBezTo>
                    <a:pt x="9" y="44"/>
                    <a:pt x="11" y="44"/>
                    <a:pt x="13" y="44"/>
                  </a:cubicBezTo>
                  <a:cubicBezTo>
                    <a:pt x="17" y="44"/>
                    <a:pt x="20" y="44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6" y="43"/>
                    <a:pt x="29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4" y="40"/>
                    <a:pt x="37" y="40"/>
                    <a:pt x="39" y="39"/>
                  </a:cubicBezTo>
                  <a:cubicBezTo>
                    <a:pt x="41" y="38"/>
                    <a:pt x="42" y="37"/>
                    <a:pt x="44" y="38"/>
                  </a:cubicBezTo>
                  <a:cubicBezTo>
                    <a:pt x="44" y="40"/>
                    <a:pt x="44" y="42"/>
                    <a:pt x="45" y="44"/>
                  </a:cubicBezTo>
                  <a:cubicBezTo>
                    <a:pt x="45" y="46"/>
                    <a:pt x="46" y="48"/>
                    <a:pt x="47" y="50"/>
                  </a:cubicBezTo>
                  <a:cubicBezTo>
                    <a:pt x="47" y="51"/>
                    <a:pt x="47" y="52"/>
                    <a:pt x="47" y="52"/>
                  </a:cubicBezTo>
                  <a:cubicBezTo>
                    <a:pt x="48" y="54"/>
                    <a:pt x="49" y="56"/>
                    <a:pt x="50" y="57"/>
                  </a:cubicBezTo>
                  <a:cubicBezTo>
                    <a:pt x="51" y="59"/>
                    <a:pt x="53" y="61"/>
                    <a:pt x="54" y="62"/>
                  </a:cubicBezTo>
                  <a:cubicBezTo>
                    <a:pt x="55" y="62"/>
                    <a:pt x="55" y="62"/>
                    <a:pt x="55" y="63"/>
                  </a:cubicBezTo>
                  <a:cubicBezTo>
                    <a:pt x="55" y="63"/>
                    <a:pt x="55" y="63"/>
                    <a:pt x="55" y="64"/>
                  </a:cubicBezTo>
                  <a:cubicBezTo>
                    <a:pt x="56" y="64"/>
                    <a:pt x="56" y="63"/>
                    <a:pt x="57" y="63"/>
                  </a:cubicBezTo>
                  <a:cubicBezTo>
                    <a:pt x="57" y="63"/>
                    <a:pt x="57" y="63"/>
                    <a:pt x="57" y="62"/>
                  </a:cubicBezTo>
                  <a:cubicBezTo>
                    <a:pt x="57" y="62"/>
                    <a:pt x="57" y="62"/>
                    <a:pt x="58" y="62"/>
                  </a:cubicBezTo>
                  <a:cubicBezTo>
                    <a:pt x="58" y="60"/>
                    <a:pt x="60" y="60"/>
                    <a:pt x="61" y="58"/>
                  </a:cubicBezTo>
                  <a:cubicBezTo>
                    <a:pt x="62" y="57"/>
                    <a:pt x="63" y="56"/>
                    <a:pt x="64" y="54"/>
                  </a:cubicBezTo>
                  <a:cubicBezTo>
                    <a:pt x="64" y="54"/>
                    <a:pt x="65" y="54"/>
                    <a:pt x="65" y="53"/>
                  </a:cubicBezTo>
                  <a:cubicBezTo>
                    <a:pt x="65" y="53"/>
                    <a:pt x="66" y="52"/>
                    <a:pt x="66" y="52"/>
                  </a:cubicBezTo>
                  <a:cubicBezTo>
                    <a:pt x="68" y="49"/>
                    <a:pt x="71" y="47"/>
                    <a:pt x="73" y="44"/>
                  </a:cubicBezTo>
                  <a:cubicBezTo>
                    <a:pt x="75" y="42"/>
                    <a:pt x="76" y="41"/>
                    <a:pt x="78" y="39"/>
                  </a:cubicBezTo>
                  <a:cubicBezTo>
                    <a:pt x="78" y="38"/>
                    <a:pt x="79" y="38"/>
                    <a:pt x="79" y="37"/>
                  </a:cubicBezTo>
                  <a:cubicBezTo>
                    <a:pt x="78" y="34"/>
                    <a:pt x="79" y="30"/>
                    <a:pt x="78" y="27"/>
                  </a:cubicBezTo>
                  <a:cubicBezTo>
                    <a:pt x="77" y="19"/>
                    <a:pt x="77" y="10"/>
                    <a:pt x="76" y="3"/>
                  </a:cubicBezTo>
                  <a:close/>
                  <a:moveTo>
                    <a:pt x="2" y="43"/>
                  </a:moveTo>
                  <a:cubicBezTo>
                    <a:pt x="3" y="42"/>
                    <a:pt x="6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5"/>
                    <a:pt x="6" y="44"/>
                  </a:cubicBezTo>
                  <a:cubicBezTo>
                    <a:pt x="6" y="46"/>
                    <a:pt x="2" y="45"/>
                    <a:pt x="2" y="43"/>
                  </a:cubicBezTo>
                  <a:close/>
                  <a:moveTo>
                    <a:pt x="76" y="21"/>
                  </a:moveTo>
                  <a:cubicBezTo>
                    <a:pt x="77" y="21"/>
                    <a:pt x="76" y="21"/>
                    <a:pt x="77" y="22"/>
                  </a:cubicBezTo>
                  <a:cubicBezTo>
                    <a:pt x="76" y="22"/>
                    <a:pt x="76" y="21"/>
                    <a:pt x="76" y="21"/>
                  </a:cubicBezTo>
                  <a:close/>
                  <a:moveTo>
                    <a:pt x="76" y="9"/>
                  </a:moveTo>
                  <a:cubicBezTo>
                    <a:pt x="76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9"/>
                  </a:cubicBezTo>
                  <a:close/>
                  <a:moveTo>
                    <a:pt x="76" y="11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lose/>
                  <a:moveTo>
                    <a:pt x="75" y="8"/>
                  </a:moveTo>
                  <a:cubicBezTo>
                    <a:pt x="75" y="8"/>
                    <a:pt x="76" y="8"/>
                    <a:pt x="76" y="8"/>
                  </a:cubicBezTo>
                  <a:cubicBezTo>
                    <a:pt x="76" y="8"/>
                    <a:pt x="76" y="9"/>
                    <a:pt x="76" y="9"/>
                  </a:cubicBezTo>
                  <a:cubicBezTo>
                    <a:pt x="75" y="9"/>
                    <a:pt x="75" y="9"/>
                    <a:pt x="75" y="8"/>
                  </a:cubicBezTo>
                  <a:close/>
                  <a:moveTo>
                    <a:pt x="52" y="16"/>
                  </a:moveTo>
                  <a:cubicBezTo>
                    <a:pt x="52" y="16"/>
                    <a:pt x="51" y="17"/>
                    <a:pt x="51" y="18"/>
                  </a:cubicBezTo>
                  <a:cubicBezTo>
                    <a:pt x="51" y="17"/>
                    <a:pt x="52" y="16"/>
                    <a:pt x="52" y="16"/>
                  </a:cubicBezTo>
                  <a:close/>
                  <a:moveTo>
                    <a:pt x="49" y="20"/>
                  </a:moveTo>
                  <a:cubicBezTo>
                    <a:pt x="49" y="21"/>
                    <a:pt x="49" y="21"/>
                    <a:pt x="49" y="22"/>
                  </a:cubicBezTo>
                  <a:cubicBezTo>
                    <a:pt x="48" y="21"/>
                    <a:pt x="49" y="21"/>
                    <a:pt x="49" y="20"/>
                  </a:cubicBezTo>
                  <a:close/>
                  <a:moveTo>
                    <a:pt x="48" y="20"/>
                  </a:moveTo>
                  <a:cubicBezTo>
                    <a:pt x="49" y="20"/>
                    <a:pt x="48" y="21"/>
                    <a:pt x="48" y="21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77" y="37"/>
                  </a:moveTo>
                  <a:cubicBezTo>
                    <a:pt x="77" y="38"/>
                    <a:pt x="75" y="39"/>
                    <a:pt x="74" y="40"/>
                  </a:cubicBezTo>
                  <a:cubicBezTo>
                    <a:pt x="73" y="41"/>
                    <a:pt x="72" y="42"/>
                    <a:pt x="72" y="43"/>
                  </a:cubicBezTo>
                  <a:cubicBezTo>
                    <a:pt x="71" y="44"/>
                    <a:pt x="70" y="45"/>
                    <a:pt x="70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4" y="52"/>
                    <a:pt x="62" y="55"/>
                    <a:pt x="59" y="57"/>
                  </a:cubicBezTo>
                  <a:cubicBezTo>
                    <a:pt x="59" y="58"/>
                    <a:pt x="59" y="58"/>
                    <a:pt x="58" y="59"/>
                  </a:cubicBezTo>
                  <a:cubicBezTo>
                    <a:pt x="58" y="59"/>
                    <a:pt x="57" y="60"/>
                    <a:pt x="56" y="60"/>
                  </a:cubicBezTo>
                  <a:cubicBezTo>
                    <a:pt x="54" y="59"/>
                    <a:pt x="53" y="57"/>
                    <a:pt x="51" y="55"/>
                  </a:cubicBezTo>
                  <a:cubicBezTo>
                    <a:pt x="51" y="54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7" y="47"/>
                    <a:pt x="46" y="42"/>
                    <a:pt x="45" y="37"/>
                  </a:cubicBezTo>
                  <a:cubicBezTo>
                    <a:pt x="46" y="37"/>
                    <a:pt x="46" y="37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5" y="30"/>
                    <a:pt x="48" y="26"/>
                    <a:pt x="49" y="22"/>
                  </a:cubicBezTo>
                  <a:cubicBezTo>
                    <a:pt x="51" y="19"/>
                    <a:pt x="53" y="16"/>
                    <a:pt x="55" y="13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60" y="7"/>
                    <a:pt x="65" y="5"/>
                    <a:pt x="69" y="3"/>
                  </a:cubicBezTo>
                  <a:cubicBezTo>
                    <a:pt x="70" y="3"/>
                    <a:pt x="73" y="2"/>
                    <a:pt x="74" y="3"/>
                  </a:cubicBezTo>
                  <a:cubicBezTo>
                    <a:pt x="74" y="13"/>
                    <a:pt x="76" y="24"/>
                    <a:pt x="77" y="34"/>
                  </a:cubicBezTo>
                  <a:cubicBezTo>
                    <a:pt x="77" y="35"/>
                    <a:pt x="77" y="36"/>
                    <a:pt x="7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3551238" y="3725864"/>
              <a:ext cx="1631950" cy="800100"/>
            </a:xfrm>
            <a:custGeom>
              <a:avLst/>
              <a:gdLst>
                <a:gd name="T0" fmla="*/ 59 w 64"/>
                <a:gd name="T1" fmla="*/ 1 h 31"/>
                <a:gd name="T2" fmla="*/ 58 w 64"/>
                <a:gd name="T3" fmla="*/ 2 h 31"/>
                <a:gd name="T4" fmla="*/ 43 w 64"/>
                <a:gd name="T5" fmla="*/ 4 h 31"/>
                <a:gd name="T6" fmla="*/ 33 w 64"/>
                <a:gd name="T7" fmla="*/ 12 h 31"/>
                <a:gd name="T8" fmla="*/ 29 w 64"/>
                <a:gd name="T9" fmla="*/ 6 h 31"/>
                <a:gd name="T10" fmla="*/ 25 w 64"/>
                <a:gd name="T11" fmla="*/ 5 h 31"/>
                <a:gd name="T12" fmla="*/ 25 w 64"/>
                <a:gd name="T13" fmla="*/ 6 h 31"/>
                <a:gd name="T14" fmla="*/ 22 w 64"/>
                <a:gd name="T15" fmla="*/ 8 h 31"/>
                <a:gd name="T16" fmla="*/ 12 w 64"/>
                <a:gd name="T17" fmla="*/ 19 h 31"/>
                <a:gd name="T18" fmla="*/ 11 w 64"/>
                <a:gd name="T19" fmla="*/ 19 h 31"/>
                <a:gd name="T20" fmla="*/ 4 w 64"/>
                <a:gd name="T21" fmla="*/ 26 h 31"/>
                <a:gd name="T22" fmla="*/ 0 w 64"/>
                <a:gd name="T23" fmla="*/ 30 h 31"/>
                <a:gd name="T24" fmla="*/ 6 w 64"/>
                <a:gd name="T25" fmla="*/ 30 h 31"/>
                <a:gd name="T26" fmla="*/ 10 w 64"/>
                <a:gd name="T27" fmla="*/ 30 h 31"/>
                <a:gd name="T28" fmla="*/ 15 w 64"/>
                <a:gd name="T29" fmla="*/ 30 h 31"/>
                <a:gd name="T30" fmla="*/ 17 w 64"/>
                <a:gd name="T31" fmla="*/ 30 h 31"/>
                <a:gd name="T32" fmla="*/ 20 w 64"/>
                <a:gd name="T33" fmla="*/ 29 h 31"/>
                <a:gd name="T34" fmla="*/ 23 w 64"/>
                <a:gd name="T35" fmla="*/ 29 h 31"/>
                <a:gd name="T36" fmla="*/ 37 w 64"/>
                <a:gd name="T37" fmla="*/ 28 h 31"/>
                <a:gd name="T38" fmla="*/ 37 w 64"/>
                <a:gd name="T39" fmla="*/ 21 h 31"/>
                <a:gd name="T40" fmla="*/ 36 w 64"/>
                <a:gd name="T41" fmla="*/ 18 h 31"/>
                <a:gd name="T42" fmla="*/ 35 w 64"/>
                <a:gd name="T43" fmla="*/ 15 h 31"/>
                <a:gd name="T44" fmla="*/ 33 w 64"/>
                <a:gd name="T45" fmla="*/ 13 h 31"/>
                <a:gd name="T46" fmla="*/ 34 w 64"/>
                <a:gd name="T47" fmla="*/ 13 h 31"/>
                <a:gd name="T48" fmla="*/ 34 w 64"/>
                <a:gd name="T49" fmla="*/ 13 h 31"/>
                <a:gd name="T50" fmla="*/ 34 w 64"/>
                <a:gd name="T51" fmla="*/ 11 h 31"/>
                <a:gd name="T52" fmla="*/ 37 w 64"/>
                <a:gd name="T53" fmla="*/ 10 h 31"/>
                <a:gd name="T54" fmla="*/ 39 w 64"/>
                <a:gd name="T55" fmla="*/ 8 h 31"/>
                <a:gd name="T56" fmla="*/ 44 w 64"/>
                <a:gd name="T57" fmla="*/ 5 h 31"/>
                <a:gd name="T58" fmla="*/ 49 w 64"/>
                <a:gd name="T59" fmla="*/ 4 h 31"/>
                <a:gd name="T60" fmla="*/ 51 w 64"/>
                <a:gd name="T61" fmla="*/ 4 h 31"/>
                <a:gd name="T62" fmla="*/ 58 w 64"/>
                <a:gd name="T63" fmla="*/ 3 h 31"/>
                <a:gd name="T64" fmla="*/ 60 w 64"/>
                <a:gd name="T65" fmla="*/ 5 h 31"/>
                <a:gd name="T66" fmla="*/ 63 w 64"/>
                <a:gd name="T67" fmla="*/ 1 h 31"/>
                <a:gd name="T68" fmla="*/ 59 w 64"/>
                <a:gd name="T69" fmla="*/ 1 h 31"/>
                <a:gd name="T70" fmla="*/ 20 w 64"/>
                <a:gd name="T71" fmla="*/ 29 h 31"/>
                <a:gd name="T72" fmla="*/ 22 w 64"/>
                <a:gd name="T73" fmla="*/ 28 h 31"/>
                <a:gd name="T74" fmla="*/ 20 w 64"/>
                <a:gd name="T75" fmla="*/ 29 h 31"/>
                <a:gd name="T76" fmla="*/ 22 w 64"/>
                <a:gd name="T77" fmla="*/ 28 h 31"/>
                <a:gd name="T78" fmla="*/ 23 w 64"/>
                <a:gd name="T79" fmla="*/ 28 h 31"/>
                <a:gd name="T80" fmla="*/ 22 w 64"/>
                <a:gd name="T81" fmla="*/ 28 h 31"/>
                <a:gd name="T82" fmla="*/ 35 w 64"/>
                <a:gd name="T83" fmla="*/ 20 h 31"/>
                <a:gd name="T84" fmla="*/ 35 w 64"/>
                <a:gd name="T85" fmla="*/ 26 h 31"/>
                <a:gd name="T86" fmla="*/ 3 w 64"/>
                <a:gd name="T87" fmla="*/ 29 h 31"/>
                <a:gd name="T88" fmla="*/ 9 w 64"/>
                <a:gd name="T89" fmla="*/ 22 h 31"/>
                <a:gd name="T90" fmla="*/ 10 w 64"/>
                <a:gd name="T91" fmla="*/ 22 h 31"/>
                <a:gd name="T92" fmla="*/ 10 w 64"/>
                <a:gd name="T93" fmla="*/ 22 h 31"/>
                <a:gd name="T94" fmla="*/ 26 w 64"/>
                <a:gd name="T95" fmla="*/ 7 h 31"/>
                <a:gd name="T96" fmla="*/ 29 w 64"/>
                <a:gd name="T97" fmla="*/ 10 h 31"/>
                <a:gd name="T98" fmla="*/ 29 w 64"/>
                <a:gd name="T99" fmla="*/ 10 h 31"/>
                <a:gd name="T100" fmla="*/ 32 w 64"/>
                <a:gd name="T101" fmla="*/ 14 h 31"/>
                <a:gd name="T102" fmla="*/ 33 w 64"/>
                <a:gd name="T103" fmla="*/ 16 h 31"/>
                <a:gd name="T104" fmla="*/ 35 w 64"/>
                <a:gd name="T105" fmla="*/ 20 h 31"/>
                <a:gd name="T106" fmla="*/ 60 w 64"/>
                <a:gd name="T107" fmla="*/ 4 h 31"/>
                <a:gd name="T108" fmla="*/ 60 w 64"/>
                <a:gd name="T109" fmla="*/ 1 h 31"/>
                <a:gd name="T110" fmla="*/ 60 w 64"/>
                <a:gd name="T11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31">
                  <a:moveTo>
                    <a:pt x="59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3" y="3"/>
                    <a:pt x="47" y="4"/>
                    <a:pt x="43" y="4"/>
                  </a:cubicBezTo>
                  <a:cubicBezTo>
                    <a:pt x="40" y="7"/>
                    <a:pt x="36" y="10"/>
                    <a:pt x="33" y="12"/>
                  </a:cubicBezTo>
                  <a:cubicBezTo>
                    <a:pt x="31" y="10"/>
                    <a:pt x="30" y="8"/>
                    <a:pt x="29" y="6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5" y="5"/>
                    <a:pt x="25" y="5"/>
                    <a:pt x="25" y="6"/>
                  </a:cubicBezTo>
                  <a:cubicBezTo>
                    <a:pt x="24" y="6"/>
                    <a:pt x="23" y="7"/>
                    <a:pt x="22" y="8"/>
                  </a:cubicBezTo>
                  <a:cubicBezTo>
                    <a:pt x="18" y="12"/>
                    <a:pt x="15" y="16"/>
                    <a:pt x="12" y="19"/>
                  </a:cubicBezTo>
                  <a:cubicBezTo>
                    <a:pt x="11" y="19"/>
                    <a:pt x="12" y="19"/>
                    <a:pt x="11" y="19"/>
                  </a:cubicBezTo>
                  <a:cubicBezTo>
                    <a:pt x="9" y="21"/>
                    <a:pt x="7" y="24"/>
                    <a:pt x="4" y="26"/>
                  </a:cubicBezTo>
                  <a:cubicBezTo>
                    <a:pt x="3" y="27"/>
                    <a:pt x="0" y="28"/>
                    <a:pt x="0" y="30"/>
                  </a:cubicBezTo>
                  <a:cubicBezTo>
                    <a:pt x="2" y="31"/>
                    <a:pt x="5" y="31"/>
                    <a:pt x="6" y="30"/>
                  </a:cubicBezTo>
                  <a:cubicBezTo>
                    <a:pt x="7" y="30"/>
                    <a:pt x="9" y="30"/>
                    <a:pt x="10" y="30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8" y="30"/>
                    <a:pt x="19" y="29"/>
                    <a:pt x="20" y="29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8" y="29"/>
                    <a:pt x="32" y="27"/>
                    <a:pt x="37" y="28"/>
                  </a:cubicBezTo>
                  <a:cubicBezTo>
                    <a:pt x="37" y="26"/>
                    <a:pt x="37" y="24"/>
                    <a:pt x="37" y="21"/>
                  </a:cubicBezTo>
                  <a:cubicBezTo>
                    <a:pt x="37" y="20"/>
                    <a:pt x="36" y="19"/>
                    <a:pt x="36" y="18"/>
                  </a:cubicBezTo>
                  <a:cubicBezTo>
                    <a:pt x="35" y="17"/>
                    <a:pt x="35" y="16"/>
                    <a:pt x="35" y="15"/>
                  </a:cubicBezTo>
                  <a:cubicBezTo>
                    <a:pt x="34" y="14"/>
                    <a:pt x="33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5" y="12"/>
                    <a:pt x="34" y="11"/>
                  </a:cubicBezTo>
                  <a:cubicBezTo>
                    <a:pt x="35" y="11"/>
                    <a:pt x="36" y="10"/>
                    <a:pt x="37" y="10"/>
                  </a:cubicBezTo>
                  <a:cubicBezTo>
                    <a:pt x="37" y="9"/>
                    <a:pt x="38" y="9"/>
                    <a:pt x="39" y="8"/>
                  </a:cubicBezTo>
                  <a:cubicBezTo>
                    <a:pt x="40" y="7"/>
                    <a:pt x="42" y="6"/>
                    <a:pt x="44" y="5"/>
                  </a:cubicBezTo>
                  <a:cubicBezTo>
                    <a:pt x="45" y="5"/>
                    <a:pt x="47" y="4"/>
                    <a:pt x="49" y="4"/>
                  </a:cubicBezTo>
                  <a:cubicBezTo>
                    <a:pt x="50" y="4"/>
                    <a:pt x="51" y="4"/>
                    <a:pt x="51" y="4"/>
                  </a:cubicBezTo>
                  <a:cubicBezTo>
                    <a:pt x="53" y="3"/>
                    <a:pt x="56" y="3"/>
                    <a:pt x="58" y="3"/>
                  </a:cubicBezTo>
                  <a:cubicBezTo>
                    <a:pt x="58" y="4"/>
                    <a:pt x="59" y="5"/>
                    <a:pt x="60" y="5"/>
                  </a:cubicBezTo>
                  <a:cubicBezTo>
                    <a:pt x="62" y="5"/>
                    <a:pt x="64" y="4"/>
                    <a:pt x="63" y="1"/>
                  </a:cubicBezTo>
                  <a:cubicBezTo>
                    <a:pt x="62" y="0"/>
                    <a:pt x="61" y="1"/>
                    <a:pt x="59" y="1"/>
                  </a:cubicBezTo>
                  <a:close/>
                  <a:moveTo>
                    <a:pt x="20" y="29"/>
                  </a:moveTo>
                  <a:cubicBezTo>
                    <a:pt x="20" y="28"/>
                    <a:pt x="21" y="28"/>
                    <a:pt x="22" y="28"/>
                  </a:cubicBezTo>
                  <a:cubicBezTo>
                    <a:pt x="21" y="28"/>
                    <a:pt x="20" y="28"/>
                    <a:pt x="20" y="29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lose/>
                  <a:moveTo>
                    <a:pt x="35" y="20"/>
                  </a:moveTo>
                  <a:cubicBezTo>
                    <a:pt x="35" y="22"/>
                    <a:pt x="35" y="24"/>
                    <a:pt x="35" y="26"/>
                  </a:cubicBezTo>
                  <a:cubicBezTo>
                    <a:pt x="24" y="27"/>
                    <a:pt x="14" y="28"/>
                    <a:pt x="3" y="29"/>
                  </a:cubicBezTo>
                  <a:cubicBezTo>
                    <a:pt x="5" y="26"/>
                    <a:pt x="8" y="25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17"/>
                    <a:pt x="20" y="12"/>
                    <a:pt x="26" y="7"/>
                  </a:cubicBezTo>
                  <a:cubicBezTo>
                    <a:pt x="27" y="8"/>
                    <a:pt x="28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1" y="12"/>
                    <a:pt x="32" y="14"/>
                  </a:cubicBezTo>
                  <a:cubicBezTo>
                    <a:pt x="32" y="14"/>
                    <a:pt x="33" y="15"/>
                    <a:pt x="33" y="16"/>
                  </a:cubicBezTo>
                  <a:cubicBezTo>
                    <a:pt x="34" y="17"/>
                    <a:pt x="35" y="19"/>
                    <a:pt x="35" y="20"/>
                  </a:cubicBezTo>
                  <a:close/>
                  <a:moveTo>
                    <a:pt x="60" y="4"/>
                  </a:moveTo>
                  <a:cubicBezTo>
                    <a:pt x="59" y="4"/>
                    <a:pt x="59" y="2"/>
                    <a:pt x="60" y="1"/>
                  </a:cubicBezTo>
                  <a:cubicBezTo>
                    <a:pt x="63" y="1"/>
                    <a:pt x="63" y="5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2965451" y="4500564"/>
              <a:ext cx="1708150" cy="1057275"/>
            </a:xfrm>
            <a:custGeom>
              <a:avLst/>
              <a:gdLst>
                <a:gd name="T0" fmla="*/ 61 w 67"/>
                <a:gd name="T1" fmla="*/ 36 h 41"/>
                <a:gd name="T2" fmla="*/ 48 w 67"/>
                <a:gd name="T3" fmla="*/ 38 h 41"/>
                <a:gd name="T4" fmla="*/ 44 w 67"/>
                <a:gd name="T5" fmla="*/ 32 h 41"/>
                <a:gd name="T6" fmla="*/ 53 w 67"/>
                <a:gd name="T7" fmla="*/ 21 h 41"/>
                <a:gd name="T8" fmla="*/ 58 w 67"/>
                <a:gd name="T9" fmla="*/ 10 h 41"/>
                <a:gd name="T10" fmla="*/ 34 w 67"/>
                <a:gd name="T11" fmla="*/ 2 h 41"/>
                <a:gd name="T12" fmla="*/ 23 w 67"/>
                <a:gd name="T13" fmla="*/ 1 h 41"/>
                <a:gd name="T14" fmla="*/ 16 w 67"/>
                <a:gd name="T15" fmla="*/ 10 h 41"/>
                <a:gd name="T16" fmla="*/ 8 w 67"/>
                <a:gd name="T17" fmla="*/ 19 h 41"/>
                <a:gd name="T18" fmla="*/ 0 w 67"/>
                <a:gd name="T19" fmla="*/ 30 h 41"/>
                <a:gd name="T20" fmla="*/ 13 w 67"/>
                <a:gd name="T21" fmla="*/ 37 h 41"/>
                <a:gd name="T22" fmla="*/ 34 w 67"/>
                <a:gd name="T23" fmla="*/ 38 h 41"/>
                <a:gd name="T24" fmla="*/ 42 w 67"/>
                <a:gd name="T25" fmla="*/ 34 h 41"/>
                <a:gd name="T26" fmla="*/ 47 w 67"/>
                <a:gd name="T27" fmla="*/ 39 h 41"/>
                <a:gd name="T28" fmla="*/ 59 w 67"/>
                <a:gd name="T29" fmla="*/ 38 h 41"/>
                <a:gd name="T30" fmla="*/ 66 w 67"/>
                <a:gd name="T31" fmla="*/ 39 h 41"/>
                <a:gd name="T32" fmla="*/ 13 w 67"/>
                <a:gd name="T33" fmla="*/ 35 h 41"/>
                <a:gd name="T34" fmla="*/ 3 w 67"/>
                <a:gd name="T35" fmla="*/ 29 h 41"/>
                <a:gd name="T36" fmla="*/ 7 w 67"/>
                <a:gd name="T37" fmla="*/ 23 h 41"/>
                <a:gd name="T38" fmla="*/ 20 w 67"/>
                <a:gd name="T39" fmla="*/ 7 h 41"/>
                <a:gd name="T40" fmla="*/ 18 w 67"/>
                <a:gd name="T41" fmla="*/ 17 h 41"/>
                <a:gd name="T42" fmla="*/ 13 w 67"/>
                <a:gd name="T43" fmla="*/ 35 h 41"/>
                <a:gd name="T44" fmla="*/ 15 w 67"/>
                <a:gd name="T45" fmla="*/ 30 h 41"/>
                <a:gd name="T46" fmla="*/ 23 w 67"/>
                <a:gd name="T47" fmla="*/ 5 h 41"/>
                <a:gd name="T48" fmla="*/ 20 w 67"/>
                <a:gd name="T49" fmla="*/ 36 h 41"/>
                <a:gd name="T50" fmla="*/ 21 w 67"/>
                <a:gd name="T51" fmla="*/ 36 h 41"/>
                <a:gd name="T52" fmla="*/ 26 w 67"/>
                <a:gd name="T53" fmla="*/ 14 h 41"/>
                <a:gd name="T54" fmla="*/ 26 w 67"/>
                <a:gd name="T55" fmla="*/ 17 h 41"/>
                <a:gd name="T56" fmla="*/ 29 w 67"/>
                <a:gd name="T57" fmla="*/ 27 h 41"/>
                <a:gd name="T58" fmla="*/ 21 w 67"/>
                <a:gd name="T59" fmla="*/ 36 h 41"/>
                <a:gd name="T60" fmla="*/ 32 w 67"/>
                <a:gd name="T61" fmla="*/ 35 h 41"/>
                <a:gd name="T62" fmla="*/ 32 w 67"/>
                <a:gd name="T63" fmla="*/ 34 h 41"/>
                <a:gd name="T64" fmla="*/ 29 w 67"/>
                <a:gd name="T65" fmla="*/ 22 h 41"/>
                <a:gd name="T66" fmla="*/ 26 w 67"/>
                <a:gd name="T67" fmla="*/ 12 h 41"/>
                <a:gd name="T68" fmla="*/ 24 w 67"/>
                <a:gd name="T69" fmla="*/ 4 h 41"/>
                <a:gd name="T70" fmla="*/ 41 w 67"/>
                <a:gd name="T71" fmla="*/ 3 h 41"/>
                <a:gd name="T72" fmla="*/ 56 w 67"/>
                <a:gd name="T73" fmla="*/ 2 h 41"/>
                <a:gd name="T74" fmla="*/ 49 w 67"/>
                <a:gd name="T75" fmla="*/ 23 h 41"/>
                <a:gd name="T76" fmla="*/ 43 w 67"/>
                <a:gd name="T77" fmla="*/ 29 h 41"/>
                <a:gd name="T78" fmla="*/ 61 w 67"/>
                <a:gd name="T79" fmla="*/ 38 h 41"/>
                <a:gd name="T80" fmla="*/ 61 w 67"/>
                <a:gd name="T8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41">
                  <a:moveTo>
                    <a:pt x="63" y="36"/>
                  </a:moveTo>
                  <a:cubicBezTo>
                    <a:pt x="62" y="36"/>
                    <a:pt x="61" y="37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38"/>
                    <a:pt x="52" y="38"/>
                    <a:pt x="48" y="38"/>
                  </a:cubicBezTo>
                  <a:cubicBezTo>
                    <a:pt x="47" y="36"/>
                    <a:pt x="45" y="35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6" y="30"/>
                    <a:pt x="48" y="28"/>
                    <a:pt x="50" y="26"/>
                  </a:cubicBezTo>
                  <a:cubicBezTo>
                    <a:pt x="51" y="24"/>
                    <a:pt x="53" y="22"/>
                    <a:pt x="53" y="21"/>
                  </a:cubicBezTo>
                  <a:cubicBezTo>
                    <a:pt x="54" y="19"/>
                    <a:pt x="55" y="17"/>
                    <a:pt x="56" y="15"/>
                  </a:cubicBezTo>
                  <a:cubicBezTo>
                    <a:pt x="56" y="13"/>
                    <a:pt x="57" y="11"/>
                    <a:pt x="58" y="10"/>
                  </a:cubicBezTo>
                  <a:cubicBezTo>
                    <a:pt x="59" y="6"/>
                    <a:pt x="60" y="3"/>
                    <a:pt x="60" y="0"/>
                  </a:cubicBezTo>
                  <a:cubicBezTo>
                    <a:pt x="51" y="1"/>
                    <a:pt x="43" y="2"/>
                    <a:pt x="34" y="2"/>
                  </a:cubicBezTo>
                  <a:cubicBezTo>
                    <a:pt x="31" y="2"/>
                    <a:pt x="27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9" y="6"/>
                    <a:pt x="17" y="8"/>
                    <a:pt x="16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2" y="15"/>
                    <a:pt x="10" y="17"/>
                    <a:pt x="8" y="19"/>
                  </a:cubicBezTo>
                  <a:cubicBezTo>
                    <a:pt x="6" y="22"/>
                    <a:pt x="3" y="26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2" y="32"/>
                    <a:pt x="4" y="33"/>
                    <a:pt x="7" y="35"/>
                  </a:cubicBezTo>
                  <a:cubicBezTo>
                    <a:pt x="9" y="35"/>
                    <a:pt x="10" y="36"/>
                    <a:pt x="13" y="37"/>
                  </a:cubicBezTo>
                  <a:cubicBezTo>
                    <a:pt x="14" y="38"/>
                    <a:pt x="16" y="38"/>
                    <a:pt x="17" y="38"/>
                  </a:cubicBezTo>
                  <a:cubicBezTo>
                    <a:pt x="23" y="39"/>
                    <a:pt x="28" y="39"/>
                    <a:pt x="34" y="38"/>
                  </a:cubicBezTo>
                  <a:cubicBezTo>
                    <a:pt x="34" y="38"/>
                    <a:pt x="34" y="37"/>
                    <a:pt x="34" y="37"/>
                  </a:cubicBezTo>
                  <a:cubicBezTo>
                    <a:pt x="37" y="37"/>
                    <a:pt x="40" y="35"/>
                    <a:pt x="42" y="34"/>
                  </a:cubicBezTo>
                  <a:cubicBezTo>
                    <a:pt x="44" y="35"/>
                    <a:pt x="45" y="37"/>
                    <a:pt x="47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8" y="39"/>
                    <a:pt x="49" y="39"/>
                  </a:cubicBezTo>
                  <a:cubicBezTo>
                    <a:pt x="52" y="38"/>
                    <a:pt x="55" y="39"/>
                    <a:pt x="59" y="38"/>
                  </a:cubicBezTo>
                  <a:cubicBezTo>
                    <a:pt x="60" y="39"/>
                    <a:pt x="60" y="39"/>
                    <a:pt x="61" y="39"/>
                  </a:cubicBezTo>
                  <a:cubicBezTo>
                    <a:pt x="61" y="41"/>
                    <a:pt x="65" y="41"/>
                    <a:pt x="66" y="39"/>
                  </a:cubicBezTo>
                  <a:cubicBezTo>
                    <a:pt x="67" y="37"/>
                    <a:pt x="65" y="36"/>
                    <a:pt x="63" y="36"/>
                  </a:cubicBezTo>
                  <a:close/>
                  <a:moveTo>
                    <a:pt x="13" y="35"/>
                  </a:moveTo>
                  <a:cubicBezTo>
                    <a:pt x="11" y="35"/>
                    <a:pt x="9" y="33"/>
                    <a:pt x="7" y="33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9" y="20"/>
                    <a:pt x="12" y="18"/>
                    <a:pt x="13" y="15"/>
                  </a:cubicBezTo>
                  <a:cubicBezTo>
                    <a:pt x="16" y="13"/>
                    <a:pt x="18" y="10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19" y="11"/>
                    <a:pt x="18" y="14"/>
                    <a:pt x="18" y="17"/>
                  </a:cubicBezTo>
                  <a:cubicBezTo>
                    <a:pt x="16" y="22"/>
                    <a:pt x="15" y="29"/>
                    <a:pt x="13" y="35"/>
                  </a:cubicBezTo>
                  <a:close/>
                  <a:moveTo>
                    <a:pt x="13" y="35"/>
                  </a:moveTo>
                  <a:cubicBezTo>
                    <a:pt x="14" y="33"/>
                    <a:pt x="15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23"/>
                    <a:pt x="19" y="16"/>
                    <a:pt x="21" y="10"/>
                  </a:cubicBezTo>
                  <a:cubicBezTo>
                    <a:pt x="21" y="8"/>
                    <a:pt x="21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15"/>
                    <a:pt x="21" y="26"/>
                    <a:pt x="20" y="36"/>
                  </a:cubicBezTo>
                  <a:cubicBezTo>
                    <a:pt x="18" y="36"/>
                    <a:pt x="15" y="35"/>
                    <a:pt x="13" y="35"/>
                  </a:cubicBezTo>
                  <a:close/>
                  <a:moveTo>
                    <a:pt x="21" y="36"/>
                  </a:moveTo>
                  <a:cubicBezTo>
                    <a:pt x="22" y="25"/>
                    <a:pt x="23" y="17"/>
                    <a:pt x="23" y="6"/>
                  </a:cubicBezTo>
                  <a:cubicBezTo>
                    <a:pt x="25" y="8"/>
                    <a:pt x="25" y="11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7"/>
                    <a:pt x="26" y="17"/>
                  </a:cubicBezTo>
                  <a:cubicBezTo>
                    <a:pt x="27" y="20"/>
                    <a:pt x="28" y="22"/>
                    <a:pt x="29" y="25"/>
                  </a:cubicBezTo>
                  <a:cubicBezTo>
                    <a:pt x="29" y="25"/>
                    <a:pt x="29" y="26"/>
                    <a:pt x="29" y="27"/>
                  </a:cubicBezTo>
                  <a:cubicBezTo>
                    <a:pt x="30" y="30"/>
                    <a:pt x="30" y="33"/>
                    <a:pt x="31" y="35"/>
                  </a:cubicBezTo>
                  <a:cubicBezTo>
                    <a:pt x="29" y="37"/>
                    <a:pt x="24" y="37"/>
                    <a:pt x="21" y="36"/>
                  </a:cubicBezTo>
                  <a:close/>
                  <a:moveTo>
                    <a:pt x="39" y="32"/>
                  </a:moveTo>
                  <a:cubicBezTo>
                    <a:pt x="37" y="33"/>
                    <a:pt x="35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1"/>
                    <a:pt x="31" y="29"/>
                    <a:pt x="30" y="27"/>
                  </a:cubicBezTo>
                  <a:cubicBezTo>
                    <a:pt x="30" y="25"/>
                    <a:pt x="29" y="24"/>
                    <a:pt x="29" y="22"/>
                  </a:cubicBezTo>
                  <a:cubicBezTo>
                    <a:pt x="28" y="21"/>
                    <a:pt x="28" y="19"/>
                    <a:pt x="27" y="18"/>
                  </a:cubicBezTo>
                  <a:cubicBezTo>
                    <a:pt x="27" y="16"/>
                    <a:pt x="26" y="14"/>
                    <a:pt x="26" y="12"/>
                  </a:cubicBezTo>
                  <a:cubicBezTo>
                    <a:pt x="26" y="10"/>
                    <a:pt x="26" y="9"/>
                    <a:pt x="25" y="8"/>
                  </a:cubicBezTo>
                  <a:cubicBezTo>
                    <a:pt x="25" y="7"/>
                    <a:pt x="24" y="6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32" y="4"/>
                    <a:pt x="37" y="3"/>
                    <a:pt x="41" y="3"/>
                  </a:cubicBezTo>
                  <a:cubicBezTo>
                    <a:pt x="43" y="3"/>
                    <a:pt x="46" y="3"/>
                    <a:pt x="48" y="3"/>
                  </a:cubicBezTo>
                  <a:cubicBezTo>
                    <a:pt x="51" y="3"/>
                    <a:pt x="53" y="2"/>
                    <a:pt x="56" y="2"/>
                  </a:cubicBezTo>
                  <a:cubicBezTo>
                    <a:pt x="56" y="7"/>
                    <a:pt x="55" y="11"/>
                    <a:pt x="54" y="15"/>
                  </a:cubicBezTo>
                  <a:cubicBezTo>
                    <a:pt x="52" y="17"/>
                    <a:pt x="51" y="21"/>
                    <a:pt x="49" y="23"/>
                  </a:cubicBezTo>
                  <a:cubicBezTo>
                    <a:pt x="48" y="24"/>
                    <a:pt x="47" y="24"/>
                    <a:pt x="47" y="25"/>
                  </a:cubicBezTo>
                  <a:cubicBezTo>
                    <a:pt x="46" y="26"/>
                    <a:pt x="45" y="28"/>
                    <a:pt x="43" y="29"/>
                  </a:cubicBezTo>
                  <a:cubicBezTo>
                    <a:pt x="42" y="30"/>
                    <a:pt x="41" y="31"/>
                    <a:pt x="39" y="32"/>
                  </a:cubicBezTo>
                  <a:close/>
                  <a:moveTo>
                    <a:pt x="61" y="38"/>
                  </a:moveTo>
                  <a:cubicBezTo>
                    <a:pt x="62" y="36"/>
                    <a:pt x="65" y="38"/>
                    <a:pt x="66" y="39"/>
                  </a:cubicBezTo>
                  <a:cubicBezTo>
                    <a:pt x="64" y="40"/>
                    <a:pt x="61" y="40"/>
                    <a:pt x="6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sp>
        <p:nvSpPr>
          <p:cNvPr id="10" name="TextBox 35"/>
          <p:cNvSpPr txBox="1"/>
          <p:nvPr/>
        </p:nvSpPr>
        <p:spPr>
          <a:xfrm>
            <a:off x="206868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986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01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9242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13" name="TextBox 35"/>
          <p:cNvSpPr txBox="1"/>
          <p:nvPr/>
        </p:nvSpPr>
        <p:spPr>
          <a:xfrm>
            <a:off x="206868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986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02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9242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16" name="TextBox 35"/>
          <p:cNvSpPr txBox="1"/>
          <p:nvPr/>
        </p:nvSpPr>
        <p:spPr>
          <a:xfrm>
            <a:off x="848872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990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03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31246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19" name="TextBox 35"/>
          <p:cNvSpPr txBox="1"/>
          <p:nvPr/>
        </p:nvSpPr>
        <p:spPr>
          <a:xfrm>
            <a:off x="848872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990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D40"/>
                </a:solidFill>
              </a:rPr>
              <a:t>04</a:t>
            </a:r>
            <a:endParaRPr lang="zh-CN" altLang="en-US" sz="2400" dirty="0">
              <a:solidFill>
                <a:srgbClr val="363D4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31246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945167" y="2407261"/>
            <a:ext cx="2301666" cy="2736304"/>
            <a:chOff x="1900238" y="1609725"/>
            <a:chExt cx="2673350" cy="3178175"/>
          </a:xfrm>
          <a:solidFill>
            <a:srgbClr val="363D40"/>
          </a:solidFill>
        </p:grpSpPr>
        <p:sp>
          <p:nvSpPr>
            <p:cNvPr id="51" name="Freeform 5"/>
            <p:cNvSpPr/>
            <p:nvPr/>
          </p:nvSpPr>
          <p:spPr bwMode="auto">
            <a:xfrm>
              <a:off x="3714751" y="2960688"/>
              <a:ext cx="38100" cy="57150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3160713" y="2979738"/>
              <a:ext cx="76200" cy="76200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1 w 4"/>
                <a:gd name="T5" fmla="*/ 3 h 4"/>
                <a:gd name="T6" fmla="*/ 2 w 4"/>
                <a:gd name="T7" fmla="*/ 2 h 4"/>
                <a:gd name="T8" fmla="*/ 1 w 4"/>
                <a:gd name="T9" fmla="*/ 1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1" y="3"/>
                    <a:pt x="2" y="2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3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522663" y="2998788"/>
              <a:ext cx="57150" cy="95250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4 h 5"/>
                <a:gd name="T4" fmla="*/ 2 w 3"/>
                <a:gd name="T5" fmla="*/ 4 h 5"/>
                <a:gd name="T6" fmla="*/ 1 w 3"/>
                <a:gd name="T7" fmla="*/ 2 h 5"/>
                <a:gd name="T8" fmla="*/ 2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3" y="0"/>
                    <a:pt x="3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446463" y="3036888"/>
              <a:ext cx="57150" cy="76200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1 h 4"/>
                <a:gd name="T4" fmla="*/ 1 w 3"/>
                <a:gd name="T5" fmla="*/ 3 h 4"/>
                <a:gd name="T6" fmla="*/ 1 w 3"/>
                <a:gd name="T7" fmla="*/ 2 h 4"/>
                <a:gd name="T8" fmla="*/ 0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1" y="1"/>
                    <a:pt x="3" y="1"/>
                  </a:cubicBezTo>
                  <a:cubicBezTo>
                    <a:pt x="3" y="2"/>
                    <a:pt x="3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3027363" y="3036888"/>
              <a:ext cx="57150" cy="5715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2 h 3"/>
                <a:gd name="T4" fmla="*/ 3 w 3"/>
                <a:gd name="T5" fmla="*/ 3 h 3"/>
                <a:gd name="T6" fmla="*/ 0 w 3"/>
                <a:gd name="T7" fmla="*/ 3 h 3"/>
                <a:gd name="T8" fmla="*/ 1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2" y="0"/>
                    <a:pt x="2" y="1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598863" y="3113088"/>
              <a:ext cx="58738" cy="57150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3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3046413" y="3132138"/>
              <a:ext cx="38100" cy="57150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3294063" y="315118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2 w 3"/>
                <a:gd name="T5" fmla="*/ 3 h 3"/>
                <a:gd name="T6" fmla="*/ 0 w 3"/>
                <a:gd name="T7" fmla="*/ 2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3810001" y="3170238"/>
              <a:ext cx="57150" cy="76200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2701926" y="315118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2894013" y="3170238"/>
              <a:ext cx="57150" cy="95250"/>
            </a:xfrm>
            <a:custGeom>
              <a:avLst/>
              <a:gdLst>
                <a:gd name="T0" fmla="*/ 3 w 3"/>
                <a:gd name="T1" fmla="*/ 4 h 5"/>
                <a:gd name="T2" fmla="*/ 0 w 3"/>
                <a:gd name="T3" fmla="*/ 4 h 5"/>
                <a:gd name="T4" fmla="*/ 1 w 3"/>
                <a:gd name="T5" fmla="*/ 2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2" y="5"/>
                    <a:pt x="1" y="5"/>
                    <a:pt x="0" y="4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0"/>
                    <a:pt x="3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3141663" y="32464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2 h 3"/>
                <a:gd name="T4" fmla="*/ 0 w 3"/>
                <a:gd name="T5" fmla="*/ 3 h 3"/>
                <a:gd name="T6" fmla="*/ 1 w 3"/>
                <a:gd name="T7" fmla="*/ 1 h 3"/>
                <a:gd name="T8" fmla="*/ 0 w 3"/>
                <a:gd name="T9" fmla="*/ 1 h 3"/>
                <a:gd name="T10" fmla="*/ 0 w 3"/>
                <a:gd name="T11" fmla="*/ 0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714751" y="32845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465513" y="3265488"/>
              <a:ext cx="114300" cy="76200"/>
            </a:xfrm>
            <a:custGeom>
              <a:avLst/>
              <a:gdLst>
                <a:gd name="T0" fmla="*/ 2 w 6"/>
                <a:gd name="T1" fmla="*/ 0 h 4"/>
                <a:gd name="T2" fmla="*/ 6 w 6"/>
                <a:gd name="T3" fmla="*/ 1 h 4"/>
                <a:gd name="T4" fmla="*/ 5 w 6"/>
                <a:gd name="T5" fmla="*/ 4 h 4"/>
                <a:gd name="T6" fmla="*/ 3 w 6"/>
                <a:gd name="T7" fmla="*/ 2 h 4"/>
                <a:gd name="T8" fmla="*/ 2 w 6"/>
                <a:gd name="T9" fmla="*/ 3 h 4"/>
                <a:gd name="T10" fmla="*/ 0 w 6"/>
                <a:gd name="T11" fmla="*/ 2 h 4"/>
                <a:gd name="T12" fmla="*/ 2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3" y="1"/>
                    <a:pt x="5" y="1"/>
                    <a:pt x="6" y="1"/>
                  </a:cubicBezTo>
                  <a:cubicBezTo>
                    <a:pt x="5" y="2"/>
                    <a:pt x="6" y="2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5" name="Freeform 19"/>
            <p:cNvSpPr/>
            <p:nvPr/>
          </p:nvSpPr>
          <p:spPr bwMode="auto">
            <a:xfrm>
              <a:off x="3217863" y="3265488"/>
              <a:ext cx="38100" cy="76200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1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2" y="3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2720976" y="3284538"/>
              <a:ext cx="38100" cy="5715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3638551" y="3379788"/>
              <a:ext cx="57150" cy="5715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3" y="0"/>
                    <a:pt x="3" y="3"/>
                    <a:pt x="0" y="3"/>
                  </a:cubicBezTo>
                  <a:cubicBezTo>
                    <a:pt x="2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8" name="Freeform 22"/>
            <p:cNvSpPr/>
            <p:nvPr/>
          </p:nvSpPr>
          <p:spPr bwMode="auto">
            <a:xfrm>
              <a:off x="3084513" y="3379788"/>
              <a:ext cx="38100" cy="7620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0 w 2"/>
                <a:gd name="T5" fmla="*/ 0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1"/>
                    <a:pt x="2" y="4"/>
                    <a:pt x="0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9" name="Freeform 23"/>
            <p:cNvSpPr/>
            <p:nvPr/>
          </p:nvSpPr>
          <p:spPr bwMode="auto">
            <a:xfrm>
              <a:off x="3810001" y="3436938"/>
              <a:ext cx="76200" cy="9525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1 h 5"/>
                <a:gd name="T4" fmla="*/ 0 w 4"/>
                <a:gd name="T5" fmla="*/ 3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4" y="3"/>
                    <a:pt x="2" y="5"/>
                    <a:pt x="0" y="3"/>
                  </a:cubicBezTo>
                  <a:cubicBezTo>
                    <a:pt x="1" y="3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0" name="Freeform 24"/>
            <p:cNvSpPr/>
            <p:nvPr/>
          </p:nvSpPr>
          <p:spPr bwMode="auto">
            <a:xfrm>
              <a:off x="3924301" y="345598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2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1" name="Freeform 25"/>
            <p:cNvSpPr/>
            <p:nvPr/>
          </p:nvSpPr>
          <p:spPr bwMode="auto">
            <a:xfrm>
              <a:off x="3313113" y="343693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2" name="Freeform 26"/>
            <p:cNvSpPr/>
            <p:nvPr/>
          </p:nvSpPr>
          <p:spPr bwMode="auto">
            <a:xfrm>
              <a:off x="3638551" y="3455988"/>
              <a:ext cx="57150" cy="76200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3 h 4"/>
                <a:gd name="T6" fmla="*/ 0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1" y="4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3" name="Freeform 27"/>
            <p:cNvSpPr/>
            <p:nvPr/>
          </p:nvSpPr>
          <p:spPr bwMode="auto">
            <a:xfrm>
              <a:off x="3465513" y="3455988"/>
              <a:ext cx="38100" cy="76200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4" name="Freeform 28"/>
            <p:cNvSpPr/>
            <p:nvPr/>
          </p:nvSpPr>
          <p:spPr bwMode="auto">
            <a:xfrm>
              <a:off x="2606676" y="34369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5" name="Freeform 29"/>
            <p:cNvSpPr/>
            <p:nvPr/>
          </p:nvSpPr>
          <p:spPr bwMode="auto">
            <a:xfrm>
              <a:off x="2816226" y="3475038"/>
              <a:ext cx="96838" cy="114300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6 h 6"/>
                <a:gd name="T4" fmla="*/ 1 w 5"/>
                <a:gd name="T5" fmla="*/ 3 h 6"/>
                <a:gd name="T6" fmla="*/ 3 w 5"/>
                <a:gd name="T7" fmla="*/ 2 h 6"/>
                <a:gd name="T8" fmla="*/ 2 w 5"/>
                <a:gd name="T9" fmla="*/ 1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1"/>
                    <a:pt x="3" y="5"/>
                    <a:pt x="3" y="6"/>
                  </a:cubicBezTo>
                  <a:cubicBezTo>
                    <a:pt x="2" y="5"/>
                    <a:pt x="0" y="5"/>
                    <a:pt x="1" y="3"/>
                  </a:cubicBezTo>
                  <a:cubicBezTo>
                    <a:pt x="2" y="5"/>
                    <a:pt x="1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6" name="Freeform 30"/>
            <p:cNvSpPr/>
            <p:nvPr/>
          </p:nvSpPr>
          <p:spPr bwMode="auto">
            <a:xfrm>
              <a:off x="3046413" y="3494088"/>
              <a:ext cx="76200" cy="76200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4 h 4"/>
                <a:gd name="T4" fmla="*/ 0 w 4"/>
                <a:gd name="T5" fmla="*/ 1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2" y="3"/>
                    <a:pt x="1" y="3"/>
                    <a:pt x="0" y="1"/>
                  </a:cubicBezTo>
                  <a:cubicBezTo>
                    <a:pt x="2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7" name="Freeform 31"/>
            <p:cNvSpPr/>
            <p:nvPr/>
          </p:nvSpPr>
          <p:spPr bwMode="auto">
            <a:xfrm>
              <a:off x="3198813" y="3513138"/>
              <a:ext cx="57150" cy="7620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3 h 4"/>
                <a:gd name="T4" fmla="*/ 0 w 3"/>
                <a:gd name="T5" fmla="*/ 2 h 4"/>
                <a:gd name="T6" fmla="*/ 1 w 3"/>
                <a:gd name="T7" fmla="*/ 3 h 4"/>
                <a:gd name="T8" fmla="*/ 0 w 3"/>
                <a:gd name="T9" fmla="*/ 1 h 4"/>
                <a:gd name="T10" fmla="*/ 3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4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8" name="Freeform 32"/>
            <p:cNvSpPr/>
            <p:nvPr/>
          </p:nvSpPr>
          <p:spPr bwMode="auto">
            <a:xfrm>
              <a:off x="2587626" y="3532188"/>
              <a:ext cx="38100" cy="57150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9" name="Freeform 33"/>
            <p:cNvSpPr/>
            <p:nvPr/>
          </p:nvSpPr>
          <p:spPr bwMode="auto">
            <a:xfrm>
              <a:off x="2816226" y="3036888"/>
              <a:ext cx="58738" cy="57150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3 w 3"/>
                <a:gd name="T5" fmla="*/ 2 h 3"/>
                <a:gd name="T6" fmla="*/ 1 w 3"/>
                <a:gd name="T7" fmla="*/ 3 h 3"/>
                <a:gd name="T8" fmla="*/ 0 w 3"/>
                <a:gd name="T9" fmla="*/ 1 h 3"/>
                <a:gd name="T10" fmla="*/ 2 w 3"/>
                <a:gd name="T11" fmla="*/ 2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0" name="Freeform 34"/>
            <p:cNvSpPr>
              <a:spLocks noEditPoints="1"/>
            </p:cNvSpPr>
            <p:nvPr/>
          </p:nvSpPr>
          <p:spPr bwMode="auto">
            <a:xfrm>
              <a:off x="1900238" y="3797300"/>
              <a:ext cx="2673350" cy="990600"/>
            </a:xfrm>
            <a:custGeom>
              <a:avLst/>
              <a:gdLst>
                <a:gd name="T0" fmla="*/ 98 w 140"/>
                <a:gd name="T1" fmla="*/ 51 h 52"/>
                <a:gd name="T2" fmla="*/ 57 w 140"/>
                <a:gd name="T3" fmla="*/ 50 h 52"/>
                <a:gd name="T4" fmla="*/ 0 w 140"/>
                <a:gd name="T5" fmla="*/ 50 h 52"/>
                <a:gd name="T6" fmla="*/ 56 w 140"/>
                <a:gd name="T7" fmla="*/ 1 h 52"/>
                <a:gd name="T8" fmla="*/ 101 w 140"/>
                <a:gd name="T9" fmla="*/ 2 h 52"/>
                <a:gd name="T10" fmla="*/ 132 w 140"/>
                <a:gd name="T11" fmla="*/ 23 h 52"/>
                <a:gd name="T12" fmla="*/ 140 w 140"/>
                <a:gd name="T13" fmla="*/ 46 h 52"/>
                <a:gd name="T14" fmla="*/ 113 w 140"/>
                <a:gd name="T15" fmla="*/ 31 h 52"/>
                <a:gd name="T16" fmla="*/ 124 w 140"/>
                <a:gd name="T17" fmla="*/ 45 h 52"/>
                <a:gd name="T18" fmla="*/ 108 w 140"/>
                <a:gd name="T19" fmla="*/ 16 h 52"/>
                <a:gd name="T20" fmla="*/ 96 w 140"/>
                <a:gd name="T21" fmla="*/ 11 h 52"/>
                <a:gd name="T22" fmla="*/ 127 w 140"/>
                <a:gd name="T23" fmla="*/ 24 h 52"/>
                <a:gd name="T24" fmla="*/ 118 w 140"/>
                <a:gd name="T25" fmla="*/ 8 h 52"/>
                <a:gd name="T26" fmla="*/ 112 w 140"/>
                <a:gd name="T27" fmla="*/ 8 h 52"/>
                <a:gd name="T28" fmla="*/ 109 w 140"/>
                <a:gd name="T29" fmla="*/ 15 h 52"/>
                <a:gd name="T30" fmla="*/ 133 w 140"/>
                <a:gd name="T31" fmla="*/ 43 h 52"/>
                <a:gd name="T32" fmla="*/ 134 w 140"/>
                <a:gd name="T33" fmla="*/ 40 h 52"/>
                <a:gd name="T34" fmla="*/ 132 w 140"/>
                <a:gd name="T35" fmla="*/ 35 h 52"/>
                <a:gd name="T36" fmla="*/ 109 w 140"/>
                <a:gd name="T37" fmla="*/ 15 h 52"/>
                <a:gd name="T38" fmla="*/ 93 w 140"/>
                <a:gd name="T39" fmla="*/ 19 h 52"/>
                <a:gd name="T40" fmla="*/ 108 w 140"/>
                <a:gd name="T41" fmla="*/ 37 h 52"/>
                <a:gd name="T42" fmla="*/ 88 w 140"/>
                <a:gd name="T43" fmla="*/ 7 h 52"/>
                <a:gd name="T44" fmla="*/ 93 w 140"/>
                <a:gd name="T45" fmla="*/ 29 h 52"/>
                <a:gd name="T46" fmla="*/ 98 w 140"/>
                <a:gd name="T47" fmla="*/ 35 h 52"/>
                <a:gd name="T48" fmla="*/ 101 w 140"/>
                <a:gd name="T49" fmla="*/ 39 h 52"/>
                <a:gd name="T50" fmla="*/ 112 w 140"/>
                <a:gd name="T51" fmla="*/ 45 h 52"/>
                <a:gd name="T52" fmla="*/ 73 w 140"/>
                <a:gd name="T53" fmla="*/ 7 h 52"/>
                <a:gd name="T54" fmla="*/ 68 w 140"/>
                <a:gd name="T55" fmla="*/ 12 h 52"/>
                <a:gd name="T56" fmla="*/ 81 w 140"/>
                <a:gd name="T57" fmla="*/ 26 h 52"/>
                <a:gd name="T58" fmla="*/ 89 w 140"/>
                <a:gd name="T59" fmla="*/ 37 h 52"/>
                <a:gd name="T60" fmla="*/ 104 w 140"/>
                <a:gd name="T61" fmla="*/ 45 h 52"/>
                <a:gd name="T62" fmla="*/ 67 w 140"/>
                <a:gd name="T63" fmla="*/ 14 h 52"/>
                <a:gd name="T64" fmla="*/ 75 w 140"/>
                <a:gd name="T65" fmla="*/ 31 h 52"/>
                <a:gd name="T66" fmla="*/ 85 w 140"/>
                <a:gd name="T67" fmla="*/ 43 h 52"/>
                <a:gd name="T68" fmla="*/ 87 w 140"/>
                <a:gd name="T69" fmla="*/ 36 h 52"/>
                <a:gd name="T70" fmla="*/ 47 w 140"/>
                <a:gd name="T71" fmla="*/ 21 h 52"/>
                <a:gd name="T72" fmla="*/ 73 w 140"/>
                <a:gd name="T73" fmla="*/ 46 h 52"/>
                <a:gd name="T74" fmla="*/ 43 w 140"/>
                <a:gd name="T75" fmla="*/ 8 h 52"/>
                <a:gd name="T76" fmla="*/ 53 w 140"/>
                <a:gd name="T77" fmla="*/ 19 h 52"/>
                <a:gd name="T78" fmla="*/ 84 w 140"/>
                <a:gd name="T79" fmla="*/ 47 h 52"/>
                <a:gd name="T80" fmla="*/ 53 w 140"/>
                <a:gd name="T81" fmla="*/ 19 h 52"/>
                <a:gd name="T82" fmla="*/ 32 w 140"/>
                <a:gd name="T83" fmla="*/ 14 h 52"/>
                <a:gd name="T84" fmla="*/ 49 w 140"/>
                <a:gd name="T85" fmla="*/ 37 h 52"/>
                <a:gd name="T86" fmla="*/ 34 w 140"/>
                <a:gd name="T87" fmla="*/ 7 h 52"/>
                <a:gd name="T88" fmla="*/ 38 w 140"/>
                <a:gd name="T89" fmla="*/ 31 h 52"/>
                <a:gd name="T90" fmla="*/ 54 w 140"/>
                <a:gd name="T91" fmla="*/ 46 h 52"/>
                <a:gd name="T92" fmla="*/ 31 w 140"/>
                <a:gd name="T93" fmla="*/ 22 h 52"/>
                <a:gd name="T94" fmla="*/ 37 w 140"/>
                <a:gd name="T95" fmla="*/ 43 h 52"/>
                <a:gd name="T96" fmla="*/ 25 w 140"/>
                <a:gd name="T97" fmla="*/ 29 h 52"/>
                <a:gd name="T98" fmla="*/ 15 w 140"/>
                <a:gd name="T99" fmla="*/ 23 h 52"/>
                <a:gd name="T100" fmla="*/ 45 w 140"/>
                <a:gd name="T101" fmla="*/ 46 h 52"/>
                <a:gd name="T102" fmla="*/ 12 w 140"/>
                <a:gd name="T103" fmla="*/ 31 h 52"/>
                <a:gd name="T104" fmla="*/ 28 w 140"/>
                <a:gd name="T105" fmla="*/ 47 h 52"/>
                <a:gd name="T106" fmla="*/ 8 w 140"/>
                <a:gd name="T107" fmla="*/ 40 h 52"/>
                <a:gd name="T108" fmla="*/ 9 w 140"/>
                <a:gd name="T109" fmla="*/ 40 h 52"/>
                <a:gd name="T110" fmla="*/ 11 w 140"/>
                <a:gd name="T111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52">
                  <a:moveTo>
                    <a:pt x="140" y="50"/>
                  </a:moveTo>
                  <a:cubicBezTo>
                    <a:pt x="132" y="51"/>
                    <a:pt x="125" y="51"/>
                    <a:pt x="117" y="51"/>
                  </a:cubicBezTo>
                  <a:cubicBezTo>
                    <a:pt x="111" y="50"/>
                    <a:pt x="105" y="51"/>
                    <a:pt x="98" y="51"/>
                  </a:cubicBezTo>
                  <a:cubicBezTo>
                    <a:pt x="86" y="52"/>
                    <a:pt x="73" y="50"/>
                    <a:pt x="61" y="50"/>
                  </a:cubicBezTo>
                  <a:cubicBezTo>
                    <a:pt x="60" y="51"/>
                    <a:pt x="61" y="52"/>
                    <a:pt x="60" y="52"/>
                  </a:cubicBezTo>
                  <a:cubicBezTo>
                    <a:pt x="59" y="52"/>
                    <a:pt x="58" y="51"/>
                    <a:pt x="57" y="50"/>
                  </a:cubicBezTo>
                  <a:cubicBezTo>
                    <a:pt x="37" y="51"/>
                    <a:pt x="23" y="52"/>
                    <a:pt x="3" y="51"/>
                  </a:cubicBezTo>
                  <a:cubicBezTo>
                    <a:pt x="2" y="50"/>
                    <a:pt x="2" y="50"/>
                    <a:pt x="1" y="49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48"/>
                    <a:pt x="2" y="46"/>
                    <a:pt x="1" y="44"/>
                  </a:cubicBezTo>
                  <a:cubicBezTo>
                    <a:pt x="8" y="31"/>
                    <a:pt x="12" y="14"/>
                    <a:pt x="20" y="1"/>
                  </a:cubicBezTo>
                  <a:cubicBezTo>
                    <a:pt x="32" y="2"/>
                    <a:pt x="44" y="2"/>
                    <a:pt x="56" y="1"/>
                  </a:cubicBezTo>
                  <a:cubicBezTo>
                    <a:pt x="60" y="1"/>
                    <a:pt x="64" y="2"/>
                    <a:pt x="68" y="2"/>
                  </a:cubicBezTo>
                  <a:cubicBezTo>
                    <a:pt x="70" y="2"/>
                    <a:pt x="72" y="1"/>
                    <a:pt x="74" y="1"/>
                  </a:cubicBezTo>
                  <a:cubicBezTo>
                    <a:pt x="83" y="1"/>
                    <a:pt x="92" y="2"/>
                    <a:pt x="101" y="2"/>
                  </a:cubicBezTo>
                  <a:cubicBezTo>
                    <a:pt x="106" y="2"/>
                    <a:pt x="113" y="0"/>
                    <a:pt x="118" y="1"/>
                  </a:cubicBezTo>
                  <a:cubicBezTo>
                    <a:pt x="120" y="2"/>
                    <a:pt x="120" y="3"/>
                    <a:pt x="122" y="2"/>
                  </a:cubicBezTo>
                  <a:cubicBezTo>
                    <a:pt x="126" y="8"/>
                    <a:pt x="129" y="16"/>
                    <a:pt x="132" y="23"/>
                  </a:cubicBezTo>
                  <a:cubicBezTo>
                    <a:pt x="135" y="29"/>
                    <a:pt x="137" y="35"/>
                    <a:pt x="140" y="41"/>
                  </a:cubicBezTo>
                  <a:cubicBezTo>
                    <a:pt x="140" y="42"/>
                    <a:pt x="140" y="43"/>
                    <a:pt x="139" y="43"/>
                  </a:cubicBezTo>
                  <a:cubicBezTo>
                    <a:pt x="139" y="44"/>
                    <a:pt x="140" y="45"/>
                    <a:pt x="140" y="46"/>
                  </a:cubicBezTo>
                  <a:cubicBezTo>
                    <a:pt x="140" y="47"/>
                    <a:pt x="140" y="48"/>
                    <a:pt x="140" y="50"/>
                  </a:cubicBezTo>
                  <a:close/>
                  <a:moveTo>
                    <a:pt x="103" y="18"/>
                  </a:moveTo>
                  <a:cubicBezTo>
                    <a:pt x="106" y="23"/>
                    <a:pt x="110" y="28"/>
                    <a:pt x="113" y="31"/>
                  </a:cubicBezTo>
                  <a:cubicBezTo>
                    <a:pt x="112" y="32"/>
                    <a:pt x="114" y="32"/>
                    <a:pt x="114" y="33"/>
                  </a:cubicBezTo>
                  <a:cubicBezTo>
                    <a:pt x="114" y="33"/>
                    <a:pt x="113" y="33"/>
                    <a:pt x="113" y="33"/>
                  </a:cubicBezTo>
                  <a:cubicBezTo>
                    <a:pt x="118" y="36"/>
                    <a:pt x="121" y="41"/>
                    <a:pt x="124" y="45"/>
                  </a:cubicBezTo>
                  <a:cubicBezTo>
                    <a:pt x="127" y="45"/>
                    <a:pt x="129" y="44"/>
                    <a:pt x="132" y="44"/>
                  </a:cubicBezTo>
                  <a:cubicBezTo>
                    <a:pt x="130" y="41"/>
                    <a:pt x="127" y="38"/>
                    <a:pt x="124" y="36"/>
                  </a:cubicBezTo>
                  <a:cubicBezTo>
                    <a:pt x="119" y="30"/>
                    <a:pt x="112" y="22"/>
                    <a:pt x="108" y="16"/>
                  </a:cubicBezTo>
                  <a:cubicBezTo>
                    <a:pt x="104" y="14"/>
                    <a:pt x="103" y="10"/>
                    <a:pt x="100" y="7"/>
                  </a:cubicBezTo>
                  <a:cubicBezTo>
                    <a:pt x="97" y="7"/>
                    <a:pt x="95" y="7"/>
                    <a:pt x="92" y="7"/>
                  </a:cubicBezTo>
                  <a:cubicBezTo>
                    <a:pt x="93" y="9"/>
                    <a:pt x="96" y="9"/>
                    <a:pt x="96" y="11"/>
                  </a:cubicBezTo>
                  <a:cubicBezTo>
                    <a:pt x="99" y="13"/>
                    <a:pt x="101" y="16"/>
                    <a:pt x="101" y="18"/>
                  </a:cubicBezTo>
                  <a:cubicBezTo>
                    <a:pt x="102" y="18"/>
                    <a:pt x="103" y="18"/>
                    <a:pt x="103" y="18"/>
                  </a:cubicBezTo>
                  <a:close/>
                  <a:moveTo>
                    <a:pt x="127" y="24"/>
                  </a:moveTo>
                  <a:cubicBezTo>
                    <a:pt x="125" y="19"/>
                    <a:pt x="122" y="13"/>
                    <a:pt x="121" y="8"/>
                  </a:cubicBezTo>
                  <a:cubicBezTo>
                    <a:pt x="120" y="8"/>
                    <a:pt x="120" y="7"/>
                    <a:pt x="120" y="7"/>
                  </a:cubicBezTo>
                  <a:cubicBezTo>
                    <a:pt x="120" y="8"/>
                    <a:pt x="118" y="7"/>
                    <a:pt x="118" y="8"/>
                  </a:cubicBezTo>
                  <a:cubicBezTo>
                    <a:pt x="119" y="12"/>
                    <a:pt x="124" y="15"/>
                    <a:pt x="124" y="20"/>
                  </a:cubicBezTo>
                  <a:cubicBezTo>
                    <a:pt x="120" y="17"/>
                    <a:pt x="118" y="12"/>
                    <a:pt x="115" y="8"/>
                  </a:cubicBezTo>
                  <a:cubicBezTo>
                    <a:pt x="115" y="8"/>
                    <a:pt x="113" y="7"/>
                    <a:pt x="112" y="8"/>
                  </a:cubicBezTo>
                  <a:cubicBezTo>
                    <a:pt x="117" y="14"/>
                    <a:pt x="123" y="21"/>
                    <a:pt x="128" y="27"/>
                  </a:cubicBezTo>
                  <a:cubicBezTo>
                    <a:pt x="129" y="26"/>
                    <a:pt x="128" y="25"/>
                    <a:pt x="127" y="24"/>
                  </a:cubicBezTo>
                  <a:close/>
                  <a:moveTo>
                    <a:pt x="109" y="15"/>
                  </a:moveTo>
                  <a:cubicBezTo>
                    <a:pt x="109" y="17"/>
                    <a:pt x="112" y="18"/>
                    <a:pt x="113" y="20"/>
                  </a:cubicBezTo>
                  <a:cubicBezTo>
                    <a:pt x="113" y="23"/>
                    <a:pt x="118" y="24"/>
                    <a:pt x="118" y="27"/>
                  </a:cubicBezTo>
                  <a:cubicBezTo>
                    <a:pt x="123" y="31"/>
                    <a:pt x="129" y="37"/>
                    <a:pt x="133" y="43"/>
                  </a:cubicBezTo>
                  <a:cubicBezTo>
                    <a:pt x="134" y="44"/>
                    <a:pt x="132" y="43"/>
                    <a:pt x="132" y="44"/>
                  </a:cubicBezTo>
                  <a:cubicBezTo>
                    <a:pt x="133" y="45"/>
                    <a:pt x="135" y="45"/>
                    <a:pt x="136" y="44"/>
                  </a:cubicBezTo>
                  <a:cubicBezTo>
                    <a:pt x="135" y="43"/>
                    <a:pt x="135" y="41"/>
                    <a:pt x="134" y="40"/>
                  </a:cubicBezTo>
                  <a:cubicBezTo>
                    <a:pt x="133" y="40"/>
                    <a:pt x="133" y="39"/>
                    <a:pt x="134" y="39"/>
                  </a:cubicBezTo>
                  <a:cubicBezTo>
                    <a:pt x="133" y="39"/>
                    <a:pt x="133" y="38"/>
                    <a:pt x="133" y="38"/>
                  </a:cubicBezTo>
                  <a:cubicBezTo>
                    <a:pt x="133" y="36"/>
                    <a:pt x="132" y="36"/>
                    <a:pt x="132" y="35"/>
                  </a:cubicBezTo>
                  <a:cubicBezTo>
                    <a:pt x="127" y="28"/>
                    <a:pt x="119" y="19"/>
                    <a:pt x="113" y="13"/>
                  </a:cubicBezTo>
                  <a:cubicBezTo>
                    <a:pt x="110" y="10"/>
                    <a:pt x="108" y="6"/>
                    <a:pt x="103" y="7"/>
                  </a:cubicBezTo>
                  <a:cubicBezTo>
                    <a:pt x="105" y="10"/>
                    <a:pt x="107" y="13"/>
                    <a:pt x="109" y="15"/>
                  </a:cubicBezTo>
                  <a:close/>
                  <a:moveTo>
                    <a:pt x="83" y="8"/>
                  </a:moveTo>
                  <a:cubicBezTo>
                    <a:pt x="83" y="10"/>
                    <a:pt x="86" y="9"/>
                    <a:pt x="86" y="12"/>
                  </a:cubicBezTo>
                  <a:cubicBezTo>
                    <a:pt x="89" y="14"/>
                    <a:pt x="91" y="16"/>
                    <a:pt x="93" y="19"/>
                  </a:cubicBezTo>
                  <a:cubicBezTo>
                    <a:pt x="96" y="20"/>
                    <a:pt x="98" y="23"/>
                    <a:pt x="98" y="25"/>
                  </a:cubicBezTo>
                  <a:cubicBezTo>
                    <a:pt x="102" y="28"/>
                    <a:pt x="104" y="33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12" y="39"/>
                    <a:pt x="112" y="42"/>
                    <a:pt x="116" y="44"/>
                  </a:cubicBezTo>
                  <a:cubicBezTo>
                    <a:pt x="118" y="44"/>
                    <a:pt x="120" y="46"/>
                    <a:pt x="121" y="44"/>
                  </a:cubicBezTo>
                  <a:cubicBezTo>
                    <a:pt x="109" y="32"/>
                    <a:pt x="101" y="17"/>
                    <a:pt x="88" y="7"/>
                  </a:cubicBezTo>
                  <a:cubicBezTo>
                    <a:pt x="87" y="7"/>
                    <a:pt x="84" y="6"/>
                    <a:pt x="83" y="8"/>
                  </a:cubicBezTo>
                  <a:close/>
                  <a:moveTo>
                    <a:pt x="73" y="7"/>
                  </a:moveTo>
                  <a:cubicBezTo>
                    <a:pt x="79" y="15"/>
                    <a:pt x="86" y="22"/>
                    <a:pt x="93" y="29"/>
                  </a:cubicBezTo>
                  <a:cubicBezTo>
                    <a:pt x="92" y="29"/>
                    <a:pt x="94" y="30"/>
                    <a:pt x="93" y="30"/>
                  </a:cubicBezTo>
                  <a:cubicBezTo>
                    <a:pt x="95" y="30"/>
                    <a:pt x="96" y="33"/>
                    <a:pt x="96" y="34"/>
                  </a:cubicBezTo>
                  <a:cubicBezTo>
                    <a:pt x="97" y="34"/>
                    <a:pt x="98" y="34"/>
                    <a:pt x="98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9" y="37"/>
                    <a:pt x="100" y="36"/>
                    <a:pt x="101" y="37"/>
                  </a:cubicBezTo>
                  <a:cubicBezTo>
                    <a:pt x="101" y="38"/>
                    <a:pt x="101" y="38"/>
                    <a:pt x="101" y="39"/>
                  </a:cubicBezTo>
                  <a:cubicBezTo>
                    <a:pt x="101" y="39"/>
                    <a:pt x="103" y="39"/>
                    <a:pt x="103" y="40"/>
                  </a:cubicBezTo>
                  <a:cubicBezTo>
                    <a:pt x="105" y="42"/>
                    <a:pt x="105" y="45"/>
                    <a:pt x="108" y="45"/>
                  </a:cubicBezTo>
                  <a:cubicBezTo>
                    <a:pt x="109" y="46"/>
                    <a:pt x="111" y="45"/>
                    <a:pt x="112" y="45"/>
                  </a:cubicBezTo>
                  <a:cubicBezTo>
                    <a:pt x="107" y="38"/>
                    <a:pt x="100" y="32"/>
                    <a:pt x="96" y="24"/>
                  </a:cubicBezTo>
                  <a:cubicBezTo>
                    <a:pt x="90" y="19"/>
                    <a:pt x="83" y="12"/>
                    <a:pt x="79" y="6"/>
                  </a:cubicBezTo>
                  <a:cubicBezTo>
                    <a:pt x="77" y="6"/>
                    <a:pt x="75" y="7"/>
                    <a:pt x="73" y="7"/>
                  </a:cubicBezTo>
                  <a:close/>
                  <a:moveTo>
                    <a:pt x="69" y="7"/>
                  </a:moveTo>
                  <a:cubicBezTo>
                    <a:pt x="67" y="7"/>
                    <a:pt x="65" y="6"/>
                    <a:pt x="63" y="7"/>
                  </a:cubicBezTo>
                  <a:cubicBezTo>
                    <a:pt x="65" y="8"/>
                    <a:pt x="68" y="10"/>
                    <a:pt x="68" y="12"/>
                  </a:cubicBezTo>
                  <a:cubicBezTo>
                    <a:pt x="71" y="13"/>
                    <a:pt x="71" y="16"/>
                    <a:pt x="74" y="18"/>
                  </a:cubicBezTo>
                  <a:cubicBezTo>
                    <a:pt x="74" y="18"/>
                    <a:pt x="73" y="18"/>
                    <a:pt x="74" y="19"/>
                  </a:cubicBezTo>
                  <a:cubicBezTo>
                    <a:pt x="77" y="21"/>
                    <a:pt x="80" y="24"/>
                    <a:pt x="81" y="26"/>
                  </a:cubicBezTo>
                  <a:cubicBezTo>
                    <a:pt x="84" y="27"/>
                    <a:pt x="84" y="30"/>
                    <a:pt x="86" y="32"/>
                  </a:cubicBezTo>
                  <a:cubicBezTo>
                    <a:pt x="87" y="34"/>
                    <a:pt x="89" y="34"/>
                    <a:pt x="88" y="36"/>
                  </a:cubicBezTo>
                  <a:cubicBezTo>
                    <a:pt x="89" y="36"/>
                    <a:pt x="90" y="36"/>
                    <a:pt x="89" y="37"/>
                  </a:cubicBezTo>
                  <a:cubicBezTo>
                    <a:pt x="90" y="38"/>
                    <a:pt x="92" y="38"/>
                    <a:pt x="91" y="39"/>
                  </a:cubicBezTo>
                  <a:cubicBezTo>
                    <a:pt x="94" y="41"/>
                    <a:pt x="96" y="44"/>
                    <a:pt x="99" y="47"/>
                  </a:cubicBezTo>
                  <a:cubicBezTo>
                    <a:pt x="100" y="45"/>
                    <a:pt x="103" y="46"/>
                    <a:pt x="104" y="45"/>
                  </a:cubicBezTo>
                  <a:cubicBezTo>
                    <a:pt x="93" y="31"/>
                    <a:pt x="81" y="20"/>
                    <a:pt x="69" y="7"/>
                  </a:cubicBezTo>
                  <a:close/>
                  <a:moveTo>
                    <a:pt x="87" y="36"/>
                  </a:moveTo>
                  <a:cubicBezTo>
                    <a:pt x="81" y="28"/>
                    <a:pt x="73" y="21"/>
                    <a:pt x="67" y="14"/>
                  </a:cubicBezTo>
                  <a:cubicBezTo>
                    <a:pt x="64" y="11"/>
                    <a:pt x="61" y="5"/>
                    <a:pt x="54" y="7"/>
                  </a:cubicBezTo>
                  <a:cubicBezTo>
                    <a:pt x="57" y="11"/>
                    <a:pt x="62" y="15"/>
                    <a:pt x="65" y="20"/>
                  </a:cubicBezTo>
                  <a:cubicBezTo>
                    <a:pt x="68" y="23"/>
                    <a:pt x="72" y="28"/>
                    <a:pt x="75" y="31"/>
                  </a:cubicBezTo>
                  <a:cubicBezTo>
                    <a:pt x="76" y="33"/>
                    <a:pt x="79" y="35"/>
                    <a:pt x="80" y="37"/>
                  </a:cubicBezTo>
                  <a:cubicBezTo>
                    <a:pt x="81" y="38"/>
                    <a:pt x="81" y="39"/>
                    <a:pt x="81" y="40"/>
                  </a:cubicBezTo>
                  <a:cubicBezTo>
                    <a:pt x="82" y="41"/>
                    <a:pt x="84" y="42"/>
                    <a:pt x="85" y="43"/>
                  </a:cubicBezTo>
                  <a:cubicBezTo>
                    <a:pt x="86" y="44"/>
                    <a:pt x="87" y="46"/>
                    <a:pt x="88" y="47"/>
                  </a:cubicBezTo>
                  <a:cubicBezTo>
                    <a:pt x="90" y="48"/>
                    <a:pt x="92" y="46"/>
                    <a:pt x="94" y="46"/>
                  </a:cubicBezTo>
                  <a:cubicBezTo>
                    <a:pt x="92" y="43"/>
                    <a:pt x="89" y="39"/>
                    <a:pt x="87" y="36"/>
                  </a:cubicBezTo>
                  <a:close/>
                  <a:moveTo>
                    <a:pt x="37" y="6"/>
                  </a:moveTo>
                  <a:cubicBezTo>
                    <a:pt x="38" y="9"/>
                    <a:pt x="41" y="11"/>
                    <a:pt x="41" y="14"/>
                  </a:cubicBezTo>
                  <a:cubicBezTo>
                    <a:pt x="45" y="16"/>
                    <a:pt x="44" y="19"/>
                    <a:pt x="47" y="21"/>
                  </a:cubicBezTo>
                  <a:cubicBezTo>
                    <a:pt x="46" y="22"/>
                    <a:pt x="50" y="23"/>
                    <a:pt x="49" y="25"/>
                  </a:cubicBezTo>
                  <a:cubicBezTo>
                    <a:pt x="56" y="31"/>
                    <a:pt x="61" y="39"/>
                    <a:pt x="66" y="47"/>
                  </a:cubicBezTo>
                  <a:cubicBezTo>
                    <a:pt x="69" y="46"/>
                    <a:pt x="71" y="46"/>
                    <a:pt x="73" y="46"/>
                  </a:cubicBezTo>
                  <a:cubicBezTo>
                    <a:pt x="72" y="44"/>
                    <a:pt x="70" y="44"/>
                    <a:pt x="70" y="42"/>
                  </a:cubicBezTo>
                  <a:cubicBezTo>
                    <a:pt x="65" y="37"/>
                    <a:pt x="62" y="30"/>
                    <a:pt x="56" y="26"/>
                  </a:cubicBezTo>
                  <a:cubicBezTo>
                    <a:pt x="52" y="20"/>
                    <a:pt x="47" y="14"/>
                    <a:pt x="43" y="8"/>
                  </a:cubicBezTo>
                  <a:cubicBezTo>
                    <a:pt x="43" y="7"/>
                    <a:pt x="42" y="7"/>
                    <a:pt x="41" y="6"/>
                  </a:cubicBezTo>
                  <a:cubicBezTo>
                    <a:pt x="39" y="6"/>
                    <a:pt x="39" y="6"/>
                    <a:pt x="37" y="6"/>
                  </a:cubicBezTo>
                  <a:close/>
                  <a:moveTo>
                    <a:pt x="53" y="19"/>
                  </a:moveTo>
                  <a:cubicBezTo>
                    <a:pt x="59" y="24"/>
                    <a:pt x="63" y="28"/>
                    <a:pt x="66" y="34"/>
                  </a:cubicBezTo>
                  <a:cubicBezTo>
                    <a:pt x="70" y="38"/>
                    <a:pt x="73" y="42"/>
                    <a:pt x="76" y="46"/>
                  </a:cubicBezTo>
                  <a:cubicBezTo>
                    <a:pt x="80" y="45"/>
                    <a:pt x="81" y="48"/>
                    <a:pt x="84" y="47"/>
                  </a:cubicBezTo>
                  <a:cubicBezTo>
                    <a:pt x="74" y="32"/>
                    <a:pt x="62" y="20"/>
                    <a:pt x="50" y="7"/>
                  </a:cubicBezTo>
                  <a:cubicBezTo>
                    <a:pt x="49" y="7"/>
                    <a:pt x="47" y="6"/>
                    <a:pt x="45" y="6"/>
                  </a:cubicBezTo>
                  <a:cubicBezTo>
                    <a:pt x="46" y="11"/>
                    <a:pt x="51" y="15"/>
                    <a:pt x="53" y="19"/>
                  </a:cubicBezTo>
                  <a:close/>
                  <a:moveTo>
                    <a:pt x="34" y="7"/>
                  </a:moveTo>
                  <a:cubicBezTo>
                    <a:pt x="32" y="7"/>
                    <a:pt x="30" y="7"/>
                    <a:pt x="29" y="7"/>
                  </a:cubicBezTo>
                  <a:cubicBezTo>
                    <a:pt x="29" y="10"/>
                    <a:pt x="32" y="11"/>
                    <a:pt x="32" y="14"/>
                  </a:cubicBezTo>
                  <a:cubicBezTo>
                    <a:pt x="37" y="18"/>
                    <a:pt x="38" y="23"/>
                    <a:pt x="42" y="27"/>
                  </a:cubicBezTo>
                  <a:cubicBezTo>
                    <a:pt x="41" y="28"/>
                    <a:pt x="44" y="29"/>
                    <a:pt x="45" y="30"/>
                  </a:cubicBezTo>
                  <a:cubicBezTo>
                    <a:pt x="46" y="32"/>
                    <a:pt x="47" y="35"/>
                    <a:pt x="49" y="37"/>
                  </a:cubicBezTo>
                  <a:cubicBezTo>
                    <a:pt x="52" y="40"/>
                    <a:pt x="56" y="42"/>
                    <a:pt x="57" y="46"/>
                  </a:cubicBezTo>
                  <a:cubicBezTo>
                    <a:pt x="59" y="46"/>
                    <a:pt x="62" y="47"/>
                    <a:pt x="63" y="47"/>
                  </a:cubicBezTo>
                  <a:cubicBezTo>
                    <a:pt x="54" y="33"/>
                    <a:pt x="44" y="20"/>
                    <a:pt x="34" y="7"/>
                  </a:cubicBezTo>
                  <a:close/>
                  <a:moveTo>
                    <a:pt x="31" y="22"/>
                  </a:moveTo>
                  <a:cubicBezTo>
                    <a:pt x="33" y="24"/>
                    <a:pt x="35" y="27"/>
                    <a:pt x="37" y="30"/>
                  </a:cubicBezTo>
                  <a:cubicBezTo>
                    <a:pt x="38" y="30"/>
                    <a:pt x="37" y="32"/>
                    <a:pt x="38" y="31"/>
                  </a:cubicBezTo>
                  <a:cubicBezTo>
                    <a:pt x="38" y="34"/>
                    <a:pt x="42" y="35"/>
                    <a:pt x="41" y="38"/>
                  </a:cubicBezTo>
                  <a:cubicBezTo>
                    <a:pt x="45" y="40"/>
                    <a:pt x="46" y="44"/>
                    <a:pt x="49" y="46"/>
                  </a:cubicBezTo>
                  <a:cubicBezTo>
                    <a:pt x="50" y="45"/>
                    <a:pt x="53" y="46"/>
                    <a:pt x="54" y="46"/>
                  </a:cubicBezTo>
                  <a:cubicBezTo>
                    <a:pt x="44" y="34"/>
                    <a:pt x="35" y="20"/>
                    <a:pt x="25" y="7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4" y="13"/>
                    <a:pt x="29" y="17"/>
                    <a:pt x="31" y="22"/>
                  </a:cubicBezTo>
                  <a:close/>
                  <a:moveTo>
                    <a:pt x="18" y="16"/>
                  </a:moveTo>
                  <a:cubicBezTo>
                    <a:pt x="19" y="16"/>
                    <a:pt x="19" y="17"/>
                    <a:pt x="19" y="18"/>
                  </a:cubicBezTo>
                  <a:cubicBezTo>
                    <a:pt x="26" y="25"/>
                    <a:pt x="30" y="36"/>
                    <a:pt x="37" y="43"/>
                  </a:cubicBezTo>
                  <a:cubicBezTo>
                    <a:pt x="37" y="44"/>
                    <a:pt x="37" y="45"/>
                    <a:pt x="36" y="45"/>
                  </a:cubicBezTo>
                  <a:cubicBezTo>
                    <a:pt x="35" y="46"/>
                    <a:pt x="35" y="44"/>
                    <a:pt x="34" y="43"/>
                  </a:cubicBezTo>
                  <a:cubicBezTo>
                    <a:pt x="31" y="39"/>
                    <a:pt x="28" y="34"/>
                    <a:pt x="25" y="29"/>
                  </a:cubicBezTo>
                  <a:cubicBezTo>
                    <a:pt x="23" y="26"/>
                    <a:pt x="21" y="23"/>
                    <a:pt x="19" y="20"/>
                  </a:cubicBezTo>
                  <a:cubicBezTo>
                    <a:pt x="18" y="20"/>
                    <a:pt x="18" y="18"/>
                    <a:pt x="17" y="18"/>
                  </a:cubicBezTo>
                  <a:cubicBezTo>
                    <a:pt x="16" y="20"/>
                    <a:pt x="16" y="21"/>
                    <a:pt x="15" y="23"/>
                  </a:cubicBezTo>
                  <a:cubicBezTo>
                    <a:pt x="19" y="32"/>
                    <a:pt x="25" y="38"/>
                    <a:pt x="30" y="47"/>
                  </a:cubicBezTo>
                  <a:cubicBezTo>
                    <a:pt x="34" y="46"/>
                    <a:pt x="39" y="47"/>
                    <a:pt x="43" y="46"/>
                  </a:cubicBezTo>
                  <a:cubicBezTo>
                    <a:pt x="43" y="46"/>
                    <a:pt x="44" y="46"/>
                    <a:pt x="45" y="46"/>
                  </a:cubicBezTo>
                  <a:cubicBezTo>
                    <a:pt x="37" y="34"/>
                    <a:pt x="29" y="22"/>
                    <a:pt x="20" y="9"/>
                  </a:cubicBezTo>
                  <a:cubicBezTo>
                    <a:pt x="20" y="12"/>
                    <a:pt x="18" y="13"/>
                    <a:pt x="18" y="16"/>
                  </a:cubicBezTo>
                  <a:close/>
                  <a:moveTo>
                    <a:pt x="12" y="31"/>
                  </a:moveTo>
                  <a:cubicBezTo>
                    <a:pt x="12" y="31"/>
                    <a:pt x="13" y="31"/>
                    <a:pt x="13" y="32"/>
                  </a:cubicBezTo>
                  <a:cubicBezTo>
                    <a:pt x="14" y="38"/>
                    <a:pt x="19" y="40"/>
                    <a:pt x="20" y="45"/>
                  </a:cubicBezTo>
                  <a:cubicBezTo>
                    <a:pt x="23" y="47"/>
                    <a:pt x="24" y="48"/>
                    <a:pt x="28" y="47"/>
                  </a:cubicBezTo>
                  <a:cubicBezTo>
                    <a:pt x="23" y="40"/>
                    <a:pt x="19" y="32"/>
                    <a:pt x="14" y="26"/>
                  </a:cubicBezTo>
                  <a:cubicBezTo>
                    <a:pt x="13" y="27"/>
                    <a:pt x="12" y="29"/>
                    <a:pt x="12" y="31"/>
                  </a:cubicBezTo>
                  <a:close/>
                  <a:moveTo>
                    <a:pt x="8" y="40"/>
                  </a:moveTo>
                  <a:cubicBezTo>
                    <a:pt x="6" y="40"/>
                    <a:pt x="6" y="44"/>
                    <a:pt x="5" y="46"/>
                  </a:cubicBezTo>
                  <a:cubicBezTo>
                    <a:pt x="7" y="46"/>
                    <a:pt x="10" y="47"/>
                    <a:pt x="11" y="46"/>
                  </a:cubicBezTo>
                  <a:cubicBezTo>
                    <a:pt x="10" y="44"/>
                    <a:pt x="7" y="41"/>
                    <a:pt x="9" y="40"/>
                  </a:cubicBezTo>
                  <a:cubicBezTo>
                    <a:pt x="11" y="43"/>
                    <a:pt x="11" y="45"/>
                    <a:pt x="14" y="47"/>
                  </a:cubicBezTo>
                  <a:cubicBezTo>
                    <a:pt x="16" y="46"/>
                    <a:pt x="18" y="46"/>
                    <a:pt x="19" y="46"/>
                  </a:cubicBezTo>
                  <a:cubicBezTo>
                    <a:pt x="17" y="42"/>
                    <a:pt x="13" y="39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9" y="35"/>
                    <a:pt x="7" y="37"/>
                    <a:pt x="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1" name="Freeform 35"/>
            <p:cNvSpPr>
              <a:spLocks noEditPoints="1"/>
            </p:cNvSpPr>
            <p:nvPr/>
          </p:nvSpPr>
          <p:spPr bwMode="auto">
            <a:xfrm>
              <a:off x="2682876" y="1609725"/>
              <a:ext cx="1127125" cy="1179513"/>
            </a:xfrm>
            <a:custGeom>
              <a:avLst/>
              <a:gdLst>
                <a:gd name="T0" fmla="*/ 59 w 59"/>
                <a:gd name="T1" fmla="*/ 57 h 62"/>
                <a:gd name="T2" fmla="*/ 55 w 59"/>
                <a:gd name="T3" fmla="*/ 59 h 62"/>
                <a:gd name="T4" fmla="*/ 43 w 59"/>
                <a:gd name="T5" fmla="*/ 58 h 62"/>
                <a:gd name="T6" fmla="*/ 41 w 59"/>
                <a:gd name="T7" fmla="*/ 59 h 62"/>
                <a:gd name="T8" fmla="*/ 37 w 59"/>
                <a:gd name="T9" fmla="*/ 59 h 62"/>
                <a:gd name="T10" fmla="*/ 6 w 59"/>
                <a:gd name="T11" fmla="*/ 60 h 62"/>
                <a:gd name="T12" fmla="*/ 4 w 59"/>
                <a:gd name="T13" fmla="*/ 62 h 62"/>
                <a:gd name="T14" fmla="*/ 7 w 59"/>
                <a:gd name="T15" fmla="*/ 49 h 62"/>
                <a:gd name="T16" fmla="*/ 18 w 59"/>
                <a:gd name="T17" fmla="*/ 23 h 62"/>
                <a:gd name="T18" fmla="*/ 29 w 59"/>
                <a:gd name="T19" fmla="*/ 0 h 62"/>
                <a:gd name="T20" fmla="*/ 29 w 59"/>
                <a:gd name="T21" fmla="*/ 0 h 62"/>
                <a:gd name="T22" fmla="*/ 33 w 59"/>
                <a:gd name="T23" fmla="*/ 1 h 62"/>
                <a:gd name="T24" fmla="*/ 36 w 59"/>
                <a:gd name="T25" fmla="*/ 6 h 62"/>
                <a:gd name="T26" fmla="*/ 49 w 59"/>
                <a:gd name="T27" fmla="*/ 34 h 62"/>
                <a:gd name="T28" fmla="*/ 51 w 59"/>
                <a:gd name="T29" fmla="*/ 36 h 62"/>
                <a:gd name="T30" fmla="*/ 51 w 59"/>
                <a:gd name="T31" fmla="*/ 40 h 62"/>
                <a:gd name="T32" fmla="*/ 53 w 59"/>
                <a:gd name="T33" fmla="*/ 41 h 62"/>
                <a:gd name="T34" fmla="*/ 59 w 59"/>
                <a:gd name="T35" fmla="*/ 55 h 62"/>
                <a:gd name="T36" fmla="*/ 59 w 59"/>
                <a:gd name="T37" fmla="*/ 57 h 62"/>
                <a:gd name="T38" fmla="*/ 8 w 59"/>
                <a:gd name="T39" fmla="*/ 57 h 62"/>
                <a:gd name="T40" fmla="*/ 52 w 59"/>
                <a:gd name="T41" fmla="*/ 55 h 62"/>
                <a:gd name="T42" fmla="*/ 32 w 59"/>
                <a:gd name="T43" fmla="*/ 6 h 62"/>
                <a:gd name="T44" fmla="*/ 31 w 59"/>
                <a:gd name="T45" fmla="*/ 6 h 62"/>
                <a:gd name="T46" fmla="*/ 8 w 59"/>
                <a:gd name="T4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62">
                  <a:moveTo>
                    <a:pt x="59" y="57"/>
                  </a:moveTo>
                  <a:cubicBezTo>
                    <a:pt x="58" y="58"/>
                    <a:pt x="56" y="57"/>
                    <a:pt x="55" y="59"/>
                  </a:cubicBezTo>
                  <a:cubicBezTo>
                    <a:pt x="51" y="59"/>
                    <a:pt x="47" y="58"/>
                    <a:pt x="43" y="58"/>
                  </a:cubicBezTo>
                  <a:cubicBezTo>
                    <a:pt x="42" y="58"/>
                    <a:pt x="42" y="59"/>
                    <a:pt x="41" y="59"/>
                  </a:cubicBezTo>
                  <a:cubicBezTo>
                    <a:pt x="40" y="59"/>
                    <a:pt x="38" y="59"/>
                    <a:pt x="37" y="59"/>
                  </a:cubicBezTo>
                  <a:cubicBezTo>
                    <a:pt x="26" y="59"/>
                    <a:pt x="18" y="61"/>
                    <a:pt x="6" y="60"/>
                  </a:cubicBezTo>
                  <a:cubicBezTo>
                    <a:pt x="5" y="61"/>
                    <a:pt x="5" y="61"/>
                    <a:pt x="4" y="62"/>
                  </a:cubicBezTo>
                  <a:cubicBezTo>
                    <a:pt x="0" y="60"/>
                    <a:pt x="6" y="52"/>
                    <a:pt x="7" y="49"/>
                  </a:cubicBezTo>
                  <a:cubicBezTo>
                    <a:pt x="11" y="41"/>
                    <a:pt x="14" y="31"/>
                    <a:pt x="18" y="23"/>
                  </a:cubicBezTo>
                  <a:cubicBezTo>
                    <a:pt x="22" y="15"/>
                    <a:pt x="25" y="7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1" y="0"/>
                    <a:pt x="33" y="1"/>
                  </a:cubicBezTo>
                  <a:cubicBezTo>
                    <a:pt x="33" y="4"/>
                    <a:pt x="35" y="5"/>
                    <a:pt x="36" y="6"/>
                  </a:cubicBezTo>
                  <a:cubicBezTo>
                    <a:pt x="40" y="16"/>
                    <a:pt x="45" y="24"/>
                    <a:pt x="49" y="34"/>
                  </a:cubicBezTo>
                  <a:cubicBezTo>
                    <a:pt x="50" y="34"/>
                    <a:pt x="49" y="36"/>
                    <a:pt x="51" y="36"/>
                  </a:cubicBezTo>
                  <a:cubicBezTo>
                    <a:pt x="50" y="38"/>
                    <a:pt x="52" y="39"/>
                    <a:pt x="51" y="40"/>
                  </a:cubicBezTo>
                  <a:cubicBezTo>
                    <a:pt x="51" y="40"/>
                    <a:pt x="52" y="40"/>
                    <a:pt x="53" y="41"/>
                  </a:cubicBezTo>
                  <a:cubicBezTo>
                    <a:pt x="54" y="45"/>
                    <a:pt x="57" y="50"/>
                    <a:pt x="59" y="55"/>
                  </a:cubicBezTo>
                  <a:cubicBezTo>
                    <a:pt x="59" y="56"/>
                    <a:pt x="58" y="56"/>
                    <a:pt x="59" y="57"/>
                  </a:cubicBezTo>
                  <a:close/>
                  <a:moveTo>
                    <a:pt x="8" y="57"/>
                  </a:moveTo>
                  <a:cubicBezTo>
                    <a:pt x="23" y="56"/>
                    <a:pt x="36" y="55"/>
                    <a:pt x="52" y="55"/>
                  </a:cubicBezTo>
                  <a:cubicBezTo>
                    <a:pt x="47" y="38"/>
                    <a:pt x="37" y="23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22"/>
                    <a:pt x="17" y="41"/>
                    <a:pt x="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2" name="Freeform 36"/>
            <p:cNvSpPr>
              <a:spLocks noEditPoints="1"/>
            </p:cNvSpPr>
            <p:nvPr/>
          </p:nvSpPr>
          <p:spPr bwMode="auto">
            <a:xfrm>
              <a:off x="2301876" y="2865438"/>
              <a:ext cx="1927225" cy="855663"/>
            </a:xfrm>
            <a:custGeom>
              <a:avLst/>
              <a:gdLst>
                <a:gd name="T0" fmla="*/ 95 w 101"/>
                <a:gd name="T1" fmla="*/ 43 h 45"/>
                <a:gd name="T2" fmla="*/ 74 w 101"/>
                <a:gd name="T3" fmla="*/ 44 h 45"/>
                <a:gd name="T4" fmla="*/ 44 w 101"/>
                <a:gd name="T5" fmla="*/ 44 h 45"/>
                <a:gd name="T6" fmla="*/ 38 w 101"/>
                <a:gd name="T7" fmla="*/ 45 h 45"/>
                <a:gd name="T8" fmla="*/ 31 w 101"/>
                <a:gd name="T9" fmla="*/ 44 h 45"/>
                <a:gd name="T10" fmla="*/ 23 w 101"/>
                <a:gd name="T11" fmla="*/ 45 h 45"/>
                <a:gd name="T12" fmla="*/ 11 w 101"/>
                <a:gd name="T13" fmla="*/ 45 h 45"/>
                <a:gd name="T14" fmla="*/ 4 w 101"/>
                <a:gd name="T15" fmla="*/ 44 h 45"/>
                <a:gd name="T16" fmla="*/ 5 w 101"/>
                <a:gd name="T17" fmla="*/ 33 h 45"/>
                <a:gd name="T18" fmla="*/ 20 w 101"/>
                <a:gd name="T19" fmla="*/ 2 h 45"/>
                <a:gd name="T20" fmla="*/ 46 w 101"/>
                <a:gd name="T21" fmla="*/ 1 h 45"/>
                <a:gd name="T22" fmla="*/ 73 w 101"/>
                <a:gd name="T23" fmla="*/ 0 h 45"/>
                <a:gd name="T24" fmla="*/ 84 w 101"/>
                <a:gd name="T25" fmla="*/ 3 h 45"/>
                <a:gd name="T26" fmla="*/ 95 w 101"/>
                <a:gd name="T27" fmla="*/ 29 h 45"/>
                <a:gd name="T28" fmla="*/ 95 w 101"/>
                <a:gd name="T29" fmla="*/ 43 h 45"/>
                <a:gd name="T30" fmla="*/ 23 w 101"/>
                <a:gd name="T31" fmla="*/ 5 h 45"/>
                <a:gd name="T32" fmla="*/ 12 w 101"/>
                <a:gd name="T33" fmla="*/ 29 h 45"/>
                <a:gd name="T34" fmla="*/ 8 w 101"/>
                <a:gd name="T35" fmla="*/ 40 h 45"/>
                <a:gd name="T36" fmla="*/ 31 w 101"/>
                <a:gd name="T37" fmla="*/ 40 h 45"/>
                <a:gd name="T38" fmla="*/ 31 w 101"/>
                <a:gd name="T39" fmla="*/ 38 h 45"/>
                <a:gd name="T40" fmla="*/ 34 w 101"/>
                <a:gd name="T41" fmla="*/ 39 h 45"/>
                <a:gd name="T42" fmla="*/ 42 w 101"/>
                <a:gd name="T43" fmla="*/ 39 h 45"/>
                <a:gd name="T44" fmla="*/ 50 w 101"/>
                <a:gd name="T45" fmla="*/ 38 h 45"/>
                <a:gd name="T46" fmla="*/ 80 w 101"/>
                <a:gd name="T47" fmla="*/ 38 h 45"/>
                <a:gd name="T48" fmla="*/ 82 w 101"/>
                <a:gd name="T49" fmla="*/ 38 h 45"/>
                <a:gd name="T50" fmla="*/ 83 w 101"/>
                <a:gd name="T51" fmla="*/ 36 h 45"/>
                <a:gd name="T52" fmla="*/ 84 w 101"/>
                <a:gd name="T53" fmla="*/ 38 h 45"/>
                <a:gd name="T54" fmla="*/ 92 w 101"/>
                <a:gd name="T55" fmla="*/ 37 h 45"/>
                <a:gd name="T56" fmla="*/ 79 w 101"/>
                <a:gd name="T57" fmla="*/ 4 h 45"/>
                <a:gd name="T58" fmla="*/ 23 w 101"/>
                <a:gd name="T59" fmla="*/ 5 h 45"/>
                <a:gd name="T60" fmla="*/ 25 w 101"/>
                <a:gd name="T61" fmla="*/ 3 h 45"/>
                <a:gd name="T62" fmla="*/ 28 w 101"/>
                <a:gd name="T63" fmla="*/ 3 h 45"/>
                <a:gd name="T64" fmla="*/ 25 w 101"/>
                <a:gd name="T65" fmla="*/ 3 h 45"/>
                <a:gd name="T66" fmla="*/ 40 w 101"/>
                <a:gd name="T67" fmla="*/ 43 h 45"/>
                <a:gd name="T68" fmla="*/ 41 w 101"/>
                <a:gd name="T69" fmla="*/ 42 h 45"/>
                <a:gd name="T70" fmla="*/ 40 w 101"/>
                <a:gd name="T7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45">
                  <a:moveTo>
                    <a:pt x="95" y="43"/>
                  </a:moveTo>
                  <a:cubicBezTo>
                    <a:pt x="87" y="44"/>
                    <a:pt x="81" y="43"/>
                    <a:pt x="74" y="44"/>
                  </a:cubicBezTo>
                  <a:cubicBezTo>
                    <a:pt x="64" y="43"/>
                    <a:pt x="54" y="43"/>
                    <a:pt x="44" y="44"/>
                  </a:cubicBezTo>
                  <a:cubicBezTo>
                    <a:pt x="42" y="44"/>
                    <a:pt x="40" y="45"/>
                    <a:pt x="38" y="45"/>
                  </a:cubicBezTo>
                  <a:cubicBezTo>
                    <a:pt x="35" y="45"/>
                    <a:pt x="33" y="44"/>
                    <a:pt x="31" y="44"/>
                  </a:cubicBezTo>
                  <a:cubicBezTo>
                    <a:pt x="28" y="44"/>
                    <a:pt x="26" y="45"/>
                    <a:pt x="23" y="45"/>
                  </a:cubicBezTo>
                  <a:cubicBezTo>
                    <a:pt x="19" y="45"/>
                    <a:pt x="14" y="44"/>
                    <a:pt x="11" y="45"/>
                  </a:cubicBezTo>
                  <a:cubicBezTo>
                    <a:pt x="8" y="44"/>
                    <a:pt x="6" y="43"/>
                    <a:pt x="4" y="44"/>
                  </a:cubicBezTo>
                  <a:cubicBezTo>
                    <a:pt x="0" y="41"/>
                    <a:pt x="4" y="38"/>
                    <a:pt x="5" y="33"/>
                  </a:cubicBezTo>
                  <a:cubicBezTo>
                    <a:pt x="9" y="24"/>
                    <a:pt x="13" y="8"/>
                    <a:pt x="20" y="2"/>
                  </a:cubicBezTo>
                  <a:cubicBezTo>
                    <a:pt x="29" y="2"/>
                    <a:pt x="37" y="1"/>
                    <a:pt x="46" y="1"/>
                  </a:cubicBezTo>
                  <a:cubicBezTo>
                    <a:pt x="56" y="1"/>
                    <a:pt x="63" y="0"/>
                    <a:pt x="73" y="0"/>
                  </a:cubicBezTo>
                  <a:cubicBezTo>
                    <a:pt x="79" y="0"/>
                    <a:pt x="81" y="1"/>
                    <a:pt x="84" y="3"/>
                  </a:cubicBezTo>
                  <a:cubicBezTo>
                    <a:pt x="87" y="11"/>
                    <a:pt x="92" y="21"/>
                    <a:pt x="95" y="29"/>
                  </a:cubicBezTo>
                  <a:cubicBezTo>
                    <a:pt x="97" y="35"/>
                    <a:pt x="101" y="40"/>
                    <a:pt x="95" y="43"/>
                  </a:cubicBezTo>
                  <a:close/>
                  <a:moveTo>
                    <a:pt x="23" y="5"/>
                  </a:moveTo>
                  <a:cubicBezTo>
                    <a:pt x="17" y="12"/>
                    <a:pt x="15" y="20"/>
                    <a:pt x="12" y="29"/>
                  </a:cubicBezTo>
                  <a:cubicBezTo>
                    <a:pt x="10" y="32"/>
                    <a:pt x="9" y="36"/>
                    <a:pt x="8" y="40"/>
                  </a:cubicBezTo>
                  <a:cubicBezTo>
                    <a:pt x="14" y="40"/>
                    <a:pt x="23" y="40"/>
                    <a:pt x="31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3" y="38"/>
                    <a:pt x="33" y="39"/>
                    <a:pt x="34" y="39"/>
                  </a:cubicBezTo>
                  <a:cubicBezTo>
                    <a:pt x="37" y="41"/>
                    <a:pt x="40" y="40"/>
                    <a:pt x="42" y="39"/>
                  </a:cubicBezTo>
                  <a:cubicBezTo>
                    <a:pt x="44" y="39"/>
                    <a:pt x="48" y="38"/>
                    <a:pt x="50" y="38"/>
                  </a:cubicBezTo>
                  <a:cubicBezTo>
                    <a:pt x="61" y="37"/>
                    <a:pt x="70" y="39"/>
                    <a:pt x="80" y="38"/>
                  </a:cubicBezTo>
                  <a:cubicBezTo>
                    <a:pt x="80" y="37"/>
                    <a:pt x="81" y="37"/>
                    <a:pt x="82" y="38"/>
                  </a:cubicBezTo>
                  <a:cubicBezTo>
                    <a:pt x="81" y="36"/>
                    <a:pt x="82" y="36"/>
                    <a:pt x="83" y="36"/>
                  </a:cubicBezTo>
                  <a:cubicBezTo>
                    <a:pt x="83" y="36"/>
                    <a:pt x="83" y="38"/>
                    <a:pt x="84" y="38"/>
                  </a:cubicBezTo>
                  <a:cubicBezTo>
                    <a:pt x="86" y="38"/>
                    <a:pt x="90" y="39"/>
                    <a:pt x="92" y="37"/>
                  </a:cubicBezTo>
                  <a:cubicBezTo>
                    <a:pt x="89" y="26"/>
                    <a:pt x="83" y="14"/>
                    <a:pt x="79" y="4"/>
                  </a:cubicBezTo>
                  <a:cubicBezTo>
                    <a:pt x="62" y="3"/>
                    <a:pt x="41" y="6"/>
                    <a:pt x="23" y="5"/>
                  </a:cubicBezTo>
                  <a:close/>
                  <a:moveTo>
                    <a:pt x="25" y="3"/>
                  </a:moveTo>
                  <a:cubicBezTo>
                    <a:pt x="26" y="3"/>
                    <a:pt x="28" y="4"/>
                    <a:pt x="28" y="3"/>
                  </a:cubicBezTo>
                  <a:cubicBezTo>
                    <a:pt x="27" y="3"/>
                    <a:pt x="26" y="3"/>
                    <a:pt x="25" y="3"/>
                  </a:cubicBezTo>
                  <a:close/>
                  <a:moveTo>
                    <a:pt x="40" y="43"/>
                  </a:move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0" y="42"/>
                    <a:pt x="4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3" name="Freeform 37"/>
            <p:cNvSpPr/>
            <p:nvPr/>
          </p:nvSpPr>
          <p:spPr bwMode="auto">
            <a:xfrm>
              <a:off x="2701926" y="3055938"/>
              <a:ext cx="57150" cy="57150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4" name="Freeform 38"/>
            <p:cNvSpPr/>
            <p:nvPr/>
          </p:nvSpPr>
          <p:spPr bwMode="auto">
            <a:xfrm>
              <a:off x="3370263" y="3151188"/>
              <a:ext cx="76200" cy="7620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2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2"/>
                    <a:pt x="2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5" name="Freeform 39"/>
            <p:cNvSpPr/>
            <p:nvPr/>
          </p:nvSpPr>
          <p:spPr bwMode="auto">
            <a:xfrm>
              <a:off x="2606676" y="3265488"/>
              <a:ext cx="57150" cy="76200"/>
            </a:xfrm>
            <a:custGeom>
              <a:avLst/>
              <a:gdLst>
                <a:gd name="T0" fmla="*/ 3 w 3"/>
                <a:gd name="T1" fmla="*/ 2 h 4"/>
                <a:gd name="T2" fmla="*/ 0 w 3"/>
                <a:gd name="T3" fmla="*/ 3 h 4"/>
                <a:gd name="T4" fmla="*/ 0 w 3"/>
                <a:gd name="T5" fmla="*/ 1 h 4"/>
                <a:gd name="T6" fmla="*/ 3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1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6" name="Freeform 40"/>
            <p:cNvSpPr/>
            <p:nvPr/>
          </p:nvSpPr>
          <p:spPr bwMode="auto">
            <a:xfrm>
              <a:off x="3446463" y="3360738"/>
              <a:ext cx="76200" cy="7620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1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3" y="3"/>
                    <a:pt x="2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7" name="Freeform 41"/>
            <p:cNvSpPr/>
            <p:nvPr/>
          </p:nvSpPr>
          <p:spPr bwMode="auto">
            <a:xfrm>
              <a:off x="2854326" y="3341688"/>
              <a:ext cx="58738" cy="76200"/>
            </a:xfrm>
            <a:custGeom>
              <a:avLst/>
              <a:gdLst>
                <a:gd name="T0" fmla="*/ 3 w 3"/>
                <a:gd name="T1" fmla="*/ 2 h 4"/>
                <a:gd name="T2" fmla="*/ 0 w 3"/>
                <a:gd name="T3" fmla="*/ 2 h 4"/>
                <a:gd name="T4" fmla="*/ 3 w 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4"/>
                    <a:pt x="1" y="3"/>
                    <a:pt x="0" y="2"/>
                  </a:cubicBezTo>
                  <a:cubicBezTo>
                    <a:pt x="0" y="0"/>
                    <a:pt x="3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sp>
        <p:nvSpPr>
          <p:cNvPr id="88" name="TextBox 35"/>
          <p:cNvSpPr txBox="1"/>
          <p:nvPr/>
        </p:nvSpPr>
        <p:spPr>
          <a:xfrm>
            <a:off x="2515249" y="2450576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511687" y="2429863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0"/>
                </a:solidFill>
              </a:rPr>
              <a:t>01</a:t>
            </a:r>
            <a:endParaRPr lang="zh-CN" altLang="en-US" sz="4000" dirty="0">
              <a:solidFill>
                <a:srgbClr val="363D40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2338987" y="2495868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91" name="TextBox 35"/>
          <p:cNvSpPr txBox="1"/>
          <p:nvPr/>
        </p:nvSpPr>
        <p:spPr>
          <a:xfrm>
            <a:off x="2515249" y="4415505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511687" y="439479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0"/>
                </a:solidFill>
              </a:rPr>
              <a:t>03</a:t>
            </a:r>
            <a:endParaRPr lang="zh-CN" altLang="en-US" sz="4000" dirty="0">
              <a:solidFill>
                <a:srgbClr val="363D40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38987" y="446079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94" name="TextBox 35"/>
          <p:cNvSpPr txBox="1"/>
          <p:nvPr/>
        </p:nvSpPr>
        <p:spPr>
          <a:xfrm>
            <a:off x="8446234" y="3442183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442672" y="342147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0"/>
                </a:solidFill>
              </a:rPr>
              <a:t>02</a:t>
            </a:r>
            <a:endParaRPr lang="zh-CN" altLang="en-US" sz="4000" dirty="0">
              <a:solidFill>
                <a:srgbClr val="363D40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8269972" y="3487475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8" grpId="0"/>
      <p:bldP spid="89" grpId="0"/>
      <p:bldP spid="91" grpId="0"/>
      <p:bldP spid="92" grpId="0"/>
      <p:bldP spid="94" grpId="0"/>
      <p:bldP spid="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7905" y="4287674"/>
            <a:ext cx="2521981" cy="1943504"/>
            <a:chOff x="1244476" y="1542736"/>
            <a:chExt cx="4756114" cy="3665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lum bright="-20000" contrast="40000"/>
            </a:blip>
            <a:stretch>
              <a:fillRect/>
            </a:stretch>
          </p:blipFill>
          <p:spPr>
            <a:xfrm>
              <a:off x="1244476" y="1542736"/>
              <a:ext cx="2941033" cy="366518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6506" y="4488873"/>
              <a:ext cx="1144084" cy="71904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5508561" y="3081172"/>
            <a:ext cx="2139625" cy="523220"/>
          </a:xfrm>
          <a:prstGeom prst="rect">
            <a:avLst/>
          </a:prstGeom>
          <a:noFill/>
          <a:ln>
            <a:solidFill>
              <a:srgbClr val="002B47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5"/>
          <p:cNvSpPr>
            <a:spLocks noChangeArrowheads="1"/>
          </p:cNvSpPr>
          <p:nvPr/>
        </p:nvSpPr>
        <p:spPr bwMode="auto">
          <a:xfrm>
            <a:off x="3894286" y="2625088"/>
            <a:ext cx="17621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sym typeface="Kozuka Mincho Pr6N H" pitchFamily="2" charset="-128"/>
              </a:rPr>
              <a:t>04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sym typeface="Kozuka Mincho Pr6N H" pitchFamily="2" charset="-128"/>
            </a:endParaRPr>
          </a:p>
        </p:txBody>
      </p:sp>
      <p:sp>
        <p:nvSpPr>
          <p:cNvPr id="13" name="直接连接符 6"/>
          <p:cNvSpPr>
            <a:spLocks noChangeShapeType="1"/>
          </p:cNvSpPr>
          <p:nvPr/>
        </p:nvSpPr>
        <p:spPr bwMode="auto">
          <a:xfrm>
            <a:off x="4182854" y="4120067"/>
            <a:ext cx="4249738" cy="1587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直接连接符 7"/>
          <p:cNvSpPr>
            <a:spLocks noChangeShapeType="1"/>
          </p:cNvSpPr>
          <p:nvPr/>
        </p:nvSpPr>
        <p:spPr bwMode="auto">
          <a:xfrm>
            <a:off x="4182854" y="2681494"/>
            <a:ext cx="4249738" cy="1588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TextBox 4"/>
          <p:cNvSpPr>
            <a:spLocks noChangeArrowheads="1"/>
          </p:cNvSpPr>
          <p:nvPr/>
        </p:nvSpPr>
        <p:spPr bwMode="auto">
          <a:xfrm>
            <a:off x="5508561" y="3604392"/>
            <a:ext cx="3167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Add up anything what you like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81488" y="2041895"/>
            <a:ext cx="727773" cy="941823"/>
            <a:chOff x="9491663" y="1619250"/>
            <a:chExt cx="728663" cy="942975"/>
          </a:xfrm>
          <a:solidFill>
            <a:srgbClr val="002B47"/>
          </a:solidFill>
        </p:grpSpPr>
        <p:sp>
          <p:nvSpPr>
            <p:cNvPr id="17" name="Freeform 20"/>
            <p:cNvSpPr/>
            <p:nvPr/>
          </p:nvSpPr>
          <p:spPr bwMode="auto">
            <a:xfrm>
              <a:off x="9994900" y="1697038"/>
              <a:ext cx="95250" cy="111125"/>
            </a:xfrm>
            <a:custGeom>
              <a:avLst/>
              <a:gdLst>
                <a:gd name="T0" fmla="*/ 11 w 11"/>
                <a:gd name="T1" fmla="*/ 2 h 13"/>
                <a:gd name="T2" fmla="*/ 8 w 11"/>
                <a:gd name="T3" fmla="*/ 3 h 13"/>
                <a:gd name="T4" fmla="*/ 4 w 11"/>
                <a:gd name="T5" fmla="*/ 9 h 13"/>
                <a:gd name="T6" fmla="*/ 0 w 11"/>
                <a:gd name="T7" fmla="*/ 11 h 13"/>
                <a:gd name="T8" fmla="*/ 8 w 11"/>
                <a:gd name="T9" fmla="*/ 0 h 13"/>
                <a:gd name="T10" fmla="*/ 11 w 11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10"/>
                    <a:pt x="2" y="13"/>
                    <a:pt x="0" y="11"/>
                  </a:cubicBezTo>
                  <a:cubicBezTo>
                    <a:pt x="2" y="7"/>
                    <a:pt x="6" y="4"/>
                    <a:pt x="8" y="0"/>
                  </a:cubicBezTo>
                  <a:cubicBezTo>
                    <a:pt x="10" y="1"/>
                    <a:pt x="10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9855200" y="1619250"/>
              <a:ext cx="34925" cy="111125"/>
            </a:xfrm>
            <a:custGeom>
              <a:avLst/>
              <a:gdLst>
                <a:gd name="T0" fmla="*/ 2 w 4"/>
                <a:gd name="T1" fmla="*/ 0 h 13"/>
                <a:gd name="T2" fmla="*/ 3 w 4"/>
                <a:gd name="T3" fmla="*/ 1 h 13"/>
                <a:gd name="T4" fmla="*/ 4 w 4"/>
                <a:gd name="T5" fmla="*/ 11 h 13"/>
                <a:gd name="T6" fmla="*/ 2 w 4"/>
                <a:gd name="T7" fmla="*/ 13 h 13"/>
                <a:gd name="T8" fmla="*/ 1 w 4"/>
                <a:gd name="T9" fmla="*/ 8 h 13"/>
                <a:gd name="T10" fmla="*/ 2 w 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3"/>
                    <a:pt x="3" y="8"/>
                    <a:pt x="4" y="11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9"/>
                    <a:pt x="1" y="8"/>
                  </a:cubicBezTo>
                  <a:cubicBezTo>
                    <a:pt x="1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10090150" y="1851025"/>
              <a:ext cx="112713" cy="60325"/>
            </a:xfrm>
            <a:custGeom>
              <a:avLst/>
              <a:gdLst>
                <a:gd name="T0" fmla="*/ 13 w 13"/>
                <a:gd name="T1" fmla="*/ 1 h 7"/>
                <a:gd name="T2" fmla="*/ 13 w 13"/>
                <a:gd name="T3" fmla="*/ 3 h 7"/>
                <a:gd name="T4" fmla="*/ 11 w 13"/>
                <a:gd name="T5" fmla="*/ 3 h 7"/>
                <a:gd name="T6" fmla="*/ 4 w 13"/>
                <a:gd name="T7" fmla="*/ 5 h 7"/>
                <a:gd name="T8" fmla="*/ 0 w 13"/>
                <a:gd name="T9" fmla="*/ 6 h 7"/>
                <a:gd name="T10" fmla="*/ 0 w 13"/>
                <a:gd name="T11" fmla="*/ 5 h 7"/>
                <a:gd name="T12" fmla="*/ 12 w 13"/>
                <a:gd name="T13" fmla="*/ 0 h 7"/>
                <a:gd name="T14" fmla="*/ 13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4"/>
                    <a:pt x="6" y="5"/>
                    <a:pt x="4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2"/>
                    <a:pt x="8" y="3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9629775" y="1687513"/>
              <a:ext cx="77788" cy="9525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0 h 11"/>
                <a:gd name="T4" fmla="*/ 9 w 9"/>
                <a:gd name="T5" fmla="*/ 9 h 11"/>
                <a:gd name="T6" fmla="*/ 8 w 9"/>
                <a:gd name="T7" fmla="*/ 11 h 11"/>
                <a:gd name="T8" fmla="*/ 3 w 9"/>
                <a:gd name="T9" fmla="*/ 5 h 11"/>
                <a:gd name="T10" fmla="*/ 2 w 9"/>
                <a:gd name="T11" fmla="*/ 6 h 11"/>
                <a:gd name="T12" fmla="*/ 1 w 9"/>
                <a:gd name="T13" fmla="*/ 4 h 11"/>
                <a:gd name="T14" fmla="*/ 2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1" y="3"/>
                    <a:pt x="0" y="0"/>
                    <a:pt x="2" y="0"/>
                  </a:cubicBezTo>
                  <a:cubicBezTo>
                    <a:pt x="5" y="3"/>
                    <a:pt x="7" y="6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5" y="10"/>
                    <a:pt x="6" y="6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5"/>
                    <a:pt x="3" y="4"/>
                    <a:pt x="1" y="4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10107613" y="2030413"/>
              <a:ext cx="112713" cy="42863"/>
            </a:xfrm>
            <a:custGeom>
              <a:avLst/>
              <a:gdLst>
                <a:gd name="T0" fmla="*/ 13 w 13"/>
                <a:gd name="T1" fmla="*/ 2 h 5"/>
                <a:gd name="T2" fmla="*/ 11 w 13"/>
                <a:gd name="T3" fmla="*/ 5 h 5"/>
                <a:gd name="T4" fmla="*/ 0 w 13"/>
                <a:gd name="T5" fmla="*/ 2 h 5"/>
                <a:gd name="T6" fmla="*/ 1 w 13"/>
                <a:gd name="T7" fmla="*/ 1 h 5"/>
                <a:gd name="T8" fmla="*/ 13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2"/>
                  </a:moveTo>
                  <a:cubicBezTo>
                    <a:pt x="13" y="4"/>
                    <a:pt x="12" y="4"/>
                    <a:pt x="11" y="5"/>
                  </a:cubicBezTo>
                  <a:cubicBezTo>
                    <a:pt x="9" y="1"/>
                    <a:pt x="3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10029825" y="2201863"/>
              <a:ext cx="77788" cy="112713"/>
            </a:xfrm>
            <a:custGeom>
              <a:avLst/>
              <a:gdLst>
                <a:gd name="T0" fmla="*/ 8 w 9"/>
                <a:gd name="T1" fmla="*/ 13 h 13"/>
                <a:gd name="T2" fmla="*/ 3 w 9"/>
                <a:gd name="T3" fmla="*/ 5 h 13"/>
                <a:gd name="T4" fmla="*/ 0 w 9"/>
                <a:gd name="T5" fmla="*/ 2 h 13"/>
                <a:gd name="T6" fmla="*/ 8 w 9"/>
                <a:gd name="T7" fmla="*/ 9 h 13"/>
                <a:gd name="T8" fmla="*/ 8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13"/>
                  </a:moveTo>
                  <a:cubicBezTo>
                    <a:pt x="5" y="11"/>
                    <a:pt x="5" y="8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5" y="0"/>
                    <a:pt x="5" y="7"/>
                    <a:pt x="8" y="9"/>
                  </a:cubicBezTo>
                  <a:cubicBezTo>
                    <a:pt x="8" y="10"/>
                    <a:pt x="9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9499600" y="2065338"/>
              <a:ext cx="87313" cy="50800"/>
            </a:xfrm>
            <a:custGeom>
              <a:avLst/>
              <a:gdLst>
                <a:gd name="T0" fmla="*/ 10 w 10"/>
                <a:gd name="T1" fmla="*/ 1 h 6"/>
                <a:gd name="T2" fmla="*/ 8 w 10"/>
                <a:gd name="T3" fmla="*/ 3 h 6"/>
                <a:gd name="T4" fmla="*/ 0 w 10"/>
                <a:gd name="T5" fmla="*/ 6 h 6"/>
                <a:gd name="T6" fmla="*/ 8 w 10"/>
                <a:gd name="T7" fmla="*/ 0 h 6"/>
                <a:gd name="T8" fmla="*/ 10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9" y="2"/>
                    <a:pt x="9" y="3"/>
                    <a:pt x="8" y="3"/>
                  </a:cubicBezTo>
                  <a:cubicBezTo>
                    <a:pt x="5" y="2"/>
                    <a:pt x="3" y="6"/>
                    <a:pt x="0" y="6"/>
                  </a:cubicBezTo>
                  <a:cubicBezTo>
                    <a:pt x="0" y="2"/>
                    <a:pt x="6" y="2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9629775" y="1825625"/>
              <a:ext cx="460375" cy="736600"/>
            </a:xfrm>
            <a:custGeom>
              <a:avLst/>
              <a:gdLst>
                <a:gd name="T0" fmla="*/ 30 w 53"/>
                <a:gd name="T1" fmla="*/ 62 h 86"/>
                <a:gd name="T2" fmla="*/ 23 w 53"/>
                <a:gd name="T3" fmla="*/ 80 h 86"/>
                <a:gd name="T4" fmla="*/ 20 w 53"/>
                <a:gd name="T5" fmla="*/ 83 h 86"/>
                <a:gd name="T6" fmla="*/ 18 w 53"/>
                <a:gd name="T7" fmla="*/ 84 h 86"/>
                <a:gd name="T8" fmla="*/ 4 w 53"/>
                <a:gd name="T9" fmla="*/ 81 h 86"/>
                <a:gd name="T10" fmla="*/ 4 w 53"/>
                <a:gd name="T11" fmla="*/ 56 h 86"/>
                <a:gd name="T12" fmla="*/ 7 w 53"/>
                <a:gd name="T13" fmla="*/ 34 h 86"/>
                <a:gd name="T14" fmla="*/ 5 w 53"/>
                <a:gd name="T15" fmla="*/ 14 h 86"/>
                <a:gd name="T16" fmla="*/ 23 w 53"/>
                <a:gd name="T17" fmla="*/ 1 h 86"/>
                <a:gd name="T18" fmla="*/ 39 w 53"/>
                <a:gd name="T19" fmla="*/ 3 h 86"/>
                <a:gd name="T20" fmla="*/ 35 w 53"/>
                <a:gd name="T21" fmla="*/ 46 h 86"/>
                <a:gd name="T22" fmla="*/ 31 w 53"/>
                <a:gd name="T23" fmla="*/ 47 h 86"/>
                <a:gd name="T24" fmla="*/ 49 w 53"/>
                <a:gd name="T25" fmla="*/ 24 h 86"/>
                <a:gd name="T26" fmla="*/ 49 w 53"/>
                <a:gd name="T27" fmla="*/ 17 h 86"/>
                <a:gd name="T28" fmla="*/ 48 w 53"/>
                <a:gd name="T29" fmla="*/ 15 h 86"/>
                <a:gd name="T30" fmla="*/ 29 w 53"/>
                <a:gd name="T31" fmla="*/ 3 h 86"/>
                <a:gd name="T32" fmla="*/ 26 w 53"/>
                <a:gd name="T33" fmla="*/ 2 h 86"/>
                <a:gd name="T34" fmla="*/ 10 w 53"/>
                <a:gd name="T35" fmla="*/ 11 h 86"/>
                <a:gd name="T36" fmla="*/ 6 w 53"/>
                <a:gd name="T37" fmla="*/ 18 h 86"/>
                <a:gd name="T38" fmla="*/ 8 w 53"/>
                <a:gd name="T39" fmla="*/ 30 h 86"/>
                <a:gd name="T40" fmla="*/ 11 w 53"/>
                <a:gd name="T41" fmla="*/ 49 h 86"/>
                <a:gd name="T42" fmla="*/ 15 w 53"/>
                <a:gd name="T43" fmla="*/ 57 h 86"/>
                <a:gd name="T44" fmla="*/ 16 w 53"/>
                <a:gd name="T45" fmla="*/ 22 h 86"/>
                <a:gd name="T46" fmla="*/ 22 w 53"/>
                <a:gd name="T47" fmla="*/ 25 h 86"/>
                <a:gd name="T48" fmla="*/ 29 w 53"/>
                <a:gd name="T49" fmla="*/ 27 h 86"/>
                <a:gd name="T50" fmla="*/ 21 w 53"/>
                <a:gd name="T51" fmla="*/ 59 h 86"/>
                <a:gd name="T52" fmla="*/ 28 w 53"/>
                <a:gd name="T53" fmla="*/ 30 h 86"/>
                <a:gd name="T54" fmla="*/ 19 w 53"/>
                <a:gd name="T55" fmla="*/ 37 h 86"/>
                <a:gd name="T56" fmla="*/ 17 w 53"/>
                <a:gd name="T57" fmla="*/ 54 h 86"/>
                <a:gd name="T58" fmla="*/ 21 w 53"/>
                <a:gd name="T59" fmla="*/ 53 h 86"/>
                <a:gd name="T60" fmla="*/ 30 w 53"/>
                <a:gd name="T61" fmla="*/ 30 h 86"/>
                <a:gd name="T62" fmla="*/ 22 w 53"/>
                <a:gd name="T63" fmla="*/ 64 h 86"/>
                <a:gd name="T64" fmla="*/ 11 w 53"/>
                <a:gd name="T65" fmla="*/ 73 h 86"/>
                <a:gd name="T66" fmla="*/ 11 w 53"/>
                <a:gd name="T67" fmla="*/ 77 h 86"/>
                <a:gd name="T68" fmla="*/ 23 w 53"/>
                <a:gd name="T69" fmla="*/ 65 h 86"/>
                <a:gd name="T70" fmla="*/ 25 w 53"/>
                <a:gd name="T71" fmla="*/ 63 h 86"/>
                <a:gd name="T72" fmla="*/ 8 w 53"/>
                <a:gd name="T73" fmla="*/ 58 h 86"/>
                <a:gd name="T74" fmla="*/ 9 w 53"/>
                <a:gd name="T75" fmla="*/ 61 h 86"/>
                <a:gd name="T76" fmla="*/ 13 w 53"/>
                <a:gd name="T77" fmla="*/ 61 h 86"/>
                <a:gd name="T78" fmla="*/ 10 w 53"/>
                <a:gd name="T79" fmla="*/ 59 h 86"/>
                <a:gd name="T80" fmla="*/ 16 w 53"/>
                <a:gd name="T81" fmla="*/ 62 h 86"/>
                <a:gd name="T82" fmla="*/ 4 w 53"/>
                <a:gd name="T83" fmla="*/ 74 h 86"/>
                <a:gd name="T84" fmla="*/ 16 w 53"/>
                <a:gd name="T85" fmla="*/ 62 h 86"/>
                <a:gd name="T86" fmla="*/ 19 w 53"/>
                <a:gd name="T87" fmla="*/ 64 h 86"/>
                <a:gd name="T88" fmla="*/ 12 w 53"/>
                <a:gd name="T89" fmla="*/ 78 h 86"/>
                <a:gd name="T90" fmla="*/ 14 w 53"/>
                <a:gd name="T91" fmla="*/ 79 h 86"/>
                <a:gd name="T92" fmla="*/ 12 w 53"/>
                <a:gd name="T93" fmla="*/ 78 h 86"/>
                <a:gd name="T94" fmla="*/ 20 w 53"/>
                <a:gd name="T95" fmla="*/ 75 h 86"/>
                <a:gd name="T96" fmla="*/ 15 w 53"/>
                <a:gd name="T9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86">
                  <a:moveTo>
                    <a:pt x="27" y="58"/>
                  </a:moveTo>
                  <a:cubicBezTo>
                    <a:pt x="28" y="60"/>
                    <a:pt x="28" y="61"/>
                    <a:pt x="30" y="62"/>
                  </a:cubicBezTo>
                  <a:cubicBezTo>
                    <a:pt x="28" y="66"/>
                    <a:pt x="27" y="70"/>
                    <a:pt x="25" y="74"/>
                  </a:cubicBezTo>
                  <a:cubicBezTo>
                    <a:pt x="24" y="76"/>
                    <a:pt x="24" y="79"/>
                    <a:pt x="23" y="80"/>
                  </a:cubicBezTo>
                  <a:cubicBezTo>
                    <a:pt x="23" y="80"/>
                    <a:pt x="22" y="81"/>
                    <a:pt x="21" y="82"/>
                  </a:cubicBez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4" y="86"/>
                    <a:pt x="11" y="84"/>
                    <a:pt x="7" y="83"/>
                  </a:cubicBezTo>
                  <a:cubicBezTo>
                    <a:pt x="6" y="83"/>
                    <a:pt x="5" y="81"/>
                    <a:pt x="4" y="81"/>
                  </a:cubicBezTo>
                  <a:cubicBezTo>
                    <a:pt x="2" y="78"/>
                    <a:pt x="1" y="75"/>
                    <a:pt x="0" y="72"/>
                  </a:cubicBezTo>
                  <a:cubicBezTo>
                    <a:pt x="1" y="66"/>
                    <a:pt x="4" y="60"/>
                    <a:pt x="4" y="56"/>
                  </a:cubicBezTo>
                  <a:cubicBezTo>
                    <a:pt x="5" y="56"/>
                    <a:pt x="6" y="55"/>
                    <a:pt x="7" y="54"/>
                  </a:cubicBezTo>
                  <a:cubicBezTo>
                    <a:pt x="8" y="46"/>
                    <a:pt x="8" y="40"/>
                    <a:pt x="7" y="34"/>
                  </a:cubicBezTo>
                  <a:cubicBezTo>
                    <a:pt x="5" y="30"/>
                    <a:pt x="4" y="28"/>
                    <a:pt x="4" y="24"/>
                  </a:cubicBezTo>
                  <a:cubicBezTo>
                    <a:pt x="3" y="20"/>
                    <a:pt x="4" y="18"/>
                    <a:pt x="5" y="14"/>
                  </a:cubicBezTo>
                  <a:cubicBezTo>
                    <a:pt x="7" y="8"/>
                    <a:pt x="12" y="6"/>
                    <a:pt x="16" y="3"/>
                  </a:cubicBezTo>
                  <a:cubicBezTo>
                    <a:pt x="18" y="3"/>
                    <a:pt x="21" y="0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8" y="0"/>
                    <a:pt x="35" y="0"/>
                    <a:pt x="39" y="3"/>
                  </a:cubicBezTo>
                  <a:cubicBezTo>
                    <a:pt x="46" y="8"/>
                    <a:pt x="51" y="15"/>
                    <a:pt x="51" y="23"/>
                  </a:cubicBezTo>
                  <a:cubicBezTo>
                    <a:pt x="53" y="32"/>
                    <a:pt x="43" y="44"/>
                    <a:pt x="35" y="46"/>
                  </a:cubicBezTo>
                  <a:cubicBezTo>
                    <a:pt x="32" y="50"/>
                    <a:pt x="30" y="54"/>
                    <a:pt x="27" y="58"/>
                  </a:cubicBezTo>
                  <a:close/>
                  <a:moveTo>
                    <a:pt x="31" y="47"/>
                  </a:moveTo>
                  <a:cubicBezTo>
                    <a:pt x="38" y="41"/>
                    <a:pt x="47" y="38"/>
                    <a:pt x="49" y="26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9" y="22"/>
                    <a:pt x="49" y="21"/>
                    <a:pt x="49" y="19"/>
                  </a:cubicBezTo>
                  <a:cubicBezTo>
                    <a:pt x="48" y="19"/>
                    <a:pt x="49" y="18"/>
                    <a:pt x="49" y="17"/>
                  </a:cubicBezTo>
                  <a:cubicBezTo>
                    <a:pt x="49" y="17"/>
                    <a:pt x="48" y="16"/>
                    <a:pt x="47" y="15"/>
                  </a:cubicBezTo>
                  <a:cubicBezTo>
                    <a:pt x="47" y="15"/>
                    <a:pt x="48" y="15"/>
                    <a:pt x="48" y="15"/>
                  </a:cubicBezTo>
                  <a:cubicBezTo>
                    <a:pt x="47" y="11"/>
                    <a:pt x="39" y="4"/>
                    <a:pt x="34" y="3"/>
                  </a:cubicBezTo>
                  <a:cubicBezTo>
                    <a:pt x="33" y="2"/>
                    <a:pt x="31" y="2"/>
                    <a:pt x="29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2"/>
                    <a:pt x="27" y="2"/>
                    <a:pt x="26" y="2"/>
                  </a:cubicBezTo>
                  <a:cubicBezTo>
                    <a:pt x="22" y="3"/>
                    <a:pt x="18" y="4"/>
                    <a:pt x="14" y="6"/>
                  </a:cubicBezTo>
                  <a:cubicBezTo>
                    <a:pt x="13" y="7"/>
                    <a:pt x="10" y="10"/>
                    <a:pt x="10" y="11"/>
                  </a:cubicBezTo>
                  <a:cubicBezTo>
                    <a:pt x="8" y="12"/>
                    <a:pt x="9" y="14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6" y="20"/>
                    <a:pt x="6" y="25"/>
                    <a:pt x="6" y="26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3"/>
                    <a:pt x="10" y="37"/>
                    <a:pt x="11" y="40"/>
                  </a:cubicBezTo>
                  <a:cubicBezTo>
                    <a:pt x="11" y="43"/>
                    <a:pt x="10" y="46"/>
                    <a:pt x="11" y="49"/>
                  </a:cubicBezTo>
                  <a:cubicBezTo>
                    <a:pt x="9" y="50"/>
                    <a:pt x="10" y="53"/>
                    <a:pt x="9" y="54"/>
                  </a:cubicBezTo>
                  <a:cubicBezTo>
                    <a:pt x="11" y="55"/>
                    <a:pt x="12" y="56"/>
                    <a:pt x="15" y="57"/>
                  </a:cubicBezTo>
                  <a:cubicBezTo>
                    <a:pt x="17" y="49"/>
                    <a:pt x="17" y="42"/>
                    <a:pt x="18" y="34"/>
                  </a:cubicBezTo>
                  <a:cubicBezTo>
                    <a:pt x="18" y="30"/>
                    <a:pt x="17" y="26"/>
                    <a:pt x="16" y="22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3" y="21"/>
                    <a:pt x="21" y="23"/>
                    <a:pt x="22" y="25"/>
                  </a:cubicBezTo>
                  <a:cubicBezTo>
                    <a:pt x="24" y="25"/>
                    <a:pt x="25" y="23"/>
                    <a:pt x="27" y="24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31" y="26"/>
                    <a:pt x="34" y="24"/>
                    <a:pt x="36" y="27"/>
                  </a:cubicBezTo>
                  <a:cubicBezTo>
                    <a:pt x="29" y="37"/>
                    <a:pt x="21" y="47"/>
                    <a:pt x="21" y="59"/>
                  </a:cubicBezTo>
                  <a:cubicBezTo>
                    <a:pt x="27" y="59"/>
                    <a:pt x="27" y="51"/>
                    <a:pt x="31" y="47"/>
                  </a:cubicBezTo>
                  <a:close/>
                  <a:moveTo>
                    <a:pt x="28" y="30"/>
                  </a:moveTo>
                  <a:cubicBezTo>
                    <a:pt x="26" y="26"/>
                    <a:pt x="23" y="28"/>
                    <a:pt x="21" y="28"/>
                  </a:cubicBezTo>
                  <a:cubicBezTo>
                    <a:pt x="21" y="31"/>
                    <a:pt x="20" y="34"/>
                    <a:pt x="19" y="37"/>
                  </a:cubicBezTo>
                  <a:cubicBezTo>
                    <a:pt x="19" y="38"/>
                    <a:pt x="20" y="40"/>
                    <a:pt x="19" y="42"/>
                  </a:cubicBezTo>
                  <a:cubicBezTo>
                    <a:pt x="19" y="46"/>
                    <a:pt x="18" y="50"/>
                    <a:pt x="17" y="54"/>
                  </a:cubicBezTo>
                  <a:cubicBezTo>
                    <a:pt x="17" y="56"/>
                    <a:pt x="15" y="59"/>
                    <a:pt x="18" y="59"/>
                  </a:cubicBezTo>
                  <a:cubicBezTo>
                    <a:pt x="18" y="57"/>
                    <a:pt x="19" y="55"/>
                    <a:pt x="21" y="53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4" y="45"/>
                    <a:pt x="26" y="36"/>
                    <a:pt x="30" y="30"/>
                  </a:cubicBezTo>
                  <a:cubicBezTo>
                    <a:pt x="29" y="29"/>
                    <a:pt x="28" y="30"/>
                    <a:pt x="28" y="30"/>
                  </a:cubicBezTo>
                  <a:close/>
                  <a:moveTo>
                    <a:pt x="22" y="64"/>
                  </a:moveTo>
                  <a:cubicBezTo>
                    <a:pt x="19" y="68"/>
                    <a:pt x="16" y="70"/>
                    <a:pt x="13" y="73"/>
                  </a:cubicBezTo>
                  <a:cubicBezTo>
                    <a:pt x="12" y="73"/>
                    <a:pt x="12" y="74"/>
                    <a:pt x="11" y="73"/>
                  </a:cubicBezTo>
                  <a:cubicBezTo>
                    <a:pt x="11" y="76"/>
                    <a:pt x="7" y="76"/>
                    <a:pt x="6" y="80"/>
                  </a:cubicBezTo>
                  <a:cubicBezTo>
                    <a:pt x="8" y="81"/>
                    <a:pt x="10" y="79"/>
                    <a:pt x="11" y="77"/>
                  </a:cubicBezTo>
                  <a:cubicBezTo>
                    <a:pt x="13" y="75"/>
                    <a:pt x="15" y="72"/>
                    <a:pt x="17" y="70"/>
                  </a:cubicBezTo>
                  <a:cubicBezTo>
                    <a:pt x="19" y="69"/>
                    <a:pt x="21" y="67"/>
                    <a:pt x="23" y="65"/>
                  </a:cubicBezTo>
                  <a:cubicBezTo>
                    <a:pt x="24" y="65"/>
                    <a:pt x="25" y="65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4" y="64"/>
                    <a:pt x="23" y="65"/>
                    <a:pt x="22" y="64"/>
                  </a:cubicBezTo>
                  <a:close/>
                  <a:moveTo>
                    <a:pt x="8" y="58"/>
                  </a:moveTo>
                  <a:cubicBezTo>
                    <a:pt x="7" y="59"/>
                    <a:pt x="8" y="59"/>
                    <a:pt x="7" y="60"/>
                  </a:cubicBezTo>
                  <a:cubicBezTo>
                    <a:pt x="8" y="61"/>
                    <a:pt x="9" y="60"/>
                    <a:pt x="9" y="61"/>
                  </a:cubicBezTo>
                  <a:cubicBezTo>
                    <a:pt x="6" y="63"/>
                    <a:pt x="4" y="65"/>
                    <a:pt x="3" y="68"/>
                  </a:cubicBezTo>
                  <a:cubicBezTo>
                    <a:pt x="7" y="67"/>
                    <a:pt x="10" y="64"/>
                    <a:pt x="13" y="61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10" y="60"/>
                    <a:pt x="10" y="59"/>
                    <a:pt x="10" y="59"/>
                  </a:cubicBezTo>
                  <a:cubicBezTo>
                    <a:pt x="9" y="58"/>
                    <a:pt x="9" y="58"/>
                    <a:pt x="8" y="58"/>
                  </a:cubicBezTo>
                  <a:close/>
                  <a:moveTo>
                    <a:pt x="16" y="62"/>
                  </a:moveTo>
                  <a:cubicBezTo>
                    <a:pt x="12" y="65"/>
                    <a:pt x="9" y="67"/>
                    <a:pt x="6" y="69"/>
                  </a:cubicBezTo>
                  <a:cubicBezTo>
                    <a:pt x="5" y="72"/>
                    <a:pt x="1" y="73"/>
                    <a:pt x="4" y="74"/>
                  </a:cubicBezTo>
                  <a:cubicBezTo>
                    <a:pt x="8" y="70"/>
                    <a:pt x="14" y="67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lose/>
                  <a:moveTo>
                    <a:pt x="5" y="77"/>
                  </a:moveTo>
                  <a:cubicBezTo>
                    <a:pt x="10" y="74"/>
                    <a:pt x="15" y="69"/>
                    <a:pt x="19" y="64"/>
                  </a:cubicBezTo>
                  <a:cubicBezTo>
                    <a:pt x="14" y="68"/>
                    <a:pt x="9" y="72"/>
                    <a:pt x="5" y="77"/>
                  </a:cubicBezTo>
                  <a:close/>
                  <a:moveTo>
                    <a:pt x="12" y="78"/>
                  </a:moveTo>
                  <a:cubicBezTo>
                    <a:pt x="12" y="79"/>
                    <a:pt x="11" y="80"/>
                    <a:pt x="10" y="81"/>
                  </a:cubicBezTo>
                  <a:cubicBezTo>
                    <a:pt x="13" y="82"/>
                    <a:pt x="13" y="80"/>
                    <a:pt x="14" y="79"/>
                  </a:cubicBezTo>
                  <a:cubicBezTo>
                    <a:pt x="17" y="75"/>
                    <a:pt x="23" y="72"/>
                    <a:pt x="23" y="68"/>
                  </a:cubicBezTo>
                  <a:cubicBezTo>
                    <a:pt x="19" y="70"/>
                    <a:pt x="16" y="76"/>
                    <a:pt x="12" y="78"/>
                  </a:cubicBezTo>
                  <a:close/>
                  <a:moveTo>
                    <a:pt x="15" y="82"/>
                  </a:moveTo>
                  <a:cubicBezTo>
                    <a:pt x="16" y="80"/>
                    <a:pt x="21" y="78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8"/>
                    <a:pt x="14" y="79"/>
                    <a:pt x="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9491663" y="1868488"/>
              <a:ext cx="103188" cy="76200"/>
            </a:xfrm>
            <a:custGeom>
              <a:avLst/>
              <a:gdLst>
                <a:gd name="T0" fmla="*/ 12 w 12"/>
                <a:gd name="T1" fmla="*/ 5 h 9"/>
                <a:gd name="T2" fmla="*/ 1 w 12"/>
                <a:gd name="T3" fmla="*/ 5 h 9"/>
                <a:gd name="T4" fmla="*/ 0 w 12"/>
                <a:gd name="T5" fmla="*/ 4 h 9"/>
                <a:gd name="T6" fmla="*/ 12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5"/>
                  </a:moveTo>
                  <a:cubicBezTo>
                    <a:pt x="10" y="9"/>
                    <a:pt x="4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2" y="0"/>
                    <a:pt x="7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弦形 2"/>
          <p:cNvSpPr/>
          <p:nvPr/>
        </p:nvSpPr>
        <p:spPr>
          <a:xfrm>
            <a:off x="1407690" y="2411610"/>
            <a:ext cx="3316710" cy="3196710"/>
          </a:xfrm>
          <a:prstGeom prst="chord">
            <a:avLst>
              <a:gd name="adj1" fmla="val 3409594"/>
              <a:gd name="adj2" fmla="val 15217947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弦形 3"/>
          <p:cNvSpPr/>
          <p:nvPr/>
        </p:nvSpPr>
        <p:spPr>
          <a:xfrm>
            <a:off x="3282210" y="2411610"/>
            <a:ext cx="3316710" cy="3196710"/>
          </a:xfrm>
          <a:prstGeom prst="chord">
            <a:avLst>
              <a:gd name="adj1" fmla="val 3409594"/>
              <a:gd name="adj2" fmla="val 15217947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73440" y="3253829"/>
            <a:ext cx="188999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5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</a:t>
            </a:r>
            <a:r>
              <a:rPr lang="zh-CN" altLang="en-US" sz="11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</a:t>
            </a:r>
            <a:r>
              <a:rPr lang="en-US" altLang="zh-CN" sz="11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lang="en-US" altLang="zh-CN" sz="1400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100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73440" y="2736086"/>
            <a:ext cx="222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1600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弦形 6"/>
          <p:cNvSpPr/>
          <p:nvPr/>
        </p:nvSpPr>
        <p:spPr>
          <a:xfrm>
            <a:off x="5156730" y="2411610"/>
            <a:ext cx="3316710" cy="3196710"/>
          </a:xfrm>
          <a:prstGeom prst="chord">
            <a:avLst>
              <a:gd name="adj1" fmla="val 3409594"/>
              <a:gd name="adj2" fmla="val 15217947"/>
            </a:avLst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/>
          <p:bldP spid="6" grpId="0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/>
          <p:bldP spid="6" grpId="0"/>
          <p:bldP spid="7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3446" y="1936478"/>
            <a:ext cx="5912024" cy="3917231"/>
            <a:chOff x="1408112" y="1441451"/>
            <a:chExt cx="7264401" cy="4813299"/>
          </a:xfrm>
          <a:solidFill>
            <a:srgbClr val="363D40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1812925" y="3246438"/>
              <a:ext cx="1509713" cy="1476375"/>
            </a:xfrm>
            <a:custGeom>
              <a:avLst/>
              <a:gdLst>
                <a:gd name="T0" fmla="*/ 609 w 611"/>
                <a:gd name="T1" fmla="*/ 571 h 598"/>
                <a:gd name="T2" fmla="*/ 485 w 611"/>
                <a:gd name="T3" fmla="*/ 510 h 598"/>
                <a:gd name="T4" fmla="*/ 428 w 611"/>
                <a:gd name="T5" fmla="*/ 499 h 598"/>
                <a:gd name="T6" fmla="*/ 389 w 611"/>
                <a:gd name="T7" fmla="*/ 448 h 598"/>
                <a:gd name="T8" fmla="*/ 388 w 611"/>
                <a:gd name="T9" fmla="*/ 446 h 598"/>
                <a:gd name="T10" fmla="*/ 311 w 611"/>
                <a:gd name="T11" fmla="*/ 396 h 598"/>
                <a:gd name="T12" fmla="*/ 259 w 611"/>
                <a:gd name="T13" fmla="*/ 325 h 598"/>
                <a:gd name="T14" fmla="*/ 239 w 611"/>
                <a:gd name="T15" fmla="*/ 223 h 598"/>
                <a:gd name="T16" fmla="*/ 226 w 611"/>
                <a:gd name="T17" fmla="*/ 184 h 598"/>
                <a:gd name="T18" fmla="*/ 184 w 611"/>
                <a:gd name="T19" fmla="*/ 119 h 598"/>
                <a:gd name="T20" fmla="*/ 119 w 611"/>
                <a:gd name="T21" fmla="*/ 59 h 598"/>
                <a:gd name="T22" fmla="*/ 49 w 611"/>
                <a:gd name="T23" fmla="*/ 20 h 598"/>
                <a:gd name="T24" fmla="*/ 17 w 611"/>
                <a:gd name="T25" fmla="*/ 53 h 598"/>
                <a:gd name="T26" fmla="*/ 0 w 611"/>
                <a:gd name="T27" fmla="*/ 70 h 598"/>
                <a:gd name="T28" fmla="*/ 27 w 611"/>
                <a:gd name="T29" fmla="*/ 47 h 598"/>
                <a:gd name="T30" fmla="*/ 130 w 611"/>
                <a:gd name="T31" fmla="*/ 81 h 598"/>
                <a:gd name="T32" fmla="*/ 196 w 611"/>
                <a:gd name="T33" fmla="*/ 150 h 598"/>
                <a:gd name="T34" fmla="*/ 231 w 611"/>
                <a:gd name="T35" fmla="*/ 200 h 598"/>
                <a:gd name="T36" fmla="*/ 225 w 611"/>
                <a:gd name="T37" fmla="*/ 256 h 598"/>
                <a:gd name="T38" fmla="*/ 234 w 611"/>
                <a:gd name="T39" fmla="*/ 303 h 598"/>
                <a:gd name="T40" fmla="*/ 299 w 611"/>
                <a:gd name="T41" fmla="*/ 386 h 598"/>
                <a:gd name="T42" fmla="*/ 346 w 611"/>
                <a:gd name="T43" fmla="*/ 434 h 598"/>
                <a:gd name="T44" fmla="*/ 395 w 611"/>
                <a:gd name="T45" fmla="*/ 485 h 598"/>
                <a:gd name="T46" fmla="*/ 437 w 611"/>
                <a:gd name="T47" fmla="*/ 506 h 598"/>
                <a:gd name="T48" fmla="*/ 520 w 611"/>
                <a:gd name="T49" fmla="*/ 533 h 598"/>
                <a:gd name="T50" fmla="*/ 610 w 611"/>
                <a:gd name="T51" fmla="*/ 572 h 598"/>
                <a:gd name="T52" fmla="*/ 609 w 611"/>
                <a:gd name="T53" fmla="*/ 5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1" h="598">
                  <a:moveTo>
                    <a:pt x="609" y="571"/>
                  </a:moveTo>
                  <a:cubicBezTo>
                    <a:pt x="567" y="598"/>
                    <a:pt x="524" y="517"/>
                    <a:pt x="485" y="510"/>
                  </a:cubicBezTo>
                  <a:cubicBezTo>
                    <a:pt x="466" y="506"/>
                    <a:pt x="447" y="504"/>
                    <a:pt x="428" y="499"/>
                  </a:cubicBezTo>
                  <a:cubicBezTo>
                    <a:pt x="402" y="493"/>
                    <a:pt x="388" y="474"/>
                    <a:pt x="389" y="448"/>
                  </a:cubicBezTo>
                  <a:cubicBezTo>
                    <a:pt x="389" y="447"/>
                    <a:pt x="389" y="446"/>
                    <a:pt x="388" y="446"/>
                  </a:cubicBezTo>
                  <a:cubicBezTo>
                    <a:pt x="361" y="427"/>
                    <a:pt x="333" y="425"/>
                    <a:pt x="311" y="396"/>
                  </a:cubicBezTo>
                  <a:cubicBezTo>
                    <a:pt x="293" y="372"/>
                    <a:pt x="280" y="347"/>
                    <a:pt x="259" y="325"/>
                  </a:cubicBezTo>
                  <a:cubicBezTo>
                    <a:pt x="228" y="292"/>
                    <a:pt x="223" y="266"/>
                    <a:pt x="239" y="223"/>
                  </a:cubicBezTo>
                  <a:cubicBezTo>
                    <a:pt x="245" y="208"/>
                    <a:pt x="235" y="196"/>
                    <a:pt x="226" y="184"/>
                  </a:cubicBezTo>
                  <a:cubicBezTo>
                    <a:pt x="211" y="165"/>
                    <a:pt x="201" y="137"/>
                    <a:pt x="184" y="119"/>
                  </a:cubicBezTo>
                  <a:cubicBezTo>
                    <a:pt x="164" y="97"/>
                    <a:pt x="137" y="84"/>
                    <a:pt x="119" y="59"/>
                  </a:cubicBezTo>
                  <a:cubicBezTo>
                    <a:pt x="106" y="41"/>
                    <a:pt x="75" y="8"/>
                    <a:pt x="49" y="20"/>
                  </a:cubicBezTo>
                  <a:cubicBezTo>
                    <a:pt x="35" y="27"/>
                    <a:pt x="27" y="41"/>
                    <a:pt x="17" y="53"/>
                  </a:cubicBezTo>
                  <a:cubicBezTo>
                    <a:pt x="9" y="62"/>
                    <a:pt x="3" y="67"/>
                    <a:pt x="0" y="70"/>
                  </a:cubicBezTo>
                  <a:cubicBezTo>
                    <a:pt x="10" y="63"/>
                    <a:pt x="19" y="56"/>
                    <a:pt x="27" y="47"/>
                  </a:cubicBezTo>
                  <a:cubicBezTo>
                    <a:pt x="68" y="0"/>
                    <a:pt x="102" y="47"/>
                    <a:pt x="130" y="81"/>
                  </a:cubicBezTo>
                  <a:cubicBezTo>
                    <a:pt x="152" y="107"/>
                    <a:pt x="181" y="116"/>
                    <a:pt x="196" y="150"/>
                  </a:cubicBezTo>
                  <a:cubicBezTo>
                    <a:pt x="204" y="168"/>
                    <a:pt x="220" y="183"/>
                    <a:pt x="231" y="200"/>
                  </a:cubicBezTo>
                  <a:cubicBezTo>
                    <a:pt x="241" y="216"/>
                    <a:pt x="228" y="239"/>
                    <a:pt x="225" y="256"/>
                  </a:cubicBezTo>
                  <a:cubicBezTo>
                    <a:pt x="221" y="273"/>
                    <a:pt x="225" y="288"/>
                    <a:pt x="234" y="303"/>
                  </a:cubicBezTo>
                  <a:cubicBezTo>
                    <a:pt x="252" y="333"/>
                    <a:pt x="280" y="356"/>
                    <a:pt x="299" y="386"/>
                  </a:cubicBezTo>
                  <a:cubicBezTo>
                    <a:pt x="310" y="404"/>
                    <a:pt x="324" y="428"/>
                    <a:pt x="346" y="434"/>
                  </a:cubicBezTo>
                  <a:cubicBezTo>
                    <a:pt x="380" y="444"/>
                    <a:pt x="378" y="461"/>
                    <a:pt x="395" y="485"/>
                  </a:cubicBezTo>
                  <a:cubicBezTo>
                    <a:pt x="404" y="498"/>
                    <a:pt x="423" y="502"/>
                    <a:pt x="437" y="506"/>
                  </a:cubicBezTo>
                  <a:cubicBezTo>
                    <a:pt x="469" y="514"/>
                    <a:pt x="493" y="511"/>
                    <a:pt x="520" y="533"/>
                  </a:cubicBezTo>
                  <a:cubicBezTo>
                    <a:pt x="543" y="553"/>
                    <a:pt x="578" y="597"/>
                    <a:pt x="610" y="572"/>
                  </a:cubicBezTo>
                  <a:cubicBezTo>
                    <a:pt x="611" y="572"/>
                    <a:pt x="610" y="570"/>
                    <a:pt x="609" y="5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408112" y="3354388"/>
              <a:ext cx="398463" cy="260350"/>
            </a:xfrm>
            <a:custGeom>
              <a:avLst/>
              <a:gdLst>
                <a:gd name="T0" fmla="*/ 141 w 161"/>
                <a:gd name="T1" fmla="*/ 28 h 105"/>
                <a:gd name="T2" fmla="*/ 97 w 161"/>
                <a:gd name="T3" fmla="*/ 61 h 105"/>
                <a:gd name="T4" fmla="*/ 45 w 161"/>
                <a:gd name="T5" fmla="*/ 80 h 105"/>
                <a:gd name="T6" fmla="*/ 30 w 161"/>
                <a:gd name="T7" fmla="*/ 57 h 105"/>
                <a:gd name="T8" fmla="*/ 72 w 161"/>
                <a:gd name="T9" fmla="*/ 39 h 105"/>
                <a:gd name="T10" fmla="*/ 112 w 161"/>
                <a:gd name="T11" fmla="*/ 4 h 105"/>
                <a:gd name="T12" fmla="*/ 108 w 161"/>
                <a:gd name="T13" fmla="*/ 2 h 105"/>
                <a:gd name="T14" fmla="*/ 16 w 161"/>
                <a:gd name="T15" fmla="*/ 61 h 105"/>
                <a:gd name="T16" fmla="*/ 5 w 161"/>
                <a:gd name="T17" fmla="*/ 82 h 105"/>
                <a:gd name="T18" fmla="*/ 109 w 161"/>
                <a:gd name="T19" fmla="*/ 59 h 105"/>
                <a:gd name="T20" fmla="*/ 161 w 161"/>
                <a:gd name="T21" fmla="*/ 28 h 105"/>
                <a:gd name="T22" fmla="*/ 141 w 161"/>
                <a:gd name="T23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105">
                  <a:moveTo>
                    <a:pt x="141" y="28"/>
                  </a:moveTo>
                  <a:cubicBezTo>
                    <a:pt x="125" y="39"/>
                    <a:pt x="113" y="52"/>
                    <a:pt x="97" y="61"/>
                  </a:cubicBezTo>
                  <a:cubicBezTo>
                    <a:pt x="81" y="70"/>
                    <a:pt x="62" y="75"/>
                    <a:pt x="45" y="80"/>
                  </a:cubicBezTo>
                  <a:cubicBezTo>
                    <a:pt x="16" y="92"/>
                    <a:pt x="11" y="84"/>
                    <a:pt x="30" y="57"/>
                  </a:cubicBezTo>
                  <a:cubicBezTo>
                    <a:pt x="44" y="51"/>
                    <a:pt x="58" y="44"/>
                    <a:pt x="72" y="39"/>
                  </a:cubicBezTo>
                  <a:cubicBezTo>
                    <a:pt x="90" y="31"/>
                    <a:pt x="102" y="20"/>
                    <a:pt x="112" y="4"/>
                  </a:cubicBezTo>
                  <a:cubicBezTo>
                    <a:pt x="113" y="2"/>
                    <a:pt x="110" y="0"/>
                    <a:pt x="108" y="2"/>
                  </a:cubicBezTo>
                  <a:cubicBezTo>
                    <a:pt x="86" y="40"/>
                    <a:pt x="44" y="35"/>
                    <a:pt x="16" y="61"/>
                  </a:cubicBezTo>
                  <a:cubicBezTo>
                    <a:pt x="12" y="66"/>
                    <a:pt x="0" y="74"/>
                    <a:pt x="5" y="82"/>
                  </a:cubicBezTo>
                  <a:cubicBezTo>
                    <a:pt x="18" y="105"/>
                    <a:pt x="96" y="70"/>
                    <a:pt x="109" y="59"/>
                  </a:cubicBezTo>
                  <a:cubicBezTo>
                    <a:pt x="126" y="46"/>
                    <a:pt x="144" y="38"/>
                    <a:pt x="161" y="28"/>
                  </a:cubicBezTo>
                  <a:cubicBezTo>
                    <a:pt x="153" y="31"/>
                    <a:pt x="155" y="18"/>
                    <a:pt x="1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06575" y="3419475"/>
              <a:ext cx="6350" cy="476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1670050" y="3362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E2061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1670050" y="3362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E2061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2163763" y="3216275"/>
              <a:ext cx="22225" cy="30162"/>
            </a:xfrm>
            <a:custGeom>
              <a:avLst/>
              <a:gdLst>
                <a:gd name="T0" fmla="*/ 9 w 9"/>
                <a:gd name="T1" fmla="*/ 0 h 12"/>
                <a:gd name="T2" fmla="*/ 0 w 9"/>
                <a:gd name="T3" fmla="*/ 12 h 12"/>
                <a:gd name="T4" fmla="*/ 4 w 9"/>
                <a:gd name="T5" fmla="*/ 7 h 12"/>
                <a:gd name="T6" fmla="*/ 9 w 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cubicBezTo>
                    <a:pt x="6" y="4"/>
                    <a:pt x="3" y="8"/>
                    <a:pt x="0" y="12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5"/>
                    <a:pt x="7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457325" y="2705100"/>
              <a:ext cx="1301750" cy="871537"/>
            </a:xfrm>
            <a:custGeom>
              <a:avLst/>
              <a:gdLst>
                <a:gd name="T0" fmla="*/ 496 w 527"/>
                <a:gd name="T1" fmla="*/ 75 h 353"/>
                <a:gd name="T2" fmla="*/ 342 w 527"/>
                <a:gd name="T3" fmla="*/ 35 h 353"/>
                <a:gd name="T4" fmla="*/ 197 w 527"/>
                <a:gd name="T5" fmla="*/ 47 h 353"/>
                <a:gd name="T6" fmla="*/ 153 w 527"/>
                <a:gd name="T7" fmla="*/ 22 h 353"/>
                <a:gd name="T8" fmla="*/ 34 w 527"/>
                <a:gd name="T9" fmla="*/ 214 h 353"/>
                <a:gd name="T10" fmla="*/ 86 w 527"/>
                <a:gd name="T11" fmla="*/ 267 h 353"/>
                <a:gd name="T12" fmla="*/ 118 w 527"/>
                <a:gd name="T13" fmla="*/ 237 h 353"/>
                <a:gd name="T14" fmla="*/ 24 w 527"/>
                <a:gd name="T15" fmla="*/ 313 h 353"/>
                <a:gd name="T16" fmla="*/ 33 w 527"/>
                <a:gd name="T17" fmla="*/ 346 h 353"/>
                <a:gd name="T18" fmla="*/ 170 w 527"/>
                <a:gd name="T19" fmla="*/ 189 h 353"/>
                <a:gd name="T20" fmla="*/ 301 w 527"/>
                <a:gd name="T21" fmla="*/ 76 h 353"/>
                <a:gd name="T22" fmla="*/ 269 w 527"/>
                <a:gd name="T23" fmla="*/ 146 h 353"/>
                <a:gd name="T24" fmla="*/ 224 w 527"/>
                <a:gd name="T25" fmla="*/ 243 h 353"/>
                <a:gd name="T26" fmla="*/ 388 w 527"/>
                <a:gd name="T27" fmla="*/ 72 h 353"/>
                <a:gd name="T28" fmla="*/ 284 w 527"/>
                <a:gd name="T29" fmla="*/ 223 h 353"/>
                <a:gd name="T30" fmla="*/ 310 w 527"/>
                <a:gd name="T31" fmla="*/ 211 h 353"/>
                <a:gd name="T32" fmla="*/ 311 w 527"/>
                <a:gd name="T33" fmla="*/ 249 h 353"/>
                <a:gd name="T34" fmla="*/ 386 w 527"/>
                <a:gd name="T35" fmla="*/ 181 h 353"/>
                <a:gd name="T36" fmla="*/ 454 w 527"/>
                <a:gd name="T37" fmla="*/ 52 h 353"/>
                <a:gd name="T38" fmla="*/ 161 w 527"/>
                <a:gd name="T39" fmla="*/ 161 h 353"/>
                <a:gd name="T40" fmla="*/ 193 w 527"/>
                <a:gd name="T41" fmla="*/ 130 h 353"/>
                <a:gd name="T42" fmla="*/ 218 w 527"/>
                <a:gd name="T43" fmla="*/ 62 h 353"/>
                <a:gd name="T44" fmla="*/ 113 w 527"/>
                <a:gd name="T45" fmla="*/ 166 h 353"/>
                <a:gd name="T46" fmla="*/ 170 w 527"/>
                <a:gd name="T47" fmla="*/ 95 h 353"/>
                <a:gd name="T48" fmla="*/ 123 w 527"/>
                <a:gd name="T49" fmla="*/ 161 h 353"/>
                <a:gd name="T50" fmla="*/ 52 w 527"/>
                <a:gd name="T51" fmla="*/ 217 h 353"/>
                <a:gd name="T52" fmla="*/ 124 w 527"/>
                <a:gd name="T53" fmla="*/ 100 h 353"/>
                <a:gd name="T54" fmla="*/ 113 w 527"/>
                <a:gd name="T55" fmla="*/ 101 h 353"/>
                <a:gd name="T56" fmla="*/ 167 w 527"/>
                <a:gd name="T57" fmla="*/ 34 h 353"/>
                <a:gd name="T58" fmla="*/ 145 w 527"/>
                <a:gd name="T59" fmla="*/ 22 h 353"/>
                <a:gd name="T60" fmla="*/ 67 w 527"/>
                <a:gd name="T61" fmla="*/ 79 h 353"/>
                <a:gd name="T62" fmla="*/ 85 w 527"/>
                <a:gd name="T63" fmla="*/ 58 h 353"/>
                <a:gd name="T64" fmla="*/ 126 w 527"/>
                <a:gd name="T65" fmla="*/ 18 h 353"/>
                <a:gd name="T66" fmla="*/ 118 w 527"/>
                <a:gd name="T67" fmla="*/ 18 h 353"/>
                <a:gd name="T68" fmla="*/ 88 w 527"/>
                <a:gd name="T69" fmla="*/ 70 h 353"/>
                <a:gd name="T70" fmla="*/ 31 w 527"/>
                <a:gd name="T71" fmla="*/ 140 h 353"/>
                <a:gd name="T72" fmla="*/ 136 w 527"/>
                <a:gd name="T73" fmla="*/ 41 h 353"/>
                <a:gd name="T74" fmla="*/ 145 w 527"/>
                <a:gd name="T75" fmla="*/ 51 h 353"/>
                <a:gd name="T76" fmla="*/ 39 w 527"/>
                <a:gd name="T77" fmla="*/ 205 h 353"/>
                <a:gd name="T78" fmla="*/ 154 w 527"/>
                <a:gd name="T79" fmla="*/ 92 h 353"/>
                <a:gd name="T80" fmla="*/ 53 w 527"/>
                <a:gd name="T81" fmla="*/ 245 h 353"/>
                <a:gd name="T82" fmla="*/ 147 w 527"/>
                <a:gd name="T83" fmla="*/ 161 h 353"/>
                <a:gd name="T84" fmla="*/ 84 w 527"/>
                <a:gd name="T85" fmla="*/ 265 h 353"/>
                <a:gd name="T86" fmla="*/ 261 w 527"/>
                <a:gd name="T87" fmla="*/ 68 h 353"/>
                <a:gd name="T88" fmla="*/ 250 w 527"/>
                <a:gd name="T89" fmla="*/ 81 h 353"/>
                <a:gd name="T90" fmla="*/ 123 w 527"/>
                <a:gd name="T91" fmla="*/ 274 h 353"/>
                <a:gd name="T92" fmla="*/ 210 w 527"/>
                <a:gd name="T93" fmla="*/ 160 h 353"/>
                <a:gd name="T94" fmla="*/ 293 w 527"/>
                <a:gd name="T95" fmla="*/ 59 h 353"/>
                <a:gd name="T96" fmla="*/ 327 w 527"/>
                <a:gd name="T97" fmla="*/ 259 h 353"/>
                <a:gd name="T98" fmla="*/ 340 w 527"/>
                <a:gd name="T99" fmla="*/ 39 h 353"/>
                <a:gd name="T100" fmla="*/ 263 w 527"/>
                <a:gd name="T101" fmla="*/ 119 h 353"/>
                <a:gd name="T102" fmla="*/ 307 w 527"/>
                <a:gd name="T103" fmla="*/ 88 h 353"/>
                <a:gd name="T104" fmla="*/ 308 w 527"/>
                <a:gd name="T105" fmla="*/ 114 h 353"/>
                <a:gd name="T106" fmla="*/ 366 w 527"/>
                <a:gd name="T107" fmla="*/ 46 h 353"/>
                <a:gd name="T108" fmla="*/ 355 w 527"/>
                <a:gd name="T109" fmla="*/ 74 h 353"/>
                <a:gd name="T110" fmla="*/ 277 w 527"/>
                <a:gd name="T111" fmla="*/ 175 h 353"/>
                <a:gd name="T112" fmla="*/ 261 w 527"/>
                <a:gd name="T113" fmla="*/ 226 h 353"/>
                <a:gd name="T114" fmla="*/ 373 w 527"/>
                <a:gd name="T115" fmla="*/ 83 h 353"/>
                <a:gd name="T116" fmla="*/ 365 w 527"/>
                <a:gd name="T117" fmla="*/ 134 h 353"/>
                <a:gd name="T118" fmla="*/ 346 w 527"/>
                <a:gd name="T119" fmla="*/ 178 h 353"/>
                <a:gd name="T120" fmla="*/ 292 w 527"/>
                <a:gd name="T121" fmla="*/ 287 h 353"/>
                <a:gd name="T122" fmla="*/ 432 w 527"/>
                <a:gd name="T123" fmla="*/ 7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7" h="353">
                  <a:moveTo>
                    <a:pt x="454" y="52"/>
                  </a:moveTo>
                  <a:cubicBezTo>
                    <a:pt x="453" y="51"/>
                    <a:pt x="452" y="51"/>
                    <a:pt x="451" y="51"/>
                  </a:cubicBezTo>
                  <a:cubicBezTo>
                    <a:pt x="448" y="53"/>
                    <a:pt x="449" y="53"/>
                    <a:pt x="447" y="56"/>
                  </a:cubicBezTo>
                  <a:cubicBezTo>
                    <a:pt x="446" y="57"/>
                    <a:pt x="447" y="59"/>
                    <a:pt x="448" y="59"/>
                  </a:cubicBezTo>
                  <a:cubicBezTo>
                    <a:pt x="449" y="59"/>
                    <a:pt x="449" y="59"/>
                    <a:pt x="450" y="59"/>
                  </a:cubicBezTo>
                  <a:cubicBezTo>
                    <a:pt x="452" y="59"/>
                    <a:pt x="452" y="56"/>
                    <a:pt x="450" y="56"/>
                  </a:cubicBezTo>
                  <a:cubicBezTo>
                    <a:pt x="456" y="57"/>
                    <a:pt x="461" y="69"/>
                    <a:pt x="468" y="71"/>
                  </a:cubicBezTo>
                  <a:cubicBezTo>
                    <a:pt x="474" y="73"/>
                    <a:pt x="479" y="73"/>
                    <a:pt x="485" y="74"/>
                  </a:cubicBezTo>
                  <a:cubicBezTo>
                    <a:pt x="489" y="74"/>
                    <a:pt x="493" y="74"/>
                    <a:pt x="496" y="75"/>
                  </a:cubicBezTo>
                  <a:cubicBezTo>
                    <a:pt x="509" y="73"/>
                    <a:pt x="510" y="79"/>
                    <a:pt x="501" y="92"/>
                  </a:cubicBezTo>
                  <a:cubicBezTo>
                    <a:pt x="465" y="79"/>
                    <a:pt x="432" y="72"/>
                    <a:pt x="398" y="55"/>
                  </a:cubicBezTo>
                  <a:cubicBezTo>
                    <a:pt x="386" y="49"/>
                    <a:pt x="375" y="44"/>
                    <a:pt x="362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59" y="40"/>
                    <a:pt x="356" y="39"/>
                    <a:pt x="354" y="39"/>
                  </a:cubicBezTo>
                  <a:cubicBezTo>
                    <a:pt x="353" y="38"/>
                    <a:pt x="352" y="37"/>
                    <a:pt x="350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48" y="38"/>
                    <a:pt x="346" y="38"/>
                    <a:pt x="344" y="37"/>
                  </a:cubicBezTo>
                  <a:cubicBezTo>
                    <a:pt x="344" y="36"/>
                    <a:pt x="343" y="35"/>
                    <a:pt x="342" y="35"/>
                  </a:cubicBezTo>
                  <a:cubicBezTo>
                    <a:pt x="331" y="37"/>
                    <a:pt x="321" y="41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1" y="46"/>
                    <a:pt x="311" y="46"/>
                    <a:pt x="311" y="46"/>
                  </a:cubicBezTo>
                  <a:cubicBezTo>
                    <a:pt x="292" y="55"/>
                    <a:pt x="274" y="65"/>
                    <a:pt x="252" y="67"/>
                  </a:cubicBezTo>
                  <a:cubicBezTo>
                    <a:pt x="252" y="67"/>
                    <a:pt x="252" y="67"/>
                    <a:pt x="251" y="67"/>
                  </a:cubicBezTo>
                  <a:cubicBezTo>
                    <a:pt x="251" y="66"/>
                    <a:pt x="249" y="66"/>
                    <a:pt x="249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31" y="66"/>
                    <a:pt x="214" y="58"/>
                    <a:pt x="198" y="48"/>
                  </a:cubicBezTo>
                  <a:cubicBezTo>
                    <a:pt x="198" y="48"/>
                    <a:pt x="198" y="47"/>
                    <a:pt x="197" y="47"/>
                  </a:cubicBezTo>
                  <a:cubicBezTo>
                    <a:pt x="195" y="46"/>
                    <a:pt x="192" y="44"/>
                    <a:pt x="190" y="43"/>
                  </a:cubicBezTo>
                  <a:cubicBezTo>
                    <a:pt x="190" y="43"/>
                    <a:pt x="191" y="42"/>
                    <a:pt x="191" y="42"/>
                  </a:cubicBezTo>
                  <a:cubicBezTo>
                    <a:pt x="192" y="40"/>
                    <a:pt x="189" y="39"/>
                    <a:pt x="188" y="40"/>
                  </a:cubicBezTo>
                  <a:cubicBezTo>
                    <a:pt x="187" y="40"/>
                    <a:pt x="187" y="40"/>
                    <a:pt x="187" y="41"/>
                  </a:cubicBezTo>
                  <a:cubicBezTo>
                    <a:pt x="184" y="39"/>
                    <a:pt x="182" y="37"/>
                    <a:pt x="179" y="36"/>
                  </a:cubicBezTo>
                  <a:cubicBezTo>
                    <a:pt x="179" y="35"/>
                    <a:pt x="179" y="35"/>
                    <a:pt x="180" y="34"/>
                  </a:cubicBezTo>
                  <a:cubicBezTo>
                    <a:pt x="180" y="33"/>
                    <a:pt x="179" y="31"/>
                    <a:pt x="177" y="32"/>
                  </a:cubicBezTo>
                  <a:cubicBezTo>
                    <a:pt x="176" y="32"/>
                    <a:pt x="176" y="33"/>
                    <a:pt x="175" y="33"/>
                  </a:cubicBezTo>
                  <a:cubicBezTo>
                    <a:pt x="168" y="29"/>
                    <a:pt x="161" y="25"/>
                    <a:pt x="153" y="22"/>
                  </a:cubicBezTo>
                  <a:cubicBezTo>
                    <a:pt x="100" y="0"/>
                    <a:pt x="82" y="23"/>
                    <a:pt x="44" y="55"/>
                  </a:cubicBezTo>
                  <a:cubicBezTo>
                    <a:pt x="34" y="63"/>
                    <a:pt x="25" y="71"/>
                    <a:pt x="29" y="84"/>
                  </a:cubicBezTo>
                  <a:cubicBezTo>
                    <a:pt x="35" y="108"/>
                    <a:pt x="37" y="111"/>
                    <a:pt x="25" y="133"/>
                  </a:cubicBezTo>
                  <a:cubicBezTo>
                    <a:pt x="12" y="154"/>
                    <a:pt x="44" y="158"/>
                    <a:pt x="60" y="158"/>
                  </a:cubicBezTo>
                  <a:cubicBezTo>
                    <a:pt x="57" y="162"/>
                    <a:pt x="53" y="166"/>
                    <a:pt x="50" y="171"/>
                  </a:cubicBezTo>
                  <a:cubicBezTo>
                    <a:pt x="49" y="173"/>
                    <a:pt x="52" y="174"/>
                    <a:pt x="53" y="173"/>
                  </a:cubicBezTo>
                  <a:cubicBezTo>
                    <a:pt x="53" y="173"/>
                    <a:pt x="54" y="173"/>
                    <a:pt x="54" y="172"/>
                  </a:cubicBezTo>
                  <a:cubicBezTo>
                    <a:pt x="45" y="185"/>
                    <a:pt x="34" y="199"/>
                    <a:pt x="34" y="214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3" y="215"/>
                    <a:pt x="33" y="216"/>
                    <a:pt x="34" y="216"/>
                  </a:cubicBezTo>
                  <a:cubicBezTo>
                    <a:pt x="34" y="217"/>
                    <a:pt x="34" y="218"/>
                    <a:pt x="35" y="219"/>
                  </a:cubicBezTo>
                  <a:cubicBezTo>
                    <a:pt x="37" y="229"/>
                    <a:pt x="42" y="237"/>
                    <a:pt x="48" y="244"/>
                  </a:cubicBezTo>
                  <a:cubicBezTo>
                    <a:pt x="47" y="244"/>
                    <a:pt x="47" y="245"/>
                    <a:pt x="47" y="245"/>
                  </a:cubicBezTo>
                  <a:cubicBezTo>
                    <a:pt x="46" y="247"/>
                    <a:pt x="48" y="249"/>
                    <a:pt x="49" y="248"/>
                  </a:cubicBezTo>
                  <a:cubicBezTo>
                    <a:pt x="50" y="247"/>
                    <a:pt x="50" y="247"/>
                    <a:pt x="51" y="247"/>
                  </a:cubicBezTo>
                  <a:cubicBezTo>
                    <a:pt x="56" y="252"/>
                    <a:pt x="62" y="257"/>
                    <a:pt x="69" y="260"/>
                  </a:cubicBezTo>
                  <a:cubicBezTo>
                    <a:pt x="70" y="261"/>
                    <a:pt x="70" y="261"/>
                    <a:pt x="71" y="261"/>
                  </a:cubicBezTo>
                  <a:cubicBezTo>
                    <a:pt x="76" y="263"/>
                    <a:pt x="80" y="265"/>
                    <a:pt x="86" y="267"/>
                  </a:cubicBezTo>
                  <a:cubicBezTo>
                    <a:pt x="86" y="267"/>
                    <a:pt x="86" y="266"/>
                    <a:pt x="86" y="266"/>
                  </a:cubicBezTo>
                  <a:cubicBezTo>
                    <a:pt x="86" y="266"/>
                    <a:pt x="85" y="266"/>
                    <a:pt x="85" y="266"/>
                  </a:cubicBezTo>
                  <a:cubicBezTo>
                    <a:pt x="86" y="266"/>
                    <a:pt x="86" y="266"/>
                    <a:pt x="86" y="265"/>
                  </a:cubicBezTo>
                  <a:cubicBezTo>
                    <a:pt x="90" y="261"/>
                    <a:pt x="94" y="258"/>
                    <a:pt x="98" y="254"/>
                  </a:cubicBezTo>
                  <a:cubicBezTo>
                    <a:pt x="100" y="252"/>
                    <a:pt x="104" y="248"/>
                    <a:pt x="111" y="241"/>
                  </a:cubicBezTo>
                  <a:cubicBezTo>
                    <a:pt x="127" y="225"/>
                    <a:pt x="142" y="207"/>
                    <a:pt x="157" y="190"/>
                  </a:cubicBezTo>
                  <a:cubicBezTo>
                    <a:pt x="157" y="190"/>
                    <a:pt x="157" y="189"/>
                    <a:pt x="158" y="189"/>
                  </a:cubicBezTo>
                  <a:cubicBezTo>
                    <a:pt x="153" y="194"/>
                    <a:pt x="148" y="200"/>
                    <a:pt x="144" y="205"/>
                  </a:cubicBezTo>
                  <a:cubicBezTo>
                    <a:pt x="135" y="216"/>
                    <a:pt x="126" y="226"/>
                    <a:pt x="118" y="237"/>
                  </a:cubicBezTo>
                  <a:cubicBezTo>
                    <a:pt x="94" y="262"/>
                    <a:pt x="70" y="289"/>
                    <a:pt x="54" y="319"/>
                  </a:cubicBezTo>
                  <a:cubicBezTo>
                    <a:pt x="50" y="324"/>
                    <a:pt x="45" y="329"/>
                    <a:pt x="41" y="334"/>
                  </a:cubicBezTo>
                  <a:cubicBezTo>
                    <a:pt x="48" y="327"/>
                    <a:pt x="56" y="308"/>
                    <a:pt x="61" y="298"/>
                  </a:cubicBezTo>
                  <a:cubicBezTo>
                    <a:pt x="62" y="296"/>
                    <a:pt x="60" y="294"/>
                    <a:pt x="58" y="296"/>
                  </a:cubicBezTo>
                  <a:cubicBezTo>
                    <a:pt x="50" y="306"/>
                    <a:pt x="41" y="316"/>
                    <a:pt x="33" y="326"/>
                  </a:cubicBezTo>
                  <a:cubicBezTo>
                    <a:pt x="10" y="353"/>
                    <a:pt x="39" y="311"/>
                    <a:pt x="42" y="305"/>
                  </a:cubicBezTo>
                  <a:cubicBezTo>
                    <a:pt x="43" y="304"/>
                    <a:pt x="41" y="302"/>
                    <a:pt x="39" y="304"/>
                  </a:cubicBezTo>
                  <a:cubicBezTo>
                    <a:pt x="33" y="318"/>
                    <a:pt x="23" y="328"/>
                    <a:pt x="9" y="334"/>
                  </a:cubicBezTo>
                  <a:cubicBezTo>
                    <a:pt x="14" y="327"/>
                    <a:pt x="19" y="320"/>
                    <a:pt x="24" y="313"/>
                  </a:cubicBezTo>
                  <a:cubicBezTo>
                    <a:pt x="25" y="312"/>
                    <a:pt x="23" y="310"/>
                    <a:pt x="22" y="312"/>
                  </a:cubicBezTo>
                  <a:cubicBezTo>
                    <a:pt x="14" y="323"/>
                    <a:pt x="7" y="333"/>
                    <a:pt x="1" y="345"/>
                  </a:cubicBezTo>
                  <a:cubicBezTo>
                    <a:pt x="0" y="346"/>
                    <a:pt x="1" y="348"/>
                    <a:pt x="3" y="347"/>
                  </a:cubicBezTo>
                  <a:cubicBezTo>
                    <a:pt x="14" y="339"/>
                    <a:pt x="24" y="329"/>
                    <a:pt x="28" y="323"/>
                  </a:cubicBezTo>
                  <a:cubicBezTo>
                    <a:pt x="25" y="327"/>
                    <a:pt x="21" y="334"/>
                    <a:pt x="14" y="345"/>
                  </a:cubicBezTo>
                  <a:cubicBezTo>
                    <a:pt x="13" y="346"/>
                    <a:pt x="15" y="348"/>
                    <a:pt x="17" y="347"/>
                  </a:cubicBezTo>
                  <a:cubicBezTo>
                    <a:pt x="30" y="335"/>
                    <a:pt x="41" y="322"/>
                    <a:pt x="52" y="308"/>
                  </a:cubicBezTo>
                  <a:cubicBezTo>
                    <a:pt x="44" y="318"/>
                    <a:pt x="37" y="332"/>
                    <a:pt x="30" y="344"/>
                  </a:cubicBezTo>
                  <a:cubicBezTo>
                    <a:pt x="29" y="345"/>
                    <a:pt x="32" y="347"/>
                    <a:pt x="33" y="346"/>
                  </a:cubicBezTo>
                  <a:cubicBezTo>
                    <a:pt x="38" y="341"/>
                    <a:pt x="43" y="337"/>
                    <a:pt x="48" y="332"/>
                  </a:cubicBezTo>
                  <a:cubicBezTo>
                    <a:pt x="47" y="334"/>
                    <a:pt x="46" y="336"/>
                    <a:pt x="45" y="338"/>
                  </a:cubicBezTo>
                  <a:cubicBezTo>
                    <a:pt x="45" y="339"/>
                    <a:pt x="47" y="339"/>
                    <a:pt x="47" y="338"/>
                  </a:cubicBezTo>
                  <a:cubicBezTo>
                    <a:pt x="49" y="335"/>
                    <a:pt x="50" y="331"/>
                    <a:pt x="52" y="328"/>
                  </a:cubicBezTo>
                  <a:cubicBezTo>
                    <a:pt x="82" y="297"/>
                    <a:pt x="106" y="260"/>
                    <a:pt x="132" y="226"/>
                  </a:cubicBezTo>
                  <a:cubicBezTo>
                    <a:pt x="145" y="213"/>
                    <a:pt x="158" y="200"/>
                    <a:pt x="170" y="188"/>
                  </a:cubicBezTo>
                  <a:cubicBezTo>
                    <a:pt x="189" y="167"/>
                    <a:pt x="210" y="147"/>
                    <a:pt x="230" y="127"/>
                  </a:cubicBezTo>
                  <a:cubicBezTo>
                    <a:pt x="230" y="127"/>
                    <a:pt x="230" y="127"/>
                    <a:pt x="230" y="127"/>
                  </a:cubicBezTo>
                  <a:cubicBezTo>
                    <a:pt x="209" y="147"/>
                    <a:pt x="189" y="167"/>
                    <a:pt x="170" y="189"/>
                  </a:cubicBezTo>
                  <a:cubicBezTo>
                    <a:pt x="128" y="236"/>
                    <a:pt x="94" y="289"/>
                    <a:pt x="54" y="338"/>
                  </a:cubicBezTo>
                  <a:cubicBezTo>
                    <a:pt x="53" y="339"/>
                    <a:pt x="54" y="341"/>
                    <a:pt x="56" y="340"/>
                  </a:cubicBezTo>
                  <a:cubicBezTo>
                    <a:pt x="78" y="325"/>
                    <a:pt x="97" y="306"/>
                    <a:pt x="115" y="287"/>
                  </a:cubicBezTo>
                  <a:cubicBezTo>
                    <a:pt x="112" y="293"/>
                    <a:pt x="108" y="300"/>
                    <a:pt x="105" y="306"/>
                  </a:cubicBezTo>
                  <a:cubicBezTo>
                    <a:pt x="104" y="308"/>
                    <a:pt x="106" y="309"/>
                    <a:pt x="108" y="308"/>
                  </a:cubicBezTo>
                  <a:cubicBezTo>
                    <a:pt x="140" y="262"/>
                    <a:pt x="178" y="220"/>
                    <a:pt x="213" y="176"/>
                  </a:cubicBezTo>
                  <a:cubicBezTo>
                    <a:pt x="235" y="150"/>
                    <a:pt x="253" y="121"/>
                    <a:pt x="274" y="94"/>
                  </a:cubicBezTo>
                  <a:cubicBezTo>
                    <a:pt x="285" y="83"/>
                    <a:pt x="296" y="72"/>
                    <a:pt x="305" y="59"/>
                  </a:cubicBezTo>
                  <a:cubicBezTo>
                    <a:pt x="311" y="66"/>
                    <a:pt x="309" y="72"/>
                    <a:pt x="301" y="76"/>
                  </a:cubicBezTo>
                  <a:cubicBezTo>
                    <a:pt x="292" y="85"/>
                    <a:pt x="283" y="93"/>
                    <a:pt x="274" y="102"/>
                  </a:cubicBezTo>
                  <a:cubicBezTo>
                    <a:pt x="261" y="115"/>
                    <a:pt x="249" y="130"/>
                    <a:pt x="238" y="145"/>
                  </a:cubicBezTo>
                  <a:cubicBezTo>
                    <a:pt x="203" y="192"/>
                    <a:pt x="172" y="245"/>
                    <a:pt x="130" y="287"/>
                  </a:cubicBezTo>
                  <a:cubicBezTo>
                    <a:pt x="129" y="288"/>
                    <a:pt x="131" y="291"/>
                    <a:pt x="133" y="289"/>
                  </a:cubicBezTo>
                  <a:cubicBezTo>
                    <a:pt x="160" y="262"/>
                    <a:pt x="185" y="234"/>
                    <a:pt x="210" y="204"/>
                  </a:cubicBezTo>
                  <a:cubicBezTo>
                    <a:pt x="201" y="219"/>
                    <a:pt x="192" y="233"/>
                    <a:pt x="181" y="246"/>
                  </a:cubicBezTo>
                  <a:cubicBezTo>
                    <a:pt x="180" y="248"/>
                    <a:pt x="182" y="250"/>
                    <a:pt x="184" y="248"/>
                  </a:cubicBezTo>
                  <a:cubicBezTo>
                    <a:pt x="213" y="225"/>
                    <a:pt x="233" y="190"/>
                    <a:pt x="257" y="161"/>
                  </a:cubicBezTo>
                  <a:cubicBezTo>
                    <a:pt x="261" y="156"/>
                    <a:pt x="265" y="151"/>
                    <a:pt x="269" y="146"/>
                  </a:cubicBezTo>
                  <a:cubicBezTo>
                    <a:pt x="249" y="177"/>
                    <a:pt x="231" y="209"/>
                    <a:pt x="207" y="236"/>
                  </a:cubicBezTo>
                  <a:cubicBezTo>
                    <a:pt x="205" y="238"/>
                    <a:pt x="207" y="240"/>
                    <a:pt x="209" y="239"/>
                  </a:cubicBezTo>
                  <a:cubicBezTo>
                    <a:pt x="217" y="231"/>
                    <a:pt x="224" y="224"/>
                    <a:pt x="231" y="216"/>
                  </a:cubicBezTo>
                  <a:cubicBezTo>
                    <a:pt x="225" y="224"/>
                    <a:pt x="220" y="231"/>
                    <a:pt x="214" y="239"/>
                  </a:cubicBezTo>
                  <a:cubicBezTo>
                    <a:pt x="213" y="240"/>
                    <a:pt x="215" y="241"/>
                    <a:pt x="215" y="240"/>
                  </a:cubicBezTo>
                  <a:cubicBezTo>
                    <a:pt x="264" y="180"/>
                    <a:pt x="308" y="117"/>
                    <a:pt x="358" y="59"/>
                  </a:cubicBezTo>
                  <a:cubicBezTo>
                    <a:pt x="335" y="86"/>
                    <a:pt x="315" y="119"/>
                    <a:pt x="294" y="148"/>
                  </a:cubicBezTo>
                  <a:cubicBezTo>
                    <a:pt x="271" y="180"/>
                    <a:pt x="241" y="206"/>
                    <a:pt x="222" y="241"/>
                  </a:cubicBezTo>
                  <a:cubicBezTo>
                    <a:pt x="221" y="242"/>
                    <a:pt x="223" y="244"/>
                    <a:pt x="224" y="243"/>
                  </a:cubicBezTo>
                  <a:cubicBezTo>
                    <a:pt x="245" y="231"/>
                    <a:pt x="260" y="213"/>
                    <a:pt x="275" y="195"/>
                  </a:cubicBezTo>
                  <a:cubicBezTo>
                    <a:pt x="261" y="214"/>
                    <a:pt x="248" y="232"/>
                    <a:pt x="234" y="249"/>
                  </a:cubicBezTo>
                  <a:cubicBezTo>
                    <a:pt x="233" y="251"/>
                    <a:pt x="235" y="253"/>
                    <a:pt x="237" y="252"/>
                  </a:cubicBezTo>
                  <a:cubicBezTo>
                    <a:pt x="241" y="248"/>
                    <a:pt x="244" y="245"/>
                    <a:pt x="248" y="241"/>
                  </a:cubicBezTo>
                  <a:cubicBezTo>
                    <a:pt x="245" y="245"/>
                    <a:pt x="243" y="250"/>
                    <a:pt x="241" y="254"/>
                  </a:cubicBezTo>
                  <a:cubicBezTo>
                    <a:pt x="240" y="255"/>
                    <a:pt x="242" y="257"/>
                    <a:pt x="243" y="256"/>
                  </a:cubicBezTo>
                  <a:cubicBezTo>
                    <a:pt x="293" y="219"/>
                    <a:pt x="328" y="158"/>
                    <a:pt x="362" y="102"/>
                  </a:cubicBezTo>
                  <a:cubicBezTo>
                    <a:pt x="364" y="99"/>
                    <a:pt x="366" y="97"/>
                    <a:pt x="368" y="94"/>
                  </a:cubicBezTo>
                  <a:cubicBezTo>
                    <a:pt x="364" y="99"/>
                    <a:pt x="397" y="59"/>
                    <a:pt x="388" y="72"/>
                  </a:cubicBezTo>
                  <a:cubicBezTo>
                    <a:pt x="378" y="88"/>
                    <a:pt x="368" y="103"/>
                    <a:pt x="358" y="118"/>
                  </a:cubicBezTo>
                  <a:cubicBezTo>
                    <a:pt x="357" y="118"/>
                    <a:pt x="357" y="118"/>
                    <a:pt x="357" y="119"/>
                  </a:cubicBezTo>
                  <a:cubicBezTo>
                    <a:pt x="347" y="132"/>
                    <a:pt x="338" y="146"/>
                    <a:pt x="328" y="160"/>
                  </a:cubicBezTo>
                  <a:cubicBezTo>
                    <a:pt x="318" y="175"/>
                    <a:pt x="307" y="191"/>
                    <a:pt x="296" y="206"/>
                  </a:cubicBezTo>
                  <a:cubicBezTo>
                    <a:pt x="296" y="206"/>
                    <a:pt x="295" y="207"/>
                    <a:pt x="295" y="207"/>
                  </a:cubicBezTo>
                  <a:cubicBezTo>
                    <a:pt x="299" y="201"/>
                    <a:pt x="304" y="195"/>
                    <a:pt x="309" y="189"/>
                  </a:cubicBezTo>
                  <a:cubicBezTo>
                    <a:pt x="303" y="198"/>
                    <a:pt x="297" y="206"/>
                    <a:pt x="290" y="214"/>
                  </a:cubicBezTo>
                  <a:cubicBezTo>
                    <a:pt x="280" y="229"/>
                    <a:pt x="270" y="246"/>
                    <a:pt x="257" y="256"/>
                  </a:cubicBezTo>
                  <a:cubicBezTo>
                    <a:pt x="268" y="247"/>
                    <a:pt x="276" y="234"/>
                    <a:pt x="284" y="223"/>
                  </a:cubicBezTo>
                  <a:cubicBezTo>
                    <a:pt x="285" y="221"/>
                    <a:pt x="286" y="220"/>
                    <a:pt x="286" y="219"/>
                  </a:cubicBezTo>
                  <a:cubicBezTo>
                    <a:pt x="274" y="235"/>
                    <a:pt x="260" y="250"/>
                    <a:pt x="244" y="263"/>
                  </a:cubicBezTo>
                  <a:cubicBezTo>
                    <a:pt x="243" y="264"/>
                    <a:pt x="245" y="266"/>
                    <a:pt x="246" y="265"/>
                  </a:cubicBezTo>
                  <a:cubicBezTo>
                    <a:pt x="291" y="231"/>
                    <a:pt x="326" y="179"/>
                    <a:pt x="357" y="128"/>
                  </a:cubicBezTo>
                  <a:cubicBezTo>
                    <a:pt x="364" y="120"/>
                    <a:pt x="359" y="127"/>
                    <a:pt x="369" y="113"/>
                  </a:cubicBezTo>
                  <a:cubicBezTo>
                    <a:pt x="373" y="109"/>
                    <a:pt x="406" y="62"/>
                    <a:pt x="397" y="78"/>
                  </a:cubicBezTo>
                  <a:cubicBezTo>
                    <a:pt x="358" y="147"/>
                    <a:pt x="306" y="213"/>
                    <a:pt x="252" y="273"/>
                  </a:cubicBezTo>
                  <a:cubicBezTo>
                    <a:pt x="251" y="274"/>
                    <a:pt x="253" y="276"/>
                    <a:pt x="254" y="275"/>
                  </a:cubicBezTo>
                  <a:cubicBezTo>
                    <a:pt x="274" y="255"/>
                    <a:pt x="292" y="233"/>
                    <a:pt x="310" y="211"/>
                  </a:cubicBezTo>
                  <a:cubicBezTo>
                    <a:pt x="294" y="235"/>
                    <a:pt x="281" y="261"/>
                    <a:pt x="261" y="281"/>
                  </a:cubicBezTo>
                  <a:cubicBezTo>
                    <a:pt x="260" y="283"/>
                    <a:pt x="262" y="285"/>
                    <a:pt x="263" y="284"/>
                  </a:cubicBezTo>
                  <a:cubicBezTo>
                    <a:pt x="317" y="232"/>
                    <a:pt x="360" y="166"/>
                    <a:pt x="399" y="104"/>
                  </a:cubicBezTo>
                  <a:cubicBezTo>
                    <a:pt x="432" y="52"/>
                    <a:pt x="410" y="99"/>
                    <a:pt x="402" y="110"/>
                  </a:cubicBezTo>
                  <a:cubicBezTo>
                    <a:pt x="390" y="127"/>
                    <a:pt x="377" y="143"/>
                    <a:pt x="365" y="161"/>
                  </a:cubicBezTo>
                  <a:cubicBezTo>
                    <a:pt x="358" y="172"/>
                    <a:pt x="350" y="184"/>
                    <a:pt x="343" y="195"/>
                  </a:cubicBezTo>
                  <a:cubicBezTo>
                    <a:pt x="318" y="225"/>
                    <a:pt x="289" y="256"/>
                    <a:pt x="272" y="289"/>
                  </a:cubicBezTo>
                  <a:cubicBezTo>
                    <a:pt x="271" y="291"/>
                    <a:pt x="273" y="293"/>
                    <a:pt x="274" y="292"/>
                  </a:cubicBezTo>
                  <a:cubicBezTo>
                    <a:pt x="288" y="279"/>
                    <a:pt x="299" y="264"/>
                    <a:pt x="311" y="249"/>
                  </a:cubicBezTo>
                  <a:cubicBezTo>
                    <a:pt x="300" y="265"/>
                    <a:pt x="290" y="281"/>
                    <a:pt x="281" y="297"/>
                  </a:cubicBezTo>
                  <a:cubicBezTo>
                    <a:pt x="280" y="299"/>
                    <a:pt x="282" y="300"/>
                    <a:pt x="283" y="299"/>
                  </a:cubicBezTo>
                  <a:cubicBezTo>
                    <a:pt x="308" y="275"/>
                    <a:pt x="328" y="248"/>
                    <a:pt x="347" y="220"/>
                  </a:cubicBezTo>
                  <a:cubicBezTo>
                    <a:pt x="344" y="226"/>
                    <a:pt x="340" y="233"/>
                    <a:pt x="337" y="240"/>
                  </a:cubicBezTo>
                  <a:cubicBezTo>
                    <a:pt x="319" y="260"/>
                    <a:pt x="300" y="280"/>
                    <a:pt x="290" y="304"/>
                  </a:cubicBezTo>
                  <a:cubicBezTo>
                    <a:pt x="290" y="306"/>
                    <a:pt x="292" y="307"/>
                    <a:pt x="293" y="306"/>
                  </a:cubicBezTo>
                  <a:cubicBezTo>
                    <a:pt x="313" y="293"/>
                    <a:pt x="325" y="272"/>
                    <a:pt x="336" y="250"/>
                  </a:cubicBezTo>
                  <a:cubicBezTo>
                    <a:pt x="337" y="248"/>
                    <a:pt x="339" y="246"/>
                    <a:pt x="341" y="244"/>
                  </a:cubicBezTo>
                  <a:cubicBezTo>
                    <a:pt x="358" y="226"/>
                    <a:pt x="371" y="202"/>
                    <a:pt x="386" y="181"/>
                  </a:cubicBezTo>
                  <a:cubicBezTo>
                    <a:pt x="408" y="149"/>
                    <a:pt x="433" y="119"/>
                    <a:pt x="455" y="88"/>
                  </a:cubicBezTo>
                  <a:cubicBezTo>
                    <a:pt x="456" y="86"/>
                    <a:pt x="453" y="84"/>
                    <a:pt x="452" y="86"/>
                  </a:cubicBezTo>
                  <a:cubicBezTo>
                    <a:pt x="424" y="127"/>
                    <a:pt x="393" y="165"/>
                    <a:pt x="364" y="206"/>
                  </a:cubicBezTo>
                  <a:cubicBezTo>
                    <a:pt x="359" y="215"/>
                    <a:pt x="352" y="223"/>
                    <a:pt x="345" y="231"/>
                  </a:cubicBezTo>
                  <a:cubicBezTo>
                    <a:pt x="346" y="227"/>
                    <a:pt x="348" y="224"/>
                    <a:pt x="350" y="220"/>
                  </a:cubicBezTo>
                  <a:cubicBezTo>
                    <a:pt x="376" y="169"/>
                    <a:pt x="424" y="133"/>
                    <a:pt x="450" y="82"/>
                  </a:cubicBezTo>
                  <a:cubicBezTo>
                    <a:pt x="470" y="89"/>
                    <a:pt x="492" y="93"/>
                    <a:pt x="513" y="100"/>
                  </a:cubicBezTo>
                  <a:cubicBezTo>
                    <a:pt x="514" y="100"/>
                    <a:pt x="515" y="99"/>
                    <a:pt x="515" y="98"/>
                  </a:cubicBezTo>
                  <a:cubicBezTo>
                    <a:pt x="527" y="55"/>
                    <a:pt x="468" y="82"/>
                    <a:pt x="454" y="52"/>
                  </a:cubicBezTo>
                  <a:close/>
                  <a:moveTo>
                    <a:pt x="86" y="278"/>
                  </a:moveTo>
                  <a:cubicBezTo>
                    <a:pt x="78" y="288"/>
                    <a:pt x="71" y="298"/>
                    <a:pt x="64" y="308"/>
                  </a:cubicBezTo>
                  <a:cubicBezTo>
                    <a:pt x="72" y="294"/>
                    <a:pt x="83" y="280"/>
                    <a:pt x="94" y="267"/>
                  </a:cubicBezTo>
                  <a:cubicBezTo>
                    <a:pt x="91" y="271"/>
                    <a:pt x="88" y="275"/>
                    <a:pt x="86" y="278"/>
                  </a:cubicBezTo>
                  <a:close/>
                  <a:moveTo>
                    <a:pt x="236" y="68"/>
                  </a:moveTo>
                  <a:cubicBezTo>
                    <a:pt x="238" y="68"/>
                    <a:pt x="239" y="69"/>
                    <a:pt x="240" y="69"/>
                  </a:cubicBezTo>
                  <a:cubicBezTo>
                    <a:pt x="242" y="69"/>
                    <a:pt x="244" y="69"/>
                    <a:pt x="246" y="69"/>
                  </a:cubicBezTo>
                  <a:cubicBezTo>
                    <a:pt x="224" y="91"/>
                    <a:pt x="204" y="115"/>
                    <a:pt x="183" y="139"/>
                  </a:cubicBezTo>
                  <a:cubicBezTo>
                    <a:pt x="176" y="146"/>
                    <a:pt x="168" y="153"/>
                    <a:pt x="161" y="161"/>
                  </a:cubicBezTo>
                  <a:cubicBezTo>
                    <a:pt x="155" y="166"/>
                    <a:pt x="150" y="173"/>
                    <a:pt x="145" y="180"/>
                  </a:cubicBezTo>
                  <a:cubicBezTo>
                    <a:pt x="139" y="187"/>
                    <a:pt x="132" y="194"/>
                    <a:pt x="125" y="201"/>
                  </a:cubicBezTo>
                  <a:cubicBezTo>
                    <a:pt x="118" y="208"/>
                    <a:pt x="111" y="216"/>
                    <a:pt x="103" y="224"/>
                  </a:cubicBezTo>
                  <a:cubicBezTo>
                    <a:pt x="102" y="225"/>
                    <a:pt x="69" y="264"/>
                    <a:pt x="88" y="240"/>
                  </a:cubicBezTo>
                  <a:cubicBezTo>
                    <a:pt x="114" y="207"/>
                    <a:pt x="144" y="177"/>
                    <a:pt x="171" y="145"/>
                  </a:cubicBezTo>
                  <a:cubicBezTo>
                    <a:pt x="193" y="121"/>
                    <a:pt x="221" y="98"/>
                    <a:pt x="236" y="69"/>
                  </a:cubicBezTo>
                  <a:cubicBezTo>
                    <a:pt x="236" y="69"/>
                    <a:pt x="236" y="68"/>
                    <a:pt x="236" y="68"/>
                  </a:cubicBezTo>
                  <a:close/>
                  <a:moveTo>
                    <a:pt x="235" y="86"/>
                  </a:moveTo>
                  <a:cubicBezTo>
                    <a:pt x="222" y="101"/>
                    <a:pt x="208" y="116"/>
                    <a:pt x="193" y="130"/>
                  </a:cubicBezTo>
                  <a:cubicBezTo>
                    <a:pt x="206" y="115"/>
                    <a:pt x="220" y="100"/>
                    <a:pt x="235" y="86"/>
                  </a:cubicBezTo>
                  <a:close/>
                  <a:moveTo>
                    <a:pt x="189" y="120"/>
                  </a:moveTo>
                  <a:cubicBezTo>
                    <a:pt x="186" y="123"/>
                    <a:pt x="183" y="126"/>
                    <a:pt x="180" y="129"/>
                  </a:cubicBezTo>
                  <a:cubicBezTo>
                    <a:pt x="182" y="127"/>
                    <a:pt x="184" y="124"/>
                    <a:pt x="187" y="121"/>
                  </a:cubicBezTo>
                  <a:cubicBezTo>
                    <a:pt x="197" y="109"/>
                    <a:pt x="221" y="90"/>
                    <a:pt x="228" y="77"/>
                  </a:cubicBezTo>
                  <a:cubicBezTo>
                    <a:pt x="220" y="93"/>
                    <a:pt x="201" y="107"/>
                    <a:pt x="189" y="120"/>
                  </a:cubicBezTo>
                  <a:close/>
                  <a:moveTo>
                    <a:pt x="226" y="65"/>
                  </a:moveTo>
                  <a:cubicBezTo>
                    <a:pt x="219" y="69"/>
                    <a:pt x="213" y="73"/>
                    <a:pt x="207" y="77"/>
                  </a:cubicBezTo>
                  <a:cubicBezTo>
                    <a:pt x="211" y="72"/>
                    <a:pt x="215" y="68"/>
                    <a:pt x="218" y="62"/>
                  </a:cubicBezTo>
                  <a:cubicBezTo>
                    <a:pt x="221" y="64"/>
                    <a:pt x="223" y="64"/>
                    <a:pt x="226" y="65"/>
                  </a:cubicBezTo>
                  <a:close/>
                  <a:moveTo>
                    <a:pt x="205" y="57"/>
                  </a:moveTo>
                  <a:cubicBezTo>
                    <a:pt x="205" y="57"/>
                    <a:pt x="205" y="56"/>
                    <a:pt x="205" y="56"/>
                  </a:cubicBezTo>
                  <a:cubicBezTo>
                    <a:pt x="208" y="57"/>
                    <a:pt x="210" y="59"/>
                    <a:pt x="213" y="60"/>
                  </a:cubicBezTo>
                  <a:cubicBezTo>
                    <a:pt x="208" y="62"/>
                    <a:pt x="203" y="66"/>
                    <a:pt x="198" y="71"/>
                  </a:cubicBezTo>
                  <a:cubicBezTo>
                    <a:pt x="201" y="66"/>
                    <a:pt x="203" y="62"/>
                    <a:pt x="203" y="59"/>
                  </a:cubicBezTo>
                  <a:cubicBezTo>
                    <a:pt x="204" y="58"/>
                    <a:pt x="204" y="58"/>
                    <a:pt x="205" y="57"/>
                  </a:cubicBezTo>
                  <a:close/>
                  <a:moveTo>
                    <a:pt x="161" y="110"/>
                  </a:moveTo>
                  <a:cubicBezTo>
                    <a:pt x="145" y="128"/>
                    <a:pt x="129" y="147"/>
                    <a:pt x="113" y="166"/>
                  </a:cubicBezTo>
                  <a:cubicBezTo>
                    <a:pt x="104" y="177"/>
                    <a:pt x="95" y="187"/>
                    <a:pt x="86" y="198"/>
                  </a:cubicBezTo>
                  <a:cubicBezTo>
                    <a:pt x="82" y="202"/>
                    <a:pt x="78" y="207"/>
                    <a:pt x="73" y="212"/>
                  </a:cubicBezTo>
                  <a:cubicBezTo>
                    <a:pt x="67" y="218"/>
                    <a:pt x="60" y="224"/>
                    <a:pt x="53" y="230"/>
                  </a:cubicBezTo>
                  <a:cubicBezTo>
                    <a:pt x="46" y="237"/>
                    <a:pt x="45" y="237"/>
                    <a:pt x="51" y="230"/>
                  </a:cubicBezTo>
                  <a:cubicBezTo>
                    <a:pt x="61" y="217"/>
                    <a:pt x="72" y="205"/>
                    <a:pt x="83" y="193"/>
                  </a:cubicBezTo>
                  <a:cubicBezTo>
                    <a:pt x="109" y="165"/>
                    <a:pt x="135" y="138"/>
                    <a:pt x="161" y="110"/>
                  </a:cubicBezTo>
                  <a:close/>
                  <a:moveTo>
                    <a:pt x="104" y="165"/>
                  </a:moveTo>
                  <a:cubicBezTo>
                    <a:pt x="135" y="129"/>
                    <a:pt x="164" y="93"/>
                    <a:pt x="199" y="62"/>
                  </a:cubicBezTo>
                  <a:cubicBezTo>
                    <a:pt x="196" y="71"/>
                    <a:pt x="174" y="91"/>
                    <a:pt x="170" y="95"/>
                  </a:cubicBezTo>
                  <a:cubicBezTo>
                    <a:pt x="153" y="113"/>
                    <a:pt x="137" y="131"/>
                    <a:pt x="120" y="149"/>
                  </a:cubicBezTo>
                  <a:cubicBezTo>
                    <a:pt x="115" y="154"/>
                    <a:pt x="110" y="159"/>
                    <a:pt x="104" y="165"/>
                  </a:cubicBezTo>
                  <a:close/>
                  <a:moveTo>
                    <a:pt x="97" y="192"/>
                  </a:moveTo>
                  <a:cubicBezTo>
                    <a:pt x="97" y="191"/>
                    <a:pt x="97" y="191"/>
                    <a:pt x="98" y="190"/>
                  </a:cubicBezTo>
                  <a:cubicBezTo>
                    <a:pt x="106" y="182"/>
                    <a:pt x="115" y="173"/>
                    <a:pt x="124" y="165"/>
                  </a:cubicBezTo>
                  <a:cubicBezTo>
                    <a:pt x="105" y="189"/>
                    <a:pt x="87" y="212"/>
                    <a:pt x="67" y="231"/>
                  </a:cubicBezTo>
                  <a:cubicBezTo>
                    <a:pt x="52" y="241"/>
                    <a:pt x="53" y="238"/>
                    <a:pt x="68" y="222"/>
                  </a:cubicBezTo>
                  <a:cubicBezTo>
                    <a:pt x="79" y="213"/>
                    <a:pt x="88" y="202"/>
                    <a:pt x="97" y="192"/>
                  </a:cubicBezTo>
                  <a:close/>
                  <a:moveTo>
                    <a:pt x="123" y="161"/>
                  </a:moveTo>
                  <a:cubicBezTo>
                    <a:pt x="120" y="163"/>
                    <a:pt x="119" y="165"/>
                    <a:pt x="117" y="167"/>
                  </a:cubicBezTo>
                  <a:cubicBezTo>
                    <a:pt x="145" y="134"/>
                    <a:pt x="173" y="100"/>
                    <a:pt x="206" y="71"/>
                  </a:cubicBezTo>
                  <a:cubicBezTo>
                    <a:pt x="202" y="74"/>
                    <a:pt x="195" y="83"/>
                    <a:pt x="188" y="93"/>
                  </a:cubicBezTo>
                  <a:cubicBezTo>
                    <a:pt x="171" y="109"/>
                    <a:pt x="155" y="127"/>
                    <a:pt x="140" y="145"/>
                  </a:cubicBezTo>
                  <a:cubicBezTo>
                    <a:pt x="134" y="151"/>
                    <a:pt x="128" y="156"/>
                    <a:pt x="123" y="161"/>
                  </a:cubicBezTo>
                  <a:close/>
                  <a:moveTo>
                    <a:pt x="197" y="51"/>
                  </a:moveTo>
                  <a:cubicBezTo>
                    <a:pt x="199" y="52"/>
                    <a:pt x="201" y="53"/>
                    <a:pt x="202" y="54"/>
                  </a:cubicBezTo>
                  <a:cubicBezTo>
                    <a:pt x="202" y="54"/>
                    <a:pt x="202" y="54"/>
                    <a:pt x="202" y="54"/>
                  </a:cubicBezTo>
                  <a:cubicBezTo>
                    <a:pt x="145" y="103"/>
                    <a:pt x="104" y="165"/>
                    <a:pt x="52" y="217"/>
                  </a:cubicBezTo>
                  <a:cubicBezTo>
                    <a:pt x="77" y="192"/>
                    <a:pt x="98" y="163"/>
                    <a:pt x="122" y="136"/>
                  </a:cubicBezTo>
                  <a:cubicBezTo>
                    <a:pt x="147" y="108"/>
                    <a:pt x="174" y="81"/>
                    <a:pt x="197" y="51"/>
                  </a:cubicBezTo>
                  <a:close/>
                  <a:moveTo>
                    <a:pt x="188" y="45"/>
                  </a:moveTo>
                  <a:cubicBezTo>
                    <a:pt x="190" y="47"/>
                    <a:pt x="192" y="48"/>
                    <a:pt x="194" y="49"/>
                  </a:cubicBezTo>
                  <a:cubicBezTo>
                    <a:pt x="186" y="54"/>
                    <a:pt x="179" y="60"/>
                    <a:pt x="172" y="66"/>
                  </a:cubicBezTo>
                  <a:cubicBezTo>
                    <a:pt x="178" y="60"/>
                    <a:pt x="183" y="53"/>
                    <a:pt x="188" y="45"/>
                  </a:cubicBezTo>
                  <a:close/>
                  <a:moveTo>
                    <a:pt x="177" y="38"/>
                  </a:moveTo>
                  <a:cubicBezTo>
                    <a:pt x="180" y="40"/>
                    <a:pt x="182" y="41"/>
                    <a:pt x="184" y="43"/>
                  </a:cubicBezTo>
                  <a:cubicBezTo>
                    <a:pt x="163" y="61"/>
                    <a:pt x="143" y="80"/>
                    <a:pt x="124" y="100"/>
                  </a:cubicBezTo>
                  <a:cubicBezTo>
                    <a:pt x="114" y="110"/>
                    <a:pt x="104" y="121"/>
                    <a:pt x="94" y="131"/>
                  </a:cubicBezTo>
                  <a:cubicBezTo>
                    <a:pt x="91" y="134"/>
                    <a:pt x="68" y="157"/>
                    <a:pt x="64" y="160"/>
                  </a:cubicBezTo>
                  <a:cubicBezTo>
                    <a:pt x="64" y="160"/>
                    <a:pt x="64" y="159"/>
                    <a:pt x="64" y="159"/>
                  </a:cubicBezTo>
                  <a:cubicBezTo>
                    <a:pt x="64" y="159"/>
                    <a:pt x="65" y="158"/>
                    <a:pt x="65" y="157"/>
                  </a:cubicBezTo>
                  <a:cubicBezTo>
                    <a:pt x="65" y="157"/>
                    <a:pt x="66" y="157"/>
                    <a:pt x="66" y="157"/>
                  </a:cubicBezTo>
                  <a:cubicBezTo>
                    <a:pt x="66" y="157"/>
                    <a:pt x="67" y="156"/>
                    <a:pt x="66" y="156"/>
                  </a:cubicBezTo>
                  <a:cubicBezTo>
                    <a:pt x="67" y="155"/>
                    <a:pt x="68" y="153"/>
                    <a:pt x="70" y="152"/>
                  </a:cubicBezTo>
                  <a:cubicBezTo>
                    <a:pt x="102" y="112"/>
                    <a:pt x="150" y="82"/>
                    <a:pt x="177" y="38"/>
                  </a:cubicBezTo>
                  <a:close/>
                  <a:moveTo>
                    <a:pt x="113" y="101"/>
                  </a:moveTo>
                  <a:cubicBezTo>
                    <a:pt x="128" y="83"/>
                    <a:pt x="143" y="64"/>
                    <a:pt x="161" y="48"/>
                  </a:cubicBezTo>
                  <a:cubicBezTo>
                    <a:pt x="185" y="26"/>
                    <a:pt x="153" y="63"/>
                    <a:pt x="148" y="68"/>
                  </a:cubicBezTo>
                  <a:cubicBezTo>
                    <a:pt x="137" y="80"/>
                    <a:pt x="124" y="90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lose/>
                  <a:moveTo>
                    <a:pt x="167" y="32"/>
                  </a:moveTo>
                  <a:cubicBezTo>
                    <a:pt x="169" y="33"/>
                    <a:pt x="171" y="34"/>
                    <a:pt x="172" y="35"/>
                  </a:cubicBezTo>
                  <a:cubicBezTo>
                    <a:pt x="134" y="62"/>
                    <a:pt x="110" y="102"/>
                    <a:pt x="77" y="134"/>
                  </a:cubicBezTo>
                  <a:cubicBezTo>
                    <a:pt x="35" y="174"/>
                    <a:pt x="89" y="115"/>
                    <a:pt x="96" y="107"/>
                  </a:cubicBezTo>
                  <a:cubicBezTo>
                    <a:pt x="119" y="82"/>
                    <a:pt x="146" y="61"/>
                    <a:pt x="167" y="34"/>
                  </a:cubicBezTo>
                  <a:cubicBezTo>
                    <a:pt x="167" y="33"/>
                    <a:pt x="168" y="33"/>
                    <a:pt x="167" y="32"/>
                  </a:cubicBezTo>
                  <a:close/>
                  <a:moveTo>
                    <a:pt x="155" y="26"/>
                  </a:moveTo>
                  <a:cubicBezTo>
                    <a:pt x="158" y="27"/>
                    <a:pt x="162" y="29"/>
                    <a:pt x="165" y="31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45" y="45"/>
                    <a:pt x="130" y="62"/>
                    <a:pt x="113" y="79"/>
                  </a:cubicBezTo>
                  <a:cubicBezTo>
                    <a:pt x="107" y="85"/>
                    <a:pt x="101" y="91"/>
                    <a:pt x="95" y="97"/>
                  </a:cubicBezTo>
                  <a:cubicBezTo>
                    <a:pt x="115" y="73"/>
                    <a:pt x="137" y="52"/>
                    <a:pt x="155" y="26"/>
                  </a:cubicBezTo>
                  <a:close/>
                  <a:moveTo>
                    <a:pt x="142" y="21"/>
                  </a:moveTo>
                  <a:cubicBezTo>
                    <a:pt x="143" y="21"/>
                    <a:pt x="144" y="21"/>
                    <a:pt x="145" y="22"/>
                  </a:cubicBezTo>
                  <a:cubicBezTo>
                    <a:pt x="137" y="28"/>
                    <a:pt x="128" y="34"/>
                    <a:pt x="120" y="41"/>
                  </a:cubicBezTo>
                  <a:cubicBezTo>
                    <a:pt x="128" y="35"/>
                    <a:pt x="135" y="28"/>
                    <a:pt x="142" y="21"/>
                  </a:cubicBezTo>
                  <a:cubicBezTo>
                    <a:pt x="142" y="21"/>
                    <a:pt x="142" y="21"/>
                    <a:pt x="142" y="21"/>
                  </a:cubicBezTo>
                  <a:close/>
                  <a:moveTo>
                    <a:pt x="130" y="18"/>
                  </a:moveTo>
                  <a:cubicBezTo>
                    <a:pt x="133" y="19"/>
                    <a:pt x="135" y="19"/>
                    <a:pt x="138" y="20"/>
                  </a:cubicBezTo>
                  <a:cubicBezTo>
                    <a:pt x="130" y="27"/>
                    <a:pt x="123" y="34"/>
                    <a:pt x="115" y="42"/>
                  </a:cubicBezTo>
                  <a:cubicBezTo>
                    <a:pt x="112" y="45"/>
                    <a:pt x="109" y="47"/>
                    <a:pt x="107" y="49"/>
                  </a:cubicBezTo>
                  <a:cubicBezTo>
                    <a:pt x="97" y="58"/>
                    <a:pt x="86" y="68"/>
                    <a:pt x="75" y="77"/>
                  </a:cubicBezTo>
                  <a:cubicBezTo>
                    <a:pt x="60" y="90"/>
                    <a:pt x="44" y="102"/>
                    <a:pt x="67" y="79"/>
                  </a:cubicBezTo>
                  <a:cubicBezTo>
                    <a:pt x="87" y="58"/>
                    <a:pt x="111" y="42"/>
                    <a:pt x="129" y="19"/>
                  </a:cubicBezTo>
                  <a:cubicBezTo>
                    <a:pt x="130" y="19"/>
                    <a:pt x="130" y="19"/>
                    <a:pt x="130" y="18"/>
                  </a:cubicBezTo>
                  <a:close/>
                  <a:moveTo>
                    <a:pt x="50" y="83"/>
                  </a:moveTo>
                  <a:cubicBezTo>
                    <a:pt x="53" y="80"/>
                    <a:pt x="55" y="77"/>
                    <a:pt x="58" y="74"/>
                  </a:cubicBezTo>
                  <a:cubicBezTo>
                    <a:pt x="64" y="70"/>
                    <a:pt x="70" y="65"/>
                    <a:pt x="76" y="60"/>
                  </a:cubicBezTo>
                  <a:cubicBezTo>
                    <a:pt x="79" y="58"/>
                    <a:pt x="81" y="56"/>
                    <a:pt x="83" y="55"/>
                  </a:cubicBezTo>
                  <a:cubicBezTo>
                    <a:pt x="80" y="58"/>
                    <a:pt x="77" y="62"/>
                    <a:pt x="74" y="66"/>
                  </a:cubicBezTo>
                  <a:cubicBezTo>
                    <a:pt x="71" y="69"/>
                    <a:pt x="36" y="101"/>
                    <a:pt x="50" y="83"/>
                  </a:cubicBezTo>
                  <a:close/>
                  <a:moveTo>
                    <a:pt x="85" y="58"/>
                  </a:moveTo>
                  <a:cubicBezTo>
                    <a:pt x="87" y="56"/>
                    <a:pt x="90" y="52"/>
                    <a:pt x="94" y="48"/>
                  </a:cubicBezTo>
                  <a:cubicBezTo>
                    <a:pt x="94" y="48"/>
                    <a:pt x="94" y="48"/>
                    <a:pt x="94" y="47"/>
                  </a:cubicBezTo>
                  <a:cubicBezTo>
                    <a:pt x="100" y="43"/>
                    <a:pt x="108" y="38"/>
                    <a:pt x="113" y="34"/>
                  </a:cubicBezTo>
                  <a:cubicBezTo>
                    <a:pt x="116" y="31"/>
                    <a:pt x="118" y="30"/>
                    <a:pt x="119" y="29"/>
                  </a:cubicBezTo>
                  <a:cubicBezTo>
                    <a:pt x="114" y="33"/>
                    <a:pt x="104" y="41"/>
                    <a:pt x="102" y="43"/>
                  </a:cubicBezTo>
                  <a:cubicBezTo>
                    <a:pt x="97" y="48"/>
                    <a:pt x="91" y="53"/>
                    <a:pt x="85" y="58"/>
                  </a:cubicBezTo>
                  <a:close/>
                  <a:moveTo>
                    <a:pt x="122" y="19"/>
                  </a:moveTo>
                  <a:cubicBezTo>
                    <a:pt x="122" y="19"/>
                    <a:pt x="122" y="18"/>
                    <a:pt x="122" y="18"/>
                  </a:cubicBezTo>
                  <a:cubicBezTo>
                    <a:pt x="123" y="18"/>
                    <a:pt x="125" y="18"/>
                    <a:pt x="126" y="18"/>
                  </a:cubicBezTo>
                  <a:cubicBezTo>
                    <a:pt x="118" y="25"/>
                    <a:pt x="110" y="31"/>
                    <a:pt x="102" y="37"/>
                  </a:cubicBezTo>
                  <a:cubicBezTo>
                    <a:pt x="104" y="35"/>
                    <a:pt x="105" y="34"/>
                    <a:pt x="105" y="33"/>
                  </a:cubicBezTo>
                  <a:cubicBezTo>
                    <a:pt x="111" y="28"/>
                    <a:pt x="116" y="24"/>
                    <a:pt x="122" y="19"/>
                  </a:cubicBezTo>
                  <a:close/>
                  <a:moveTo>
                    <a:pt x="96" y="21"/>
                  </a:moveTo>
                  <a:cubicBezTo>
                    <a:pt x="78" y="36"/>
                    <a:pt x="60" y="50"/>
                    <a:pt x="44" y="67"/>
                  </a:cubicBezTo>
                  <a:cubicBezTo>
                    <a:pt x="51" y="45"/>
                    <a:pt x="72" y="28"/>
                    <a:pt x="96" y="21"/>
                  </a:cubicBezTo>
                  <a:close/>
                  <a:moveTo>
                    <a:pt x="57" y="61"/>
                  </a:moveTo>
                  <a:cubicBezTo>
                    <a:pt x="71" y="45"/>
                    <a:pt x="89" y="35"/>
                    <a:pt x="104" y="19"/>
                  </a:cubicBezTo>
                  <a:cubicBezTo>
                    <a:pt x="109" y="18"/>
                    <a:pt x="113" y="18"/>
                    <a:pt x="118" y="18"/>
                  </a:cubicBezTo>
                  <a:cubicBezTo>
                    <a:pt x="114" y="21"/>
                    <a:pt x="110" y="24"/>
                    <a:pt x="107" y="28"/>
                  </a:cubicBezTo>
                  <a:cubicBezTo>
                    <a:pt x="101" y="31"/>
                    <a:pt x="85" y="45"/>
                    <a:pt x="85" y="45"/>
                  </a:cubicBezTo>
                  <a:cubicBezTo>
                    <a:pt x="75" y="53"/>
                    <a:pt x="18" y="101"/>
                    <a:pt x="57" y="61"/>
                  </a:cubicBezTo>
                  <a:close/>
                  <a:moveTo>
                    <a:pt x="57" y="85"/>
                  </a:moveTo>
                  <a:cubicBezTo>
                    <a:pt x="52" y="90"/>
                    <a:pt x="48" y="95"/>
                    <a:pt x="44" y="101"/>
                  </a:cubicBezTo>
                  <a:cubicBezTo>
                    <a:pt x="44" y="100"/>
                    <a:pt x="43" y="98"/>
                    <a:pt x="43" y="97"/>
                  </a:cubicBezTo>
                  <a:cubicBezTo>
                    <a:pt x="48" y="93"/>
                    <a:pt x="52" y="89"/>
                    <a:pt x="57" y="85"/>
                  </a:cubicBezTo>
                  <a:close/>
                  <a:moveTo>
                    <a:pt x="45" y="106"/>
                  </a:moveTo>
                  <a:cubicBezTo>
                    <a:pt x="60" y="94"/>
                    <a:pt x="74" y="82"/>
                    <a:pt x="88" y="70"/>
                  </a:cubicBezTo>
                  <a:cubicBezTo>
                    <a:pt x="85" y="73"/>
                    <a:pt x="82" y="77"/>
                    <a:pt x="79" y="80"/>
                  </a:cubicBezTo>
                  <a:cubicBezTo>
                    <a:pt x="67" y="92"/>
                    <a:pt x="55" y="104"/>
                    <a:pt x="43" y="115"/>
                  </a:cubicBezTo>
                  <a:cubicBezTo>
                    <a:pt x="44" y="112"/>
                    <a:pt x="45" y="109"/>
                    <a:pt x="45" y="106"/>
                  </a:cubicBezTo>
                  <a:close/>
                  <a:moveTo>
                    <a:pt x="38" y="124"/>
                  </a:moveTo>
                  <a:cubicBezTo>
                    <a:pt x="43" y="120"/>
                    <a:pt x="48" y="115"/>
                    <a:pt x="53" y="111"/>
                  </a:cubicBezTo>
                  <a:cubicBezTo>
                    <a:pt x="65" y="100"/>
                    <a:pt x="78" y="89"/>
                    <a:pt x="91" y="78"/>
                  </a:cubicBezTo>
                  <a:cubicBezTo>
                    <a:pt x="105" y="66"/>
                    <a:pt x="117" y="53"/>
                    <a:pt x="129" y="40"/>
                  </a:cubicBezTo>
                  <a:cubicBezTo>
                    <a:pt x="150" y="17"/>
                    <a:pt x="112" y="59"/>
                    <a:pt x="108" y="63"/>
                  </a:cubicBezTo>
                  <a:cubicBezTo>
                    <a:pt x="83" y="89"/>
                    <a:pt x="56" y="114"/>
                    <a:pt x="31" y="140"/>
                  </a:cubicBezTo>
                  <a:cubicBezTo>
                    <a:pt x="33" y="135"/>
                    <a:pt x="36" y="129"/>
                    <a:pt x="38" y="124"/>
                  </a:cubicBezTo>
                  <a:close/>
                  <a:moveTo>
                    <a:pt x="87" y="90"/>
                  </a:moveTo>
                  <a:cubicBezTo>
                    <a:pt x="77" y="101"/>
                    <a:pt x="68" y="111"/>
                    <a:pt x="57" y="121"/>
                  </a:cubicBezTo>
                  <a:cubicBezTo>
                    <a:pt x="13" y="165"/>
                    <a:pt x="71" y="105"/>
                    <a:pt x="80" y="96"/>
                  </a:cubicBezTo>
                  <a:cubicBezTo>
                    <a:pt x="82" y="94"/>
                    <a:pt x="84" y="92"/>
                    <a:pt x="87" y="90"/>
                  </a:cubicBezTo>
                  <a:close/>
                  <a:moveTo>
                    <a:pt x="38" y="154"/>
                  </a:moveTo>
                  <a:cubicBezTo>
                    <a:pt x="34" y="152"/>
                    <a:pt x="32" y="149"/>
                    <a:pt x="31" y="146"/>
                  </a:cubicBezTo>
                  <a:cubicBezTo>
                    <a:pt x="66" y="123"/>
                    <a:pt x="91" y="90"/>
                    <a:pt x="118" y="59"/>
                  </a:cubicBezTo>
                  <a:cubicBezTo>
                    <a:pt x="124" y="53"/>
                    <a:pt x="130" y="47"/>
                    <a:pt x="136" y="41"/>
                  </a:cubicBezTo>
                  <a:cubicBezTo>
                    <a:pt x="160" y="18"/>
                    <a:pt x="121" y="63"/>
                    <a:pt x="116" y="69"/>
                  </a:cubicBezTo>
                  <a:cubicBezTo>
                    <a:pt x="102" y="84"/>
                    <a:pt x="88" y="100"/>
                    <a:pt x="74" y="116"/>
                  </a:cubicBezTo>
                  <a:cubicBezTo>
                    <a:pt x="62" y="128"/>
                    <a:pt x="50" y="139"/>
                    <a:pt x="38" y="152"/>
                  </a:cubicBezTo>
                  <a:cubicBezTo>
                    <a:pt x="38" y="152"/>
                    <a:pt x="38" y="153"/>
                    <a:pt x="38" y="154"/>
                  </a:cubicBezTo>
                  <a:close/>
                  <a:moveTo>
                    <a:pt x="48" y="155"/>
                  </a:moveTo>
                  <a:cubicBezTo>
                    <a:pt x="45" y="155"/>
                    <a:pt x="43" y="155"/>
                    <a:pt x="41" y="154"/>
                  </a:cubicBezTo>
                  <a:cubicBezTo>
                    <a:pt x="55" y="144"/>
                    <a:pt x="67" y="131"/>
                    <a:pt x="78" y="117"/>
                  </a:cubicBezTo>
                  <a:cubicBezTo>
                    <a:pt x="80" y="115"/>
                    <a:pt x="81" y="114"/>
                    <a:pt x="83" y="112"/>
                  </a:cubicBezTo>
                  <a:cubicBezTo>
                    <a:pt x="105" y="92"/>
                    <a:pt x="125" y="72"/>
                    <a:pt x="145" y="51"/>
                  </a:cubicBezTo>
                  <a:cubicBezTo>
                    <a:pt x="170" y="25"/>
                    <a:pt x="138" y="61"/>
                    <a:pt x="136" y="64"/>
                  </a:cubicBezTo>
                  <a:cubicBezTo>
                    <a:pt x="125" y="74"/>
                    <a:pt x="114" y="84"/>
                    <a:pt x="104" y="94"/>
                  </a:cubicBezTo>
                  <a:cubicBezTo>
                    <a:pt x="84" y="113"/>
                    <a:pt x="67" y="135"/>
                    <a:pt x="48" y="154"/>
                  </a:cubicBezTo>
                  <a:cubicBezTo>
                    <a:pt x="48" y="154"/>
                    <a:pt x="48" y="155"/>
                    <a:pt x="48" y="155"/>
                  </a:cubicBezTo>
                  <a:close/>
                  <a:moveTo>
                    <a:pt x="52" y="156"/>
                  </a:moveTo>
                  <a:cubicBezTo>
                    <a:pt x="61" y="150"/>
                    <a:pt x="69" y="144"/>
                    <a:pt x="77" y="138"/>
                  </a:cubicBezTo>
                  <a:cubicBezTo>
                    <a:pt x="72" y="143"/>
                    <a:pt x="67" y="149"/>
                    <a:pt x="62" y="155"/>
                  </a:cubicBezTo>
                  <a:cubicBezTo>
                    <a:pt x="58" y="156"/>
                    <a:pt x="55" y="156"/>
                    <a:pt x="52" y="156"/>
                  </a:cubicBezTo>
                  <a:close/>
                  <a:moveTo>
                    <a:pt x="39" y="205"/>
                  </a:moveTo>
                  <a:cubicBezTo>
                    <a:pt x="43" y="191"/>
                    <a:pt x="56" y="178"/>
                    <a:pt x="63" y="165"/>
                  </a:cubicBezTo>
                  <a:cubicBezTo>
                    <a:pt x="82" y="148"/>
                    <a:pt x="99" y="131"/>
                    <a:pt x="117" y="113"/>
                  </a:cubicBezTo>
                  <a:cubicBezTo>
                    <a:pt x="135" y="93"/>
                    <a:pt x="164" y="73"/>
                    <a:pt x="179" y="52"/>
                  </a:cubicBezTo>
                  <a:cubicBezTo>
                    <a:pt x="139" y="109"/>
                    <a:pt x="85" y="156"/>
                    <a:pt x="39" y="209"/>
                  </a:cubicBezTo>
                  <a:cubicBezTo>
                    <a:pt x="39" y="207"/>
                    <a:pt x="39" y="206"/>
                    <a:pt x="39" y="205"/>
                  </a:cubicBezTo>
                  <a:close/>
                  <a:moveTo>
                    <a:pt x="41" y="228"/>
                  </a:moveTo>
                  <a:cubicBezTo>
                    <a:pt x="39" y="224"/>
                    <a:pt x="38" y="220"/>
                    <a:pt x="38" y="215"/>
                  </a:cubicBezTo>
                  <a:cubicBezTo>
                    <a:pt x="64" y="190"/>
                    <a:pt x="90" y="164"/>
                    <a:pt x="114" y="137"/>
                  </a:cubicBezTo>
                  <a:cubicBezTo>
                    <a:pt x="128" y="122"/>
                    <a:pt x="141" y="107"/>
                    <a:pt x="154" y="92"/>
                  </a:cubicBezTo>
                  <a:cubicBezTo>
                    <a:pt x="157" y="88"/>
                    <a:pt x="186" y="60"/>
                    <a:pt x="178" y="70"/>
                  </a:cubicBezTo>
                  <a:cubicBezTo>
                    <a:pt x="133" y="123"/>
                    <a:pt x="84" y="172"/>
                    <a:pt x="41" y="227"/>
                  </a:cubicBezTo>
                  <a:cubicBezTo>
                    <a:pt x="41" y="228"/>
                    <a:pt x="41" y="228"/>
                    <a:pt x="41" y="228"/>
                  </a:cubicBezTo>
                  <a:close/>
                  <a:moveTo>
                    <a:pt x="49" y="242"/>
                  </a:moveTo>
                  <a:cubicBezTo>
                    <a:pt x="48" y="240"/>
                    <a:pt x="47" y="239"/>
                    <a:pt x="46" y="237"/>
                  </a:cubicBezTo>
                  <a:cubicBezTo>
                    <a:pt x="51" y="235"/>
                    <a:pt x="55" y="232"/>
                    <a:pt x="59" y="229"/>
                  </a:cubicBezTo>
                  <a:cubicBezTo>
                    <a:pt x="56" y="233"/>
                    <a:pt x="52" y="238"/>
                    <a:pt x="49" y="242"/>
                  </a:cubicBezTo>
                  <a:close/>
                  <a:moveTo>
                    <a:pt x="60" y="252"/>
                  </a:moveTo>
                  <a:cubicBezTo>
                    <a:pt x="58" y="250"/>
                    <a:pt x="55" y="248"/>
                    <a:pt x="53" y="245"/>
                  </a:cubicBezTo>
                  <a:cubicBezTo>
                    <a:pt x="80" y="228"/>
                    <a:pt x="99" y="201"/>
                    <a:pt x="121" y="177"/>
                  </a:cubicBezTo>
                  <a:cubicBezTo>
                    <a:pt x="148" y="147"/>
                    <a:pt x="173" y="116"/>
                    <a:pt x="201" y="88"/>
                  </a:cubicBezTo>
                  <a:cubicBezTo>
                    <a:pt x="239" y="49"/>
                    <a:pt x="201" y="97"/>
                    <a:pt x="192" y="108"/>
                  </a:cubicBezTo>
                  <a:cubicBezTo>
                    <a:pt x="177" y="126"/>
                    <a:pt x="160" y="142"/>
                    <a:pt x="144" y="159"/>
                  </a:cubicBezTo>
                  <a:cubicBezTo>
                    <a:pt x="115" y="188"/>
                    <a:pt x="86" y="218"/>
                    <a:pt x="61" y="250"/>
                  </a:cubicBezTo>
                  <a:cubicBezTo>
                    <a:pt x="60" y="251"/>
                    <a:pt x="60" y="251"/>
                    <a:pt x="60" y="252"/>
                  </a:cubicBezTo>
                  <a:close/>
                  <a:moveTo>
                    <a:pt x="149" y="159"/>
                  </a:moveTo>
                  <a:cubicBezTo>
                    <a:pt x="128" y="184"/>
                    <a:pt x="106" y="208"/>
                    <a:pt x="82" y="231"/>
                  </a:cubicBezTo>
                  <a:cubicBezTo>
                    <a:pt x="104" y="210"/>
                    <a:pt x="125" y="183"/>
                    <a:pt x="147" y="161"/>
                  </a:cubicBezTo>
                  <a:cubicBezTo>
                    <a:pt x="148" y="160"/>
                    <a:pt x="148" y="160"/>
                    <a:pt x="149" y="159"/>
                  </a:cubicBezTo>
                  <a:close/>
                  <a:moveTo>
                    <a:pt x="69" y="258"/>
                  </a:moveTo>
                  <a:cubicBezTo>
                    <a:pt x="67" y="256"/>
                    <a:pt x="64" y="255"/>
                    <a:pt x="62" y="253"/>
                  </a:cubicBezTo>
                  <a:cubicBezTo>
                    <a:pt x="62" y="253"/>
                    <a:pt x="63" y="253"/>
                    <a:pt x="63" y="253"/>
                  </a:cubicBezTo>
                  <a:cubicBezTo>
                    <a:pt x="81" y="239"/>
                    <a:pt x="96" y="223"/>
                    <a:pt x="112" y="207"/>
                  </a:cubicBezTo>
                  <a:cubicBezTo>
                    <a:pt x="97" y="223"/>
                    <a:pt x="82" y="240"/>
                    <a:pt x="69" y="258"/>
                  </a:cubicBezTo>
                  <a:close/>
                  <a:moveTo>
                    <a:pt x="104" y="242"/>
                  </a:moveTo>
                  <a:cubicBezTo>
                    <a:pt x="97" y="249"/>
                    <a:pt x="91" y="256"/>
                    <a:pt x="84" y="262"/>
                  </a:cubicBezTo>
                  <a:cubicBezTo>
                    <a:pt x="83" y="263"/>
                    <a:pt x="83" y="265"/>
                    <a:pt x="84" y="265"/>
                  </a:cubicBezTo>
                  <a:cubicBezTo>
                    <a:pt x="81" y="264"/>
                    <a:pt x="77" y="262"/>
                    <a:pt x="73" y="260"/>
                  </a:cubicBezTo>
                  <a:cubicBezTo>
                    <a:pt x="95" y="237"/>
                    <a:pt x="117" y="214"/>
                    <a:pt x="138" y="190"/>
                  </a:cubicBezTo>
                  <a:cubicBezTo>
                    <a:pt x="129" y="204"/>
                    <a:pt x="120" y="218"/>
                    <a:pt x="111" y="232"/>
                  </a:cubicBezTo>
                  <a:cubicBezTo>
                    <a:pt x="108" y="236"/>
                    <a:pt x="106" y="239"/>
                    <a:pt x="104" y="242"/>
                  </a:cubicBezTo>
                  <a:close/>
                  <a:moveTo>
                    <a:pt x="121" y="224"/>
                  </a:moveTo>
                  <a:cubicBezTo>
                    <a:pt x="135" y="204"/>
                    <a:pt x="148" y="182"/>
                    <a:pt x="164" y="163"/>
                  </a:cubicBezTo>
                  <a:cubicBezTo>
                    <a:pt x="189" y="134"/>
                    <a:pt x="227" y="108"/>
                    <a:pt x="246" y="74"/>
                  </a:cubicBezTo>
                  <a:cubicBezTo>
                    <a:pt x="248" y="72"/>
                    <a:pt x="250" y="71"/>
                    <a:pt x="251" y="69"/>
                  </a:cubicBezTo>
                  <a:cubicBezTo>
                    <a:pt x="255" y="69"/>
                    <a:pt x="258" y="69"/>
                    <a:pt x="261" y="68"/>
                  </a:cubicBezTo>
                  <a:cubicBezTo>
                    <a:pt x="235" y="84"/>
                    <a:pt x="220" y="114"/>
                    <a:pt x="199" y="135"/>
                  </a:cubicBezTo>
                  <a:cubicBezTo>
                    <a:pt x="172" y="164"/>
                    <a:pt x="147" y="195"/>
                    <a:pt x="121" y="224"/>
                  </a:cubicBezTo>
                  <a:close/>
                  <a:moveTo>
                    <a:pt x="156" y="197"/>
                  </a:moveTo>
                  <a:cubicBezTo>
                    <a:pt x="155" y="198"/>
                    <a:pt x="155" y="198"/>
                    <a:pt x="154" y="199"/>
                  </a:cubicBezTo>
                  <a:cubicBezTo>
                    <a:pt x="171" y="180"/>
                    <a:pt x="188" y="161"/>
                    <a:pt x="206" y="143"/>
                  </a:cubicBezTo>
                  <a:cubicBezTo>
                    <a:pt x="189" y="161"/>
                    <a:pt x="172" y="180"/>
                    <a:pt x="156" y="197"/>
                  </a:cubicBezTo>
                  <a:close/>
                  <a:moveTo>
                    <a:pt x="206" y="135"/>
                  </a:moveTo>
                  <a:cubicBezTo>
                    <a:pt x="211" y="129"/>
                    <a:pt x="216" y="123"/>
                    <a:pt x="220" y="118"/>
                  </a:cubicBezTo>
                  <a:cubicBezTo>
                    <a:pt x="230" y="105"/>
                    <a:pt x="239" y="93"/>
                    <a:pt x="250" y="81"/>
                  </a:cubicBezTo>
                  <a:cubicBezTo>
                    <a:pt x="262" y="67"/>
                    <a:pt x="222" y="118"/>
                    <a:pt x="217" y="124"/>
                  </a:cubicBezTo>
                  <a:cubicBezTo>
                    <a:pt x="213" y="128"/>
                    <a:pt x="210" y="131"/>
                    <a:pt x="206" y="135"/>
                  </a:cubicBezTo>
                  <a:close/>
                  <a:moveTo>
                    <a:pt x="104" y="295"/>
                  </a:moveTo>
                  <a:cubicBezTo>
                    <a:pt x="95" y="305"/>
                    <a:pt x="85" y="313"/>
                    <a:pt x="75" y="322"/>
                  </a:cubicBezTo>
                  <a:cubicBezTo>
                    <a:pt x="53" y="342"/>
                    <a:pt x="91" y="299"/>
                    <a:pt x="90" y="299"/>
                  </a:cubicBezTo>
                  <a:cubicBezTo>
                    <a:pt x="109" y="276"/>
                    <a:pt x="125" y="252"/>
                    <a:pt x="142" y="228"/>
                  </a:cubicBezTo>
                  <a:cubicBezTo>
                    <a:pt x="166" y="196"/>
                    <a:pt x="193" y="166"/>
                    <a:pt x="221" y="137"/>
                  </a:cubicBezTo>
                  <a:cubicBezTo>
                    <a:pt x="217" y="143"/>
                    <a:pt x="213" y="148"/>
                    <a:pt x="209" y="154"/>
                  </a:cubicBezTo>
                  <a:cubicBezTo>
                    <a:pt x="178" y="191"/>
                    <a:pt x="148" y="231"/>
                    <a:pt x="123" y="274"/>
                  </a:cubicBezTo>
                  <a:cubicBezTo>
                    <a:pt x="117" y="281"/>
                    <a:pt x="111" y="288"/>
                    <a:pt x="104" y="295"/>
                  </a:cubicBezTo>
                  <a:close/>
                  <a:moveTo>
                    <a:pt x="171" y="209"/>
                  </a:moveTo>
                  <a:cubicBezTo>
                    <a:pt x="161" y="222"/>
                    <a:pt x="152" y="236"/>
                    <a:pt x="143" y="248"/>
                  </a:cubicBezTo>
                  <a:cubicBezTo>
                    <a:pt x="151" y="235"/>
                    <a:pt x="161" y="222"/>
                    <a:pt x="171" y="209"/>
                  </a:cubicBezTo>
                  <a:close/>
                  <a:moveTo>
                    <a:pt x="242" y="133"/>
                  </a:moveTo>
                  <a:cubicBezTo>
                    <a:pt x="205" y="184"/>
                    <a:pt x="162" y="229"/>
                    <a:pt x="125" y="279"/>
                  </a:cubicBezTo>
                  <a:cubicBezTo>
                    <a:pt x="109" y="300"/>
                    <a:pt x="114" y="291"/>
                    <a:pt x="123" y="278"/>
                  </a:cubicBezTo>
                  <a:cubicBezTo>
                    <a:pt x="155" y="241"/>
                    <a:pt x="181" y="200"/>
                    <a:pt x="210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24" y="141"/>
                    <a:pt x="242" y="125"/>
                    <a:pt x="260" y="108"/>
                  </a:cubicBezTo>
                  <a:cubicBezTo>
                    <a:pt x="254" y="117"/>
                    <a:pt x="248" y="125"/>
                    <a:pt x="242" y="133"/>
                  </a:cubicBezTo>
                  <a:close/>
                  <a:moveTo>
                    <a:pt x="293" y="67"/>
                  </a:moveTo>
                  <a:cubicBezTo>
                    <a:pt x="286" y="74"/>
                    <a:pt x="280" y="82"/>
                    <a:pt x="274" y="89"/>
                  </a:cubicBezTo>
                  <a:cubicBezTo>
                    <a:pt x="260" y="102"/>
                    <a:pt x="246" y="115"/>
                    <a:pt x="233" y="128"/>
                  </a:cubicBezTo>
                  <a:cubicBezTo>
                    <a:pt x="236" y="124"/>
                    <a:pt x="239" y="120"/>
                    <a:pt x="242" y="116"/>
                  </a:cubicBezTo>
                  <a:cubicBezTo>
                    <a:pt x="257" y="101"/>
                    <a:pt x="271" y="86"/>
                    <a:pt x="285" y="70"/>
                  </a:cubicBezTo>
                  <a:cubicBezTo>
                    <a:pt x="292" y="64"/>
                    <a:pt x="294" y="64"/>
                    <a:pt x="293" y="67"/>
                  </a:cubicBezTo>
                  <a:close/>
                  <a:moveTo>
                    <a:pt x="293" y="59"/>
                  </a:moveTo>
                  <a:cubicBezTo>
                    <a:pt x="293" y="59"/>
                    <a:pt x="292" y="58"/>
                    <a:pt x="291" y="59"/>
                  </a:cubicBezTo>
                  <a:cubicBezTo>
                    <a:pt x="265" y="80"/>
                    <a:pt x="241" y="105"/>
                    <a:pt x="217" y="131"/>
                  </a:cubicBezTo>
                  <a:cubicBezTo>
                    <a:pt x="235" y="111"/>
                    <a:pt x="252" y="91"/>
                    <a:pt x="267" y="69"/>
                  </a:cubicBezTo>
                  <a:cubicBezTo>
                    <a:pt x="267" y="68"/>
                    <a:pt x="267" y="68"/>
                    <a:pt x="267" y="67"/>
                  </a:cubicBezTo>
                  <a:cubicBezTo>
                    <a:pt x="278" y="65"/>
                    <a:pt x="288" y="60"/>
                    <a:pt x="299" y="55"/>
                  </a:cubicBezTo>
                  <a:cubicBezTo>
                    <a:pt x="297" y="56"/>
                    <a:pt x="295" y="58"/>
                    <a:pt x="293" y="59"/>
                  </a:cubicBezTo>
                  <a:close/>
                  <a:moveTo>
                    <a:pt x="307" y="290"/>
                  </a:moveTo>
                  <a:cubicBezTo>
                    <a:pt x="308" y="279"/>
                    <a:pt x="314" y="270"/>
                    <a:pt x="322" y="264"/>
                  </a:cubicBezTo>
                  <a:cubicBezTo>
                    <a:pt x="324" y="262"/>
                    <a:pt x="326" y="260"/>
                    <a:pt x="327" y="259"/>
                  </a:cubicBezTo>
                  <a:cubicBezTo>
                    <a:pt x="321" y="270"/>
                    <a:pt x="315" y="280"/>
                    <a:pt x="307" y="290"/>
                  </a:cubicBezTo>
                  <a:close/>
                  <a:moveTo>
                    <a:pt x="344" y="40"/>
                  </a:moveTo>
                  <a:cubicBezTo>
                    <a:pt x="345" y="39"/>
                    <a:pt x="345" y="39"/>
                    <a:pt x="345" y="39"/>
                  </a:cubicBezTo>
                  <a:cubicBezTo>
                    <a:pt x="346" y="39"/>
                    <a:pt x="347" y="39"/>
                    <a:pt x="349" y="39"/>
                  </a:cubicBezTo>
                  <a:cubicBezTo>
                    <a:pt x="343" y="45"/>
                    <a:pt x="338" y="51"/>
                    <a:pt x="333" y="56"/>
                  </a:cubicBezTo>
                  <a:cubicBezTo>
                    <a:pt x="337" y="51"/>
                    <a:pt x="341" y="46"/>
                    <a:pt x="344" y="40"/>
                  </a:cubicBezTo>
                  <a:close/>
                  <a:moveTo>
                    <a:pt x="327" y="44"/>
                  </a:moveTo>
                  <a:cubicBezTo>
                    <a:pt x="327" y="44"/>
                    <a:pt x="327" y="43"/>
                    <a:pt x="327" y="43"/>
                  </a:cubicBezTo>
                  <a:cubicBezTo>
                    <a:pt x="331" y="42"/>
                    <a:pt x="335" y="40"/>
                    <a:pt x="340" y="39"/>
                  </a:cubicBezTo>
                  <a:cubicBezTo>
                    <a:pt x="331" y="48"/>
                    <a:pt x="322" y="57"/>
                    <a:pt x="314" y="66"/>
                  </a:cubicBezTo>
                  <a:cubicBezTo>
                    <a:pt x="319" y="59"/>
                    <a:pt x="324" y="52"/>
                    <a:pt x="327" y="44"/>
                  </a:cubicBezTo>
                  <a:close/>
                  <a:moveTo>
                    <a:pt x="312" y="75"/>
                  </a:moveTo>
                  <a:cubicBezTo>
                    <a:pt x="320" y="64"/>
                    <a:pt x="358" y="23"/>
                    <a:pt x="315" y="74"/>
                  </a:cubicBezTo>
                  <a:cubicBezTo>
                    <a:pt x="308" y="82"/>
                    <a:pt x="302" y="89"/>
                    <a:pt x="295" y="97"/>
                  </a:cubicBezTo>
                  <a:cubicBezTo>
                    <a:pt x="300" y="89"/>
                    <a:pt x="306" y="82"/>
                    <a:pt x="312" y="75"/>
                  </a:cubicBezTo>
                  <a:close/>
                  <a:moveTo>
                    <a:pt x="187" y="227"/>
                  </a:moveTo>
                  <a:cubicBezTo>
                    <a:pt x="185" y="229"/>
                    <a:pt x="183" y="231"/>
                    <a:pt x="181" y="233"/>
                  </a:cubicBezTo>
                  <a:cubicBezTo>
                    <a:pt x="209" y="195"/>
                    <a:pt x="234" y="155"/>
                    <a:pt x="263" y="119"/>
                  </a:cubicBezTo>
                  <a:cubicBezTo>
                    <a:pt x="276" y="104"/>
                    <a:pt x="291" y="91"/>
                    <a:pt x="305" y="77"/>
                  </a:cubicBezTo>
                  <a:cubicBezTo>
                    <a:pt x="292" y="92"/>
                    <a:pt x="280" y="108"/>
                    <a:pt x="268" y="123"/>
                  </a:cubicBezTo>
                  <a:cubicBezTo>
                    <a:pt x="266" y="126"/>
                    <a:pt x="264" y="128"/>
                    <a:pt x="262" y="130"/>
                  </a:cubicBezTo>
                  <a:cubicBezTo>
                    <a:pt x="247" y="145"/>
                    <a:pt x="236" y="162"/>
                    <a:pt x="225" y="180"/>
                  </a:cubicBezTo>
                  <a:cubicBezTo>
                    <a:pt x="213" y="196"/>
                    <a:pt x="200" y="211"/>
                    <a:pt x="187" y="227"/>
                  </a:cubicBezTo>
                  <a:close/>
                  <a:moveTo>
                    <a:pt x="191" y="238"/>
                  </a:moveTo>
                  <a:cubicBezTo>
                    <a:pt x="211" y="218"/>
                    <a:pt x="225" y="191"/>
                    <a:pt x="240" y="167"/>
                  </a:cubicBezTo>
                  <a:cubicBezTo>
                    <a:pt x="252" y="151"/>
                    <a:pt x="265" y="135"/>
                    <a:pt x="277" y="120"/>
                  </a:cubicBezTo>
                  <a:cubicBezTo>
                    <a:pt x="287" y="109"/>
                    <a:pt x="297" y="98"/>
                    <a:pt x="307" y="88"/>
                  </a:cubicBezTo>
                  <a:cubicBezTo>
                    <a:pt x="268" y="137"/>
                    <a:pt x="235" y="193"/>
                    <a:pt x="191" y="238"/>
                  </a:cubicBezTo>
                  <a:close/>
                  <a:moveTo>
                    <a:pt x="220" y="227"/>
                  </a:moveTo>
                  <a:cubicBezTo>
                    <a:pt x="236" y="204"/>
                    <a:pt x="251" y="181"/>
                    <a:pt x="265" y="157"/>
                  </a:cubicBezTo>
                  <a:cubicBezTo>
                    <a:pt x="291" y="115"/>
                    <a:pt x="330" y="83"/>
                    <a:pt x="353" y="40"/>
                  </a:cubicBezTo>
                  <a:cubicBezTo>
                    <a:pt x="355" y="41"/>
                    <a:pt x="357" y="41"/>
                    <a:pt x="359" y="42"/>
                  </a:cubicBezTo>
                  <a:cubicBezTo>
                    <a:pt x="345" y="50"/>
                    <a:pt x="333" y="74"/>
                    <a:pt x="324" y="86"/>
                  </a:cubicBezTo>
                  <a:cubicBezTo>
                    <a:pt x="301" y="117"/>
                    <a:pt x="279" y="149"/>
                    <a:pt x="256" y="180"/>
                  </a:cubicBezTo>
                  <a:cubicBezTo>
                    <a:pt x="248" y="191"/>
                    <a:pt x="225" y="220"/>
                    <a:pt x="220" y="227"/>
                  </a:cubicBezTo>
                  <a:close/>
                  <a:moveTo>
                    <a:pt x="308" y="114"/>
                  </a:moveTo>
                  <a:cubicBezTo>
                    <a:pt x="323" y="91"/>
                    <a:pt x="342" y="54"/>
                    <a:pt x="363" y="44"/>
                  </a:cubicBezTo>
                  <a:cubicBezTo>
                    <a:pt x="363" y="44"/>
                    <a:pt x="363" y="43"/>
                    <a:pt x="363" y="43"/>
                  </a:cubicBezTo>
                  <a:cubicBezTo>
                    <a:pt x="372" y="46"/>
                    <a:pt x="381" y="50"/>
                    <a:pt x="389" y="54"/>
                  </a:cubicBezTo>
                  <a:cubicBezTo>
                    <a:pt x="375" y="66"/>
                    <a:pt x="362" y="79"/>
                    <a:pt x="350" y="94"/>
                  </a:cubicBezTo>
                  <a:cubicBezTo>
                    <a:pt x="359" y="80"/>
                    <a:pt x="368" y="66"/>
                    <a:pt x="377" y="51"/>
                  </a:cubicBezTo>
                  <a:cubicBezTo>
                    <a:pt x="378" y="50"/>
                    <a:pt x="377" y="48"/>
                    <a:pt x="375" y="49"/>
                  </a:cubicBezTo>
                  <a:cubicBezTo>
                    <a:pt x="371" y="52"/>
                    <a:pt x="367" y="55"/>
                    <a:pt x="364" y="58"/>
                  </a:cubicBezTo>
                  <a:cubicBezTo>
                    <a:pt x="365" y="54"/>
                    <a:pt x="367" y="51"/>
                    <a:pt x="369" y="47"/>
                  </a:cubicBezTo>
                  <a:cubicBezTo>
                    <a:pt x="369" y="46"/>
                    <a:pt x="367" y="45"/>
                    <a:pt x="366" y="46"/>
                  </a:cubicBezTo>
                  <a:cubicBezTo>
                    <a:pt x="346" y="67"/>
                    <a:pt x="327" y="90"/>
                    <a:pt x="308" y="114"/>
                  </a:cubicBezTo>
                  <a:close/>
                  <a:moveTo>
                    <a:pt x="356" y="103"/>
                  </a:moveTo>
                  <a:cubicBezTo>
                    <a:pt x="342" y="119"/>
                    <a:pt x="328" y="135"/>
                    <a:pt x="315" y="152"/>
                  </a:cubicBezTo>
                  <a:cubicBezTo>
                    <a:pt x="307" y="162"/>
                    <a:pt x="298" y="172"/>
                    <a:pt x="290" y="183"/>
                  </a:cubicBezTo>
                  <a:cubicBezTo>
                    <a:pt x="294" y="177"/>
                    <a:pt x="298" y="172"/>
                    <a:pt x="302" y="166"/>
                  </a:cubicBezTo>
                  <a:cubicBezTo>
                    <a:pt x="322" y="140"/>
                    <a:pt x="343" y="114"/>
                    <a:pt x="362" y="87"/>
                  </a:cubicBezTo>
                  <a:cubicBezTo>
                    <a:pt x="401" y="33"/>
                    <a:pt x="374" y="76"/>
                    <a:pt x="369" y="83"/>
                  </a:cubicBezTo>
                  <a:cubicBezTo>
                    <a:pt x="365" y="89"/>
                    <a:pt x="360" y="96"/>
                    <a:pt x="356" y="103"/>
                  </a:cubicBezTo>
                  <a:close/>
                  <a:moveTo>
                    <a:pt x="355" y="74"/>
                  </a:moveTo>
                  <a:cubicBezTo>
                    <a:pt x="356" y="73"/>
                    <a:pt x="356" y="72"/>
                    <a:pt x="357" y="72"/>
                  </a:cubicBezTo>
                  <a:cubicBezTo>
                    <a:pt x="374" y="42"/>
                    <a:pt x="348" y="93"/>
                    <a:pt x="346" y="95"/>
                  </a:cubicBezTo>
                  <a:cubicBezTo>
                    <a:pt x="344" y="99"/>
                    <a:pt x="341" y="104"/>
                    <a:pt x="338" y="108"/>
                  </a:cubicBezTo>
                  <a:cubicBezTo>
                    <a:pt x="330" y="117"/>
                    <a:pt x="323" y="127"/>
                    <a:pt x="316" y="137"/>
                  </a:cubicBezTo>
                  <a:cubicBezTo>
                    <a:pt x="317" y="135"/>
                    <a:pt x="318" y="133"/>
                    <a:pt x="319" y="131"/>
                  </a:cubicBezTo>
                  <a:cubicBezTo>
                    <a:pt x="330" y="116"/>
                    <a:pt x="339" y="101"/>
                    <a:pt x="348" y="85"/>
                  </a:cubicBezTo>
                  <a:cubicBezTo>
                    <a:pt x="351" y="81"/>
                    <a:pt x="353" y="78"/>
                    <a:pt x="355" y="74"/>
                  </a:cubicBezTo>
                  <a:close/>
                  <a:moveTo>
                    <a:pt x="248" y="208"/>
                  </a:moveTo>
                  <a:cubicBezTo>
                    <a:pt x="257" y="196"/>
                    <a:pt x="267" y="186"/>
                    <a:pt x="277" y="175"/>
                  </a:cubicBezTo>
                  <a:cubicBezTo>
                    <a:pt x="291" y="158"/>
                    <a:pt x="307" y="140"/>
                    <a:pt x="323" y="121"/>
                  </a:cubicBezTo>
                  <a:cubicBezTo>
                    <a:pt x="314" y="135"/>
                    <a:pt x="304" y="148"/>
                    <a:pt x="295" y="161"/>
                  </a:cubicBezTo>
                  <a:cubicBezTo>
                    <a:pt x="292" y="165"/>
                    <a:pt x="289" y="170"/>
                    <a:pt x="287" y="174"/>
                  </a:cubicBezTo>
                  <a:cubicBezTo>
                    <a:pt x="276" y="188"/>
                    <a:pt x="265" y="202"/>
                    <a:pt x="254" y="215"/>
                  </a:cubicBezTo>
                  <a:cubicBezTo>
                    <a:pt x="244" y="227"/>
                    <a:pt x="212" y="253"/>
                    <a:pt x="248" y="208"/>
                  </a:cubicBezTo>
                  <a:close/>
                  <a:moveTo>
                    <a:pt x="330" y="142"/>
                  </a:moveTo>
                  <a:cubicBezTo>
                    <a:pt x="311" y="171"/>
                    <a:pt x="291" y="200"/>
                    <a:pt x="269" y="227"/>
                  </a:cubicBezTo>
                  <a:cubicBezTo>
                    <a:pt x="264" y="234"/>
                    <a:pt x="239" y="259"/>
                    <a:pt x="259" y="229"/>
                  </a:cubicBezTo>
                  <a:cubicBezTo>
                    <a:pt x="259" y="228"/>
                    <a:pt x="260" y="227"/>
                    <a:pt x="261" y="226"/>
                  </a:cubicBezTo>
                  <a:cubicBezTo>
                    <a:pt x="263" y="223"/>
                    <a:pt x="266" y="219"/>
                    <a:pt x="269" y="215"/>
                  </a:cubicBezTo>
                  <a:cubicBezTo>
                    <a:pt x="278" y="203"/>
                    <a:pt x="289" y="191"/>
                    <a:pt x="299" y="178"/>
                  </a:cubicBezTo>
                  <a:cubicBezTo>
                    <a:pt x="312" y="162"/>
                    <a:pt x="325" y="146"/>
                    <a:pt x="338" y="130"/>
                  </a:cubicBezTo>
                  <a:cubicBezTo>
                    <a:pt x="336" y="134"/>
                    <a:pt x="333" y="138"/>
                    <a:pt x="330" y="142"/>
                  </a:cubicBezTo>
                  <a:close/>
                  <a:moveTo>
                    <a:pt x="373" y="83"/>
                  </a:moveTo>
                  <a:cubicBezTo>
                    <a:pt x="380" y="73"/>
                    <a:pt x="386" y="64"/>
                    <a:pt x="392" y="55"/>
                  </a:cubicBezTo>
                  <a:cubicBezTo>
                    <a:pt x="392" y="55"/>
                    <a:pt x="392" y="55"/>
                    <a:pt x="392" y="55"/>
                  </a:cubicBezTo>
                  <a:cubicBezTo>
                    <a:pt x="394" y="56"/>
                    <a:pt x="395" y="57"/>
                    <a:pt x="397" y="58"/>
                  </a:cubicBezTo>
                  <a:cubicBezTo>
                    <a:pt x="389" y="66"/>
                    <a:pt x="381" y="74"/>
                    <a:pt x="373" y="83"/>
                  </a:cubicBezTo>
                  <a:close/>
                  <a:moveTo>
                    <a:pt x="384" y="85"/>
                  </a:moveTo>
                  <a:cubicBezTo>
                    <a:pt x="389" y="76"/>
                    <a:pt x="395" y="68"/>
                    <a:pt x="400" y="59"/>
                  </a:cubicBezTo>
                  <a:cubicBezTo>
                    <a:pt x="402" y="60"/>
                    <a:pt x="404" y="61"/>
                    <a:pt x="406" y="63"/>
                  </a:cubicBezTo>
                  <a:cubicBezTo>
                    <a:pt x="398" y="69"/>
                    <a:pt x="391" y="77"/>
                    <a:pt x="384" y="85"/>
                  </a:cubicBezTo>
                  <a:close/>
                  <a:moveTo>
                    <a:pt x="408" y="64"/>
                  </a:moveTo>
                  <a:cubicBezTo>
                    <a:pt x="408" y="64"/>
                    <a:pt x="408" y="64"/>
                    <a:pt x="408" y="64"/>
                  </a:cubicBezTo>
                  <a:cubicBezTo>
                    <a:pt x="411" y="65"/>
                    <a:pt x="413" y="66"/>
                    <a:pt x="416" y="68"/>
                  </a:cubicBezTo>
                  <a:cubicBezTo>
                    <a:pt x="415" y="67"/>
                    <a:pt x="414" y="67"/>
                    <a:pt x="414" y="68"/>
                  </a:cubicBezTo>
                  <a:cubicBezTo>
                    <a:pt x="397" y="89"/>
                    <a:pt x="381" y="112"/>
                    <a:pt x="365" y="134"/>
                  </a:cubicBezTo>
                  <a:cubicBezTo>
                    <a:pt x="380" y="111"/>
                    <a:pt x="395" y="88"/>
                    <a:pt x="408" y="64"/>
                  </a:cubicBezTo>
                  <a:close/>
                  <a:moveTo>
                    <a:pt x="396" y="96"/>
                  </a:moveTo>
                  <a:cubicBezTo>
                    <a:pt x="409" y="78"/>
                    <a:pt x="373" y="130"/>
                    <a:pt x="368" y="135"/>
                  </a:cubicBezTo>
                  <a:cubicBezTo>
                    <a:pt x="364" y="140"/>
                    <a:pt x="360" y="145"/>
                    <a:pt x="356" y="151"/>
                  </a:cubicBezTo>
                  <a:cubicBezTo>
                    <a:pt x="369" y="132"/>
                    <a:pt x="383" y="114"/>
                    <a:pt x="396" y="96"/>
                  </a:cubicBezTo>
                  <a:close/>
                  <a:moveTo>
                    <a:pt x="272" y="274"/>
                  </a:moveTo>
                  <a:cubicBezTo>
                    <a:pt x="300" y="236"/>
                    <a:pt x="325" y="198"/>
                    <a:pt x="353" y="161"/>
                  </a:cubicBezTo>
                  <a:cubicBezTo>
                    <a:pt x="361" y="149"/>
                    <a:pt x="371" y="138"/>
                    <a:pt x="380" y="127"/>
                  </a:cubicBezTo>
                  <a:cubicBezTo>
                    <a:pt x="369" y="144"/>
                    <a:pt x="358" y="162"/>
                    <a:pt x="346" y="178"/>
                  </a:cubicBezTo>
                  <a:cubicBezTo>
                    <a:pt x="321" y="210"/>
                    <a:pt x="295" y="243"/>
                    <a:pt x="272" y="274"/>
                  </a:cubicBezTo>
                  <a:close/>
                  <a:moveTo>
                    <a:pt x="406" y="90"/>
                  </a:moveTo>
                  <a:cubicBezTo>
                    <a:pt x="410" y="83"/>
                    <a:pt x="413" y="76"/>
                    <a:pt x="416" y="69"/>
                  </a:cubicBezTo>
                  <a:cubicBezTo>
                    <a:pt x="417" y="69"/>
                    <a:pt x="416" y="68"/>
                    <a:pt x="416" y="68"/>
                  </a:cubicBezTo>
                  <a:cubicBezTo>
                    <a:pt x="418" y="69"/>
                    <a:pt x="421" y="70"/>
                    <a:pt x="423" y="72"/>
                  </a:cubicBezTo>
                  <a:cubicBezTo>
                    <a:pt x="417" y="77"/>
                    <a:pt x="411" y="83"/>
                    <a:pt x="406" y="90"/>
                  </a:cubicBezTo>
                  <a:close/>
                  <a:moveTo>
                    <a:pt x="366" y="177"/>
                  </a:moveTo>
                  <a:cubicBezTo>
                    <a:pt x="374" y="165"/>
                    <a:pt x="383" y="155"/>
                    <a:pt x="392" y="144"/>
                  </a:cubicBezTo>
                  <a:cubicBezTo>
                    <a:pt x="359" y="192"/>
                    <a:pt x="332" y="244"/>
                    <a:pt x="292" y="287"/>
                  </a:cubicBezTo>
                  <a:cubicBezTo>
                    <a:pt x="320" y="257"/>
                    <a:pt x="341" y="211"/>
                    <a:pt x="366" y="177"/>
                  </a:cubicBezTo>
                  <a:close/>
                  <a:moveTo>
                    <a:pt x="442" y="90"/>
                  </a:moveTo>
                  <a:cubicBezTo>
                    <a:pt x="429" y="118"/>
                    <a:pt x="400" y="143"/>
                    <a:pt x="379" y="169"/>
                  </a:cubicBezTo>
                  <a:cubicBezTo>
                    <a:pt x="382" y="165"/>
                    <a:pt x="385" y="161"/>
                    <a:pt x="387" y="157"/>
                  </a:cubicBezTo>
                  <a:cubicBezTo>
                    <a:pt x="398" y="140"/>
                    <a:pt x="409" y="125"/>
                    <a:pt x="421" y="110"/>
                  </a:cubicBezTo>
                  <a:cubicBezTo>
                    <a:pt x="420" y="111"/>
                    <a:pt x="445" y="84"/>
                    <a:pt x="442" y="90"/>
                  </a:cubicBezTo>
                  <a:close/>
                  <a:moveTo>
                    <a:pt x="423" y="103"/>
                  </a:moveTo>
                  <a:cubicBezTo>
                    <a:pt x="428" y="96"/>
                    <a:pt x="432" y="89"/>
                    <a:pt x="435" y="80"/>
                  </a:cubicBezTo>
                  <a:cubicBezTo>
                    <a:pt x="436" y="79"/>
                    <a:pt x="434" y="78"/>
                    <a:pt x="432" y="79"/>
                  </a:cubicBezTo>
                  <a:cubicBezTo>
                    <a:pt x="425" y="86"/>
                    <a:pt x="419" y="93"/>
                    <a:pt x="413" y="101"/>
                  </a:cubicBezTo>
                  <a:cubicBezTo>
                    <a:pt x="418" y="92"/>
                    <a:pt x="423" y="83"/>
                    <a:pt x="426" y="73"/>
                  </a:cubicBezTo>
                  <a:cubicBezTo>
                    <a:pt x="432" y="76"/>
                    <a:pt x="438" y="79"/>
                    <a:pt x="445" y="81"/>
                  </a:cubicBezTo>
                  <a:cubicBezTo>
                    <a:pt x="437" y="88"/>
                    <a:pt x="430" y="96"/>
                    <a:pt x="42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3186113" y="3470275"/>
              <a:ext cx="66675" cy="115887"/>
            </a:xfrm>
            <a:custGeom>
              <a:avLst/>
              <a:gdLst>
                <a:gd name="T0" fmla="*/ 24 w 27"/>
                <a:gd name="T1" fmla="*/ 46 h 47"/>
                <a:gd name="T2" fmla="*/ 25 w 27"/>
                <a:gd name="T3" fmla="*/ 43 h 47"/>
                <a:gd name="T4" fmla="*/ 0 w 27"/>
                <a:gd name="T5" fmla="*/ 0 h 47"/>
                <a:gd name="T6" fmla="*/ 2 w 27"/>
                <a:gd name="T7" fmla="*/ 14 h 47"/>
                <a:gd name="T8" fmla="*/ 24 w 27"/>
                <a:gd name="T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7">
                  <a:moveTo>
                    <a:pt x="24" y="46"/>
                  </a:moveTo>
                  <a:cubicBezTo>
                    <a:pt x="25" y="47"/>
                    <a:pt x="27" y="44"/>
                    <a:pt x="25" y="43"/>
                  </a:cubicBezTo>
                  <a:cubicBezTo>
                    <a:pt x="10" y="33"/>
                    <a:pt x="4" y="17"/>
                    <a:pt x="0" y="0"/>
                  </a:cubicBezTo>
                  <a:cubicBezTo>
                    <a:pt x="1" y="4"/>
                    <a:pt x="2" y="9"/>
                    <a:pt x="2" y="14"/>
                  </a:cubicBezTo>
                  <a:cubicBezTo>
                    <a:pt x="5" y="29"/>
                    <a:pt x="11" y="38"/>
                    <a:pt x="2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3171825" y="3402013"/>
              <a:ext cx="14288" cy="68262"/>
            </a:xfrm>
            <a:custGeom>
              <a:avLst/>
              <a:gdLst>
                <a:gd name="T0" fmla="*/ 0 w 6"/>
                <a:gd name="T1" fmla="*/ 0 h 28"/>
                <a:gd name="T2" fmla="*/ 6 w 6"/>
                <a:gd name="T3" fmla="*/ 28 h 28"/>
                <a:gd name="T4" fmla="*/ 0 w 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8">
                  <a:moveTo>
                    <a:pt x="0" y="0"/>
                  </a:moveTo>
                  <a:cubicBezTo>
                    <a:pt x="2" y="9"/>
                    <a:pt x="4" y="19"/>
                    <a:pt x="6" y="28"/>
                  </a:cubicBezTo>
                  <a:cubicBezTo>
                    <a:pt x="5" y="18"/>
                    <a:pt x="3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844800" y="3055938"/>
              <a:ext cx="452438" cy="355600"/>
            </a:xfrm>
            <a:custGeom>
              <a:avLst/>
              <a:gdLst>
                <a:gd name="T0" fmla="*/ 73 w 183"/>
                <a:gd name="T1" fmla="*/ 64 h 144"/>
                <a:gd name="T2" fmla="*/ 101 w 183"/>
                <a:gd name="T3" fmla="*/ 38 h 144"/>
                <a:gd name="T4" fmla="*/ 152 w 183"/>
                <a:gd name="T5" fmla="*/ 52 h 144"/>
                <a:gd name="T6" fmla="*/ 154 w 183"/>
                <a:gd name="T7" fmla="*/ 0 h 144"/>
                <a:gd name="T8" fmla="*/ 153 w 183"/>
                <a:gd name="T9" fmla="*/ 1 h 144"/>
                <a:gd name="T10" fmla="*/ 132 w 183"/>
                <a:gd name="T11" fmla="*/ 39 h 144"/>
                <a:gd name="T12" fmla="*/ 104 w 183"/>
                <a:gd name="T13" fmla="*/ 24 h 144"/>
                <a:gd name="T14" fmla="*/ 102 w 183"/>
                <a:gd name="T15" fmla="*/ 25 h 144"/>
                <a:gd name="T16" fmla="*/ 58 w 183"/>
                <a:gd name="T17" fmla="*/ 144 h 144"/>
                <a:gd name="T18" fmla="*/ 61 w 183"/>
                <a:gd name="T19" fmla="*/ 143 h 144"/>
                <a:gd name="T20" fmla="*/ 127 w 183"/>
                <a:gd name="T21" fmla="*/ 131 h 144"/>
                <a:gd name="T22" fmla="*/ 132 w 183"/>
                <a:gd name="T23" fmla="*/ 140 h 144"/>
                <a:gd name="T24" fmla="*/ 97 w 183"/>
                <a:gd name="T25" fmla="*/ 101 h 144"/>
                <a:gd name="T26" fmla="*/ 70 w 183"/>
                <a:gd name="T27" fmla="*/ 111 h 144"/>
                <a:gd name="T28" fmla="*/ 60 w 183"/>
                <a:gd name="T29" fmla="*/ 130 h 144"/>
                <a:gd name="T30" fmla="*/ 47 w 183"/>
                <a:gd name="T31" fmla="*/ 99 h 144"/>
                <a:gd name="T32" fmla="*/ 73 w 183"/>
                <a:gd name="T33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44">
                  <a:moveTo>
                    <a:pt x="73" y="64"/>
                  </a:moveTo>
                  <a:cubicBezTo>
                    <a:pt x="83" y="56"/>
                    <a:pt x="96" y="50"/>
                    <a:pt x="101" y="38"/>
                  </a:cubicBezTo>
                  <a:cubicBezTo>
                    <a:pt x="108" y="20"/>
                    <a:pt x="140" y="52"/>
                    <a:pt x="152" y="52"/>
                  </a:cubicBezTo>
                  <a:cubicBezTo>
                    <a:pt x="183" y="52"/>
                    <a:pt x="160" y="12"/>
                    <a:pt x="154" y="0"/>
                  </a:cubicBezTo>
                  <a:cubicBezTo>
                    <a:pt x="154" y="0"/>
                    <a:pt x="152" y="0"/>
                    <a:pt x="153" y="1"/>
                  </a:cubicBezTo>
                  <a:cubicBezTo>
                    <a:pt x="160" y="17"/>
                    <a:pt x="155" y="54"/>
                    <a:pt x="132" y="39"/>
                  </a:cubicBezTo>
                  <a:cubicBezTo>
                    <a:pt x="123" y="33"/>
                    <a:pt x="115" y="27"/>
                    <a:pt x="104" y="24"/>
                  </a:cubicBezTo>
                  <a:cubicBezTo>
                    <a:pt x="103" y="23"/>
                    <a:pt x="103" y="24"/>
                    <a:pt x="102" y="25"/>
                  </a:cubicBezTo>
                  <a:cubicBezTo>
                    <a:pt x="92" y="50"/>
                    <a:pt x="0" y="111"/>
                    <a:pt x="58" y="144"/>
                  </a:cubicBezTo>
                  <a:cubicBezTo>
                    <a:pt x="59" y="144"/>
                    <a:pt x="60" y="144"/>
                    <a:pt x="61" y="143"/>
                  </a:cubicBezTo>
                  <a:cubicBezTo>
                    <a:pt x="69" y="111"/>
                    <a:pt x="109" y="104"/>
                    <a:pt x="127" y="131"/>
                  </a:cubicBezTo>
                  <a:cubicBezTo>
                    <a:pt x="129" y="134"/>
                    <a:pt x="130" y="137"/>
                    <a:pt x="132" y="140"/>
                  </a:cubicBezTo>
                  <a:cubicBezTo>
                    <a:pt x="126" y="124"/>
                    <a:pt x="118" y="109"/>
                    <a:pt x="97" y="101"/>
                  </a:cubicBezTo>
                  <a:cubicBezTo>
                    <a:pt x="86" y="98"/>
                    <a:pt x="77" y="105"/>
                    <a:pt x="70" y="111"/>
                  </a:cubicBezTo>
                  <a:cubicBezTo>
                    <a:pt x="66" y="116"/>
                    <a:pt x="63" y="124"/>
                    <a:pt x="60" y="130"/>
                  </a:cubicBezTo>
                  <a:cubicBezTo>
                    <a:pt x="43" y="128"/>
                    <a:pt x="39" y="118"/>
                    <a:pt x="47" y="99"/>
                  </a:cubicBezTo>
                  <a:cubicBezTo>
                    <a:pt x="52" y="85"/>
                    <a:pt x="61" y="73"/>
                    <a:pt x="73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235325" y="3152775"/>
              <a:ext cx="269875" cy="423862"/>
            </a:xfrm>
            <a:custGeom>
              <a:avLst/>
              <a:gdLst>
                <a:gd name="T0" fmla="*/ 22 w 109"/>
                <a:gd name="T1" fmla="*/ 19 h 172"/>
                <a:gd name="T2" fmla="*/ 21 w 109"/>
                <a:gd name="T3" fmla="*/ 20 h 172"/>
                <a:gd name="T4" fmla="*/ 16 w 109"/>
                <a:gd name="T5" fmla="*/ 63 h 172"/>
                <a:gd name="T6" fmla="*/ 30 w 109"/>
                <a:gd name="T7" fmla="*/ 118 h 172"/>
                <a:gd name="T8" fmla="*/ 10 w 109"/>
                <a:gd name="T9" fmla="*/ 171 h 172"/>
                <a:gd name="T10" fmla="*/ 12 w 109"/>
                <a:gd name="T11" fmla="*/ 171 h 172"/>
                <a:gd name="T12" fmla="*/ 32 w 109"/>
                <a:gd name="T13" fmla="*/ 85 h 172"/>
                <a:gd name="T14" fmla="*/ 53 w 109"/>
                <a:gd name="T15" fmla="*/ 17 h 172"/>
                <a:gd name="T16" fmla="*/ 104 w 109"/>
                <a:gd name="T17" fmla="*/ 72 h 172"/>
                <a:gd name="T18" fmla="*/ 107 w 109"/>
                <a:gd name="T19" fmla="*/ 72 h 172"/>
                <a:gd name="T20" fmla="*/ 22 w 109"/>
                <a:gd name="T21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72">
                  <a:moveTo>
                    <a:pt x="22" y="19"/>
                  </a:moveTo>
                  <a:cubicBezTo>
                    <a:pt x="21" y="19"/>
                    <a:pt x="21" y="20"/>
                    <a:pt x="21" y="20"/>
                  </a:cubicBezTo>
                  <a:cubicBezTo>
                    <a:pt x="22" y="33"/>
                    <a:pt x="12" y="51"/>
                    <a:pt x="16" y="63"/>
                  </a:cubicBezTo>
                  <a:cubicBezTo>
                    <a:pt x="23" y="81"/>
                    <a:pt x="40" y="95"/>
                    <a:pt x="30" y="118"/>
                  </a:cubicBezTo>
                  <a:cubicBezTo>
                    <a:pt x="22" y="137"/>
                    <a:pt x="1" y="148"/>
                    <a:pt x="10" y="171"/>
                  </a:cubicBezTo>
                  <a:cubicBezTo>
                    <a:pt x="11" y="172"/>
                    <a:pt x="12" y="172"/>
                    <a:pt x="12" y="171"/>
                  </a:cubicBezTo>
                  <a:cubicBezTo>
                    <a:pt x="0" y="137"/>
                    <a:pt x="51" y="121"/>
                    <a:pt x="32" y="85"/>
                  </a:cubicBezTo>
                  <a:cubicBezTo>
                    <a:pt x="20" y="62"/>
                    <a:pt x="12" y="11"/>
                    <a:pt x="53" y="17"/>
                  </a:cubicBezTo>
                  <a:cubicBezTo>
                    <a:pt x="78" y="20"/>
                    <a:pt x="105" y="46"/>
                    <a:pt x="104" y="72"/>
                  </a:cubicBezTo>
                  <a:cubicBezTo>
                    <a:pt x="104" y="74"/>
                    <a:pt x="107" y="74"/>
                    <a:pt x="107" y="72"/>
                  </a:cubicBezTo>
                  <a:cubicBezTo>
                    <a:pt x="109" y="32"/>
                    <a:pt x="56" y="0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484563" y="3248025"/>
              <a:ext cx="306388" cy="354012"/>
            </a:xfrm>
            <a:custGeom>
              <a:avLst/>
              <a:gdLst>
                <a:gd name="T0" fmla="*/ 106 w 124"/>
                <a:gd name="T1" fmla="*/ 99 h 143"/>
                <a:gd name="T2" fmla="*/ 55 w 124"/>
                <a:gd name="T3" fmla="*/ 31 h 143"/>
                <a:gd name="T4" fmla="*/ 11 w 124"/>
                <a:gd name="T5" fmla="*/ 35 h 143"/>
                <a:gd name="T6" fmla="*/ 12 w 124"/>
                <a:gd name="T7" fmla="*/ 35 h 143"/>
                <a:gd name="T8" fmla="*/ 52 w 124"/>
                <a:gd name="T9" fmla="*/ 32 h 143"/>
                <a:gd name="T10" fmla="*/ 57 w 124"/>
                <a:gd name="T11" fmla="*/ 47 h 143"/>
                <a:gd name="T12" fmla="*/ 69 w 124"/>
                <a:gd name="T13" fmla="*/ 66 h 143"/>
                <a:gd name="T14" fmla="*/ 116 w 124"/>
                <a:gd name="T15" fmla="*/ 140 h 143"/>
                <a:gd name="T16" fmla="*/ 119 w 124"/>
                <a:gd name="T17" fmla="*/ 141 h 143"/>
                <a:gd name="T18" fmla="*/ 106 w 124"/>
                <a:gd name="T19" fmla="*/ 9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43">
                  <a:moveTo>
                    <a:pt x="106" y="99"/>
                  </a:moveTo>
                  <a:cubicBezTo>
                    <a:pt x="87" y="75"/>
                    <a:pt x="65" y="61"/>
                    <a:pt x="55" y="31"/>
                  </a:cubicBezTo>
                  <a:cubicBezTo>
                    <a:pt x="45" y="0"/>
                    <a:pt x="0" y="23"/>
                    <a:pt x="11" y="35"/>
                  </a:cubicBezTo>
                  <a:cubicBezTo>
                    <a:pt x="11" y="36"/>
                    <a:pt x="12" y="35"/>
                    <a:pt x="12" y="35"/>
                  </a:cubicBezTo>
                  <a:cubicBezTo>
                    <a:pt x="14" y="16"/>
                    <a:pt x="28" y="15"/>
                    <a:pt x="52" y="32"/>
                  </a:cubicBezTo>
                  <a:cubicBezTo>
                    <a:pt x="54" y="37"/>
                    <a:pt x="55" y="42"/>
                    <a:pt x="57" y="47"/>
                  </a:cubicBezTo>
                  <a:cubicBezTo>
                    <a:pt x="59" y="54"/>
                    <a:pt x="64" y="60"/>
                    <a:pt x="69" y="66"/>
                  </a:cubicBezTo>
                  <a:cubicBezTo>
                    <a:pt x="88" y="88"/>
                    <a:pt x="122" y="107"/>
                    <a:pt x="116" y="140"/>
                  </a:cubicBezTo>
                  <a:cubicBezTo>
                    <a:pt x="115" y="142"/>
                    <a:pt x="118" y="143"/>
                    <a:pt x="119" y="141"/>
                  </a:cubicBezTo>
                  <a:cubicBezTo>
                    <a:pt x="124" y="125"/>
                    <a:pt x="117" y="112"/>
                    <a:pt x="10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3205163" y="4651375"/>
              <a:ext cx="260350" cy="514350"/>
            </a:xfrm>
            <a:custGeom>
              <a:avLst/>
              <a:gdLst>
                <a:gd name="T0" fmla="*/ 103 w 105"/>
                <a:gd name="T1" fmla="*/ 203 h 208"/>
                <a:gd name="T2" fmla="*/ 46 w 105"/>
                <a:gd name="T3" fmla="*/ 140 h 208"/>
                <a:gd name="T4" fmla="*/ 31 w 105"/>
                <a:gd name="T5" fmla="*/ 113 h 208"/>
                <a:gd name="T6" fmla="*/ 42 w 105"/>
                <a:gd name="T7" fmla="*/ 40 h 208"/>
                <a:gd name="T8" fmla="*/ 53 w 105"/>
                <a:gd name="T9" fmla="*/ 0 h 208"/>
                <a:gd name="T10" fmla="*/ 52 w 105"/>
                <a:gd name="T11" fmla="*/ 0 h 208"/>
                <a:gd name="T12" fmla="*/ 17 w 105"/>
                <a:gd name="T13" fmla="*/ 65 h 208"/>
                <a:gd name="T14" fmla="*/ 17 w 105"/>
                <a:gd name="T15" fmla="*/ 103 h 208"/>
                <a:gd name="T16" fmla="*/ 46 w 105"/>
                <a:gd name="T17" fmla="*/ 165 h 208"/>
                <a:gd name="T18" fmla="*/ 101 w 105"/>
                <a:gd name="T19" fmla="*/ 207 h 208"/>
                <a:gd name="T20" fmla="*/ 103 w 105"/>
                <a:gd name="T21" fmla="*/ 20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08">
                  <a:moveTo>
                    <a:pt x="103" y="203"/>
                  </a:moveTo>
                  <a:cubicBezTo>
                    <a:pt x="74" y="188"/>
                    <a:pt x="55" y="181"/>
                    <a:pt x="46" y="140"/>
                  </a:cubicBezTo>
                  <a:cubicBezTo>
                    <a:pt x="43" y="127"/>
                    <a:pt x="40" y="122"/>
                    <a:pt x="31" y="113"/>
                  </a:cubicBezTo>
                  <a:cubicBezTo>
                    <a:pt x="0" y="80"/>
                    <a:pt x="26" y="62"/>
                    <a:pt x="42" y="40"/>
                  </a:cubicBezTo>
                  <a:cubicBezTo>
                    <a:pt x="51" y="28"/>
                    <a:pt x="50" y="15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42" y="25"/>
                    <a:pt x="33" y="43"/>
                    <a:pt x="17" y="65"/>
                  </a:cubicBezTo>
                  <a:cubicBezTo>
                    <a:pt x="11" y="74"/>
                    <a:pt x="10" y="94"/>
                    <a:pt x="17" y="103"/>
                  </a:cubicBezTo>
                  <a:cubicBezTo>
                    <a:pt x="31" y="121"/>
                    <a:pt x="34" y="148"/>
                    <a:pt x="46" y="165"/>
                  </a:cubicBezTo>
                  <a:cubicBezTo>
                    <a:pt x="60" y="186"/>
                    <a:pt x="80" y="195"/>
                    <a:pt x="101" y="207"/>
                  </a:cubicBezTo>
                  <a:cubicBezTo>
                    <a:pt x="103" y="208"/>
                    <a:pt x="105" y="204"/>
                    <a:pt x="103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311525" y="5160963"/>
              <a:ext cx="314325" cy="1093787"/>
            </a:xfrm>
            <a:custGeom>
              <a:avLst/>
              <a:gdLst>
                <a:gd name="T0" fmla="*/ 123 w 127"/>
                <a:gd name="T1" fmla="*/ 391 h 443"/>
                <a:gd name="T2" fmla="*/ 20 w 127"/>
                <a:gd name="T3" fmla="*/ 266 h 443"/>
                <a:gd name="T4" fmla="*/ 64 w 127"/>
                <a:gd name="T5" fmla="*/ 1 h 443"/>
                <a:gd name="T6" fmla="*/ 63 w 127"/>
                <a:gd name="T7" fmla="*/ 1 h 443"/>
                <a:gd name="T8" fmla="*/ 24 w 127"/>
                <a:gd name="T9" fmla="*/ 323 h 443"/>
                <a:gd name="T10" fmla="*/ 125 w 127"/>
                <a:gd name="T11" fmla="*/ 394 h 443"/>
                <a:gd name="T12" fmla="*/ 123 w 127"/>
                <a:gd name="T13" fmla="*/ 39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443">
                  <a:moveTo>
                    <a:pt x="123" y="391"/>
                  </a:moveTo>
                  <a:cubicBezTo>
                    <a:pt x="47" y="443"/>
                    <a:pt x="22" y="318"/>
                    <a:pt x="20" y="266"/>
                  </a:cubicBezTo>
                  <a:cubicBezTo>
                    <a:pt x="18" y="177"/>
                    <a:pt x="64" y="91"/>
                    <a:pt x="64" y="1"/>
                  </a:cubicBezTo>
                  <a:cubicBezTo>
                    <a:pt x="64" y="0"/>
                    <a:pt x="63" y="0"/>
                    <a:pt x="63" y="1"/>
                  </a:cubicBezTo>
                  <a:cubicBezTo>
                    <a:pt x="57" y="109"/>
                    <a:pt x="0" y="215"/>
                    <a:pt x="24" y="323"/>
                  </a:cubicBezTo>
                  <a:cubicBezTo>
                    <a:pt x="35" y="374"/>
                    <a:pt x="69" y="433"/>
                    <a:pt x="125" y="394"/>
                  </a:cubicBezTo>
                  <a:cubicBezTo>
                    <a:pt x="127" y="393"/>
                    <a:pt x="125" y="390"/>
                    <a:pt x="123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479800" y="5040313"/>
              <a:ext cx="661988" cy="1063625"/>
            </a:xfrm>
            <a:custGeom>
              <a:avLst/>
              <a:gdLst>
                <a:gd name="T0" fmla="*/ 264 w 268"/>
                <a:gd name="T1" fmla="*/ 3 h 431"/>
                <a:gd name="T2" fmla="*/ 220 w 268"/>
                <a:gd name="T3" fmla="*/ 87 h 431"/>
                <a:gd name="T4" fmla="*/ 179 w 268"/>
                <a:gd name="T5" fmla="*/ 119 h 431"/>
                <a:gd name="T6" fmla="*/ 153 w 268"/>
                <a:gd name="T7" fmla="*/ 172 h 431"/>
                <a:gd name="T8" fmla="*/ 108 w 268"/>
                <a:gd name="T9" fmla="*/ 214 h 431"/>
                <a:gd name="T10" fmla="*/ 108 w 268"/>
                <a:gd name="T11" fmla="*/ 215 h 431"/>
                <a:gd name="T12" fmla="*/ 109 w 268"/>
                <a:gd name="T13" fmla="*/ 215 h 431"/>
                <a:gd name="T14" fmla="*/ 69 w 268"/>
                <a:gd name="T15" fmla="*/ 267 h 431"/>
                <a:gd name="T16" fmla="*/ 22 w 268"/>
                <a:gd name="T17" fmla="*/ 328 h 431"/>
                <a:gd name="T18" fmla="*/ 21 w 268"/>
                <a:gd name="T19" fmla="*/ 330 h 431"/>
                <a:gd name="T20" fmla="*/ 25 w 268"/>
                <a:gd name="T21" fmla="*/ 355 h 431"/>
                <a:gd name="T22" fmla="*/ 14 w 268"/>
                <a:gd name="T23" fmla="*/ 389 h 431"/>
                <a:gd name="T24" fmla="*/ 49 w 268"/>
                <a:gd name="T25" fmla="*/ 431 h 431"/>
                <a:gd name="T26" fmla="*/ 50 w 268"/>
                <a:gd name="T27" fmla="*/ 430 h 431"/>
                <a:gd name="T28" fmla="*/ 43 w 268"/>
                <a:gd name="T29" fmla="*/ 349 h 431"/>
                <a:gd name="T30" fmla="*/ 44 w 268"/>
                <a:gd name="T31" fmla="*/ 346 h 431"/>
                <a:gd name="T32" fmla="*/ 112 w 268"/>
                <a:gd name="T33" fmla="*/ 214 h 431"/>
                <a:gd name="T34" fmla="*/ 111 w 268"/>
                <a:gd name="T35" fmla="*/ 213 h 431"/>
                <a:gd name="T36" fmla="*/ 149 w 268"/>
                <a:gd name="T37" fmla="*/ 184 h 431"/>
                <a:gd name="T38" fmla="*/ 188 w 268"/>
                <a:gd name="T39" fmla="*/ 113 h 431"/>
                <a:gd name="T40" fmla="*/ 239 w 268"/>
                <a:gd name="T41" fmla="*/ 75 h 431"/>
                <a:gd name="T42" fmla="*/ 267 w 268"/>
                <a:gd name="T43" fmla="*/ 3 h 431"/>
                <a:gd name="T44" fmla="*/ 264 w 268"/>
                <a:gd name="T45" fmla="*/ 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8" h="431">
                  <a:moveTo>
                    <a:pt x="264" y="3"/>
                  </a:moveTo>
                  <a:cubicBezTo>
                    <a:pt x="254" y="34"/>
                    <a:pt x="249" y="65"/>
                    <a:pt x="220" y="87"/>
                  </a:cubicBezTo>
                  <a:cubicBezTo>
                    <a:pt x="206" y="99"/>
                    <a:pt x="191" y="104"/>
                    <a:pt x="179" y="119"/>
                  </a:cubicBezTo>
                  <a:cubicBezTo>
                    <a:pt x="166" y="133"/>
                    <a:pt x="161" y="156"/>
                    <a:pt x="153" y="172"/>
                  </a:cubicBezTo>
                  <a:cubicBezTo>
                    <a:pt x="143" y="192"/>
                    <a:pt x="124" y="200"/>
                    <a:pt x="108" y="214"/>
                  </a:cubicBezTo>
                  <a:cubicBezTo>
                    <a:pt x="107" y="214"/>
                    <a:pt x="108" y="215"/>
                    <a:pt x="108" y="215"/>
                  </a:cubicBezTo>
                  <a:cubicBezTo>
                    <a:pt x="108" y="215"/>
                    <a:pt x="109" y="215"/>
                    <a:pt x="109" y="215"/>
                  </a:cubicBezTo>
                  <a:cubicBezTo>
                    <a:pt x="109" y="244"/>
                    <a:pt x="86" y="252"/>
                    <a:pt x="69" y="267"/>
                  </a:cubicBezTo>
                  <a:cubicBezTo>
                    <a:pt x="48" y="285"/>
                    <a:pt x="46" y="312"/>
                    <a:pt x="22" y="328"/>
                  </a:cubicBezTo>
                  <a:cubicBezTo>
                    <a:pt x="21" y="328"/>
                    <a:pt x="21" y="330"/>
                    <a:pt x="21" y="330"/>
                  </a:cubicBezTo>
                  <a:cubicBezTo>
                    <a:pt x="41" y="348"/>
                    <a:pt x="35" y="341"/>
                    <a:pt x="25" y="355"/>
                  </a:cubicBezTo>
                  <a:cubicBezTo>
                    <a:pt x="17" y="365"/>
                    <a:pt x="15" y="376"/>
                    <a:pt x="14" y="389"/>
                  </a:cubicBezTo>
                  <a:cubicBezTo>
                    <a:pt x="14" y="411"/>
                    <a:pt x="28" y="428"/>
                    <a:pt x="49" y="431"/>
                  </a:cubicBezTo>
                  <a:cubicBezTo>
                    <a:pt x="50" y="431"/>
                    <a:pt x="50" y="430"/>
                    <a:pt x="50" y="430"/>
                  </a:cubicBezTo>
                  <a:cubicBezTo>
                    <a:pt x="15" y="423"/>
                    <a:pt x="0" y="357"/>
                    <a:pt x="43" y="349"/>
                  </a:cubicBezTo>
                  <a:cubicBezTo>
                    <a:pt x="44" y="348"/>
                    <a:pt x="45" y="347"/>
                    <a:pt x="44" y="346"/>
                  </a:cubicBezTo>
                  <a:cubicBezTo>
                    <a:pt x="2" y="309"/>
                    <a:pt x="113" y="259"/>
                    <a:pt x="112" y="214"/>
                  </a:cubicBezTo>
                  <a:cubicBezTo>
                    <a:pt x="112" y="214"/>
                    <a:pt x="111" y="213"/>
                    <a:pt x="111" y="213"/>
                  </a:cubicBezTo>
                  <a:cubicBezTo>
                    <a:pt x="125" y="204"/>
                    <a:pt x="138" y="196"/>
                    <a:pt x="149" y="184"/>
                  </a:cubicBezTo>
                  <a:cubicBezTo>
                    <a:pt x="168" y="164"/>
                    <a:pt x="170" y="134"/>
                    <a:pt x="188" y="113"/>
                  </a:cubicBezTo>
                  <a:cubicBezTo>
                    <a:pt x="202" y="97"/>
                    <a:pt x="227" y="93"/>
                    <a:pt x="239" y="75"/>
                  </a:cubicBezTo>
                  <a:cubicBezTo>
                    <a:pt x="254" y="53"/>
                    <a:pt x="259" y="28"/>
                    <a:pt x="267" y="3"/>
                  </a:cubicBezTo>
                  <a:cubicBezTo>
                    <a:pt x="268" y="1"/>
                    <a:pt x="264" y="0"/>
                    <a:pt x="26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781300" y="4394200"/>
              <a:ext cx="30163" cy="22225"/>
            </a:xfrm>
            <a:custGeom>
              <a:avLst/>
              <a:gdLst>
                <a:gd name="T0" fmla="*/ 1 w 12"/>
                <a:gd name="T1" fmla="*/ 7 h 9"/>
                <a:gd name="T2" fmla="*/ 2 w 12"/>
                <a:gd name="T3" fmla="*/ 9 h 9"/>
                <a:gd name="T4" fmla="*/ 12 w 12"/>
                <a:gd name="T5" fmla="*/ 0 h 9"/>
                <a:gd name="T6" fmla="*/ 11 w 12"/>
                <a:gd name="T7" fmla="*/ 0 h 9"/>
                <a:gd name="T8" fmla="*/ 1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" y="7"/>
                  </a:moveTo>
                  <a:cubicBezTo>
                    <a:pt x="0" y="8"/>
                    <a:pt x="1" y="9"/>
                    <a:pt x="2" y="9"/>
                  </a:cubicBezTo>
                  <a:cubicBezTo>
                    <a:pt x="5" y="6"/>
                    <a:pt x="8" y="3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4" y="4"/>
                    <a:pt x="7" y="1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811463" y="4370388"/>
              <a:ext cx="26988" cy="26987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0 h 11"/>
                <a:gd name="T6" fmla="*/ 0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3" y="9"/>
                    <a:pt x="7" y="5"/>
                    <a:pt x="11" y="0"/>
                  </a:cubicBezTo>
                  <a:cubicBezTo>
                    <a:pt x="7" y="4"/>
                    <a:pt x="3" y="7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3440113" y="4811713"/>
              <a:ext cx="20638" cy="20637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  <a:gd name="T4" fmla="*/ 0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3" y="5"/>
                    <a:pt x="5" y="3"/>
                    <a:pt x="8" y="0"/>
                  </a:cubicBezTo>
                  <a:cubicBezTo>
                    <a:pt x="5" y="3"/>
                    <a:pt x="3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776663" y="4916488"/>
              <a:ext cx="90488" cy="93662"/>
            </a:xfrm>
            <a:custGeom>
              <a:avLst/>
              <a:gdLst>
                <a:gd name="T0" fmla="*/ 8 w 37"/>
                <a:gd name="T1" fmla="*/ 28 h 38"/>
                <a:gd name="T2" fmla="*/ 0 w 37"/>
                <a:gd name="T3" fmla="*/ 38 h 38"/>
                <a:gd name="T4" fmla="*/ 37 w 37"/>
                <a:gd name="T5" fmla="*/ 0 h 38"/>
                <a:gd name="T6" fmla="*/ 8 w 37"/>
                <a:gd name="T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8">
                  <a:moveTo>
                    <a:pt x="8" y="28"/>
                  </a:moveTo>
                  <a:cubicBezTo>
                    <a:pt x="6" y="31"/>
                    <a:pt x="3" y="35"/>
                    <a:pt x="0" y="38"/>
                  </a:cubicBezTo>
                  <a:cubicBezTo>
                    <a:pt x="13" y="25"/>
                    <a:pt x="25" y="13"/>
                    <a:pt x="37" y="0"/>
                  </a:cubicBezTo>
                  <a:cubicBezTo>
                    <a:pt x="27" y="9"/>
                    <a:pt x="17" y="18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789238" y="4144963"/>
              <a:ext cx="1393825" cy="2025650"/>
            </a:xfrm>
            <a:custGeom>
              <a:avLst/>
              <a:gdLst>
                <a:gd name="T0" fmla="*/ 276 w 565"/>
                <a:gd name="T1" fmla="*/ 158 h 820"/>
                <a:gd name="T2" fmla="*/ 132 w 565"/>
                <a:gd name="T3" fmla="*/ 120 h 820"/>
                <a:gd name="T4" fmla="*/ 189 w 565"/>
                <a:gd name="T5" fmla="*/ 4 h 820"/>
                <a:gd name="T6" fmla="*/ 44 w 565"/>
                <a:gd name="T7" fmla="*/ 65 h 820"/>
                <a:gd name="T8" fmla="*/ 69 w 565"/>
                <a:gd name="T9" fmla="*/ 113 h 820"/>
                <a:gd name="T10" fmla="*/ 123 w 565"/>
                <a:gd name="T11" fmla="*/ 102 h 820"/>
                <a:gd name="T12" fmla="*/ 140 w 565"/>
                <a:gd name="T13" fmla="*/ 179 h 820"/>
                <a:gd name="T14" fmla="*/ 183 w 565"/>
                <a:gd name="T15" fmla="*/ 213 h 820"/>
                <a:gd name="T16" fmla="*/ 186 w 565"/>
                <a:gd name="T17" fmla="*/ 285 h 820"/>
                <a:gd name="T18" fmla="*/ 203 w 565"/>
                <a:gd name="T19" fmla="*/ 332 h 820"/>
                <a:gd name="T20" fmla="*/ 213 w 565"/>
                <a:gd name="T21" fmla="*/ 347 h 820"/>
                <a:gd name="T22" fmla="*/ 335 w 565"/>
                <a:gd name="T23" fmla="*/ 265 h 820"/>
                <a:gd name="T24" fmla="*/ 260 w 565"/>
                <a:gd name="T25" fmla="*/ 409 h 820"/>
                <a:gd name="T26" fmla="*/ 391 w 565"/>
                <a:gd name="T27" fmla="*/ 294 h 820"/>
                <a:gd name="T28" fmla="*/ 321 w 565"/>
                <a:gd name="T29" fmla="*/ 416 h 820"/>
                <a:gd name="T30" fmla="*/ 251 w 565"/>
                <a:gd name="T31" fmla="*/ 554 h 820"/>
                <a:gd name="T32" fmla="*/ 319 w 565"/>
                <a:gd name="T33" fmla="*/ 499 h 820"/>
                <a:gd name="T34" fmla="*/ 312 w 565"/>
                <a:gd name="T35" fmla="*/ 553 h 820"/>
                <a:gd name="T36" fmla="*/ 427 w 565"/>
                <a:gd name="T37" fmla="*/ 451 h 820"/>
                <a:gd name="T38" fmla="*/ 227 w 565"/>
                <a:gd name="T39" fmla="*/ 695 h 820"/>
                <a:gd name="T40" fmla="*/ 244 w 565"/>
                <a:gd name="T41" fmla="*/ 730 h 820"/>
                <a:gd name="T42" fmla="*/ 275 w 565"/>
                <a:gd name="T43" fmla="*/ 731 h 820"/>
                <a:gd name="T44" fmla="*/ 288 w 565"/>
                <a:gd name="T45" fmla="*/ 774 h 820"/>
                <a:gd name="T46" fmla="*/ 297 w 565"/>
                <a:gd name="T47" fmla="*/ 818 h 820"/>
                <a:gd name="T48" fmla="*/ 325 w 565"/>
                <a:gd name="T49" fmla="*/ 791 h 820"/>
                <a:gd name="T50" fmla="*/ 293 w 565"/>
                <a:gd name="T51" fmla="*/ 767 h 820"/>
                <a:gd name="T52" fmla="*/ 253 w 565"/>
                <a:gd name="T53" fmla="*/ 741 h 820"/>
                <a:gd name="T54" fmla="*/ 507 w 565"/>
                <a:gd name="T55" fmla="*/ 435 h 820"/>
                <a:gd name="T56" fmla="*/ 40 w 565"/>
                <a:gd name="T57" fmla="*/ 124 h 820"/>
                <a:gd name="T58" fmla="*/ 49 w 565"/>
                <a:gd name="T59" fmla="*/ 131 h 820"/>
                <a:gd name="T60" fmla="*/ 128 w 565"/>
                <a:gd name="T61" fmla="*/ 79 h 820"/>
                <a:gd name="T62" fmla="*/ 131 w 565"/>
                <a:gd name="T63" fmla="*/ 124 h 820"/>
                <a:gd name="T64" fmla="*/ 400 w 565"/>
                <a:gd name="T65" fmla="*/ 475 h 820"/>
                <a:gd name="T66" fmla="*/ 472 w 565"/>
                <a:gd name="T67" fmla="*/ 366 h 820"/>
                <a:gd name="T68" fmla="*/ 174 w 565"/>
                <a:gd name="T69" fmla="*/ 159 h 820"/>
                <a:gd name="T70" fmla="*/ 206 w 565"/>
                <a:gd name="T71" fmla="*/ 179 h 820"/>
                <a:gd name="T72" fmla="*/ 226 w 565"/>
                <a:gd name="T73" fmla="*/ 176 h 820"/>
                <a:gd name="T74" fmla="*/ 289 w 565"/>
                <a:gd name="T75" fmla="*/ 183 h 820"/>
                <a:gd name="T76" fmla="*/ 317 w 565"/>
                <a:gd name="T77" fmla="*/ 168 h 820"/>
                <a:gd name="T78" fmla="*/ 298 w 565"/>
                <a:gd name="T79" fmla="*/ 211 h 820"/>
                <a:gd name="T80" fmla="*/ 343 w 565"/>
                <a:gd name="T81" fmla="*/ 178 h 820"/>
                <a:gd name="T82" fmla="*/ 349 w 565"/>
                <a:gd name="T83" fmla="*/ 206 h 820"/>
                <a:gd name="T84" fmla="*/ 313 w 565"/>
                <a:gd name="T85" fmla="*/ 263 h 820"/>
                <a:gd name="T86" fmla="*/ 344 w 565"/>
                <a:gd name="T87" fmla="*/ 225 h 820"/>
                <a:gd name="T88" fmla="*/ 360 w 565"/>
                <a:gd name="T89" fmla="*/ 211 h 820"/>
                <a:gd name="T90" fmla="*/ 389 w 565"/>
                <a:gd name="T91" fmla="*/ 227 h 820"/>
                <a:gd name="T92" fmla="*/ 395 w 565"/>
                <a:gd name="T93" fmla="*/ 241 h 820"/>
                <a:gd name="T94" fmla="*/ 341 w 565"/>
                <a:gd name="T95" fmla="*/ 310 h 820"/>
                <a:gd name="T96" fmla="*/ 396 w 565"/>
                <a:gd name="T97" fmla="*/ 278 h 820"/>
                <a:gd name="T98" fmla="*/ 322 w 565"/>
                <a:gd name="T99" fmla="*/ 389 h 820"/>
                <a:gd name="T100" fmla="*/ 450 w 565"/>
                <a:gd name="T101" fmla="*/ 254 h 820"/>
                <a:gd name="T102" fmla="*/ 270 w 565"/>
                <a:gd name="T103" fmla="*/ 494 h 820"/>
                <a:gd name="T104" fmla="*/ 324 w 565"/>
                <a:gd name="T105" fmla="*/ 447 h 820"/>
                <a:gd name="T106" fmla="*/ 443 w 565"/>
                <a:gd name="T107" fmla="*/ 326 h 820"/>
                <a:gd name="T108" fmla="*/ 486 w 565"/>
                <a:gd name="T109" fmla="*/ 278 h 820"/>
                <a:gd name="T110" fmla="*/ 516 w 565"/>
                <a:gd name="T111" fmla="*/ 287 h 820"/>
                <a:gd name="T112" fmla="*/ 374 w 565"/>
                <a:gd name="T113" fmla="*/ 467 h 820"/>
                <a:gd name="T114" fmla="*/ 549 w 565"/>
                <a:gd name="T115" fmla="*/ 313 h 820"/>
                <a:gd name="T116" fmla="*/ 259 w 565"/>
                <a:gd name="T117" fmla="*/ 670 h 820"/>
                <a:gd name="T118" fmla="*/ 258 w 565"/>
                <a:gd name="T119" fmla="*/ 718 h 820"/>
                <a:gd name="T120" fmla="*/ 246 w 565"/>
                <a:gd name="T121" fmla="*/ 704 h 820"/>
                <a:gd name="T122" fmla="*/ 371 w 565"/>
                <a:gd name="T123" fmla="*/ 560 h 820"/>
                <a:gd name="T124" fmla="*/ 461 w 565"/>
                <a:gd name="T125" fmla="*/ 44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5" h="820">
                  <a:moveTo>
                    <a:pt x="552" y="322"/>
                  </a:moveTo>
                  <a:cubicBezTo>
                    <a:pt x="552" y="307"/>
                    <a:pt x="546" y="294"/>
                    <a:pt x="529" y="287"/>
                  </a:cubicBezTo>
                  <a:cubicBezTo>
                    <a:pt x="529" y="286"/>
                    <a:pt x="528" y="285"/>
                    <a:pt x="526" y="286"/>
                  </a:cubicBezTo>
                  <a:cubicBezTo>
                    <a:pt x="526" y="286"/>
                    <a:pt x="526" y="286"/>
                    <a:pt x="526" y="286"/>
                  </a:cubicBezTo>
                  <a:cubicBezTo>
                    <a:pt x="523" y="285"/>
                    <a:pt x="519" y="284"/>
                    <a:pt x="514" y="283"/>
                  </a:cubicBezTo>
                  <a:cubicBezTo>
                    <a:pt x="501" y="281"/>
                    <a:pt x="493" y="282"/>
                    <a:pt x="487" y="270"/>
                  </a:cubicBezTo>
                  <a:cubicBezTo>
                    <a:pt x="483" y="263"/>
                    <a:pt x="470" y="259"/>
                    <a:pt x="463" y="256"/>
                  </a:cubicBezTo>
                  <a:cubicBezTo>
                    <a:pt x="449" y="250"/>
                    <a:pt x="435" y="244"/>
                    <a:pt x="421" y="237"/>
                  </a:cubicBezTo>
                  <a:cubicBezTo>
                    <a:pt x="412" y="233"/>
                    <a:pt x="400" y="239"/>
                    <a:pt x="391" y="233"/>
                  </a:cubicBezTo>
                  <a:cubicBezTo>
                    <a:pt x="396" y="199"/>
                    <a:pt x="359" y="181"/>
                    <a:pt x="331" y="170"/>
                  </a:cubicBezTo>
                  <a:cubicBezTo>
                    <a:pt x="331" y="169"/>
                    <a:pt x="330" y="168"/>
                    <a:pt x="329" y="168"/>
                  </a:cubicBezTo>
                  <a:cubicBezTo>
                    <a:pt x="329" y="169"/>
                    <a:pt x="328" y="169"/>
                    <a:pt x="328" y="169"/>
                  </a:cubicBezTo>
                  <a:cubicBezTo>
                    <a:pt x="312" y="162"/>
                    <a:pt x="294" y="155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5" y="158"/>
                    <a:pt x="275" y="158"/>
                    <a:pt x="274" y="159"/>
                  </a:cubicBezTo>
                  <a:cubicBezTo>
                    <a:pt x="274" y="159"/>
                    <a:pt x="274" y="159"/>
                    <a:pt x="274" y="159"/>
                  </a:cubicBezTo>
                  <a:cubicBezTo>
                    <a:pt x="246" y="165"/>
                    <a:pt x="184" y="198"/>
                    <a:pt x="176" y="147"/>
                  </a:cubicBezTo>
                  <a:cubicBezTo>
                    <a:pt x="177" y="147"/>
                    <a:pt x="177" y="147"/>
                    <a:pt x="177" y="146"/>
                  </a:cubicBezTo>
                  <a:cubicBezTo>
                    <a:pt x="178" y="145"/>
                    <a:pt x="177" y="144"/>
                    <a:pt x="175" y="144"/>
                  </a:cubicBezTo>
                  <a:cubicBezTo>
                    <a:pt x="175" y="143"/>
                    <a:pt x="172" y="143"/>
                    <a:pt x="173" y="145"/>
                  </a:cubicBezTo>
                  <a:cubicBezTo>
                    <a:pt x="173" y="145"/>
                    <a:pt x="173" y="146"/>
                    <a:pt x="173" y="146"/>
                  </a:cubicBezTo>
                  <a:cubicBezTo>
                    <a:pt x="168" y="152"/>
                    <a:pt x="164" y="158"/>
                    <a:pt x="160" y="164"/>
                  </a:cubicBezTo>
                  <a:cubicBezTo>
                    <a:pt x="158" y="161"/>
                    <a:pt x="155" y="162"/>
                    <a:pt x="150" y="167"/>
                  </a:cubicBezTo>
                  <a:cubicBezTo>
                    <a:pt x="156" y="158"/>
                    <a:pt x="161" y="149"/>
                    <a:pt x="166" y="140"/>
                  </a:cubicBezTo>
                  <a:cubicBezTo>
                    <a:pt x="167" y="139"/>
                    <a:pt x="166" y="138"/>
                    <a:pt x="166" y="138"/>
                  </a:cubicBezTo>
                  <a:cubicBezTo>
                    <a:pt x="167" y="138"/>
                    <a:pt x="169" y="138"/>
                    <a:pt x="170" y="138"/>
                  </a:cubicBezTo>
                  <a:cubicBezTo>
                    <a:pt x="170" y="138"/>
                    <a:pt x="171" y="137"/>
                    <a:pt x="170" y="137"/>
                  </a:cubicBezTo>
                  <a:cubicBezTo>
                    <a:pt x="156" y="134"/>
                    <a:pt x="144" y="126"/>
                    <a:pt x="132" y="120"/>
                  </a:cubicBezTo>
                  <a:cubicBezTo>
                    <a:pt x="129" y="118"/>
                    <a:pt x="135" y="113"/>
                    <a:pt x="136" y="111"/>
                  </a:cubicBezTo>
                  <a:cubicBezTo>
                    <a:pt x="142" y="102"/>
                    <a:pt x="136" y="85"/>
                    <a:pt x="132" y="76"/>
                  </a:cubicBezTo>
                  <a:cubicBezTo>
                    <a:pt x="124" y="57"/>
                    <a:pt x="90" y="95"/>
                    <a:pt x="81" y="98"/>
                  </a:cubicBezTo>
                  <a:cubicBezTo>
                    <a:pt x="76" y="99"/>
                    <a:pt x="72" y="99"/>
                    <a:pt x="68" y="98"/>
                  </a:cubicBezTo>
                  <a:cubicBezTo>
                    <a:pt x="68" y="98"/>
                    <a:pt x="68" y="97"/>
                    <a:pt x="67" y="97"/>
                  </a:cubicBezTo>
                  <a:cubicBezTo>
                    <a:pt x="54" y="92"/>
                    <a:pt x="51" y="71"/>
                    <a:pt x="57" y="58"/>
                  </a:cubicBezTo>
                  <a:cubicBezTo>
                    <a:pt x="64" y="47"/>
                    <a:pt x="76" y="38"/>
                    <a:pt x="86" y="30"/>
                  </a:cubicBezTo>
                  <a:cubicBezTo>
                    <a:pt x="102" y="19"/>
                    <a:pt x="109" y="23"/>
                    <a:pt x="127" y="25"/>
                  </a:cubicBezTo>
                  <a:cubicBezTo>
                    <a:pt x="131" y="25"/>
                    <a:pt x="133" y="23"/>
                    <a:pt x="136" y="21"/>
                  </a:cubicBezTo>
                  <a:cubicBezTo>
                    <a:pt x="150" y="10"/>
                    <a:pt x="161" y="16"/>
                    <a:pt x="167" y="30"/>
                  </a:cubicBezTo>
                  <a:cubicBezTo>
                    <a:pt x="173" y="42"/>
                    <a:pt x="183" y="44"/>
                    <a:pt x="195" y="40"/>
                  </a:cubicBezTo>
                  <a:cubicBezTo>
                    <a:pt x="196" y="40"/>
                    <a:pt x="196" y="39"/>
                    <a:pt x="196" y="38"/>
                  </a:cubicBezTo>
                  <a:cubicBezTo>
                    <a:pt x="192" y="29"/>
                    <a:pt x="184" y="16"/>
                    <a:pt x="191" y="6"/>
                  </a:cubicBezTo>
                  <a:cubicBezTo>
                    <a:pt x="192" y="4"/>
                    <a:pt x="190" y="3"/>
                    <a:pt x="189" y="4"/>
                  </a:cubicBezTo>
                  <a:cubicBezTo>
                    <a:pt x="184" y="10"/>
                    <a:pt x="184" y="13"/>
                    <a:pt x="186" y="21"/>
                  </a:cubicBezTo>
                  <a:cubicBezTo>
                    <a:pt x="186" y="24"/>
                    <a:pt x="189" y="30"/>
                    <a:pt x="190" y="34"/>
                  </a:cubicBezTo>
                  <a:cubicBezTo>
                    <a:pt x="180" y="38"/>
                    <a:pt x="173" y="36"/>
                    <a:pt x="170" y="28"/>
                  </a:cubicBezTo>
                  <a:cubicBezTo>
                    <a:pt x="169" y="26"/>
                    <a:pt x="168" y="23"/>
                    <a:pt x="167" y="20"/>
                  </a:cubicBezTo>
                  <a:cubicBezTo>
                    <a:pt x="161" y="8"/>
                    <a:pt x="150" y="0"/>
                    <a:pt x="139" y="11"/>
                  </a:cubicBezTo>
                  <a:cubicBezTo>
                    <a:pt x="128" y="22"/>
                    <a:pt x="119" y="20"/>
                    <a:pt x="105" y="17"/>
                  </a:cubicBezTo>
                  <a:cubicBezTo>
                    <a:pt x="101" y="16"/>
                    <a:pt x="95" y="21"/>
                    <a:pt x="92" y="23"/>
                  </a:cubicBezTo>
                  <a:cubicBezTo>
                    <a:pt x="76" y="31"/>
                    <a:pt x="55" y="47"/>
                    <a:pt x="50" y="65"/>
                  </a:cubicBezTo>
                  <a:cubicBezTo>
                    <a:pt x="49" y="67"/>
                    <a:pt x="49" y="69"/>
                    <a:pt x="49" y="71"/>
                  </a:cubicBezTo>
                  <a:cubicBezTo>
                    <a:pt x="42" y="78"/>
                    <a:pt x="2" y="113"/>
                    <a:pt x="26" y="89"/>
                  </a:cubicBezTo>
                  <a:cubicBezTo>
                    <a:pt x="38" y="77"/>
                    <a:pt x="48" y="66"/>
                    <a:pt x="55" y="50"/>
                  </a:cubicBezTo>
                  <a:cubicBezTo>
                    <a:pt x="56" y="48"/>
                    <a:pt x="54" y="47"/>
                    <a:pt x="53" y="48"/>
                  </a:cubicBezTo>
                  <a:cubicBezTo>
                    <a:pt x="44" y="58"/>
                    <a:pt x="31" y="78"/>
                    <a:pt x="20" y="91"/>
                  </a:cubicBezTo>
                  <a:cubicBezTo>
                    <a:pt x="29" y="83"/>
                    <a:pt x="39" y="74"/>
                    <a:pt x="44" y="65"/>
                  </a:cubicBezTo>
                  <a:cubicBezTo>
                    <a:pt x="33" y="83"/>
                    <a:pt x="12" y="96"/>
                    <a:pt x="1" y="115"/>
                  </a:cubicBezTo>
                  <a:cubicBezTo>
                    <a:pt x="0" y="116"/>
                    <a:pt x="1" y="118"/>
                    <a:pt x="3" y="117"/>
                  </a:cubicBezTo>
                  <a:cubicBezTo>
                    <a:pt x="15" y="110"/>
                    <a:pt x="24" y="102"/>
                    <a:pt x="34" y="92"/>
                  </a:cubicBezTo>
                  <a:cubicBezTo>
                    <a:pt x="63" y="61"/>
                    <a:pt x="12" y="117"/>
                    <a:pt x="6" y="122"/>
                  </a:cubicBezTo>
                  <a:cubicBezTo>
                    <a:pt x="5" y="124"/>
                    <a:pt x="7" y="126"/>
                    <a:pt x="9" y="125"/>
                  </a:cubicBezTo>
                  <a:cubicBezTo>
                    <a:pt x="20" y="116"/>
                    <a:pt x="31" y="107"/>
                    <a:pt x="42" y="98"/>
                  </a:cubicBezTo>
                  <a:cubicBezTo>
                    <a:pt x="31" y="107"/>
                    <a:pt x="22" y="122"/>
                    <a:pt x="14" y="134"/>
                  </a:cubicBezTo>
                  <a:cubicBezTo>
                    <a:pt x="13" y="135"/>
                    <a:pt x="15" y="137"/>
                    <a:pt x="16" y="136"/>
                  </a:cubicBezTo>
                  <a:cubicBezTo>
                    <a:pt x="28" y="122"/>
                    <a:pt x="73" y="78"/>
                    <a:pt x="31" y="132"/>
                  </a:cubicBezTo>
                  <a:cubicBezTo>
                    <a:pt x="29" y="134"/>
                    <a:pt x="31" y="136"/>
                    <a:pt x="33" y="134"/>
                  </a:cubicBezTo>
                  <a:cubicBezTo>
                    <a:pt x="43" y="126"/>
                    <a:pt x="51" y="118"/>
                    <a:pt x="60" y="109"/>
                  </a:cubicBezTo>
                  <a:cubicBezTo>
                    <a:pt x="51" y="117"/>
                    <a:pt x="45" y="130"/>
                    <a:pt x="39" y="140"/>
                  </a:cubicBezTo>
                  <a:cubicBezTo>
                    <a:pt x="38" y="142"/>
                    <a:pt x="41" y="144"/>
                    <a:pt x="42" y="142"/>
                  </a:cubicBezTo>
                  <a:cubicBezTo>
                    <a:pt x="51" y="133"/>
                    <a:pt x="60" y="123"/>
                    <a:pt x="69" y="113"/>
                  </a:cubicBezTo>
                  <a:cubicBezTo>
                    <a:pt x="62" y="121"/>
                    <a:pt x="57" y="131"/>
                    <a:pt x="51" y="140"/>
                  </a:cubicBezTo>
                  <a:cubicBezTo>
                    <a:pt x="50" y="142"/>
                    <a:pt x="53" y="144"/>
                    <a:pt x="54" y="142"/>
                  </a:cubicBezTo>
                  <a:cubicBezTo>
                    <a:pt x="69" y="128"/>
                    <a:pt x="83" y="112"/>
                    <a:pt x="96" y="97"/>
                  </a:cubicBezTo>
                  <a:cubicBezTo>
                    <a:pt x="98" y="95"/>
                    <a:pt x="89" y="108"/>
                    <a:pt x="82" y="118"/>
                  </a:cubicBezTo>
                  <a:cubicBezTo>
                    <a:pt x="76" y="125"/>
                    <a:pt x="70" y="133"/>
                    <a:pt x="65" y="140"/>
                  </a:cubicBezTo>
                  <a:cubicBezTo>
                    <a:pt x="64" y="142"/>
                    <a:pt x="66" y="144"/>
                    <a:pt x="67" y="142"/>
                  </a:cubicBezTo>
                  <a:cubicBezTo>
                    <a:pt x="78" y="132"/>
                    <a:pt x="86" y="121"/>
                    <a:pt x="94" y="110"/>
                  </a:cubicBezTo>
                  <a:cubicBezTo>
                    <a:pt x="102" y="101"/>
                    <a:pt x="110" y="93"/>
                    <a:pt x="115" y="86"/>
                  </a:cubicBezTo>
                  <a:cubicBezTo>
                    <a:pt x="101" y="106"/>
                    <a:pt x="85" y="124"/>
                    <a:pt x="71" y="145"/>
                  </a:cubicBezTo>
                  <a:cubicBezTo>
                    <a:pt x="70" y="146"/>
                    <a:pt x="73" y="148"/>
                    <a:pt x="74" y="147"/>
                  </a:cubicBezTo>
                  <a:cubicBezTo>
                    <a:pt x="90" y="128"/>
                    <a:pt x="104" y="109"/>
                    <a:pt x="120" y="91"/>
                  </a:cubicBezTo>
                  <a:cubicBezTo>
                    <a:pt x="110" y="103"/>
                    <a:pt x="96" y="125"/>
                    <a:pt x="85" y="140"/>
                  </a:cubicBezTo>
                  <a:cubicBezTo>
                    <a:pt x="84" y="142"/>
                    <a:pt x="86" y="143"/>
                    <a:pt x="87" y="142"/>
                  </a:cubicBezTo>
                  <a:cubicBezTo>
                    <a:pt x="101" y="130"/>
                    <a:pt x="112" y="116"/>
                    <a:pt x="123" y="102"/>
                  </a:cubicBezTo>
                  <a:cubicBezTo>
                    <a:pt x="112" y="115"/>
                    <a:pt x="102" y="132"/>
                    <a:pt x="92" y="147"/>
                  </a:cubicBezTo>
                  <a:cubicBezTo>
                    <a:pt x="91" y="148"/>
                    <a:pt x="94" y="150"/>
                    <a:pt x="95" y="149"/>
                  </a:cubicBezTo>
                  <a:cubicBezTo>
                    <a:pt x="105" y="138"/>
                    <a:pt x="114" y="127"/>
                    <a:pt x="124" y="116"/>
                  </a:cubicBezTo>
                  <a:cubicBezTo>
                    <a:pt x="119" y="121"/>
                    <a:pt x="108" y="142"/>
                    <a:pt x="101" y="151"/>
                  </a:cubicBezTo>
                  <a:cubicBezTo>
                    <a:pt x="100" y="153"/>
                    <a:pt x="103" y="155"/>
                    <a:pt x="104" y="153"/>
                  </a:cubicBezTo>
                  <a:cubicBezTo>
                    <a:pt x="119" y="137"/>
                    <a:pt x="128" y="127"/>
                    <a:pt x="112" y="153"/>
                  </a:cubicBezTo>
                  <a:cubicBezTo>
                    <a:pt x="111" y="155"/>
                    <a:pt x="114" y="157"/>
                    <a:pt x="115" y="156"/>
                  </a:cubicBezTo>
                  <a:cubicBezTo>
                    <a:pt x="139" y="128"/>
                    <a:pt x="126" y="146"/>
                    <a:pt x="117" y="161"/>
                  </a:cubicBezTo>
                  <a:cubicBezTo>
                    <a:pt x="116" y="163"/>
                    <a:pt x="118" y="165"/>
                    <a:pt x="119" y="163"/>
                  </a:cubicBezTo>
                  <a:cubicBezTo>
                    <a:pt x="145" y="139"/>
                    <a:pt x="141" y="140"/>
                    <a:pt x="123" y="168"/>
                  </a:cubicBezTo>
                  <a:cubicBezTo>
                    <a:pt x="122" y="170"/>
                    <a:pt x="125" y="171"/>
                    <a:pt x="126" y="170"/>
                  </a:cubicBezTo>
                  <a:cubicBezTo>
                    <a:pt x="150" y="148"/>
                    <a:pt x="149" y="141"/>
                    <a:pt x="133" y="172"/>
                  </a:cubicBezTo>
                  <a:cubicBezTo>
                    <a:pt x="132" y="174"/>
                    <a:pt x="135" y="176"/>
                    <a:pt x="136" y="174"/>
                  </a:cubicBezTo>
                  <a:cubicBezTo>
                    <a:pt x="161" y="147"/>
                    <a:pt x="157" y="148"/>
                    <a:pt x="140" y="179"/>
                  </a:cubicBezTo>
                  <a:cubicBezTo>
                    <a:pt x="139" y="180"/>
                    <a:pt x="141" y="183"/>
                    <a:pt x="142" y="181"/>
                  </a:cubicBezTo>
                  <a:cubicBezTo>
                    <a:pt x="147" y="178"/>
                    <a:pt x="152" y="174"/>
                    <a:pt x="156" y="170"/>
                  </a:cubicBezTo>
                  <a:cubicBezTo>
                    <a:pt x="152" y="176"/>
                    <a:pt x="148" y="183"/>
                    <a:pt x="145" y="190"/>
                  </a:cubicBezTo>
                  <a:cubicBezTo>
                    <a:pt x="145" y="192"/>
                    <a:pt x="147" y="194"/>
                    <a:pt x="148" y="192"/>
                  </a:cubicBezTo>
                  <a:cubicBezTo>
                    <a:pt x="156" y="186"/>
                    <a:pt x="160" y="181"/>
                    <a:pt x="163" y="178"/>
                  </a:cubicBezTo>
                  <a:cubicBezTo>
                    <a:pt x="161" y="181"/>
                    <a:pt x="157" y="187"/>
                    <a:pt x="152" y="195"/>
                  </a:cubicBezTo>
                  <a:cubicBezTo>
                    <a:pt x="151" y="197"/>
                    <a:pt x="153" y="199"/>
                    <a:pt x="155" y="198"/>
                  </a:cubicBezTo>
                  <a:cubicBezTo>
                    <a:pt x="170" y="181"/>
                    <a:pt x="180" y="170"/>
                    <a:pt x="164" y="198"/>
                  </a:cubicBezTo>
                  <a:cubicBezTo>
                    <a:pt x="163" y="200"/>
                    <a:pt x="165" y="201"/>
                    <a:pt x="167" y="200"/>
                  </a:cubicBezTo>
                  <a:cubicBezTo>
                    <a:pt x="188" y="181"/>
                    <a:pt x="183" y="180"/>
                    <a:pt x="171" y="204"/>
                  </a:cubicBezTo>
                  <a:cubicBezTo>
                    <a:pt x="170" y="206"/>
                    <a:pt x="172" y="208"/>
                    <a:pt x="174" y="207"/>
                  </a:cubicBezTo>
                  <a:cubicBezTo>
                    <a:pt x="179" y="200"/>
                    <a:pt x="185" y="193"/>
                    <a:pt x="190" y="186"/>
                  </a:cubicBezTo>
                  <a:cubicBezTo>
                    <a:pt x="189" y="196"/>
                    <a:pt x="185" y="204"/>
                    <a:pt x="180" y="211"/>
                  </a:cubicBezTo>
                  <a:cubicBezTo>
                    <a:pt x="178" y="213"/>
                    <a:pt x="181" y="215"/>
                    <a:pt x="183" y="213"/>
                  </a:cubicBezTo>
                  <a:cubicBezTo>
                    <a:pt x="213" y="174"/>
                    <a:pt x="200" y="194"/>
                    <a:pt x="193" y="210"/>
                  </a:cubicBezTo>
                  <a:cubicBezTo>
                    <a:pt x="192" y="212"/>
                    <a:pt x="195" y="214"/>
                    <a:pt x="196" y="212"/>
                  </a:cubicBezTo>
                  <a:cubicBezTo>
                    <a:pt x="214" y="184"/>
                    <a:pt x="217" y="183"/>
                    <a:pt x="206" y="208"/>
                  </a:cubicBezTo>
                  <a:cubicBezTo>
                    <a:pt x="205" y="209"/>
                    <a:pt x="208" y="212"/>
                    <a:pt x="209" y="210"/>
                  </a:cubicBezTo>
                  <a:cubicBezTo>
                    <a:pt x="216" y="202"/>
                    <a:pt x="222" y="194"/>
                    <a:pt x="228" y="187"/>
                  </a:cubicBezTo>
                  <a:cubicBezTo>
                    <a:pt x="224" y="194"/>
                    <a:pt x="220" y="201"/>
                    <a:pt x="217" y="208"/>
                  </a:cubicBezTo>
                  <a:cubicBezTo>
                    <a:pt x="217" y="210"/>
                    <a:pt x="219" y="211"/>
                    <a:pt x="220" y="210"/>
                  </a:cubicBezTo>
                  <a:cubicBezTo>
                    <a:pt x="227" y="201"/>
                    <a:pt x="243" y="187"/>
                    <a:pt x="247" y="179"/>
                  </a:cubicBezTo>
                  <a:cubicBezTo>
                    <a:pt x="240" y="195"/>
                    <a:pt x="227" y="208"/>
                    <a:pt x="217" y="223"/>
                  </a:cubicBezTo>
                  <a:cubicBezTo>
                    <a:pt x="216" y="225"/>
                    <a:pt x="219" y="227"/>
                    <a:pt x="220" y="225"/>
                  </a:cubicBezTo>
                  <a:cubicBezTo>
                    <a:pt x="234" y="211"/>
                    <a:pt x="247" y="194"/>
                    <a:pt x="260" y="179"/>
                  </a:cubicBezTo>
                  <a:cubicBezTo>
                    <a:pt x="281" y="152"/>
                    <a:pt x="257" y="191"/>
                    <a:pt x="253" y="197"/>
                  </a:cubicBezTo>
                  <a:cubicBezTo>
                    <a:pt x="233" y="227"/>
                    <a:pt x="206" y="254"/>
                    <a:pt x="183" y="283"/>
                  </a:cubicBezTo>
                  <a:cubicBezTo>
                    <a:pt x="182" y="284"/>
                    <a:pt x="184" y="286"/>
                    <a:pt x="186" y="285"/>
                  </a:cubicBezTo>
                  <a:cubicBezTo>
                    <a:pt x="205" y="263"/>
                    <a:pt x="224" y="240"/>
                    <a:pt x="243" y="217"/>
                  </a:cubicBezTo>
                  <a:cubicBezTo>
                    <a:pt x="248" y="211"/>
                    <a:pt x="254" y="204"/>
                    <a:pt x="259" y="197"/>
                  </a:cubicBezTo>
                  <a:cubicBezTo>
                    <a:pt x="264" y="190"/>
                    <a:pt x="292" y="156"/>
                    <a:pt x="278" y="179"/>
                  </a:cubicBezTo>
                  <a:cubicBezTo>
                    <a:pt x="253" y="223"/>
                    <a:pt x="211" y="255"/>
                    <a:pt x="185" y="298"/>
                  </a:cubicBezTo>
                  <a:cubicBezTo>
                    <a:pt x="184" y="300"/>
                    <a:pt x="186" y="302"/>
                    <a:pt x="188" y="301"/>
                  </a:cubicBezTo>
                  <a:cubicBezTo>
                    <a:pt x="205" y="290"/>
                    <a:pt x="221" y="274"/>
                    <a:pt x="234" y="257"/>
                  </a:cubicBezTo>
                  <a:cubicBezTo>
                    <a:pt x="221" y="275"/>
                    <a:pt x="209" y="293"/>
                    <a:pt x="194" y="310"/>
                  </a:cubicBezTo>
                  <a:cubicBezTo>
                    <a:pt x="193" y="312"/>
                    <a:pt x="195" y="314"/>
                    <a:pt x="197" y="313"/>
                  </a:cubicBezTo>
                  <a:cubicBezTo>
                    <a:pt x="240" y="272"/>
                    <a:pt x="272" y="222"/>
                    <a:pt x="310" y="176"/>
                  </a:cubicBezTo>
                  <a:cubicBezTo>
                    <a:pt x="292" y="197"/>
                    <a:pt x="273" y="227"/>
                    <a:pt x="253" y="250"/>
                  </a:cubicBezTo>
                  <a:cubicBezTo>
                    <a:pt x="234" y="272"/>
                    <a:pt x="216" y="296"/>
                    <a:pt x="198" y="319"/>
                  </a:cubicBezTo>
                  <a:cubicBezTo>
                    <a:pt x="196" y="321"/>
                    <a:pt x="199" y="323"/>
                    <a:pt x="200" y="321"/>
                  </a:cubicBezTo>
                  <a:cubicBezTo>
                    <a:pt x="208" y="314"/>
                    <a:pt x="216" y="306"/>
                    <a:pt x="223" y="299"/>
                  </a:cubicBezTo>
                  <a:cubicBezTo>
                    <a:pt x="215" y="309"/>
                    <a:pt x="208" y="319"/>
                    <a:pt x="203" y="332"/>
                  </a:cubicBezTo>
                  <a:cubicBezTo>
                    <a:pt x="202" y="334"/>
                    <a:pt x="205" y="335"/>
                    <a:pt x="206" y="334"/>
                  </a:cubicBezTo>
                  <a:cubicBezTo>
                    <a:pt x="229" y="307"/>
                    <a:pt x="251" y="280"/>
                    <a:pt x="272" y="252"/>
                  </a:cubicBezTo>
                  <a:cubicBezTo>
                    <a:pt x="277" y="247"/>
                    <a:pt x="281" y="242"/>
                    <a:pt x="286" y="237"/>
                  </a:cubicBezTo>
                  <a:cubicBezTo>
                    <a:pt x="296" y="225"/>
                    <a:pt x="305" y="212"/>
                    <a:pt x="314" y="200"/>
                  </a:cubicBezTo>
                  <a:cubicBezTo>
                    <a:pt x="329" y="182"/>
                    <a:pt x="335" y="177"/>
                    <a:pt x="320" y="200"/>
                  </a:cubicBezTo>
                  <a:cubicBezTo>
                    <a:pt x="289" y="249"/>
                    <a:pt x="241" y="281"/>
                    <a:pt x="214" y="332"/>
                  </a:cubicBezTo>
                  <a:cubicBezTo>
                    <a:pt x="213" y="333"/>
                    <a:pt x="212" y="333"/>
                    <a:pt x="212" y="334"/>
                  </a:cubicBezTo>
                  <a:cubicBezTo>
                    <a:pt x="211" y="335"/>
                    <a:pt x="212" y="335"/>
                    <a:pt x="212" y="335"/>
                  </a:cubicBezTo>
                  <a:cubicBezTo>
                    <a:pt x="212" y="336"/>
                    <a:pt x="211" y="337"/>
                    <a:pt x="211" y="337"/>
                  </a:cubicBezTo>
                  <a:cubicBezTo>
                    <a:pt x="210" y="339"/>
                    <a:pt x="212" y="340"/>
                    <a:pt x="213" y="339"/>
                  </a:cubicBezTo>
                  <a:cubicBezTo>
                    <a:pt x="239" y="316"/>
                    <a:pt x="260" y="289"/>
                    <a:pt x="280" y="262"/>
                  </a:cubicBezTo>
                  <a:cubicBezTo>
                    <a:pt x="303" y="238"/>
                    <a:pt x="326" y="214"/>
                    <a:pt x="344" y="191"/>
                  </a:cubicBezTo>
                  <a:cubicBezTo>
                    <a:pt x="321" y="219"/>
                    <a:pt x="299" y="248"/>
                    <a:pt x="275" y="275"/>
                  </a:cubicBezTo>
                  <a:cubicBezTo>
                    <a:pt x="255" y="299"/>
                    <a:pt x="231" y="320"/>
                    <a:pt x="213" y="347"/>
                  </a:cubicBezTo>
                  <a:cubicBezTo>
                    <a:pt x="212" y="349"/>
                    <a:pt x="214" y="350"/>
                    <a:pt x="215" y="349"/>
                  </a:cubicBezTo>
                  <a:cubicBezTo>
                    <a:pt x="222" y="341"/>
                    <a:pt x="229" y="334"/>
                    <a:pt x="236" y="327"/>
                  </a:cubicBezTo>
                  <a:cubicBezTo>
                    <a:pt x="228" y="337"/>
                    <a:pt x="221" y="347"/>
                    <a:pt x="214" y="358"/>
                  </a:cubicBezTo>
                  <a:cubicBezTo>
                    <a:pt x="214" y="359"/>
                    <a:pt x="215" y="361"/>
                    <a:pt x="216" y="360"/>
                  </a:cubicBezTo>
                  <a:cubicBezTo>
                    <a:pt x="229" y="351"/>
                    <a:pt x="242" y="340"/>
                    <a:pt x="253" y="329"/>
                  </a:cubicBezTo>
                  <a:cubicBezTo>
                    <a:pt x="243" y="341"/>
                    <a:pt x="233" y="353"/>
                    <a:pt x="223" y="366"/>
                  </a:cubicBezTo>
                  <a:cubicBezTo>
                    <a:pt x="222" y="367"/>
                    <a:pt x="224" y="369"/>
                    <a:pt x="225" y="368"/>
                  </a:cubicBezTo>
                  <a:cubicBezTo>
                    <a:pt x="246" y="348"/>
                    <a:pt x="265" y="328"/>
                    <a:pt x="285" y="307"/>
                  </a:cubicBezTo>
                  <a:cubicBezTo>
                    <a:pt x="281" y="313"/>
                    <a:pt x="276" y="320"/>
                    <a:pt x="272" y="326"/>
                  </a:cubicBezTo>
                  <a:cubicBezTo>
                    <a:pt x="257" y="342"/>
                    <a:pt x="243" y="358"/>
                    <a:pt x="229" y="375"/>
                  </a:cubicBezTo>
                  <a:cubicBezTo>
                    <a:pt x="228" y="376"/>
                    <a:pt x="230" y="378"/>
                    <a:pt x="231" y="377"/>
                  </a:cubicBezTo>
                  <a:cubicBezTo>
                    <a:pt x="247" y="363"/>
                    <a:pt x="259" y="348"/>
                    <a:pt x="271" y="332"/>
                  </a:cubicBezTo>
                  <a:cubicBezTo>
                    <a:pt x="273" y="330"/>
                    <a:pt x="275" y="329"/>
                    <a:pt x="276" y="327"/>
                  </a:cubicBezTo>
                  <a:cubicBezTo>
                    <a:pt x="296" y="306"/>
                    <a:pt x="316" y="286"/>
                    <a:pt x="335" y="265"/>
                  </a:cubicBezTo>
                  <a:cubicBezTo>
                    <a:pt x="347" y="252"/>
                    <a:pt x="358" y="238"/>
                    <a:pt x="370" y="225"/>
                  </a:cubicBezTo>
                  <a:cubicBezTo>
                    <a:pt x="361" y="237"/>
                    <a:pt x="352" y="249"/>
                    <a:pt x="342" y="261"/>
                  </a:cubicBezTo>
                  <a:cubicBezTo>
                    <a:pt x="308" y="303"/>
                    <a:pt x="268" y="339"/>
                    <a:pt x="235" y="383"/>
                  </a:cubicBezTo>
                  <a:cubicBezTo>
                    <a:pt x="234" y="384"/>
                    <a:pt x="236" y="386"/>
                    <a:pt x="238" y="384"/>
                  </a:cubicBezTo>
                  <a:cubicBezTo>
                    <a:pt x="266" y="359"/>
                    <a:pt x="290" y="331"/>
                    <a:pt x="314" y="302"/>
                  </a:cubicBezTo>
                  <a:cubicBezTo>
                    <a:pt x="333" y="279"/>
                    <a:pt x="363" y="254"/>
                    <a:pt x="377" y="229"/>
                  </a:cubicBezTo>
                  <a:cubicBezTo>
                    <a:pt x="343" y="290"/>
                    <a:pt x="281" y="333"/>
                    <a:pt x="242" y="391"/>
                  </a:cubicBezTo>
                  <a:cubicBezTo>
                    <a:pt x="241" y="393"/>
                    <a:pt x="243" y="395"/>
                    <a:pt x="244" y="393"/>
                  </a:cubicBezTo>
                  <a:cubicBezTo>
                    <a:pt x="261" y="378"/>
                    <a:pt x="277" y="361"/>
                    <a:pt x="293" y="345"/>
                  </a:cubicBezTo>
                  <a:cubicBezTo>
                    <a:pt x="279" y="362"/>
                    <a:pt x="265" y="380"/>
                    <a:pt x="250" y="397"/>
                  </a:cubicBezTo>
                  <a:cubicBezTo>
                    <a:pt x="249" y="398"/>
                    <a:pt x="250" y="400"/>
                    <a:pt x="252" y="399"/>
                  </a:cubicBezTo>
                  <a:cubicBezTo>
                    <a:pt x="258" y="394"/>
                    <a:pt x="265" y="390"/>
                    <a:pt x="271" y="384"/>
                  </a:cubicBezTo>
                  <a:cubicBezTo>
                    <a:pt x="266" y="391"/>
                    <a:pt x="261" y="399"/>
                    <a:pt x="257" y="407"/>
                  </a:cubicBezTo>
                  <a:cubicBezTo>
                    <a:pt x="256" y="409"/>
                    <a:pt x="258" y="410"/>
                    <a:pt x="260" y="409"/>
                  </a:cubicBezTo>
                  <a:cubicBezTo>
                    <a:pt x="284" y="389"/>
                    <a:pt x="300" y="363"/>
                    <a:pt x="318" y="338"/>
                  </a:cubicBezTo>
                  <a:cubicBezTo>
                    <a:pt x="319" y="337"/>
                    <a:pt x="320" y="335"/>
                    <a:pt x="322" y="334"/>
                  </a:cubicBezTo>
                  <a:cubicBezTo>
                    <a:pt x="327" y="330"/>
                    <a:pt x="332" y="325"/>
                    <a:pt x="336" y="321"/>
                  </a:cubicBezTo>
                  <a:cubicBezTo>
                    <a:pt x="356" y="302"/>
                    <a:pt x="389" y="273"/>
                    <a:pt x="401" y="250"/>
                  </a:cubicBezTo>
                  <a:cubicBezTo>
                    <a:pt x="384" y="284"/>
                    <a:pt x="350" y="311"/>
                    <a:pt x="325" y="339"/>
                  </a:cubicBezTo>
                  <a:cubicBezTo>
                    <a:pt x="304" y="361"/>
                    <a:pt x="285" y="385"/>
                    <a:pt x="267" y="410"/>
                  </a:cubicBezTo>
                  <a:cubicBezTo>
                    <a:pt x="266" y="412"/>
                    <a:pt x="269" y="413"/>
                    <a:pt x="270" y="412"/>
                  </a:cubicBezTo>
                  <a:cubicBezTo>
                    <a:pt x="287" y="395"/>
                    <a:pt x="304" y="376"/>
                    <a:pt x="321" y="358"/>
                  </a:cubicBezTo>
                  <a:cubicBezTo>
                    <a:pt x="305" y="378"/>
                    <a:pt x="291" y="399"/>
                    <a:pt x="277" y="420"/>
                  </a:cubicBezTo>
                  <a:cubicBezTo>
                    <a:pt x="276" y="422"/>
                    <a:pt x="279" y="424"/>
                    <a:pt x="280" y="422"/>
                  </a:cubicBezTo>
                  <a:cubicBezTo>
                    <a:pt x="308" y="390"/>
                    <a:pt x="336" y="358"/>
                    <a:pt x="363" y="325"/>
                  </a:cubicBezTo>
                  <a:cubicBezTo>
                    <a:pt x="368" y="320"/>
                    <a:pt x="383" y="303"/>
                    <a:pt x="387" y="297"/>
                  </a:cubicBezTo>
                  <a:cubicBezTo>
                    <a:pt x="392" y="291"/>
                    <a:pt x="425" y="246"/>
                    <a:pt x="417" y="258"/>
                  </a:cubicBezTo>
                  <a:cubicBezTo>
                    <a:pt x="409" y="270"/>
                    <a:pt x="400" y="282"/>
                    <a:pt x="391" y="294"/>
                  </a:cubicBezTo>
                  <a:cubicBezTo>
                    <a:pt x="387" y="299"/>
                    <a:pt x="383" y="304"/>
                    <a:pt x="379" y="310"/>
                  </a:cubicBezTo>
                  <a:cubicBezTo>
                    <a:pt x="345" y="354"/>
                    <a:pt x="306" y="395"/>
                    <a:pt x="275" y="441"/>
                  </a:cubicBezTo>
                  <a:cubicBezTo>
                    <a:pt x="274" y="443"/>
                    <a:pt x="276" y="445"/>
                    <a:pt x="278" y="443"/>
                  </a:cubicBezTo>
                  <a:cubicBezTo>
                    <a:pt x="287" y="433"/>
                    <a:pt x="296" y="423"/>
                    <a:pt x="306" y="412"/>
                  </a:cubicBezTo>
                  <a:cubicBezTo>
                    <a:pt x="305" y="414"/>
                    <a:pt x="304" y="416"/>
                    <a:pt x="303" y="417"/>
                  </a:cubicBezTo>
                  <a:cubicBezTo>
                    <a:pt x="292" y="431"/>
                    <a:pt x="282" y="444"/>
                    <a:pt x="273" y="459"/>
                  </a:cubicBezTo>
                  <a:cubicBezTo>
                    <a:pt x="272" y="460"/>
                    <a:pt x="274" y="462"/>
                    <a:pt x="275" y="461"/>
                  </a:cubicBezTo>
                  <a:cubicBezTo>
                    <a:pt x="288" y="445"/>
                    <a:pt x="300" y="428"/>
                    <a:pt x="312" y="411"/>
                  </a:cubicBezTo>
                  <a:cubicBezTo>
                    <a:pt x="316" y="407"/>
                    <a:pt x="319" y="403"/>
                    <a:pt x="323" y="399"/>
                  </a:cubicBezTo>
                  <a:cubicBezTo>
                    <a:pt x="354" y="364"/>
                    <a:pt x="390" y="333"/>
                    <a:pt x="418" y="295"/>
                  </a:cubicBezTo>
                  <a:cubicBezTo>
                    <a:pt x="426" y="284"/>
                    <a:pt x="434" y="274"/>
                    <a:pt x="443" y="264"/>
                  </a:cubicBezTo>
                  <a:cubicBezTo>
                    <a:pt x="431" y="278"/>
                    <a:pt x="421" y="294"/>
                    <a:pt x="409" y="309"/>
                  </a:cubicBezTo>
                  <a:cubicBezTo>
                    <a:pt x="387" y="336"/>
                    <a:pt x="364" y="362"/>
                    <a:pt x="341" y="389"/>
                  </a:cubicBezTo>
                  <a:cubicBezTo>
                    <a:pt x="334" y="398"/>
                    <a:pt x="328" y="407"/>
                    <a:pt x="321" y="416"/>
                  </a:cubicBezTo>
                  <a:cubicBezTo>
                    <a:pt x="299" y="437"/>
                    <a:pt x="276" y="459"/>
                    <a:pt x="267" y="487"/>
                  </a:cubicBezTo>
                  <a:cubicBezTo>
                    <a:pt x="267" y="488"/>
                    <a:pt x="269" y="490"/>
                    <a:pt x="270" y="489"/>
                  </a:cubicBezTo>
                  <a:cubicBezTo>
                    <a:pt x="279" y="478"/>
                    <a:pt x="288" y="467"/>
                    <a:pt x="297" y="456"/>
                  </a:cubicBezTo>
                  <a:cubicBezTo>
                    <a:pt x="285" y="472"/>
                    <a:pt x="273" y="488"/>
                    <a:pt x="262" y="505"/>
                  </a:cubicBezTo>
                  <a:cubicBezTo>
                    <a:pt x="260" y="507"/>
                    <a:pt x="263" y="509"/>
                    <a:pt x="265" y="507"/>
                  </a:cubicBezTo>
                  <a:cubicBezTo>
                    <a:pt x="288" y="476"/>
                    <a:pt x="315" y="447"/>
                    <a:pt x="342" y="418"/>
                  </a:cubicBezTo>
                  <a:cubicBezTo>
                    <a:pt x="313" y="454"/>
                    <a:pt x="283" y="490"/>
                    <a:pt x="256" y="527"/>
                  </a:cubicBezTo>
                  <a:cubicBezTo>
                    <a:pt x="256" y="528"/>
                    <a:pt x="256" y="529"/>
                    <a:pt x="257" y="530"/>
                  </a:cubicBezTo>
                  <a:cubicBezTo>
                    <a:pt x="256" y="531"/>
                    <a:pt x="255" y="532"/>
                    <a:pt x="254" y="533"/>
                  </a:cubicBezTo>
                  <a:cubicBezTo>
                    <a:pt x="253" y="535"/>
                    <a:pt x="255" y="536"/>
                    <a:pt x="257" y="535"/>
                  </a:cubicBezTo>
                  <a:cubicBezTo>
                    <a:pt x="277" y="508"/>
                    <a:pt x="298" y="483"/>
                    <a:pt x="321" y="459"/>
                  </a:cubicBezTo>
                  <a:cubicBezTo>
                    <a:pt x="295" y="488"/>
                    <a:pt x="271" y="518"/>
                    <a:pt x="250" y="551"/>
                  </a:cubicBezTo>
                  <a:cubicBezTo>
                    <a:pt x="249" y="552"/>
                    <a:pt x="250" y="554"/>
                    <a:pt x="252" y="553"/>
                  </a:cubicBezTo>
                  <a:cubicBezTo>
                    <a:pt x="251" y="553"/>
                    <a:pt x="251" y="554"/>
                    <a:pt x="251" y="554"/>
                  </a:cubicBezTo>
                  <a:cubicBezTo>
                    <a:pt x="250" y="555"/>
                    <a:pt x="252" y="557"/>
                    <a:pt x="253" y="556"/>
                  </a:cubicBezTo>
                  <a:cubicBezTo>
                    <a:pt x="257" y="553"/>
                    <a:pt x="260" y="550"/>
                    <a:pt x="263" y="547"/>
                  </a:cubicBezTo>
                  <a:cubicBezTo>
                    <a:pt x="288" y="532"/>
                    <a:pt x="307" y="508"/>
                    <a:pt x="324" y="484"/>
                  </a:cubicBezTo>
                  <a:cubicBezTo>
                    <a:pt x="344" y="462"/>
                    <a:pt x="363" y="439"/>
                    <a:pt x="382" y="416"/>
                  </a:cubicBezTo>
                  <a:cubicBezTo>
                    <a:pt x="413" y="380"/>
                    <a:pt x="445" y="343"/>
                    <a:pt x="475" y="307"/>
                  </a:cubicBezTo>
                  <a:cubicBezTo>
                    <a:pt x="484" y="299"/>
                    <a:pt x="492" y="294"/>
                    <a:pt x="482" y="306"/>
                  </a:cubicBezTo>
                  <a:cubicBezTo>
                    <a:pt x="470" y="321"/>
                    <a:pt x="455" y="334"/>
                    <a:pt x="442" y="349"/>
                  </a:cubicBezTo>
                  <a:cubicBezTo>
                    <a:pt x="410" y="384"/>
                    <a:pt x="379" y="420"/>
                    <a:pt x="349" y="457"/>
                  </a:cubicBezTo>
                  <a:cubicBezTo>
                    <a:pt x="333" y="477"/>
                    <a:pt x="316" y="497"/>
                    <a:pt x="299" y="517"/>
                  </a:cubicBezTo>
                  <a:cubicBezTo>
                    <a:pt x="298" y="519"/>
                    <a:pt x="296" y="520"/>
                    <a:pt x="295" y="522"/>
                  </a:cubicBezTo>
                  <a:cubicBezTo>
                    <a:pt x="276" y="543"/>
                    <a:pt x="253" y="563"/>
                    <a:pt x="241" y="588"/>
                  </a:cubicBezTo>
                  <a:cubicBezTo>
                    <a:pt x="240" y="590"/>
                    <a:pt x="242" y="592"/>
                    <a:pt x="243" y="591"/>
                  </a:cubicBezTo>
                  <a:cubicBezTo>
                    <a:pt x="259" y="578"/>
                    <a:pt x="269" y="562"/>
                    <a:pt x="281" y="546"/>
                  </a:cubicBezTo>
                  <a:cubicBezTo>
                    <a:pt x="293" y="530"/>
                    <a:pt x="306" y="514"/>
                    <a:pt x="319" y="499"/>
                  </a:cubicBezTo>
                  <a:cubicBezTo>
                    <a:pt x="364" y="446"/>
                    <a:pt x="411" y="394"/>
                    <a:pt x="460" y="344"/>
                  </a:cubicBezTo>
                  <a:cubicBezTo>
                    <a:pt x="471" y="331"/>
                    <a:pt x="483" y="319"/>
                    <a:pt x="494" y="307"/>
                  </a:cubicBezTo>
                  <a:cubicBezTo>
                    <a:pt x="523" y="276"/>
                    <a:pt x="486" y="321"/>
                    <a:pt x="478" y="330"/>
                  </a:cubicBezTo>
                  <a:cubicBezTo>
                    <a:pt x="450" y="356"/>
                    <a:pt x="426" y="385"/>
                    <a:pt x="401" y="413"/>
                  </a:cubicBezTo>
                  <a:cubicBezTo>
                    <a:pt x="345" y="478"/>
                    <a:pt x="290" y="543"/>
                    <a:pt x="235" y="608"/>
                  </a:cubicBezTo>
                  <a:cubicBezTo>
                    <a:pt x="234" y="609"/>
                    <a:pt x="236" y="611"/>
                    <a:pt x="237" y="611"/>
                  </a:cubicBezTo>
                  <a:cubicBezTo>
                    <a:pt x="255" y="601"/>
                    <a:pt x="270" y="587"/>
                    <a:pt x="284" y="572"/>
                  </a:cubicBezTo>
                  <a:cubicBezTo>
                    <a:pt x="281" y="576"/>
                    <a:pt x="278" y="580"/>
                    <a:pt x="275" y="583"/>
                  </a:cubicBezTo>
                  <a:cubicBezTo>
                    <a:pt x="259" y="597"/>
                    <a:pt x="242" y="610"/>
                    <a:pt x="232" y="628"/>
                  </a:cubicBezTo>
                  <a:cubicBezTo>
                    <a:pt x="231" y="630"/>
                    <a:pt x="233" y="632"/>
                    <a:pt x="234" y="630"/>
                  </a:cubicBezTo>
                  <a:cubicBezTo>
                    <a:pt x="245" y="619"/>
                    <a:pt x="256" y="607"/>
                    <a:pt x="266" y="595"/>
                  </a:cubicBezTo>
                  <a:cubicBezTo>
                    <a:pt x="281" y="581"/>
                    <a:pt x="296" y="568"/>
                    <a:pt x="310" y="552"/>
                  </a:cubicBezTo>
                  <a:cubicBezTo>
                    <a:pt x="315" y="546"/>
                    <a:pt x="321" y="539"/>
                    <a:pt x="326" y="533"/>
                  </a:cubicBezTo>
                  <a:cubicBezTo>
                    <a:pt x="322" y="539"/>
                    <a:pt x="317" y="546"/>
                    <a:pt x="312" y="553"/>
                  </a:cubicBezTo>
                  <a:cubicBezTo>
                    <a:pt x="289" y="585"/>
                    <a:pt x="258" y="609"/>
                    <a:pt x="233" y="639"/>
                  </a:cubicBezTo>
                  <a:cubicBezTo>
                    <a:pt x="232" y="640"/>
                    <a:pt x="234" y="643"/>
                    <a:pt x="235" y="642"/>
                  </a:cubicBezTo>
                  <a:cubicBezTo>
                    <a:pt x="315" y="581"/>
                    <a:pt x="366" y="487"/>
                    <a:pt x="437" y="417"/>
                  </a:cubicBezTo>
                  <a:cubicBezTo>
                    <a:pt x="458" y="396"/>
                    <a:pt x="478" y="376"/>
                    <a:pt x="498" y="355"/>
                  </a:cubicBezTo>
                  <a:cubicBezTo>
                    <a:pt x="509" y="345"/>
                    <a:pt x="565" y="283"/>
                    <a:pt x="518" y="337"/>
                  </a:cubicBezTo>
                  <a:cubicBezTo>
                    <a:pt x="481" y="380"/>
                    <a:pt x="441" y="421"/>
                    <a:pt x="402" y="463"/>
                  </a:cubicBezTo>
                  <a:cubicBezTo>
                    <a:pt x="362" y="505"/>
                    <a:pt x="328" y="551"/>
                    <a:pt x="291" y="595"/>
                  </a:cubicBezTo>
                  <a:cubicBezTo>
                    <a:pt x="290" y="596"/>
                    <a:pt x="289" y="596"/>
                    <a:pt x="289" y="597"/>
                  </a:cubicBezTo>
                  <a:cubicBezTo>
                    <a:pt x="269" y="619"/>
                    <a:pt x="249" y="640"/>
                    <a:pt x="229" y="661"/>
                  </a:cubicBezTo>
                  <a:cubicBezTo>
                    <a:pt x="227" y="663"/>
                    <a:pt x="230" y="665"/>
                    <a:pt x="231" y="663"/>
                  </a:cubicBezTo>
                  <a:cubicBezTo>
                    <a:pt x="236" y="658"/>
                    <a:pt x="241" y="653"/>
                    <a:pt x="246" y="648"/>
                  </a:cubicBezTo>
                  <a:cubicBezTo>
                    <a:pt x="246" y="648"/>
                    <a:pt x="245" y="650"/>
                    <a:pt x="244" y="650"/>
                  </a:cubicBezTo>
                  <a:cubicBezTo>
                    <a:pt x="265" y="629"/>
                    <a:pt x="285" y="606"/>
                    <a:pt x="306" y="584"/>
                  </a:cubicBezTo>
                  <a:cubicBezTo>
                    <a:pt x="346" y="540"/>
                    <a:pt x="386" y="495"/>
                    <a:pt x="427" y="451"/>
                  </a:cubicBezTo>
                  <a:cubicBezTo>
                    <a:pt x="465" y="410"/>
                    <a:pt x="498" y="364"/>
                    <a:pt x="539" y="325"/>
                  </a:cubicBezTo>
                  <a:cubicBezTo>
                    <a:pt x="507" y="355"/>
                    <a:pt x="473" y="402"/>
                    <a:pt x="440" y="438"/>
                  </a:cubicBezTo>
                  <a:cubicBezTo>
                    <a:pt x="400" y="482"/>
                    <a:pt x="363" y="530"/>
                    <a:pt x="324" y="575"/>
                  </a:cubicBezTo>
                  <a:cubicBezTo>
                    <a:pt x="319" y="581"/>
                    <a:pt x="314" y="586"/>
                    <a:pt x="310" y="592"/>
                  </a:cubicBezTo>
                  <a:cubicBezTo>
                    <a:pt x="306" y="596"/>
                    <a:pt x="302" y="600"/>
                    <a:pt x="298" y="604"/>
                  </a:cubicBezTo>
                  <a:cubicBezTo>
                    <a:pt x="276" y="626"/>
                    <a:pt x="247" y="648"/>
                    <a:pt x="233" y="676"/>
                  </a:cubicBezTo>
                  <a:cubicBezTo>
                    <a:pt x="232" y="677"/>
                    <a:pt x="234" y="679"/>
                    <a:pt x="236" y="678"/>
                  </a:cubicBezTo>
                  <a:cubicBezTo>
                    <a:pt x="251" y="660"/>
                    <a:pt x="266" y="643"/>
                    <a:pt x="282" y="626"/>
                  </a:cubicBezTo>
                  <a:cubicBezTo>
                    <a:pt x="320" y="587"/>
                    <a:pt x="356" y="546"/>
                    <a:pt x="391" y="505"/>
                  </a:cubicBezTo>
                  <a:cubicBezTo>
                    <a:pt x="429" y="459"/>
                    <a:pt x="469" y="415"/>
                    <a:pt x="509" y="371"/>
                  </a:cubicBezTo>
                  <a:cubicBezTo>
                    <a:pt x="515" y="365"/>
                    <a:pt x="520" y="359"/>
                    <a:pt x="525" y="352"/>
                  </a:cubicBezTo>
                  <a:cubicBezTo>
                    <a:pt x="546" y="326"/>
                    <a:pt x="527" y="357"/>
                    <a:pt x="522" y="362"/>
                  </a:cubicBezTo>
                  <a:cubicBezTo>
                    <a:pt x="505" y="379"/>
                    <a:pt x="489" y="399"/>
                    <a:pt x="472" y="418"/>
                  </a:cubicBezTo>
                  <a:cubicBezTo>
                    <a:pt x="390" y="510"/>
                    <a:pt x="310" y="604"/>
                    <a:pt x="227" y="695"/>
                  </a:cubicBezTo>
                  <a:cubicBezTo>
                    <a:pt x="225" y="697"/>
                    <a:pt x="227" y="699"/>
                    <a:pt x="229" y="698"/>
                  </a:cubicBezTo>
                  <a:cubicBezTo>
                    <a:pt x="240" y="687"/>
                    <a:pt x="251" y="676"/>
                    <a:pt x="262" y="665"/>
                  </a:cubicBezTo>
                  <a:cubicBezTo>
                    <a:pt x="261" y="666"/>
                    <a:pt x="261" y="667"/>
                    <a:pt x="260" y="668"/>
                  </a:cubicBezTo>
                  <a:cubicBezTo>
                    <a:pt x="253" y="676"/>
                    <a:pt x="237" y="697"/>
                    <a:pt x="233" y="701"/>
                  </a:cubicBezTo>
                  <a:cubicBezTo>
                    <a:pt x="232" y="702"/>
                    <a:pt x="234" y="704"/>
                    <a:pt x="235" y="703"/>
                  </a:cubicBezTo>
                  <a:cubicBezTo>
                    <a:pt x="258" y="689"/>
                    <a:pt x="278" y="670"/>
                    <a:pt x="297" y="648"/>
                  </a:cubicBezTo>
                  <a:cubicBezTo>
                    <a:pt x="296" y="649"/>
                    <a:pt x="295" y="651"/>
                    <a:pt x="294" y="652"/>
                  </a:cubicBezTo>
                  <a:cubicBezTo>
                    <a:pt x="273" y="678"/>
                    <a:pt x="246" y="696"/>
                    <a:pt x="226" y="722"/>
                  </a:cubicBezTo>
                  <a:cubicBezTo>
                    <a:pt x="225" y="724"/>
                    <a:pt x="227" y="725"/>
                    <a:pt x="229" y="724"/>
                  </a:cubicBezTo>
                  <a:cubicBezTo>
                    <a:pt x="247" y="711"/>
                    <a:pt x="264" y="697"/>
                    <a:pt x="281" y="681"/>
                  </a:cubicBezTo>
                  <a:cubicBezTo>
                    <a:pt x="276" y="687"/>
                    <a:pt x="272" y="693"/>
                    <a:pt x="268" y="698"/>
                  </a:cubicBezTo>
                  <a:cubicBezTo>
                    <a:pt x="257" y="710"/>
                    <a:pt x="246" y="722"/>
                    <a:pt x="237" y="734"/>
                  </a:cubicBezTo>
                  <a:cubicBezTo>
                    <a:pt x="235" y="736"/>
                    <a:pt x="237" y="738"/>
                    <a:pt x="239" y="736"/>
                  </a:cubicBezTo>
                  <a:cubicBezTo>
                    <a:pt x="241" y="734"/>
                    <a:pt x="242" y="732"/>
                    <a:pt x="244" y="730"/>
                  </a:cubicBezTo>
                  <a:cubicBezTo>
                    <a:pt x="240" y="735"/>
                    <a:pt x="237" y="739"/>
                    <a:pt x="236" y="745"/>
                  </a:cubicBezTo>
                  <a:cubicBezTo>
                    <a:pt x="236" y="746"/>
                    <a:pt x="237" y="746"/>
                    <a:pt x="237" y="745"/>
                  </a:cubicBezTo>
                  <a:cubicBezTo>
                    <a:pt x="242" y="728"/>
                    <a:pt x="264" y="717"/>
                    <a:pt x="279" y="707"/>
                  </a:cubicBezTo>
                  <a:cubicBezTo>
                    <a:pt x="275" y="711"/>
                    <a:pt x="272" y="715"/>
                    <a:pt x="268" y="719"/>
                  </a:cubicBezTo>
                  <a:cubicBezTo>
                    <a:pt x="262" y="725"/>
                    <a:pt x="256" y="731"/>
                    <a:pt x="250" y="737"/>
                  </a:cubicBezTo>
                  <a:cubicBezTo>
                    <a:pt x="250" y="738"/>
                    <a:pt x="249" y="739"/>
                    <a:pt x="248" y="740"/>
                  </a:cubicBezTo>
                  <a:cubicBezTo>
                    <a:pt x="244" y="744"/>
                    <a:pt x="241" y="748"/>
                    <a:pt x="238" y="752"/>
                  </a:cubicBezTo>
                  <a:cubicBezTo>
                    <a:pt x="237" y="753"/>
                    <a:pt x="237" y="754"/>
                    <a:pt x="238" y="754"/>
                  </a:cubicBezTo>
                  <a:cubicBezTo>
                    <a:pt x="238" y="755"/>
                    <a:pt x="237" y="756"/>
                    <a:pt x="237" y="757"/>
                  </a:cubicBezTo>
                  <a:cubicBezTo>
                    <a:pt x="237" y="759"/>
                    <a:pt x="240" y="760"/>
                    <a:pt x="240" y="758"/>
                  </a:cubicBezTo>
                  <a:cubicBezTo>
                    <a:pt x="241" y="756"/>
                    <a:pt x="242" y="754"/>
                    <a:pt x="243" y="752"/>
                  </a:cubicBezTo>
                  <a:cubicBezTo>
                    <a:pt x="262" y="739"/>
                    <a:pt x="279" y="723"/>
                    <a:pt x="297" y="708"/>
                  </a:cubicBezTo>
                  <a:cubicBezTo>
                    <a:pt x="305" y="700"/>
                    <a:pt x="305" y="700"/>
                    <a:pt x="296" y="709"/>
                  </a:cubicBezTo>
                  <a:cubicBezTo>
                    <a:pt x="290" y="717"/>
                    <a:pt x="282" y="724"/>
                    <a:pt x="275" y="731"/>
                  </a:cubicBezTo>
                  <a:cubicBezTo>
                    <a:pt x="263" y="743"/>
                    <a:pt x="252" y="755"/>
                    <a:pt x="241" y="767"/>
                  </a:cubicBezTo>
                  <a:cubicBezTo>
                    <a:pt x="240" y="769"/>
                    <a:pt x="242" y="771"/>
                    <a:pt x="243" y="770"/>
                  </a:cubicBezTo>
                  <a:cubicBezTo>
                    <a:pt x="264" y="753"/>
                    <a:pt x="286" y="735"/>
                    <a:pt x="304" y="715"/>
                  </a:cubicBezTo>
                  <a:cubicBezTo>
                    <a:pt x="285" y="735"/>
                    <a:pt x="266" y="754"/>
                    <a:pt x="249" y="775"/>
                  </a:cubicBezTo>
                  <a:cubicBezTo>
                    <a:pt x="247" y="777"/>
                    <a:pt x="249" y="779"/>
                    <a:pt x="251" y="777"/>
                  </a:cubicBezTo>
                  <a:cubicBezTo>
                    <a:pt x="260" y="770"/>
                    <a:pt x="270" y="762"/>
                    <a:pt x="279" y="756"/>
                  </a:cubicBezTo>
                  <a:cubicBezTo>
                    <a:pt x="285" y="751"/>
                    <a:pt x="270" y="770"/>
                    <a:pt x="266" y="775"/>
                  </a:cubicBezTo>
                  <a:cubicBezTo>
                    <a:pt x="264" y="777"/>
                    <a:pt x="262" y="780"/>
                    <a:pt x="259" y="783"/>
                  </a:cubicBezTo>
                  <a:cubicBezTo>
                    <a:pt x="258" y="785"/>
                    <a:pt x="261" y="787"/>
                    <a:pt x="262" y="785"/>
                  </a:cubicBezTo>
                  <a:cubicBezTo>
                    <a:pt x="267" y="780"/>
                    <a:pt x="271" y="774"/>
                    <a:pt x="276" y="768"/>
                  </a:cubicBezTo>
                  <a:cubicBezTo>
                    <a:pt x="282" y="764"/>
                    <a:pt x="287" y="761"/>
                    <a:pt x="283" y="765"/>
                  </a:cubicBezTo>
                  <a:cubicBezTo>
                    <a:pt x="275" y="774"/>
                    <a:pt x="266" y="781"/>
                    <a:pt x="259" y="790"/>
                  </a:cubicBezTo>
                  <a:cubicBezTo>
                    <a:pt x="257" y="792"/>
                    <a:pt x="259" y="794"/>
                    <a:pt x="261" y="793"/>
                  </a:cubicBezTo>
                  <a:cubicBezTo>
                    <a:pt x="270" y="787"/>
                    <a:pt x="278" y="780"/>
                    <a:pt x="288" y="774"/>
                  </a:cubicBezTo>
                  <a:cubicBezTo>
                    <a:pt x="280" y="779"/>
                    <a:pt x="272" y="787"/>
                    <a:pt x="265" y="794"/>
                  </a:cubicBezTo>
                  <a:cubicBezTo>
                    <a:pt x="264" y="795"/>
                    <a:pt x="266" y="798"/>
                    <a:pt x="267" y="797"/>
                  </a:cubicBezTo>
                  <a:cubicBezTo>
                    <a:pt x="276" y="792"/>
                    <a:pt x="286" y="786"/>
                    <a:pt x="293" y="779"/>
                  </a:cubicBezTo>
                  <a:cubicBezTo>
                    <a:pt x="285" y="787"/>
                    <a:pt x="276" y="794"/>
                    <a:pt x="267" y="802"/>
                  </a:cubicBezTo>
                  <a:cubicBezTo>
                    <a:pt x="266" y="803"/>
                    <a:pt x="268" y="805"/>
                    <a:pt x="270" y="804"/>
                  </a:cubicBezTo>
                  <a:cubicBezTo>
                    <a:pt x="278" y="799"/>
                    <a:pt x="286" y="793"/>
                    <a:pt x="295" y="787"/>
                  </a:cubicBezTo>
                  <a:cubicBezTo>
                    <a:pt x="288" y="792"/>
                    <a:pt x="281" y="805"/>
                    <a:pt x="275" y="811"/>
                  </a:cubicBezTo>
                  <a:cubicBezTo>
                    <a:pt x="274" y="813"/>
                    <a:pt x="276" y="816"/>
                    <a:pt x="278" y="814"/>
                  </a:cubicBezTo>
                  <a:cubicBezTo>
                    <a:pt x="286" y="806"/>
                    <a:pt x="295" y="799"/>
                    <a:pt x="305" y="793"/>
                  </a:cubicBezTo>
                  <a:cubicBezTo>
                    <a:pt x="299" y="796"/>
                    <a:pt x="294" y="804"/>
                    <a:pt x="290" y="809"/>
                  </a:cubicBezTo>
                  <a:cubicBezTo>
                    <a:pt x="288" y="811"/>
                    <a:pt x="290" y="813"/>
                    <a:pt x="292" y="812"/>
                  </a:cubicBezTo>
                  <a:cubicBezTo>
                    <a:pt x="297" y="808"/>
                    <a:pt x="303" y="804"/>
                    <a:pt x="308" y="800"/>
                  </a:cubicBezTo>
                  <a:cubicBezTo>
                    <a:pt x="317" y="793"/>
                    <a:pt x="295" y="814"/>
                    <a:pt x="294" y="816"/>
                  </a:cubicBezTo>
                  <a:cubicBezTo>
                    <a:pt x="292" y="818"/>
                    <a:pt x="295" y="820"/>
                    <a:pt x="297" y="818"/>
                  </a:cubicBezTo>
                  <a:cubicBezTo>
                    <a:pt x="299" y="817"/>
                    <a:pt x="301" y="815"/>
                    <a:pt x="303" y="813"/>
                  </a:cubicBezTo>
                  <a:cubicBezTo>
                    <a:pt x="303" y="813"/>
                    <a:pt x="304" y="812"/>
                    <a:pt x="304" y="812"/>
                  </a:cubicBezTo>
                  <a:cubicBezTo>
                    <a:pt x="307" y="809"/>
                    <a:pt x="309" y="807"/>
                    <a:pt x="312" y="805"/>
                  </a:cubicBezTo>
                  <a:cubicBezTo>
                    <a:pt x="331" y="788"/>
                    <a:pt x="315" y="810"/>
                    <a:pt x="312" y="814"/>
                  </a:cubicBezTo>
                  <a:cubicBezTo>
                    <a:pt x="311" y="816"/>
                    <a:pt x="314" y="818"/>
                    <a:pt x="315" y="816"/>
                  </a:cubicBezTo>
                  <a:cubicBezTo>
                    <a:pt x="318" y="812"/>
                    <a:pt x="321" y="809"/>
                    <a:pt x="326" y="807"/>
                  </a:cubicBezTo>
                  <a:cubicBezTo>
                    <a:pt x="325" y="809"/>
                    <a:pt x="327" y="811"/>
                    <a:pt x="329" y="810"/>
                  </a:cubicBezTo>
                  <a:cubicBezTo>
                    <a:pt x="331" y="806"/>
                    <a:pt x="334" y="804"/>
                    <a:pt x="336" y="801"/>
                  </a:cubicBezTo>
                  <a:cubicBezTo>
                    <a:pt x="338" y="799"/>
                    <a:pt x="335" y="796"/>
                    <a:pt x="334" y="798"/>
                  </a:cubicBezTo>
                  <a:cubicBezTo>
                    <a:pt x="334" y="798"/>
                    <a:pt x="334" y="798"/>
                    <a:pt x="334" y="798"/>
                  </a:cubicBezTo>
                  <a:cubicBezTo>
                    <a:pt x="333" y="797"/>
                    <a:pt x="332" y="796"/>
                    <a:pt x="331" y="797"/>
                  </a:cubicBezTo>
                  <a:cubicBezTo>
                    <a:pt x="323" y="802"/>
                    <a:pt x="325" y="801"/>
                    <a:pt x="318" y="807"/>
                  </a:cubicBezTo>
                  <a:cubicBezTo>
                    <a:pt x="320" y="806"/>
                    <a:pt x="325" y="799"/>
                    <a:pt x="328" y="794"/>
                  </a:cubicBezTo>
                  <a:cubicBezTo>
                    <a:pt x="329" y="792"/>
                    <a:pt x="327" y="790"/>
                    <a:pt x="325" y="791"/>
                  </a:cubicBezTo>
                  <a:cubicBezTo>
                    <a:pt x="320" y="794"/>
                    <a:pt x="315" y="798"/>
                    <a:pt x="311" y="801"/>
                  </a:cubicBezTo>
                  <a:cubicBezTo>
                    <a:pt x="313" y="798"/>
                    <a:pt x="315" y="796"/>
                    <a:pt x="317" y="793"/>
                  </a:cubicBezTo>
                  <a:cubicBezTo>
                    <a:pt x="318" y="791"/>
                    <a:pt x="315" y="789"/>
                    <a:pt x="314" y="790"/>
                  </a:cubicBezTo>
                  <a:cubicBezTo>
                    <a:pt x="282" y="817"/>
                    <a:pt x="304" y="800"/>
                    <a:pt x="313" y="787"/>
                  </a:cubicBezTo>
                  <a:cubicBezTo>
                    <a:pt x="314" y="786"/>
                    <a:pt x="312" y="784"/>
                    <a:pt x="311" y="785"/>
                  </a:cubicBezTo>
                  <a:cubicBezTo>
                    <a:pt x="304" y="789"/>
                    <a:pt x="297" y="793"/>
                    <a:pt x="291" y="798"/>
                  </a:cubicBezTo>
                  <a:cubicBezTo>
                    <a:pt x="295" y="793"/>
                    <a:pt x="300" y="787"/>
                    <a:pt x="304" y="782"/>
                  </a:cubicBezTo>
                  <a:cubicBezTo>
                    <a:pt x="305" y="780"/>
                    <a:pt x="304" y="778"/>
                    <a:pt x="302" y="779"/>
                  </a:cubicBezTo>
                  <a:cubicBezTo>
                    <a:pt x="293" y="785"/>
                    <a:pt x="283" y="792"/>
                    <a:pt x="276" y="798"/>
                  </a:cubicBezTo>
                  <a:cubicBezTo>
                    <a:pt x="284" y="790"/>
                    <a:pt x="293" y="784"/>
                    <a:pt x="301" y="775"/>
                  </a:cubicBezTo>
                  <a:cubicBezTo>
                    <a:pt x="302" y="774"/>
                    <a:pt x="300" y="772"/>
                    <a:pt x="299" y="773"/>
                  </a:cubicBezTo>
                  <a:cubicBezTo>
                    <a:pt x="291" y="778"/>
                    <a:pt x="282" y="783"/>
                    <a:pt x="274" y="788"/>
                  </a:cubicBezTo>
                  <a:cubicBezTo>
                    <a:pt x="279" y="785"/>
                    <a:pt x="289" y="776"/>
                    <a:pt x="295" y="770"/>
                  </a:cubicBezTo>
                  <a:cubicBezTo>
                    <a:pt x="297" y="768"/>
                    <a:pt x="295" y="766"/>
                    <a:pt x="293" y="767"/>
                  </a:cubicBezTo>
                  <a:cubicBezTo>
                    <a:pt x="283" y="772"/>
                    <a:pt x="275" y="779"/>
                    <a:pt x="266" y="785"/>
                  </a:cubicBezTo>
                  <a:cubicBezTo>
                    <a:pt x="273" y="780"/>
                    <a:pt x="284" y="769"/>
                    <a:pt x="292" y="761"/>
                  </a:cubicBezTo>
                  <a:cubicBezTo>
                    <a:pt x="293" y="759"/>
                    <a:pt x="292" y="757"/>
                    <a:pt x="290" y="758"/>
                  </a:cubicBezTo>
                  <a:cubicBezTo>
                    <a:pt x="286" y="760"/>
                    <a:pt x="282" y="762"/>
                    <a:pt x="279" y="765"/>
                  </a:cubicBezTo>
                  <a:cubicBezTo>
                    <a:pt x="282" y="760"/>
                    <a:pt x="285" y="756"/>
                    <a:pt x="288" y="751"/>
                  </a:cubicBezTo>
                  <a:cubicBezTo>
                    <a:pt x="289" y="749"/>
                    <a:pt x="287" y="747"/>
                    <a:pt x="285" y="748"/>
                  </a:cubicBezTo>
                  <a:cubicBezTo>
                    <a:pt x="278" y="753"/>
                    <a:pt x="271" y="757"/>
                    <a:pt x="264" y="763"/>
                  </a:cubicBezTo>
                  <a:cubicBezTo>
                    <a:pt x="264" y="763"/>
                    <a:pt x="264" y="762"/>
                    <a:pt x="264" y="762"/>
                  </a:cubicBezTo>
                  <a:cubicBezTo>
                    <a:pt x="280" y="744"/>
                    <a:pt x="297" y="727"/>
                    <a:pt x="313" y="710"/>
                  </a:cubicBezTo>
                  <a:cubicBezTo>
                    <a:pt x="314" y="709"/>
                    <a:pt x="313" y="706"/>
                    <a:pt x="311" y="707"/>
                  </a:cubicBezTo>
                  <a:cubicBezTo>
                    <a:pt x="289" y="724"/>
                    <a:pt x="270" y="743"/>
                    <a:pt x="249" y="761"/>
                  </a:cubicBezTo>
                  <a:cubicBezTo>
                    <a:pt x="269" y="744"/>
                    <a:pt x="293" y="719"/>
                    <a:pt x="312" y="697"/>
                  </a:cubicBezTo>
                  <a:cubicBezTo>
                    <a:pt x="313" y="695"/>
                    <a:pt x="311" y="693"/>
                    <a:pt x="310" y="694"/>
                  </a:cubicBezTo>
                  <a:cubicBezTo>
                    <a:pt x="290" y="708"/>
                    <a:pt x="272" y="726"/>
                    <a:pt x="253" y="741"/>
                  </a:cubicBezTo>
                  <a:cubicBezTo>
                    <a:pt x="271" y="726"/>
                    <a:pt x="288" y="705"/>
                    <a:pt x="302" y="689"/>
                  </a:cubicBezTo>
                  <a:cubicBezTo>
                    <a:pt x="304" y="687"/>
                    <a:pt x="306" y="685"/>
                    <a:pt x="307" y="684"/>
                  </a:cubicBezTo>
                  <a:cubicBezTo>
                    <a:pt x="309" y="681"/>
                    <a:pt x="312" y="678"/>
                    <a:pt x="314" y="674"/>
                  </a:cubicBezTo>
                  <a:cubicBezTo>
                    <a:pt x="315" y="673"/>
                    <a:pt x="314" y="672"/>
                    <a:pt x="313" y="672"/>
                  </a:cubicBezTo>
                  <a:cubicBezTo>
                    <a:pt x="329" y="652"/>
                    <a:pt x="345" y="633"/>
                    <a:pt x="360" y="613"/>
                  </a:cubicBezTo>
                  <a:cubicBezTo>
                    <a:pt x="389" y="576"/>
                    <a:pt x="436" y="543"/>
                    <a:pt x="448" y="497"/>
                  </a:cubicBezTo>
                  <a:cubicBezTo>
                    <a:pt x="449" y="495"/>
                    <a:pt x="447" y="494"/>
                    <a:pt x="446" y="495"/>
                  </a:cubicBezTo>
                  <a:cubicBezTo>
                    <a:pt x="423" y="519"/>
                    <a:pt x="401" y="543"/>
                    <a:pt x="381" y="569"/>
                  </a:cubicBezTo>
                  <a:cubicBezTo>
                    <a:pt x="389" y="558"/>
                    <a:pt x="397" y="548"/>
                    <a:pt x="405" y="538"/>
                  </a:cubicBezTo>
                  <a:cubicBezTo>
                    <a:pt x="427" y="513"/>
                    <a:pt x="451" y="488"/>
                    <a:pt x="475" y="465"/>
                  </a:cubicBezTo>
                  <a:cubicBezTo>
                    <a:pt x="483" y="458"/>
                    <a:pt x="491" y="451"/>
                    <a:pt x="498" y="444"/>
                  </a:cubicBezTo>
                  <a:cubicBezTo>
                    <a:pt x="497" y="446"/>
                    <a:pt x="496" y="448"/>
                    <a:pt x="495" y="451"/>
                  </a:cubicBezTo>
                  <a:cubicBezTo>
                    <a:pt x="495" y="451"/>
                    <a:pt x="496" y="452"/>
                    <a:pt x="496" y="451"/>
                  </a:cubicBezTo>
                  <a:cubicBezTo>
                    <a:pt x="500" y="446"/>
                    <a:pt x="503" y="440"/>
                    <a:pt x="507" y="435"/>
                  </a:cubicBezTo>
                  <a:cubicBezTo>
                    <a:pt x="512" y="429"/>
                    <a:pt x="517" y="425"/>
                    <a:pt x="522" y="420"/>
                  </a:cubicBezTo>
                  <a:cubicBezTo>
                    <a:pt x="522" y="419"/>
                    <a:pt x="522" y="418"/>
                    <a:pt x="522" y="418"/>
                  </a:cubicBezTo>
                  <a:cubicBezTo>
                    <a:pt x="526" y="412"/>
                    <a:pt x="530" y="406"/>
                    <a:pt x="533" y="399"/>
                  </a:cubicBezTo>
                  <a:cubicBezTo>
                    <a:pt x="534" y="397"/>
                    <a:pt x="533" y="395"/>
                    <a:pt x="531" y="396"/>
                  </a:cubicBezTo>
                  <a:cubicBezTo>
                    <a:pt x="528" y="399"/>
                    <a:pt x="524" y="402"/>
                    <a:pt x="521" y="405"/>
                  </a:cubicBezTo>
                  <a:cubicBezTo>
                    <a:pt x="524" y="399"/>
                    <a:pt x="527" y="394"/>
                    <a:pt x="530" y="389"/>
                  </a:cubicBezTo>
                  <a:cubicBezTo>
                    <a:pt x="530" y="387"/>
                    <a:pt x="529" y="386"/>
                    <a:pt x="528" y="387"/>
                  </a:cubicBezTo>
                  <a:cubicBezTo>
                    <a:pt x="525" y="388"/>
                    <a:pt x="523" y="390"/>
                    <a:pt x="520" y="392"/>
                  </a:cubicBezTo>
                  <a:cubicBezTo>
                    <a:pt x="528" y="383"/>
                    <a:pt x="535" y="373"/>
                    <a:pt x="540" y="362"/>
                  </a:cubicBezTo>
                  <a:cubicBezTo>
                    <a:pt x="540" y="362"/>
                    <a:pt x="540" y="362"/>
                    <a:pt x="540" y="362"/>
                  </a:cubicBezTo>
                  <a:cubicBezTo>
                    <a:pt x="546" y="350"/>
                    <a:pt x="550" y="338"/>
                    <a:pt x="552" y="326"/>
                  </a:cubicBezTo>
                  <a:cubicBezTo>
                    <a:pt x="552" y="326"/>
                    <a:pt x="552" y="325"/>
                    <a:pt x="552" y="324"/>
                  </a:cubicBezTo>
                  <a:cubicBezTo>
                    <a:pt x="553" y="323"/>
                    <a:pt x="552" y="323"/>
                    <a:pt x="552" y="322"/>
                  </a:cubicBezTo>
                  <a:close/>
                  <a:moveTo>
                    <a:pt x="40" y="124"/>
                  </a:moveTo>
                  <a:cubicBezTo>
                    <a:pt x="48" y="116"/>
                    <a:pt x="53" y="106"/>
                    <a:pt x="58" y="95"/>
                  </a:cubicBezTo>
                  <a:cubicBezTo>
                    <a:pt x="58" y="94"/>
                    <a:pt x="57" y="92"/>
                    <a:pt x="55" y="93"/>
                  </a:cubicBezTo>
                  <a:cubicBezTo>
                    <a:pt x="44" y="103"/>
                    <a:pt x="33" y="112"/>
                    <a:pt x="23" y="123"/>
                  </a:cubicBezTo>
                  <a:cubicBezTo>
                    <a:pt x="34" y="112"/>
                    <a:pt x="43" y="102"/>
                    <a:pt x="52" y="89"/>
                  </a:cubicBezTo>
                  <a:cubicBezTo>
                    <a:pt x="53" y="87"/>
                    <a:pt x="51" y="86"/>
                    <a:pt x="49" y="87"/>
                  </a:cubicBezTo>
                  <a:cubicBezTo>
                    <a:pt x="39" y="95"/>
                    <a:pt x="26" y="107"/>
                    <a:pt x="18" y="115"/>
                  </a:cubicBezTo>
                  <a:cubicBezTo>
                    <a:pt x="30" y="103"/>
                    <a:pt x="40" y="91"/>
                    <a:pt x="49" y="77"/>
                  </a:cubicBezTo>
                  <a:cubicBezTo>
                    <a:pt x="50" y="86"/>
                    <a:pt x="56" y="94"/>
                    <a:pt x="65" y="99"/>
                  </a:cubicBezTo>
                  <a:cubicBezTo>
                    <a:pt x="57" y="107"/>
                    <a:pt x="49" y="116"/>
                    <a:pt x="40" y="124"/>
                  </a:cubicBezTo>
                  <a:close/>
                  <a:moveTo>
                    <a:pt x="49" y="131"/>
                  </a:moveTo>
                  <a:cubicBezTo>
                    <a:pt x="57" y="123"/>
                    <a:pt x="63" y="109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1" y="101"/>
                    <a:pt x="73" y="102"/>
                    <a:pt x="75" y="102"/>
                  </a:cubicBezTo>
                  <a:cubicBezTo>
                    <a:pt x="67" y="111"/>
                    <a:pt x="58" y="121"/>
                    <a:pt x="49" y="131"/>
                  </a:cubicBezTo>
                  <a:close/>
                  <a:moveTo>
                    <a:pt x="74" y="118"/>
                  </a:moveTo>
                  <a:cubicBezTo>
                    <a:pt x="47" y="149"/>
                    <a:pt x="75" y="109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84" y="101"/>
                    <a:pt x="89" y="99"/>
                    <a:pt x="93" y="96"/>
                  </a:cubicBezTo>
                  <a:cubicBezTo>
                    <a:pt x="87" y="103"/>
                    <a:pt x="80" y="110"/>
                    <a:pt x="74" y="118"/>
                  </a:cubicBezTo>
                  <a:close/>
                  <a:moveTo>
                    <a:pt x="102" y="97"/>
                  </a:moveTo>
                  <a:cubicBezTo>
                    <a:pt x="104" y="93"/>
                    <a:pt x="106" y="89"/>
                    <a:pt x="107" y="85"/>
                  </a:cubicBezTo>
                  <a:cubicBezTo>
                    <a:pt x="108" y="85"/>
                    <a:pt x="108" y="85"/>
                    <a:pt x="107" y="84"/>
                  </a:cubicBezTo>
                  <a:cubicBezTo>
                    <a:pt x="112" y="80"/>
                    <a:pt x="117" y="77"/>
                    <a:pt x="121" y="77"/>
                  </a:cubicBezTo>
                  <a:cubicBezTo>
                    <a:pt x="114" y="83"/>
                    <a:pt x="108" y="90"/>
                    <a:pt x="102" y="97"/>
                  </a:cubicBezTo>
                  <a:close/>
                  <a:moveTo>
                    <a:pt x="98" y="112"/>
                  </a:moveTo>
                  <a:cubicBezTo>
                    <a:pt x="108" y="101"/>
                    <a:pt x="117" y="89"/>
                    <a:pt x="125" y="77"/>
                  </a:cubicBezTo>
                  <a:cubicBezTo>
                    <a:pt x="126" y="77"/>
                    <a:pt x="127" y="78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17" y="89"/>
                    <a:pt x="108" y="101"/>
                    <a:pt x="98" y="112"/>
                  </a:cubicBezTo>
                  <a:close/>
                  <a:moveTo>
                    <a:pt x="103" y="137"/>
                  </a:moveTo>
                  <a:cubicBezTo>
                    <a:pt x="113" y="122"/>
                    <a:pt x="124" y="108"/>
                    <a:pt x="133" y="92"/>
                  </a:cubicBezTo>
                  <a:cubicBezTo>
                    <a:pt x="134" y="90"/>
                    <a:pt x="132" y="89"/>
                    <a:pt x="130" y="90"/>
                  </a:cubicBezTo>
                  <a:cubicBezTo>
                    <a:pt x="118" y="103"/>
                    <a:pt x="107" y="117"/>
                    <a:pt x="95" y="131"/>
                  </a:cubicBezTo>
                  <a:cubicBezTo>
                    <a:pt x="109" y="115"/>
                    <a:pt x="121" y="100"/>
                    <a:pt x="130" y="82"/>
                  </a:cubicBezTo>
                  <a:cubicBezTo>
                    <a:pt x="131" y="84"/>
                    <a:pt x="132" y="87"/>
                    <a:pt x="133" y="91"/>
                  </a:cubicBezTo>
                  <a:cubicBezTo>
                    <a:pt x="134" y="96"/>
                    <a:pt x="134" y="99"/>
                    <a:pt x="133" y="102"/>
                  </a:cubicBezTo>
                  <a:cubicBezTo>
                    <a:pt x="133" y="102"/>
                    <a:pt x="132" y="101"/>
                    <a:pt x="131" y="102"/>
                  </a:cubicBezTo>
                  <a:cubicBezTo>
                    <a:pt x="121" y="113"/>
                    <a:pt x="110" y="127"/>
                    <a:pt x="103" y="137"/>
                  </a:cubicBezTo>
                  <a:close/>
                  <a:moveTo>
                    <a:pt x="127" y="118"/>
                  </a:moveTo>
                  <a:cubicBezTo>
                    <a:pt x="127" y="119"/>
                    <a:pt x="127" y="120"/>
                    <a:pt x="128" y="122"/>
                  </a:cubicBezTo>
                  <a:cubicBezTo>
                    <a:pt x="101" y="150"/>
                    <a:pt x="115" y="137"/>
                    <a:pt x="127" y="118"/>
                  </a:cubicBezTo>
                  <a:close/>
                  <a:moveTo>
                    <a:pt x="131" y="124"/>
                  </a:moveTo>
                  <a:cubicBezTo>
                    <a:pt x="133" y="125"/>
                    <a:pt x="134" y="126"/>
                    <a:pt x="136" y="127"/>
                  </a:cubicBezTo>
                  <a:cubicBezTo>
                    <a:pt x="114" y="152"/>
                    <a:pt x="125" y="140"/>
                    <a:pt x="131" y="124"/>
                  </a:cubicBezTo>
                  <a:close/>
                  <a:moveTo>
                    <a:pt x="138" y="129"/>
                  </a:moveTo>
                  <a:cubicBezTo>
                    <a:pt x="139" y="128"/>
                    <a:pt x="139" y="128"/>
                    <a:pt x="139" y="128"/>
                  </a:cubicBezTo>
                  <a:cubicBezTo>
                    <a:pt x="141" y="129"/>
                    <a:pt x="144" y="130"/>
                    <a:pt x="147" y="132"/>
                  </a:cubicBezTo>
                  <a:cubicBezTo>
                    <a:pt x="126" y="151"/>
                    <a:pt x="123" y="159"/>
                    <a:pt x="138" y="129"/>
                  </a:cubicBezTo>
                  <a:close/>
                  <a:moveTo>
                    <a:pt x="157" y="138"/>
                  </a:moveTo>
                  <a:cubicBezTo>
                    <a:pt x="158" y="136"/>
                    <a:pt x="156" y="134"/>
                    <a:pt x="155" y="135"/>
                  </a:cubicBezTo>
                  <a:cubicBezTo>
                    <a:pt x="131" y="161"/>
                    <a:pt x="131" y="163"/>
                    <a:pt x="151" y="133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6" y="135"/>
                    <a:pt x="161" y="136"/>
                    <a:pt x="164" y="137"/>
                  </a:cubicBezTo>
                  <a:cubicBezTo>
                    <a:pt x="164" y="137"/>
                    <a:pt x="164" y="137"/>
                    <a:pt x="163" y="138"/>
                  </a:cubicBezTo>
                  <a:cubicBezTo>
                    <a:pt x="143" y="161"/>
                    <a:pt x="137" y="169"/>
                    <a:pt x="157" y="138"/>
                  </a:cubicBezTo>
                  <a:close/>
                  <a:moveTo>
                    <a:pt x="400" y="475"/>
                  </a:moveTo>
                  <a:cubicBezTo>
                    <a:pt x="374" y="504"/>
                    <a:pt x="348" y="532"/>
                    <a:pt x="323" y="560"/>
                  </a:cubicBezTo>
                  <a:cubicBezTo>
                    <a:pt x="346" y="533"/>
                    <a:pt x="369" y="505"/>
                    <a:pt x="393" y="477"/>
                  </a:cubicBezTo>
                  <a:cubicBezTo>
                    <a:pt x="418" y="449"/>
                    <a:pt x="444" y="422"/>
                    <a:pt x="469" y="395"/>
                  </a:cubicBezTo>
                  <a:cubicBezTo>
                    <a:pt x="446" y="422"/>
                    <a:pt x="424" y="449"/>
                    <a:pt x="400" y="475"/>
                  </a:cubicBezTo>
                  <a:close/>
                  <a:moveTo>
                    <a:pt x="528" y="290"/>
                  </a:moveTo>
                  <a:cubicBezTo>
                    <a:pt x="531" y="291"/>
                    <a:pt x="534" y="292"/>
                    <a:pt x="536" y="294"/>
                  </a:cubicBezTo>
                  <a:cubicBezTo>
                    <a:pt x="528" y="301"/>
                    <a:pt x="521" y="307"/>
                    <a:pt x="513" y="315"/>
                  </a:cubicBezTo>
                  <a:cubicBezTo>
                    <a:pt x="519" y="306"/>
                    <a:pt x="524" y="298"/>
                    <a:pt x="528" y="290"/>
                  </a:cubicBezTo>
                  <a:close/>
                  <a:moveTo>
                    <a:pt x="508" y="331"/>
                  </a:moveTo>
                  <a:cubicBezTo>
                    <a:pt x="469" y="378"/>
                    <a:pt x="423" y="418"/>
                    <a:pt x="382" y="462"/>
                  </a:cubicBezTo>
                  <a:cubicBezTo>
                    <a:pt x="384" y="459"/>
                    <a:pt x="387" y="456"/>
                    <a:pt x="390" y="453"/>
                  </a:cubicBezTo>
                  <a:cubicBezTo>
                    <a:pt x="402" y="437"/>
                    <a:pt x="416" y="423"/>
                    <a:pt x="429" y="409"/>
                  </a:cubicBezTo>
                  <a:cubicBezTo>
                    <a:pt x="441" y="396"/>
                    <a:pt x="454" y="384"/>
                    <a:pt x="466" y="371"/>
                  </a:cubicBezTo>
                  <a:cubicBezTo>
                    <a:pt x="468" y="369"/>
                    <a:pt x="470" y="368"/>
                    <a:pt x="472" y="366"/>
                  </a:cubicBezTo>
                  <a:cubicBezTo>
                    <a:pt x="484" y="355"/>
                    <a:pt x="558" y="269"/>
                    <a:pt x="508" y="331"/>
                  </a:cubicBezTo>
                  <a:close/>
                  <a:moveTo>
                    <a:pt x="484" y="275"/>
                  </a:moveTo>
                  <a:cubicBezTo>
                    <a:pt x="452" y="307"/>
                    <a:pt x="421" y="340"/>
                    <a:pt x="389" y="374"/>
                  </a:cubicBezTo>
                  <a:cubicBezTo>
                    <a:pt x="419" y="339"/>
                    <a:pt x="449" y="304"/>
                    <a:pt x="481" y="270"/>
                  </a:cubicBezTo>
                  <a:cubicBezTo>
                    <a:pt x="482" y="272"/>
                    <a:pt x="483" y="273"/>
                    <a:pt x="484" y="275"/>
                  </a:cubicBezTo>
                  <a:close/>
                  <a:moveTo>
                    <a:pt x="478" y="268"/>
                  </a:moveTo>
                  <a:cubicBezTo>
                    <a:pt x="474" y="272"/>
                    <a:pt x="470" y="277"/>
                    <a:pt x="466" y="281"/>
                  </a:cubicBezTo>
                  <a:cubicBezTo>
                    <a:pt x="469" y="276"/>
                    <a:pt x="472" y="271"/>
                    <a:pt x="474" y="265"/>
                  </a:cubicBezTo>
                  <a:cubicBezTo>
                    <a:pt x="476" y="266"/>
                    <a:pt x="477" y="267"/>
                    <a:pt x="478" y="268"/>
                  </a:cubicBezTo>
                  <a:close/>
                  <a:moveTo>
                    <a:pt x="161" y="168"/>
                  </a:moveTo>
                  <a:cubicBezTo>
                    <a:pt x="161" y="167"/>
                    <a:pt x="161" y="166"/>
                    <a:pt x="160" y="166"/>
                  </a:cubicBezTo>
                  <a:cubicBezTo>
                    <a:pt x="165" y="161"/>
                    <a:pt x="169" y="156"/>
                    <a:pt x="173" y="151"/>
                  </a:cubicBezTo>
                  <a:cubicBezTo>
                    <a:pt x="174" y="154"/>
                    <a:pt x="175" y="156"/>
                    <a:pt x="175" y="158"/>
                  </a:cubicBezTo>
                  <a:cubicBezTo>
                    <a:pt x="175" y="158"/>
                    <a:pt x="175" y="158"/>
                    <a:pt x="174" y="159"/>
                  </a:cubicBezTo>
                  <a:cubicBezTo>
                    <a:pt x="170" y="164"/>
                    <a:pt x="143" y="198"/>
                    <a:pt x="161" y="168"/>
                  </a:cubicBezTo>
                  <a:close/>
                  <a:moveTo>
                    <a:pt x="165" y="181"/>
                  </a:moveTo>
                  <a:cubicBezTo>
                    <a:pt x="167" y="178"/>
                    <a:pt x="171" y="172"/>
                    <a:pt x="177" y="162"/>
                  </a:cubicBezTo>
                  <a:cubicBezTo>
                    <a:pt x="177" y="163"/>
                    <a:pt x="178" y="165"/>
                    <a:pt x="178" y="166"/>
                  </a:cubicBezTo>
                  <a:cubicBezTo>
                    <a:pt x="171" y="174"/>
                    <a:pt x="167" y="179"/>
                    <a:pt x="165" y="181"/>
                  </a:cubicBezTo>
                  <a:close/>
                  <a:moveTo>
                    <a:pt x="181" y="170"/>
                  </a:moveTo>
                  <a:cubicBezTo>
                    <a:pt x="183" y="172"/>
                    <a:pt x="185" y="174"/>
                    <a:pt x="187" y="175"/>
                  </a:cubicBezTo>
                  <a:cubicBezTo>
                    <a:pt x="169" y="194"/>
                    <a:pt x="175" y="188"/>
                    <a:pt x="181" y="170"/>
                  </a:cubicBezTo>
                  <a:close/>
                  <a:moveTo>
                    <a:pt x="191" y="177"/>
                  </a:moveTo>
                  <a:cubicBezTo>
                    <a:pt x="192" y="177"/>
                    <a:pt x="193" y="177"/>
                    <a:pt x="194" y="178"/>
                  </a:cubicBezTo>
                  <a:cubicBezTo>
                    <a:pt x="178" y="194"/>
                    <a:pt x="176" y="201"/>
                    <a:pt x="191" y="177"/>
                  </a:cubicBezTo>
                  <a:close/>
                  <a:moveTo>
                    <a:pt x="192" y="195"/>
                  </a:moveTo>
                  <a:cubicBezTo>
                    <a:pt x="194" y="192"/>
                    <a:pt x="196" y="187"/>
                    <a:pt x="199" y="179"/>
                  </a:cubicBezTo>
                  <a:cubicBezTo>
                    <a:pt x="201" y="179"/>
                    <a:pt x="204" y="179"/>
                    <a:pt x="206" y="179"/>
                  </a:cubicBezTo>
                  <a:cubicBezTo>
                    <a:pt x="199" y="187"/>
                    <a:pt x="194" y="192"/>
                    <a:pt x="192" y="195"/>
                  </a:cubicBezTo>
                  <a:close/>
                  <a:moveTo>
                    <a:pt x="226" y="214"/>
                  </a:moveTo>
                  <a:cubicBezTo>
                    <a:pt x="232" y="207"/>
                    <a:pt x="248" y="185"/>
                    <a:pt x="255" y="171"/>
                  </a:cubicBezTo>
                  <a:cubicBezTo>
                    <a:pt x="255" y="169"/>
                    <a:pt x="253" y="167"/>
                    <a:pt x="252" y="169"/>
                  </a:cubicBezTo>
                  <a:cubicBezTo>
                    <a:pt x="244" y="176"/>
                    <a:pt x="237" y="183"/>
                    <a:pt x="231" y="192"/>
                  </a:cubicBezTo>
                  <a:cubicBezTo>
                    <a:pt x="213" y="214"/>
                    <a:pt x="233" y="181"/>
                    <a:pt x="235" y="177"/>
                  </a:cubicBezTo>
                  <a:cubicBezTo>
                    <a:pt x="236" y="176"/>
                    <a:pt x="234" y="175"/>
                    <a:pt x="233" y="176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33" y="175"/>
                    <a:pt x="232" y="175"/>
                    <a:pt x="231" y="176"/>
                  </a:cubicBezTo>
                  <a:cubicBezTo>
                    <a:pt x="224" y="185"/>
                    <a:pt x="210" y="211"/>
                    <a:pt x="223" y="180"/>
                  </a:cubicBezTo>
                  <a:cubicBezTo>
                    <a:pt x="224" y="178"/>
                    <a:pt x="221" y="177"/>
                    <a:pt x="220" y="178"/>
                  </a:cubicBezTo>
                  <a:cubicBezTo>
                    <a:pt x="197" y="199"/>
                    <a:pt x="200" y="209"/>
                    <a:pt x="210" y="180"/>
                  </a:cubicBezTo>
                  <a:cubicBezTo>
                    <a:pt x="210" y="180"/>
                    <a:pt x="210" y="179"/>
                    <a:pt x="209" y="179"/>
                  </a:cubicBezTo>
                  <a:cubicBezTo>
                    <a:pt x="215" y="178"/>
                    <a:pt x="220" y="177"/>
                    <a:pt x="226" y="176"/>
                  </a:cubicBezTo>
                  <a:cubicBezTo>
                    <a:pt x="241" y="172"/>
                    <a:pt x="255" y="166"/>
                    <a:pt x="270" y="163"/>
                  </a:cubicBezTo>
                  <a:cubicBezTo>
                    <a:pt x="254" y="179"/>
                    <a:pt x="241" y="197"/>
                    <a:pt x="226" y="214"/>
                  </a:cubicBezTo>
                  <a:close/>
                  <a:moveTo>
                    <a:pt x="265" y="184"/>
                  </a:moveTo>
                  <a:cubicBezTo>
                    <a:pt x="269" y="177"/>
                    <a:pt x="273" y="170"/>
                    <a:pt x="276" y="162"/>
                  </a:cubicBezTo>
                  <a:cubicBezTo>
                    <a:pt x="279" y="162"/>
                    <a:pt x="283" y="161"/>
                    <a:pt x="286" y="161"/>
                  </a:cubicBezTo>
                  <a:cubicBezTo>
                    <a:pt x="278" y="168"/>
                    <a:pt x="271" y="176"/>
                    <a:pt x="265" y="184"/>
                  </a:cubicBezTo>
                  <a:close/>
                  <a:moveTo>
                    <a:pt x="223" y="265"/>
                  </a:moveTo>
                  <a:cubicBezTo>
                    <a:pt x="216" y="273"/>
                    <a:pt x="198" y="283"/>
                    <a:pt x="194" y="291"/>
                  </a:cubicBezTo>
                  <a:cubicBezTo>
                    <a:pt x="221" y="244"/>
                    <a:pt x="266" y="211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4" y="162"/>
                    <a:pt x="297" y="162"/>
                    <a:pt x="300" y="163"/>
                  </a:cubicBezTo>
                  <a:cubicBezTo>
                    <a:pt x="283" y="186"/>
                    <a:pt x="265" y="208"/>
                    <a:pt x="247" y="231"/>
                  </a:cubicBezTo>
                  <a:cubicBezTo>
                    <a:pt x="239" y="242"/>
                    <a:pt x="231" y="254"/>
                    <a:pt x="223" y="265"/>
                  </a:cubicBezTo>
                  <a:close/>
                  <a:moveTo>
                    <a:pt x="289" y="183"/>
                  </a:moveTo>
                  <a:cubicBezTo>
                    <a:pt x="280" y="200"/>
                    <a:pt x="267" y="214"/>
                    <a:pt x="255" y="229"/>
                  </a:cubicBezTo>
                  <a:cubicBezTo>
                    <a:pt x="263" y="217"/>
                    <a:pt x="271" y="206"/>
                    <a:pt x="279" y="196"/>
                  </a:cubicBezTo>
                  <a:cubicBezTo>
                    <a:pt x="283" y="191"/>
                    <a:pt x="305" y="156"/>
                    <a:pt x="289" y="183"/>
                  </a:cubicBezTo>
                  <a:close/>
                  <a:moveTo>
                    <a:pt x="203" y="302"/>
                  </a:moveTo>
                  <a:cubicBezTo>
                    <a:pt x="218" y="287"/>
                    <a:pt x="234" y="264"/>
                    <a:pt x="248" y="244"/>
                  </a:cubicBezTo>
                  <a:cubicBezTo>
                    <a:pt x="267" y="217"/>
                    <a:pt x="289" y="194"/>
                    <a:pt x="303" y="164"/>
                  </a:cubicBezTo>
                  <a:cubicBezTo>
                    <a:pt x="303" y="164"/>
                    <a:pt x="303" y="164"/>
                    <a:pt x="303" y="164"/>
                  </a:cubicBezTo>
                  <a:cubicBezTo>
                    <a:pt x="304" y="164"/>
                    <a:pt x="304" y="164"/>
                    <a:pt x="304" y="164"/>
                  </a:cubicBezTo>
                  <a:cubicBezTo>
                    <a:pt x="307" y="165"/>
                    <a:pt x="310" y="166"/>
                    <a:pt x="314" y="167"/>
                  </a:cubicBezTo>
                  <a:cubicBezTo>
                    <a:pt x="275" y="211"/>
                    <a:pt x="244" y="261"/>
                    <a:pt x="203" y="302"/>
                  </a:cubicBezTo>
                  <a:close/>
                  <a:moveTo>
                    <a:pt x="317" y="168"/>
                  </a:moveTo>
                  <a:cubicBezTo>
                    <a:pt x="320" y="169"/>
                    <a:pt x="323" y="170"/>
                    <a:pt x="325" y="171"/>
                  </a:cubicBezTo>
                  <a:cubicBezTo>
                    <a:pt x="318" y="177"/>
                    <a:pt x="311" y="184"/>
                    <a:pt x="304" y="191"/>
                  </a:cubicBezTo>
                  <a:cubicBezTo>
                    <a:pt x="309" y="184"/>
                    <a:pt x="313" y="176"/>
                    <a:pt x="317" y="168"/>
                  </a:cubicBezTo>
                  <a:close/>
                  <a:moveTo>
                    <a:pt x="214" y="303"/>
                  </a:moveTo>
                  <a:cubicBezTo>
                    <a:pt x="193" y="327"/>
                    <a:pt x="229" y="284"/>
                    <a:pt x="233" y="280"/>
                  </a:cubicBezTo>
                  <a:cubicBezTo>
                    <a:pt x="240" y="272"/>
                    <a:pt x="246" y="263"/>
                    <a:pt x="253" y="255"/>
                  </a:cubicBezTo>
                  <a:cubicBezTo>
                    <a:pt x="240" y="272"/>
                    <a:pt x="228" y="289"/>
                    <a:pt x="214" y="303"/>
                  </a:cubicBezTo>
                  <a:close/>
                  <a:moveTo>
                    <a:pt x="228" y="302"/>
                  </a:moveTo>
                  <a:cubicBezTo>
                    <a:pt x="223" y="309"/>
                    <a:pt x="217" y="315"/>
                    <a:pt x="212" y="322"/>
                  </a:cubicBezTo>
                  <a:cubicBezTo>
                    <a:pt x="218" y="314"/>
                    <a:pt x="224" y="302"/>
                    <a:pt x="230" y="294"/>
                  </a:cubicBezTo>
                  <a:cubicBezTo>
                    <a:pt x="238" y="285"/>
                    <a:pt x="246" y="277"/>
                    <a:pt x="255" y="268"/>
                  </a:cubicBezTo>
                  <a:cubicBezTo>
                    <a:pt x="246" y="280"/>
                    <a:pt x="237" y="291"/>
                    <a:pt x="228" y="302"/>
                  </a:cubicBezTo>
                  <a:close/>
                  <a:moveTo>
                    <a:pt x="268" y="252"/>
                  </a:moveTo>
                  <a:cubicBezTo>
                    <a:pt x="265" y="255"/>
                    <a:pt x="261" y="259"/>
                    <a:pt x="257" y="263"/>
                  </a:cubicBezTo>
                  <a:cubicBezTo>
                    <a:pt x="250" y="270"/>
                    <a:pt x="242" y="277"/>
                    <a:pt x="235" y="285"/>
                  </a:cubicBezTo>
                  <a:cubicBezTo>
                    <a:pt x="263" y="252"/>
                    <a:pt x="287" y="216"/>
                    <a:pt x="316" y="184"/>
                  </a:cubicBezTo>
                  <a:cubicBezTo>
                    <a:pt x="328" y="170"/>
                    <a:pt x="301" y="207"/>
                    <a:pt x="298" y="211"/>
                  </a:cubicBezTo>
                  <a:cubicBezTo>
                    <a:pt x="288" y="224"/>
                    <a:pt x="278" y="238"/>
                    <a:pt x="268" y="252"/>
                  </a:cubicBezTo>
                  <a:close/>
                  <a:moveTo>
                    <a:pt x="305" y="207"/>
                  </a:moveTo>
                  <a:cubicBezTo>
                    <a:pt x="313" y="196"/>
                    <a:pt x="321" y="184"/>
                    <a:pt x="329" y="173"/>
                  </a:cubicBezTo>
                  <a:cubicBezTo>
                    <a:pt x="331" y="173"/>
                    <a:pt x="332" y="174"/>
                    <a:pt x="334" y="174"/>
                  </a:cubicBezTo>
                  <a:cubicBezTo>
                    <a:pt x="324" y="185"/>
                    <a:pt x="314" y="196"/>
                    <a:pt x="305" y="207"/>
                  </a:cubicBezTo>
                  <a:close/>
                  <a:moveTo>
                    <a:pt x="279" y="262"/>
                  </a:moveTo>
                  <a:cubicBezTo>
                    <a:pt x="277" y="265"/>
                    <a:pt x="274" y="268"/>
                    <a:pt x="272" y="270"/>
                  </a:cubicBezTo>
                  <a:cubicBezTo>
                    <a:pt x="274" y="268"/>
                    <a:pt x="276" y="266"/>
                    <a:pt x="278" y="264"/>
                  </a:cubicBezTo>
                  <a:cubicBezTo>
                    <a:pt x="270" y="274"/>
                    <a:pt x="262" y="284"/>
                    <a:pt x="253" y="294"/>
                  </a:cubicBezTo>
                  <a:cubicBezTo>
                    <a:pt x="247" y="301"/>
                    <a:pt x="236" y="310"/>
                    <a:pt x="228" y="318"/>
                  </a:cubicBezTo>
                  <a:cubicBezTo>
                    <a:pt x="240" y="304"/>
                    <a:pt x="252" y="291"/>
                    <a:pt x="264" y="278"/>
                  </a:cubicBezTo>
                  <a:cubicBezTo>
                    <a:pt x="250" y="293"/>
                    <a:pt x="236" y="307"/>
                    <a:pt x="222" y="323"/>
                  </a:cubicBezTo>
                  <a:cubicBezTo>
                    <a:pt x="252" y="268"/>
                    <a:pt x="309" y="233"/>
                    <a:pt x="337" y="176"/>
                  </a:cubicBezTo>
                  <a:cubicBezTo>
                    <a:pt x="339" y="177"/>
                    <a:pt x="341" y="177"/>
                    <a:pt x="343" y="178"/>
                  </a:cubicBezTo>
                  <a:cubicBezTo>
                    <a:pt x="343" y="179"/>
                    <a:pt x="343" y="178"/>
                    <a:pt x="343" y="179"/>
                  </a:cubicBezTo>
                  <a:cubicBezTo>
                    <a:pt x="323" y="199"/>
                    <a:pt x="308" y="224"/>
                    <a:pt x="291" y="247"/>
                  </a:cubicBezTo>
                  <a:cubicBezTo>
                    <a:pt x="287" y="252"/>
                    <a:pt x="283" y="257"/>
                    <a:pt x="279" y="262"/>
                  </a:cubicBezTo>
                  <a:close/>
                  <a:moveTo>
                    <a:pt x="287" y="254"/>
                  </a:moveTo>
                  <a:cubicBezTo>
                    <a:pt x="285" y="256"/>
                    <a:pt x="283" y="258"/>
                    <a:pt x="281" y="260"/>
                  </a:cubicBezTo>
                  <a:cubicBezTo>
                    <a:pt x="302" y="233"/>
                    <a:pt x="321" y="205"/>
                    <a:pt x="345" y="181"/>
                  </a:cubicBezTo>
                  <a:cubicBezTo>
                    <a:pt x="346" y="180"/>
                    <a:pt x="345" y="180"/>
                    <a:pt x="345" y="179"/>
                  </a:cubicBezTo>
                  <a:cubicBezTo>
                    <a:pt x="347" y="180"/>
                    <a:pt x="349" y="181"/>
                    <a:pt x="351" y="182"/>
                  </a:cubicBezTo>
                  <a:cubicBezTo>
                    <a:pt x="326" y="203"/>
                    <a:pt x="308" y="229"/>
                    <a:pt x="287" y="254"/>
                  </a:cubicBezTo>
                  <a:close/>
                  <a:moveTo>
                    <a:pt x="354" y="184"/>
                  </a:moveTo>
                  <a:cubicBezTo>
                    <a:pt x="357" y="185"/>
                    <a:pt x="359" y="187"/>
                    <a:pt x="361" y="188"/>
                  </a:cubicBezTo>
                  <a:cubicBezTo>
                    <a:pt x="351" y="194"/>
                    <a:pt x="342" y="201"/>
                    <a:pt x="333" y="209"/>
                  </a:cubicBezTo>
                  <a:cubicBezTo>
                    <a:pt x="340" y="201"/>
                    <a:pt x="347" y="192"/>
                    <a:pt x="354" y="184"/>
                  </a:cubicBezTo>
                  <a:close/>
                  <a:moveTo>
                    <a:pt x="349" y="206"/>
                  </a:moveTo>
                  <a:cubicBezTo>
                    <a:pt x="339" y="218"/>
                    <a:pt x="327" y="229"/>
                    <a:pt x="316" y="241"/>
                  </a:cubicBezTo>
                  <a:cubicBezTo>
                    <a:pt x="308" y="250"/>
                    <a:pt x="300" y="258"/>
                    <a:pt x="291" y="267"/>
                  </a:cubicBezTo>
                  <a:cubicBezTo>
                    <a:pt x="303" y="251"/>
                    <a:pt x="314" y="235"/>
                    <a:pt x="327" y="220"/>
                  </a:cubicBezTo>
                  <a:cubicBezTo>
                    <a:pt x="331" y="214"/>
                    <a:pt x="372" y="177"/>
                    <a:pt x="349" y="206"/>
                  </a:cubicBezTo>
                  <a:close/>
                  <a:moveTo>
                    <a:pt x="231" y="327"/>
                  </a:moveTo>
                  <a:cubicBezTo>
                    <a:pt x="206" y="354"/>
                    <a:pt x="237" y="320"/>
                    <a:pt x="244" y="313"/>
                  </a:cubicBezTo>
                  <a:cubicBezTo>
                    <a:pt x="255" y="301"/>
                    <a:pt x="267" y="289"/>
                    <a:pt x="277" y="277"/>
                  </a:cubicBezTo>
                  <a:cubicBezTo>
                    <a:pt x="283" y="270"/>
                    <a:pt x="289" y="263"/>
                    <a:pt x="295" y="256"/>
                  </a:cubicBezTo>
                  <a:cubicBezTo>
                    <a:pt x="294" y="258"/>
                    <a:pt x="293" y="259"/>
                    <a:pt x="292" y="261"/>
                  </a:cubicBezTo>
                  <a:cubicBezTo>
                    <a:pt x="284" y="271"/>
                    <a:pt x="276" y="281"/>
                    <a:pt x="267" y="291"/>
                  </a:cubicBezTo>
                  <a:cubicBezTo>
                    <a:pt x="255" y="303"/>
                    <a:pt x="243" y="315"/>
                    <a:pt x="231" y="327"/>
                  </a:cubicBezTo>
                  <a:close/>
                  <a:moveTo>
                    <a:pt x="245" y="345"/>
                  </a:moveTo>
                  <a:cubicBezTo>
                    <a:pt x="268" y="320"/>
                    <a:pt x="289" y="292"/>
                    <a:pt x="311" y="266"/>
                  </a:cubicBezTo>
                  <a:cubicBezTo>
                    <a:pt x="312" y="265"/>
                    <a:pt x="313" y="264"/>
                    <a:pt x="313" y="263"/>
                  </a:cubicBezTo>
                  <a:cubicBezTo>
                    <a:pt x="309" y="270"/>
                    <a:pt x="304" y="278"/>
                    <a:pt x="299" y="285"/>
                  </a:cubicBezTo>
                  <a:cubicBezTo>
                    <a:pt x="298" y="287"/>
                    <a:pt x="296" y="289"/>
                    <a:pt x="295" y="291"/>
                  </a:cubicBezTo>
                  <a:cubicBezTo>
                    <a:pt x="278" y="309"/>
                    <a:pt x="262" y="327"/>
                    <a:pt x="245" y="345"/>
                  </a:cubicBezTo>
                  <a:close/>
                  <a:moveTo>
                    <a:pt x="329" y="247"/>
                  </a:moveTo>
                  <a:cubicBezTo>
                    <a:pt x="335" y="241"/>
                    <a:pt x="340" y="235"/>
                    <a:pt x="346" y="228"/>
                  </a:cubicBezTo>
                  <a:cubicBezTo>
                    <a:pt x="354" y="223"/>
                    <a:pt x="364" y="216"/>
                    <a:pt x="366" y="213"/>
                  </a:cubicBezTo>
                  <a:cubicBezTo>
                    <a:pt x="365" y="214"/>
                    <a:pt x="366" y="215"/>
                    <a:pt x="367" y="215"/>
                  </a:cubicBezTo>
                  <a:cubicBezTo>
                    <a:pt x="355" y="234"/>
                    <a:pt x="331" y="253"/>
                    <a:pt x="318" y="267"/>
                  </a:cubicBezTo>
                  <a:cubicBezTo>
                    <a:pt x="314" y="271"/>
                    <a:pt x="310" y="275"/>
                    <a:pt x="307" y="278"/>
                  </a:cubicBezTo>
                  <a:cubicBezTo>
                    <a:pt x="310" y="274"/>
                    <a:pt x="313" y="269"/>
                    <a:pt x="316" y="265"/>
                  </a:cubicBezTo>
                  <a:cubicBezTo>
                    <a:pt x="320" y="258"/>
                    <a:pt x="324" y="252"/>
                    <a:pt x="329" y="247"/>
                  </a:cubicBezTo>
                  <a:close/>
                  <a:moveTo>
                    <a:pt x="324" y="247"/>
                  </a:moveTo>
                  <a:cubicBezTo>
                    <a:pt x="333" y="237"/>
                    <a:pt x="342" y="226"/>
                    <a:pt x="351" y="216"/>
                  </a:cubicBezTo>
                  <a:cubicBezTo>
                    <a:pt x="370" y="194"/>
                    <a:pt x="354" y="214"/>
                    <a:pt x="344" y="225"/>
                  </a:cubicBezTo>
                  <a:cubicBezTo>
                    <a:pt x="340" y="229"/>
                    <a:pt x="337" y="233"/>
                    <a:pt x="333" y="237"/>
                  </a:cubicBezTo>
                  <a:cubicBezTo>
                    <a:pt x="330" y="240"/>
                    <a:pt x="327" y="244"/>
                    <a:pt x="324" y="247"/>
                  </a:cubicBezTo>
                  <a:close/>
                  <a:moveTo>
                    <a:pt x="354" y="251"/>
                  </a:moveTo>
                  <a:cubicBezTo>
                    <a:pt x="364" y="238"/>
                    <a:pt x="373" y="225"/>
                    <a:pt x="382" y="212"/>
                  </a:cubicBezTo>
                  <a:cubicBezTo>
                    <a:pt x="383" y="210"/>
                    <a:pt x="380" y="209"/>
                    <a:pt x="379" y="210"/>
                  </a:cubicBezTo>
                  <a:cubicBezTo>
                    <a:pt x="349" y="243"/>
                    <a:pt x="317" y="277"/>
                    <a:pt x="286" y="310"/>
                  </a:cubicBezTo>
                  <a:cubicBezTo>
                    <a:pt x="287" y="310"/>
                    <a:pt x="287" y="309"/>
                    <a:pt x="287" y="309"/>
                  </a:cubicBezTo>
                  <a:cubicBezTo>
                    <a:pt x="291" y="304"/>
                    <a:pt x="294" y="299"/>
                    <a:pt x="297" y="294"/>
                  </a:cubicBezTo>
                  <a:cubicBezTo>
                    <a:pt x="308" y="282"/>
                    <a:pt x="318" y="271"/>
                    <a:pt x="329" y="259"/>
                  </a:cubicBezTo>
                  <a:cubicBezTo>
                    <a:pt x="343" y="244"/>
                    <a:pt x="368" y="226"/>
                    <a:pt x="375" y="206"/>
                  </a:cubicBezTo>
                  <a:cubicBezTo>
                    <a:pt x="376" y="205"/>
                    <a:pt x="375" y="204"/>
                    <a:pt x="375" y="204"/>
                  </a:cubicBezTo>
                  <a:cubicBezTo>
                    <a:pt x="375" y="203"/>
                    <a:pt x="376" y="202"/>
                    <a:pt x="376" y="201"/>
                  </a:cubicBezTo>
                  <a:cubicBezTo>
                    <a:pt x="377" y="200"/>
                    <a:pt x="375" y="199"/>
                    <a:pt x="374" y="200"/>
                  </a:cubicBezTo>
                  <a:cubicBezTo>
                    <a:pt x="369" y="203"/>
                    <a:pt x="364" y="207"/>
                    <a:pt x="360" y="211"/>
                  </a:cubicBezTo>
                  <a:cubicBezTo>
                    <a:pt x="362" y="207"/>
                    <a:pt x="365" y="203"/>
                    <a:pt x="367" y="198"/>
                  </a:cubicBezTo>
                  <a:cubicBezTo>
                    <a:pt x="368" y="197"/>
                    <a:pt x="366" y="195"/>
                    <a:pt x="365" y="196"/>
                  </a:cubicBezTo>
                  <a:cubicBezTo>
                    <a:pt x="321" y="242"/>
                    <a:pt x="280" y="291"/>
                    <a:pt x="238" y="338"/>
                  </a:cubicBezTo>
                  <a:cubicBezTo>
                    <a:pt x="234" y="343"/>
                    <a:pt x="228" y="348"/>
                    <a:pt x="222" y="350"/>
                  </a:cubicBezTo>
                  <a:cubicBezTo>
                    <a:pt x="228" y="342"/>
                    <a:pt x="234" y="333"/>
                    <a:pt x="242" y="326"/>
                  </a:cubicBezTo>
                  <a:cubicBezTo>
                    <a:pt x="251" y="315"/>
                    <a:pt x="261" y="305"/>
                    <a:pt x="271" y="294"/>
                  </a:cubicBezTo>
                  <a:cubicBezTo>
                    <a:pt x="271" y="293"/>
                    <a:pt x="272" y="292"/>
                    <a:pt x="272" y="292"/>
                  </a:cubicBezTo>
                  <a:cubicBezTo>
                    <a:pt x="306" y="260"/>
                    <a:pt x="340" y="228"/>
                    <a:pt x="364" y="190"/>
                  </a:cubicBezTo>
                  <a:cubicBezTo>
                    <a:pt x="374" y="197"/>
                    <a:pt x="382" y="205"/>
                    <a:pt x="386" y="215"/>
                  </a:cubicBezTo>
                  <a:cubicBezTo>
                    <a:pt x="386" y="215"/>
                    <a:pt x="385" y="215"/>
                    <a:pt x="385" y="215"/>
                  </a:cubicBezTo>
                  <a:cubicBezTo>
                    <a:pt x="374" y="227"/>
                    <a:pt x="364" y="239"/>
                    <a:pt x="354" y="251"/>
                  </a:cubicBezTo>
                  <a:close/>
                  <a:moveTo>
                    <a:pt x="271" y="357"/>
                  </a:moveTo>
                  <a:cubicBezTo>
                    <a:pt x="310" y="310"/>
                    <a:pt x="357" y="271"/>
                    <a:pt x="387" y="217"/>
                  </a:cubicBezTo>
                  <a:cubicBezTo>
                    <a:pt x="388" y="220"/>
                    <a:pt x="389" y="224"/>
                    <a:pt x="389" y="227"/>
                  </a:cubicBezTo>
                  <a:cubicBezTo>
                    <a:pt x="389" y="227"/>
                    <a:pt x="388" y="227"/>
                    <a:pt x="388" y="227"/>
                  </a:cubicBezTo>
                  <a:cubicBezTo>
                    <a:pt x="361" y="256"/>
                    <a:pt x="337" y="288"/>
                    <a:pt x="312" y="320"/>
                  </a:cubicBezTo>
                  <a:cubicBezTo>
                    <a:pt x="301" y="332"/>
                    <a:pt x="223" y="416"/>
                    <a:pt x="271" y="357"/>
                  </a:cubicBezTo>
                  <a:close/>
                  <a:moveTo>
                    <a:pt x="371" y="259"/>
                  </a:moveTo>
                  <a:cubicBezTo>
                    <a:pt x="359" y="274"/>
                    <a:pt x="344" y="288"/>
                    <a:pt x="330" y="301"/>
                  </a:cubicBezTo>
                  <a:cubicBezTo>
                    <a:pt x="336" y="294"/>
                    <a:pt x="341" y="287"/>
                    <a:pt x="346" y="280"/>
                  </a:cubicBezTo>
                  <a:cubicBezTo>
                    <a:pt x="352" y="273"/>
                    <a:pt x="401" y="220"/>
                    <a:pt x="371" y="259"/>
                  </a:cubicBezTo>
                  <a:close/>
                  <a:moveTo>
                    <a:pt x="266" y="396"/>
                  </a:moveTo>
                  <a:cubicBezTo>
                    <a:pt x="269" y="390"/>
                    <a:pt x="273" y="385"/>
                    <a:pt x="277" y="379"/>
                  </a:cubicBezTo>
                  <a:cubicBezTo>
                    <a:pt x="283" y="374"/>
                    <a:pt x="288" y="369"/>
                    <a:pt x="293" y="364"/>
                  </a:cubicBezTo>
                  <a:cubicBezTo>
                    <a:pt x="282" y="377"/>
                    <a:pt x="268" y="393"/>
                    <a:pt x="266" y="396"/>
                  </a:cubicBezTo>
                  <a:close/>
                  <a:moveTo>
                    <a:pt x="341" y="310"/>
                  </a:moveTo>
                  <a:cubicBezTo>
                    <a:pt x="348" y="302"/>
                    <a:pt x="354" y="294"/>
                    <a:pt x="360" y="286"/>
                  </a:cubicBezTo>
                  <a:cubicBezTo>
                    <a:pt x="372" y="272"/>
                    <a:pt x="384" y="257"/>
                    <a:pt x="395" y="241"/>
                  </a:cubicBezTo>
                  <a:cubicBezTo>
                    <a:pt x="396" y="240"/>
                    <a:pt x="394" y="238"/>
                    <a:pt x="393" y="240"/>
                  </a:cubicBezTo>
                  <a:cubicBezTo>
                    <a:pt x="380" y="255"/>
                    <a:pt x="368" y="271"/>
                    <a:pt x="355" y="287"/>
                  </a:cubicBezTo>
                  <a:cubicBezTo>
                    <a:pt x="342" y="304"/>
                    <a:pt x="327" y="321"/>
                    <a:pt x="323" y="326"/>
                  </a:cubicBezTo>
                  <a:cubicBezTo>
                    <a:pt x="320" y="330"/>
                    <a:pt x="318" y="333"/>
                    <a:pt x="315" y="336"/>
                  </a:cubicBezTo>
                  <a:cubicBezTo>
                    <a:pt x="303" y="348"/>
                    <a:pt x="290" y="360"/>
                    <a:pt x="280" y="373"/>
                  </a:cubicBezTo>
                  <a:cubicBezTo>
                    <a:pt x="277" y="375"/>
                    <a:pt x="275" y="377"/>
                    <a:pt x="273" y="379"/>
                  </a:cubicBezTo>
                  <a:cubicBezTo>
                    <a:pt x="246" y="403"/>
                    <a:pt x="283" y="363"/>
                    <a:pt x="285" y="361"/>
                  </a:cubicBezTo>
                  <a:cubicBezTo>
                    <a:pt x="291" y="353"/>
                    <a:pt x="300" y="342"/>
                    <a:pt x="306" y="334"/>
                  </a:cubicBezTo>
                  <a:cubicBezTo>
                    <a:pt x="309" y="329"/>
                    <a:pt x="312" y="325"/>
                    <a:pt x="316" y="321"/>
                  </a:cubicBezTo>
                  <a:cubicBezTo>
                    <a:pt x="323" y="313"/>
                    <a:pt x="330" y="305"/>
                    <a:pt x="337" y="297"/>
                  </a:cubicBezTo>
                  <a:cubicBezTo>
                    <a:pt x="356" y="276"/>
                    <a:pt x="378" y="261"/>
                    <a:pt x="389" y="235"/>
                  </a:cubicBezTo>
                  <a:cubicBezTo>
                    <a:pt x="389" y="235"/>
                    <a:pt x="389" y="235"/>
                    <a:pt x="389" y="236"/>
                  </a:cubicBezTo>
                  <a:cubicBezTo>
                    <a:pt x="393" y="239"/>
                    <a:pt x="398" y="240"/>
                    <a:pt x="403" y="241"/>
                  </a:cubicBezTo>
                  <a:cubicBezTo>
                    <a:pt x="382" y="264"/>
                    <a:pt x="363" y="288"/>
                    <a:pt x="341" y="310"/>
                  </a:cubicBezTo>
                  <a:close/>
                  <a:moveTo>
                    <a:pt x="304" y="372"/>
                  </a:moveTo>
                  <a:cubicBezTo>
                    <a:pt x="296" y="381"/>
                    <a:pt x="288" y="389"/>
                    <a:pt x="280" y="398"/>
                  </a:cubicBezTo>
                  <a:cubicBezTo>
                    <a:pt x="286" y="390"/>
                    <a:pt x="292" y="383"/>
                    <a:pt x="298" y="375"/>
                  </a:cubicBezTo>
                  <a:cubicBezTo>
                    <a:pt x="334" y="331"/>
                    <a:pt x="381" y="293"/>
                    <a:pt x="408" y="242"/>
                  </a:cubicBezTo>
                  <a:cubicBezTo>
                    <a:pt x="411" y="242"/>
                    <a:pt x="414" y="242"/>
                    <a:pt x="417" y="243"/>
                  </a:cubicBezTo>
                  <a:cubicBezTo>
                    <a:pt x="417" y="243"/>
                    <a:pt x="417" y="243"/>
                    <a:pt x="417" y="243"/>
                  </a:cubicBezTo>
                  <a:cubicBezTo>
                    <a:pt x="393" y="269"/>
                    <a:pt x="370" y="296"/>
                    <a:pt x="347" y="324"/>
                  </a:cubicBezTo>
                  <a:cubicBezTo>
                    <a:pt x="344" y="327"/>
                    <a:pt x="342" y="330"/>
                    <a:pt x="339" y="332"/>
                  </a:cubicBezTo>
                  <a:cubicBezTo>
                    <a:pt x="327" y="346"/>
                    <a:pt x="316" y="359"/>
                    <a:pt x="304" y="372"/>
                  </a:cubicBezTo>
                  <a:close/>
                  <a:moveTo>
                    <a:pt x="373" y="309"/>
                  </a:moveTo>
                  <a:cubicBezTo>
                    <a:pt x="345" y="341"/>
                    <a:pt x="318" y="374"/>
                    <a:pt x="290" y="406"/>
                  </a:cubicBezTo>
                  <a:cubicBezTo>
                    <a:pt x="275" y="423"/>
                    <a:pt x="311" y="381"/>
                    <a:pt x="313" y="378"/>
                  </a:cubicBezTo>
                  <a:cubicBezTo>
                    <a:pt x="319" y="371"/>
                    <a:pt x="327" y="360"/>
                    <a:pt x="332" y="353"/>
                  </a:cubicBezTo>
                  <a:cubicBezTo>
                    <a:pt x="349" y="328"/>
                    <a:pt x="376" y="303"/>
                    <a:pt x="396" y="278"/>
                  </a:cubicBezTo>
                  <a:cubicBezTo>
                    <a:pt x="397" y="276"/>
                    <a:pt x="398" y="275"/>
                    <a:pt x="399" y="273"/>
                  </a:cubicBezTo>
                  <a:cubicBezTo>
                    <a:pt x="391" y="285"/>
                    <a:pt x="383" y="298"/>
                    <a:pt x="373" y="309"/>
                  </a:cubicBezTo>
                  <a:close/>
                  <a:moveTo>
                    <a:pt x="409" y="261"/>
                  </a:moveTo>
                  <a:cubicBezTo>
                    <a:pt x="413" y="256"/>
                    <a:pt x="416" y="250"/>
                    <a:pt x="419" y="245"/>
                  </a:cubicBezTo>
                  <a:cubicBezTo>
                    <a:pt x="420" y="244"/>
                    <a:pt x="420" y="244"/>
                    <a:pt x="419" y="243"/>
                  </a:cubicBezTo>
                  <a:cubicBezTo>
                    <a:pt x="421" y="243"/>
                    <a:pt x="423" y="244"/>
                    <a:pt x="425" y="244"/>
                  </a:cubicBezTo>
                  <a:cubicBezTo>
                    <a:pt x="419" y="249"/>
                    <a:pt x="414" y="255"/>
                    <a:pt x="409" y="261"/>
                  </a:cubicBezTo>
                  <a:close/>
                  <a:moveTo>
                    <a:pt x="322" y="389"/>
                  </a:moveTo>
                  <a:cubicBezTo>
                    <a:pt x="318" y="393"/>
                    <a:pt x="314" y="397"/>
                    <a:pt x="311" y="401"/>
                  </a:cubicBezTo>
                  <a:cubicBezTo>
                    <a:pt x="303" y="409"/>
                    <a:pt x="293" y="421"/>
                    <a:pt x="287" y="429"/>
                  </a:cubicBezTo>
                  <a:cubicBezTo>
                    <a:pt x="299" y="411"/>
                    <a:pt x="313" y="394"/>
                    <a:pt x="327" y="377"/>
                  </a:cubicBezTo>
                  <a:cubicBezTo>
                    <a:pt x="337" y="365"/>
                    <a:pt x="347" y="352"/>
                    <a:pt x="357" y="340"/>
                  </a:cubicBezTo>
                  <a:cubicBezTo>
                    <a:pt x="355" y="343"/>
                    <a:pt x="353" y="346"/>
                    <a:pt x="350" y="349"/>
                  </a:cubicBezTo>
                  <a:cubicBezTo>
                    <a:pt x="340" y="362"/>
                    <a:pt x="331" y="375"/>
                    <a:pt x="322" y="389"/>
                  </a:cubicBezTo>
                  <a:close/>
                  <a:moveTo>
                    <a:pt x="343" y="365"/>
                  </a:moveTo>
                  <a:cubicBezTo>
                    <a:pt x="353" y="352"/>
                    <a:pt x="362" y="339"/>
                    <a:pt x="372" y="326"/>
                  </a:cubicBezTo>
                  <a:cubicBezTo>
                    <a:pt x="387" y="308"/>
                    <a:pt x="401" y="289"/>
                    <a:pt x="416" y="270"/>
                  </a:cubicBezTo>
                  <a:cubicBezTo>
                    <a:pt x="440" y="241"/>
                    <a:pt x="407" y="291"/>
                    <a:pt x="401" y="298"/>
                  </a:cubicBezTo>
                  <a:cubicBezTo>
                    <a:pt x="391" y="311"/>
                    <a:pt x="380" y="324"/>
                    <a:pt x="369" y="336"/>
                  </a:cubicBezTo>
                  <a:cubicBezTo>
                    <a:pt x="361" y="346"/>
                    <a:pt x="352" y="356"/>
                    <a:pt x="343" y="365"/>
                  </a:cubicBezTo>
                  <a:close/>
                  <a:moveTo>
                    <a:pt x="400" y="310"/>
                  </a:moveTo>
                  <a:cubicBezTo>
                    <a:pt x="414" y="292"/>
                    <a:pt x="427" y="273"/>
                    <a:pt x="436" y="253"/>
                  </a:cubicBezTo>
                  <a:cubicBezTo>
                    <a:pt x="437" y="251"/>
                    <a:pt x="435" y="249"/>
                    <a:pt x="434" y="250"/>
                  </a:cubicBezTo>
                  <a:cubicBezTo>
                    <a:pt x="426" y="257"/>
                    <a:pt x="418" y="264"/>
                    <a:pt x="411" y="271"/>
                  </a:cubicBezTo>
                  <a:cubicBezTo>
                    <a:pt x="417" y="263"/>
                    <a:pt x="423" y="255"/>
                    <a:pt x="428" y="246"/>
                  </a:cubicBezTo>
                  <a:cubicBezTo>
                    <a:pt x="428" y="246"/>
                    <a:pt x="428" y="245"/>
                    <a:pt x="428" y="245"/>
                  </a:cubicBezTo>
                  <a:cubicBezTo>
                    <a:pt x="430" y="246"/>
                    <a:pt x="431" y="246"/>
                    <a:pt x="433" y="247"/>
                  </a:cubicBezTo>
                  <a:cubicBezTo>
                    <a:pt x="438" y="250"/>
                    <a:pt x="444" y="252"/>
                    <a:pt x="450" y="254"/>
                  </a:cubicBezTo>
                  <a:cubicBezTo>
                    <a:pt x="431" y="271"/>
                    <a:pt x="416" y="290"/>
                    <a:pt x="400" y="310"/>
                  </a:cubicBezTo>
                  <a:close/>
                  <a:moveTo>
                    <a:pt x="453" y="255"/>
                  </a:moveTo>
                  <a:cubicBezTo>
                    <a:pt x="459" y="257"/>
                    <a:pt x="465" y="260"/>
                    <a:pt x="471" y="263"/>
                  </a:cubicBezTo>
                  <a:cubicBezTo>
                    <a:pt x="464" y="269"/>
                    <a:pt x="457" y="275"/>
                    <a:pt x="450" y="282"/>
                  </a:cubicBezTo>
                  <a:cubicBezTo>
                    <a:pt x="454" y="275"/>
                    <a:pt x="458" y="268"/>
                    <a:pt x="462" y="261"/>
                  </a:cubicBezTo>
                  <a:cubicBezTo>
                    <a:pt x="462" y="259"/>
                    <a:pt x="460" y="259"/>
                    <a:pt x="459" y="259"/>
                  </a:cubicBezTo>
                  <a:cubicBezTo>
                    <a:pt x="447" y="270"/>
                    <a:pt x="436" y="282"/>
                    <a:pt x="425" y="295"/>
                  </a:cubicBezTo>
                  <a:cubicBezTo>
                    <a:pt x="434" y="281"/>
                    <a:pt x="444" y="268"/>
                    <a:pt x="453" y="255"/>
                  </a:cubicBezTo>
                  <a:close/>
                  <a:moveTo>
                    <a:pt x="429" y="295"/>
                  </a:moveTo>
                  <a:cubicBezTo>
                    <a:pt x="435" y="287"/>
                    <a:pt x="442" y="279"/>
                    <a:pt x="450" y="272"/>
                  </a:cubicBezTo>
                  <a:cubicBezTo>
                    <a:pt x="439" y="284"/>
                    <a:pt x="432" y="301"/>
                    <a:pt x="419" y="314"/>
                  </a:cubicBezTo>
                  <a:cubicBezTo>
                    <a:pt x="409" y="324"/>
                    <a:pt x="399" y="334"/>
                    <a:pt x="389" y="345"/>
                  </a:cubicBezTo>
                  <a:cubicBezTo>
                    <a:pt x="403" y="328"/>
                    <a:pt x="416" y="311"/>
                    <a:pt x="429" y="295"/>
                  </a:cubicBezTo>
                  <a:close/>
                  <a:moveTo>
                    <a:pt x="270" y="494"/>
                  </a:moveTo>
                  <a:cubicBezTo>
                    <a:pt x="304" y="449"/>
                    <a:pt x="344" y="402"/>
                    <a:pt x="382" y="358"/>
                  </a:cubicBezTo>
                  <a:cubicBezTo>
                    <a:pt x="392" y="345"/>
                    <a:pt x="404" y="334"/>
                    <a:pt x="415" y="323"/>
                  </a:cubicBezTo>
                  <a:cubicBezTo>
                    <a:pt x="401" y="341"/>
                    <a:pt x="388" y="360"/>
                    <a:pt x="374" y="377"/>
                  </a:cubicBezTo>
                  <a:cubicBezTo>
                    <a:pt x="341" y="417"/>
                    <a:pt x="301" y="452"/>
                    <a:pt x="270" y="494"/>
                  </a:cubicBezTo>
                  <a:close/>
                  <a:moveTo>
                    <a:pt x="293" y="485"/>
                  </a:moveTo>
                  <a:cubicBezTo>
                    <a:pt x="328" y="439"/>
                    <a:pt x="364" y="394"/>
                    <a:pt x="400" y="350"/>
                  </a:cubicBezTo>
                  <a:cubicBezTo>
                    <a:pt x="400" y="351"/>
                    <a:pt x="399" y="351"/>
                    <a:pt x="398" y="352"/>
                  </a:cubicBezTo>
                  <a:cubicBezTo>
                    <a:pt x="404" y="344"/>
                    <a:pt x="411" y="336"/>
                    <a:pt x="417" y="328"/>
                  </a:cubicBezTo>
                  <a:cubicBezTo>
                    <a:pt x="425" y="317"/>
                    <a:pt x="434" y="305"/>
                    <a:pt x="444" y="294"/>
                  </a:cubicBezTo>
                  <a:cubicBezTo>
                    <a:pt x="448" y="288"/>
                    <a:pt x="484" y="254"/>
                    <a:pt x="457" y="289"/>
                  </a:cubicBezTo>
                  <a:cubicBezTo>
                    <a:pt x="451" y="297"/>
                    <a:pt x="444" y="305"/>
                    <a:pt x="437" y="312"/>
                  </a:cubicBezTo>
                  <a:cubicBezTo>
                    <a:pt x="438" y="311"/>
                    <a:pt x="440" y="310"/>
                    <a:pt x="441" y="308"/>
                  </a:cubicBezTo>
                  <a:cubicBezTo>
                    <a:pt x="416" y="336"/>
                    <a:pt x="392" y="365"/>
                    <a:pt x="368" y="394"/>
                  </a:cubicBezTo>
                  <a:cubicBezTo>
                    <a:pt x="353" y="412"/>
                    <a:pt x="338" y="430"/>
                    <a:pt x="324" y="447"/>
                  </a:cubicBezTo>
                  <a:cubicBezTo>
                    <a:pt x="313" y="460"/>
                    <a:pt x="303" y="472"/>
                    <a:pt x="293" y="485"/>
                  </a:cubicBezTo>
                  <a:close/>
                  <a:moveTo>
                    <a:pt x="260" y="543"/>
                  </a:moveTo>
                  <a:cubicBezTo>
                    <a:pt x="259" y="543"/>
                    <a:pt x="259" y="542"/>
                    <a:pt x="262" y="538"/>
                  </a:cubicBezTo>
                  <a:cubicBezTo>
                    <a:pt x="277" y="515"/>
                    <a:pt x="295" y="492"/>
                    <a:pt x="313" y="470"/>
                  </a:cubicBezTo>
                  <a:cubicBezTo>
                    <a:pt x="337" y="440"/>
                    <a:pt x="366" y="412"/>
                    <a:pt x="395" y="384"/>
                  </a:cubicBezTo>
                  <a:cubicBezTo>
                    <a:pt x="348" y="436"/>
                    <a:pt x="305" y="490"/>
                    <a:pt x="260" y="543"/>
                  </a:cubicBezTo>
                  <a:close/>
                  <a:moveTo>
                    <a:pt x="378" y="415"/>
                  </a:moveTo>
                  <a:cubicBezTo>
                    <a:pt x="377" y="416"/>
                    <a:pt x="376" y="417"/>
                    <a:pt x="375" y="418"/>
                  </a:cubicBezTo>
                  <a:cubicBezTo>
                    <a:pt x="366" y="429"/>
                    <a:pt x="357" y="439"/>
                    <a:pt x="348" y="450"/>
                  </a:cubicBezTo>
                  <a:cubicBezTo>
                    <a:pt x="332" y="467"/>
                    <a:pt x="315" y="484"/>
                    <a:pt x="299" y="502"/>
                  </a:cubicBezTo>
                  <a:cubicBezTo>
                    <a:pt x="301" y="499"/>
                    <a:pt x="304" y="496"/>
                    <a:pt x="306" y="493"/>
                  </a:cubicBezTo>
                  <a:cubicBezTo>
                    <a:pt x="339" y="454"/>
                    <a:pt x="371" y="415"/>
                    <a:pt x="405" y="377"/>
                  </a:cubicBezTo>
                  <a:cubicBezTo>
                    <a:pt x="396" y="390"/>
                    <a:pt x="387" y="403"/>
                    <a:pt x="378" y="415"/>
                  </a:cubicBezTo>
                  <a:close/>
                  <a:moveTo>
                    <a:pt x="443" y="326"/>
                  </a:moveTo>
                  <a:cubicBezTo>
                    <a:pt x="451" y="316"/>
                    <a:pt x="504" y="258"/>
                    <a:pt x="459" y="309"/>
                  </a:cubicBezTo>
                  <a:cubicBezTo>
                    <a:pt x="448" y="321"/>
                    <a:pt x="437" y="333"/>
                    <a:pt x="425" y="345"/>
                  </a:cubicBezTo>
                  <a:cubicBezTo>
                    <a:pt x="431" y="339"/>
                    <a:pt x="437" y="332"/>
                    <a:pt x="443" y="326"/>
                  </a:cubicBezTo>
                  <a:close/>
                  <a:moveTo>
                    <a:pt x="428" y="356"/>
                  </a:moveTo>
                  <a:cubicBezTo>
                    <a:pt x="431" y="351"/>
                    <a:pt x="435" y="346"/>
                    <a:pt x="439" y="341"/>
                  </a:cubicBezTo>
                  <a:cubicBezTo>
                    <a:pt x="443" y="337"/>
                    <a:pt x="448" y="333"/>
                    <a:pt x="452" y="328"/>
                  </a:cubicBezTo>
                  <a:cubicBezTo>
                    <a:pt x="444" y="338"/>
                    <a:pt x="436" y="347"/>
                    <a:pt x="428" y="356"/>
                  </a:cubicBezTo>
                  <a:close/>
                  <a:moveTo>
                    <a:pt x="471" y="307"/>
                  </a:moveTo>
                  <a:cubicBezTo>
                    <a:pt x="471" y="307"/>
                    <a:pt x="470" y="307"/>
                    <a:pt x="470" y="308"/>
                  </a:cubicBezTo>
                  <a:cubicBezTo>
                    <a:pt x="463" y="314"/>
                    <a:pt x="457" y="320"/>
                    <a:pt x="450" y="326"/>
                  </a:cubicBezTo>
                  <a:cubicBezTo>
                    <a:pt x="451" y="325"/>
                    <a:pt x="452" y="324"/>
                    <a:pt x="453" y="323"/>
                  </a:cubicBezTo>
                  <a:cubicBezTo>
                    <a:pt x="458" y="317"/>
                    <a:pt x="497" y="276"/>
                    <a:pt x="471" y="307"/>
                  </a:cubicBezTo>
                  <a:close/>
                  <a:moveTo>
                    <a:pt x="474" y="296"/>
                  </a:moveTo>
                  <a:cubicBezTo>
                    <a:pt x="478" y="290"/>
                    <a:pt x="482" y="284"/>
                    <a:pt x="486" y="278"/>
                  </a:cubicBezTo>
                  <a:cubicBezTo>
                    <a:pt x="487" y="280"/>
                    <a:pt x="487" y="282"/>
                    <a:pt x="487" y="284"/>
                  </a:cubicBezTo>
                  <a:cubicBezTo>
                    <a:pt x="487" y="284"/>
                    <a:pt x="488" y="285"/>
                    <a:pt x="488" y="285"/>
                  </a:cubicBezTo>
                  <a:cubicBezTo>
                    <a:pt x="483" y="288"/>
                    <a:pt x="478" y="292"/>
                    <a:pt x="474" y="296"/>
                  </a:cubicBezTo>
                  <a:close/>
                  <a:moveTo>
                    <a:pt x="390" y="413"/>
                  </a:moveTo>
                  <a:cubicBezTo>
                    <a:pt x="408" y="392"/>
                    <a:pt x="426" y="371"/>
                    <a:pt x="444" y="351"/>
                  </a:cubicBezTo>
                  <a:cubicBezTo>
                    <a:pt x="463" y="331"/>
                    <a:pt x="486" y="311"/>
                    <a:pt x="498" y="287"/>
                  </a:cubicBezTo>
                  <a:cubicBezTo>
                    <a:pt x="498" y="286"/>
                    <a:pt x="498" y="286"/>
                    <a:pt x="498" y="286"/>
                  </a:cubicBezTo>
                  <a:cubicBezTo>
                    <a:pt x="503" y="286"/>
                    <a:pt x="507" y="286"/>
                    <a:pt x="512" y="286"/>
                  </a:cubicBezTo>
                  <a:cubicBezTo>
                    <a:pt x="468" y="323"/>
                    <a:pt x="428" y="368"/>
                    <a:pt x="390" y="413"/>
                  </a:cubicBezTo>
                  <a:close/>
                  <a:moveTo>
                    <a:pt x="516" y="287"/>
                  </a:moveTo>
                  <a:cubicBezTo>
                    <a:pt x="516" y="287"/>
                    <a:pt x="516" y="287"/>
                    <a:pt x="516" y="287"/>
                  </a:cubicBezTo>
                  <a:cubicBezTo>
                    <a:pt x="518" y="287"/>
                    <a:pt x="521" y="288"/>
                    <a:pt x="524" y="288"/>
                  </a:cubicBezTo>
                  <a:cubicBezTo>
                    <a:pt x="516" y="294"/>
                    <a:pt x="509" y="301"/>
                    <a:pt x="502" y="307"/>
                  </a:cubicBezTo>
                  <a:cubicBezTo>
                    <a:pt x="507" y="301"/>
                    <a:pt x="512" y="294"/>
                    <a:pt x="516" y="287"/>
                  </a:cubicBezTo>
                  <a:close/>
                  <a:moveTo>
                    <a:pt x="508" y="308"/>
                  </a:moveTo>
                  <a:cubicBezTo>
                    <a:pt x="518" y="296"/>
                    <a:pt x="534" y="284"/>
                    <a:pt x="504" y="318"/>
                  </a:cubicBezTo>
                  <a:cubicBezTo>
                    <a:pt x="494" y="331"/>
                    <a:pt x="482" y="343"/>
                    <a:pt x="472" y="355"/>
                  </a:cubicBezTo>
                  <a:cubicBezTo>
                    <a:pt x="444" y="385"/>
                    <a:pt x="416" y="415"/>
                    <a:pt x="389" y="445"/>
                  </a:cubicBezTo>
                  <a:cubicBezTo>
                    <a:pt x="367" y="469"/>
                    <a:pt x="344" y="492"/>
                    <a:pt x="324" y="517"/>
                  </a:cubicBezTo>
                  <a:cubicBezTo>
                    <a:pt x="332" y="505"/>
                    <a:pt x="341" y="494"/>
                    <a:pt x="349" y="483"/>
                  </a:cubicBezTo>
                  <a:cubicBezTo>
                    <a:pt x="398" y="421"/>
                    <a:pt x="457" y="369"/>
                    <a:pt x="508" y="308"/>
                  </a:cubicBezTo>
                  <a:close/>
                  <a:moveTo>
                    <a:pt x="246" y="602"/>
                  </a:moveTo>
                  <a:cubicBezTo>
                    <a:pt x="268" y="586"/>
                    <a:pt x="287" y="550"/>
                    <a:pt x="304" y="528"/>
                  </a:cubicBezTo>
                  <a:cubicBezTo>
                    <a:pt x="325" y="503"/>
                    <a:pt x="347" y="478"/>
                    <a:pt x="369" y="454"/>
                  </a:cubicBezTo>
                  <a:cubicBezTo>
                    <a:pt x="329" y="503"/>
                    <a:pt x="295" y="565"/>
                    <a:pt x="246" y="602"/>
                  </a:cubicBezTo>
                  <a:close/>
                  <a:moveTo>
                    <a:pt x="297" y="562"/>
                  </a:moveTo>
                  <a:cubicBezTo>
                    <a:pt x="292" y="568"/>
                    <a:pt x="286" y="574"/>
                    <a:pt x="280" y="579"/>
                  </a:cubicBezTo>
                  <a:cubicBezTo>
                    <a:pt x="311" y="542"/>
                    <a:pt x="341" y="503"/>
                    <a:pt x="374" y="467"/>
                  </a:cubicBezTo>
                  <a:cubicBezTo>
                    <a:pt x="347" y="498"/>
                    <a:pt x="324" y="531"/>
                    <a:pt x="297" y="562"/>
                  </a:cubicBezTo>
                  <a:close/>
                  <a:moveTo>
                    <a:pt x="379" y="476"/>
                  </a:moveTo>
                  <a:cubicBezTo>
                    <a:pt x="355" y="505"/>
                    <a:pt x="331" y="533"/>
                    <a:pt x="307" y="562"/>
                  </a:cubicBezTo>
                  <a:cubicBezTo>
                    <a:pt x="298" y="574"/>
                    <a:pt x="288" y="586"/>
                    <a:pt x="278" y="598"/>
                  </a:cubicBezTo>
                  <a:cubicBezTo>
                    <a:pt x="273" y="603"/>
                    <a:pt x="227" y="647"/>
                    <a:pt x="255" y="621"/>
                  </a:cubicBezTo>
                  <a:cubicBezTo>
                    <a:pt x="306" y="570"/>
                    <a:pt x="342" y="510"/>
                    <a:pt x="391" y="457"/>
                  </a:cubicBezTo>
                  <a:cubicBezTo>
                    <a:pt x="440" y="403"/>
                    <a:pt x="496" y="356"/>
                    <a:pt x="539" y="296"/>
                  </a:cubicBezTo>
                  <a:cubicBezTo>
                    <a:pt x="541" y="297"/>
                    <a:pt x="542" y="299"/>
                    <a:pt x="544" y="301"/>
                  </a:cubicBezTo>
                  <a:cubicBezTo>
                    <a:pt x="543" y="301"/>
                    <a:pt x="543" y="301"/>
                    <a:pt x="543" y="301"/>
                  </a:cubicBezTo>
                  <a:cubicBezTo>
                    <a:pt x="490" y="362"/>
                    <a:pt x="430" y="415"/>
                    <a:pt x="379" y="476"/>
                  </a:cubicBezTo>
                  <a:close/>
                  <a:moveTo>
                    <a:pt x="525" y="334"/>
                  </a:moveTo>
                  <a:cubicBezTo>
                    <a:pt x="533" y="324"/>
                    <a:pt x="540" y="315"/>
                    <a:pt x="545" y="304"/>
                  </a:cubicBezTo>
                  <a:cubicBezTo>
                    <a:pt x="547" y="306"/>
                    <a:pt x="548" y="308"/>
                    <a:pt x="549" y="310"/>
                  </a:cubicBezTo>
                  <a:cubicBezTo>
                    <a:pt x="549" y="311"/>
                    <a:pt x="549" y="312"/>
                    <a:pt x="549" y="313"/>
                  </a:cubicBezTo>
                  <a:cubicBezTo>
                    <a:pt x="549" y="313"/>
                    <a:pt x="548" y="313"/>
                    <a:pt x="547" y="314"/>
                  </a:cubicBezTo>
                  <a:cubicBezTo>
                    <a:pt x="540" y="320"/>
                    <a:pt x="532" y="327"/>
                    <a:pt x="525" y="334"/>
                  </a:cubicBezTo>
                  <a:close/>
                  <a:moveTo>
                    <a:pt x="250" y="672"/>
                  </a:moveTo>
                  <a:cubicBezTo>
                    <a:pt x="216" y="703"/>
                    <a:pt x="272" y="650"/>
                    <a:pt x="278" y="644"/>
                  </a:cubicBezTo>
                  <a:cubicBezTo>
                    <a:pt x="303" y="616"/>
                    <a:pt x="327" y="589"/>
                    <a:pt x="350" y="561"/>
                  </a:cubicBezTo>
                  <a:cubicBezTo>
                    <a:pt x="387" y="516"/>
                    <a:pt x="425" y="473"/>
                    <a:pt x="465" y="431"/>
                  </a:cubicBezTo>
                  <a:cubicBezTo>
                    <a:pt x="442" y="459"/>
                    <a:pt x="417" y="486"/>
                    <a:pt x="393" y="513"/>
                  </a:cubicBezTo>
                  <a:cubicBezTo>
                    <a:pt x="372" y="538"/>
                    <a:pt x="353" y="566"/>
                    <a:pt x="332" y="591"/>
                  </a:cubicBezTo>
                  <a:cubicBezTo>
                    <a:pt x="316" y="609"/>
                    <a:pt x="299" y="626"/>
                    <a:pt x="282" y="642"/>
                  </a:cubicBezTo>
                  <a:cubicBezTo>
                    <a:pt x="280" y="644"/>
                    <a:pt x="278" y="646"/>
                    <a:pt x="276" y="648"/>
                  </a:cubicBezTo>
                  <a:cubicBezTo>
                    <a:pt x="267" y="656"/>
                    <a:pt x="259" y="664"/>
                    <a:pt x="250" y="672"/>
                  </a:cubicBezTo>
                  <a:close/>
                  <a:moveTo>
                    <a:pt x="294" y="643"/>
                  </a:moveTo>
                  <a:cubicBezTo>
                    <a:pt x="282" y="658"/>
                    <a:pt x="269" y="673"/>
                    <a:pt x="255" y="686"/>
                  </a:cubicBezTo>
                  <a:cubicBezTo>
                    <a:pt x="233" y="706"/>
                    <a:pt x="255" y="674"/>
                    <a:pt x="259" y="670"/>
                  </a:cubicBezTo>
                  <a:cubicBezTo>
                    <a:pt x="259" y="671"/>
                    <a:pt x="259" y="671"/>
                    <a:pt x="259" y="671"/>
                  </a:cubicBezTo>
                  <a:cubicBezTo>
                    <a:pt x="257" y="674"/>
                    <a:pt x="256" y="677"/>
                    <a:pt x="256" y="680"/>
                  </a:cubicBezTo>
                  <a:cubicBezTo>
                    <a:pt x="256" y="682"/>
                    <a:pt x="259" y="682"/>
                    <a:pt x="259" y="680"/>
                  </a:cubicBezTo>
                  <a:cubicBezTo>
                    <a:pt x="262" y="662"/>
                    <a:pt x="285" y="646"/>
                    <a:pt x="297" y="633"/>
                  </a:cubicBezTo>
                  <a:cubicBezTo>
                    <a:pt x="312" y="619"/>
                    <a:pt x="325" y="603"/>
                    <a:pt x="338" y="587"/>
                  </a:cubicBezTo>
                  <a:cubicBezTo>
                    <a:pt x="346" y="579"/>
                    <a:pt x="353" y="571"/>
                    <a:pt x="361" y="562"/>
                  </a:cubicBezTo>
                  <a:cubicBezTo>
                    <a:pt x="338" y="589"/>
                    <a:pt x="316" y="616"/>
                    <a:pt x="294" y="643"/>
                  </a:cubicBezTo>
                  <a:close/>
                  <a:moveTo>
                    <a:pt x="436" y="510"/>
                  </a:moveTo>
                  <a:cubicBezTo>
                    <a:pt x="438" y="517"/>
                    <a:pt x="438" y="517"/>
                    <a:pt x="438" y="517"/>
                  </a:cubicBezTo>
                  <a:cubicBezTo>
                    <a:pt x="431" y="528"/>
                    <a:pt x="423" y="538"/>
                    <a:pt x="414" y="547"/>
                  </a:cubicBezTo>
                  <a:cubicBezTo>
                    <a:pt x="406" y="556"/>
                    <a:pt x="397" y="565"/>
                    <a:pt x="388" y="574"/>
                  </a:cubicBezTo>
                  <a:cubicBezTo>
                    <a:pt x="365" y="598"/>
                    <a:pt x="346" y="626"/>
                    <a:pt x="325" y="652"/>
                  </a:cubicBezTo>
                  <a:cubicBezTo>
                    <a:pt x="313" y="667"/>
                    <a:pt x="301" y="681"/>
                    <a:pt x="289" y="695"/>
                  </a:cubicBezTo>
                  <a:cubicBezTo>
                    <a:pt x="279" y="703"/>
                    <a:pt x="269" y="710"/>
                    <a:pt x="258" y="718"/>
                  </a:cubicBezTo>
                  <a:cubicBezTo>
                    <a:pt x="254" y="722"/>
                    <a:pt x="249" y="725"/>
                    <a:pt x="245" y="730"/>
                  </a:cubicBezTo>
                  <a:cubicBezTo>
                    <a:pt x="254" y="720"/>
                    <a:pt x="263" y="710"/>
                    <a:pt x="271" y="700"/>
                  </a:cubicBezTo>
                  <a:cubicBezTo>
                    <a:pt x="281" y="690"/>
                    <a:pt x="292" y="680"/>
                    <a:pt x="300" y="673"/>
                  </a:cubicBezTo>
                  <a:cubicBezTo>
                    <a:pt x="351" y="624"/>
                    <a:pt x="388" y="562"/>
                    <a:pt x="436" y="510"/>
                  </a:cubicBezTo>
                  <a:close/>
                  <a:moveTo>
                    <a:pt x="290" y="675"/>
                  </a:moveTo>
                  <a:cubicBezTo>
                    <a:pt x="293" y="671"/>
                    <a:pt x="296" y="668"/>
                    <a:pt x="298" y="664"/>
                  </a:cubicBezTo>
                  <a:cubicBezTo>
                    <a:pt x="324" y="638"/>
                    <a:pt x="348" y="609"/>
                    <a:pt x="371" y="581"/>
                  </a:cubicBezTo>
                  <a:cubicBezTo>
                    <a:pt x="365" y="589"/>
                    <a:pt x="358" y="597"/>
                    <a:pt x="352" y="605"/>
                  </a:cubicBezTo>
                  <a:cubicBezTo>
                    <a:pt x="333" y="630"/>
                    <a:pt x="312" y="652"/>
                    <a:pt x="290" y="675"/>
                  </a:cubicBezTo>
                  <a:close/>
                  <a:moveTo>
                    <a:pt x="393" y="543"/>
                  </a:moveTo>
                  <a:cubicBezTo>
                    <a:pt x="391" y="546"/>
                    <a:pt x="389" y="549"/>
                    <a:pt x="387" y="552"/>
                  </a:cubicBezTo>
                  <a:cubicBezTo>
                    <a:pt x="359" y="582"/>
                    <a:pt x="333" y="613"/>
                    <a:pt x="309" y="644"/>
                  </a:cubicBezTo>
                  <a:cubicBezTo>
                    <a:pt x="306" y="647"/>
                    <a:pt x="304" y="650"/>
                    <a:pt x="301" y="654"/>
                  </a:cubicBezTo>
                  <a:cubicBezTo>
                    <a:pt x="283" y="671"/>
                    <a:pt x="263" y="687"/>
                    <a:pt x="246" y="704"/>
                  </a:cubicBezTo>
                  <a:cubicBezTo>
                    <a:pt x="298" y="651"/>
                    <a:pt x="345" y="593"/>
                    <a:pt x="396" y="538"/>
                  </a:cubicBezTo>
                  <a:cubicBezTo>
                    <a:pt x="399" y="534"/>
                    <a:pt x="403" y="530"/>
                    <a:pt x="407" y="527"/>
                  </a:cubicBezTo>
                  <a:cubicBezTo>
                    <a:pt x="402" y="532"/>
                    <a:pt x="397" y="538"/>
                    <a:pt x="393" y="543"/>
                  </a:cubicBezTo>
                  <a:close/>
                  <a:moveTo>
                    <a:pt x="526" y="407"/>
                  </a:moveTo>
                  <a:cubicBezTo>
                    <a:pt x="524" y="411"/>
                    <a:pt x="522" y="415"/>
                    <a:pt x="520" y="418"/>
                  </a:cubicBezTo>
                  <a:cubicBezTo>
                    <a:pt x="514" y="422"/>
                    <a:pt x="509" y="428"/>
                    <a:pt x="505" y="434"/>
                  </a:cubicBezTo>
                  <a:cubicBezTo>
                    <a:pt x="504" y="435"/>
                    <a:pt x="503" y="437"/>
                    <a:pt x="501" y="439"/>
                  </a:cubicBezTo>
                  <a:cubicBezTo>
                    <a:pt x="492" y="447"/>
                    <a:pt x="482" y="455"/>
                    <a:pt x="473" y="463"/>
                  </a:cubicBezTo>
                  <a:cubicBezTo>
                    <a:pt x="487" y="449"/>
                    <a:pt x="500" y="435"/>
                    <a:pt x="511" y="419"/>
                  </a:cubicBezTo>
                  <a:cubicBezTo>
                    <a:pt x="518" y="414"/>
                    <a:pt x="526" y="409"/>
                    <a:pt x="526" y="407"/>
                  </a:cubicBezTo>
                  <a:close/>
                  <a:moveTo>
                    <a:pt x="523" y="398"/>
                  </a:moveTo>
                  <a:cubicBezTo>
                    <a:pt x="521" y="401"/>
                    <a:pt x="519" y="405"/>
                    <a:pt x="517" y="408"/>
                  </a:cubicBezTo>
                  <a:cubicBezTo>
                    <a:pt x="487" y="433"/>
                    <a:pt x="460" y="462"/>
                    <a:pt x="435" y="493"/>
                  </a:cubicBezTo>
                  <a:cubicBezTo>
                    <a:pt x="413" y="515"/>
                    <a:pt x="392" y="537"/>
                    <a:pt x="371" y="560"/>
                  </a:cubicBezTo>
                  <a:cubicBezTo>
                    <a:pt x="357" y="575"/>
                    <a:pt x="343" y="591"/>
                    <a:pt x="330" y="607"/>
                  </a:cubicBezTo>
                  <a:cubicBezTo>
                    <a:pt x="342" y="592"/>
                    <a:pt x="354" y="576"/>
                    <a:pt x="365" y="562"/>
                  </a:cubicBezTo>
                  <a:cubicBezTo>
                    <a:pt x="391" y="531"/>
                    <a:pt x="418" y="501"/>
                    <a:pt x="447" y="473"/>
                  </a:cubicBezTo>
                  <a:cubicBezTo>
                    <a:pt x="459" y="461"/>
                    <a:pt x="471" y="448"/>
                    <a:pt x="483" y="436"/>
                  </a:cubicBezTo>
                  <a:cubicBezTo>
                    <a:pt x="490" y="429"/>
                    <a:pt x="496" y="421"/>
                    <a:pt x="502" y="413"/>
                  </a:cubicBezTo>
                  <a:cubicBezTo>
                    <a:pt x="507" y="405"/>
                    <a:pt x="514" y="400"/>
                    <a:pt x="523" y="398"/>
                  </a:cubicBezTo>
                  <a:close/>
                  <a:moveTo>
                    <a:pt x="401" y="516"/>
                  </a:moveTo>
                  <a:cubicBezTo>
                    <a:pt x="425" y="489"/>
                    <a:pt x="450" y="464"/>
                    <a:pt x="474" y="438"/>
                  </a:cubicBezTo>
                  <a:cubicBezTo>
                    <a:pt x="479" y="433"/>
                    <a:pt x="484" y="428"/>
                    <a:pt x="489" y="424"/>
                  </a:cubicBezTo>
                  <a:cubicBezTo>
                    <a:pt x="482" y="431"/>
                    <a:pt x="476" y="439"/>
                    <a:pt x="469" y="446"/>
                  </a:cubicBezTo>
                  <a:cubicBezTo>
                    <a:pt x="447" y="470"/>
                    <a:pt x="424" y="492"/>
                    <a:pt x="401" y="516"/>
                  </a:cubicBezTo>
                  <a:close/>
                  <a:moveTo>
                    <a:pt x="497" y="409"/>
                  </a:moveTo>
                  <a:cubicBezTo>
                    <a:pt x="460" y="447"/>
                    <a:pt x="424" y="485"/>
                    <a:pt x="389" y="525"/>
                  </a:cubicBezTo>
                  <a:cubicBezTo>
                    <a:pt x="413" y="497"/>
                    <a:pt x="437" y="469"/>
                    <a:pt x="461" y="441"/>
                  </a:cubicBezTo>
                  <a:cubicBezTo>
                    <a:pt x="472" y="429"/>
                    <a:pt x="482" y="415"/>
                    <a:pt x="492" y="402"/>
                  </a:cubicBezTo>
                  <a:cubicBezTo>
                    <a:pt x="496" y="398"/>
                    <a:pt x="501" y="394"/>
                    <a:pt x="505" y="390"/>
                  </a:cubicBezTo>
                  <a:cubicBezTo>
                    <a:pt x="515" y="382"/>
                    <a:pt x="532" y="371"/>
                    <a:pt x="532" y="371"/>
                  </a:cubicBezTo>
                  <a:cubicBezTo>
                    <a:pt x="526" y="384"/>
                    <a:pt x="507" y="399"/>
                    <a:pt x="497" y="409"/>
                  </a:cubicBezTo>
                  <a:close/>
                  <a:moveTo>
                    <a:pt x="538" y="360"/>
                  </a:moveTo>
                  <a:cubicBezTo>
                    <a:pt x="535" y="361"/>
                    <a:pt x="532" y="362"/>
                    <a:pt x="529" y="364"/>
                  </a:cubicBezTo>
                  <a:cubicBezTo>
                    <a:pt x="537" y="354"/>
                    <a:pt x="544" y="344"/>
                    <a:pt x="549" y="333"/>
                  </a:cubicBezTo>
                  <a:cubicBezTo>
                    <a:pt x="547" y="342"/>
                    <a:pt x="542" y="352"/>
                    <a:pt x="538" y="360"/>
                  </a:cubicBezTo>
                  <a:close/>
                  <a:moveTo>
                    <a:pt x="550" y="322"/>
                  </a:moveTo>
                  <a:cubicBezTo>
                    <a:pt x="547" y="324"/>
                    <a:pt x="545" y="326"/>
                    <a:pt x="542" y="329"/>
                  </a:cubicBezTo>
                  <a:cubicBezTo>
                    <a:pt x="545" y="325"/>
                    <a:pt x="548" y="320"/>
                    <a:pt x="550" y="316"/>
                  </a:cubicBezTo>
                  <a:cubicBezTo>
                    <a:pt x="550" y="318"/>
                    <a:pt x="550" y="320"/>
                    <a:pt x="550" y="322"/>
                  </a:cubicBezTo>
                  <a:cubicBezTo>
                    <a:pt x="550" y="322"/>
                    <a:pt x="550" y="322"/>
                    <a:pt x="550" y="3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3208338" y="4295775"/>
              <a:ext cx="307975" cy="163512"/>
            </a:xfrm>
            <a:custGeom>
              <a:avLst/>
              <a:gdLst>
                <a:gd name="T0" fmla="*/ 79 w 125"/>
                <a:gd name="T1" fmla="*/ 31 h 66"/>
                <a:gd name="T2" fmla="*/ 44 w 125"/>
                <a:gd name="T3" fmla="*/ 6 h 66"/>
                <a:gd name="T4" fmla="*/ 3 w 125"/>
                <a:gd name="T5" fmla="*/ 11 h 66"/>
                <a:gd name="T6" fmla="*/ 4 w 125"/>
                <a:gd name="T7" fmla="*/ 16 h 66"/>
                <a:gd name="T8" fmla="*/ 31 w 125"/>
                <a:gd name="T9" fmla="*/ 37 h 66"/>
                <a:gd name="T10" fmla="*/ 55 w 125"/>
                <a:gd name="T11" fmla="*/ 39 h 66"/>
                <a:gd name="T12" fmla="*/ 62 w 125"/>
                <a:gd name="T13" fmla="*/ 38 h 66"/>
                <a:gd name="T14" fmla="*/ 64 w 125"/>
                <a:gd name="T15" fmla="*/ 40 h 66"/>
                <a:gd name="T16" fmla="*/ 76 w 125"/>
                <a:gd name="T17" fmla="*/ 53 h 66"/>
                <a:gd name="T18" fmla="*/ 85 w 125"/>
                <a:gd name="T19" fmla="*/ 60 h 66"/>
                <a:gd name="T20" fmla="*/ 119 w 125"/>
                <a:gd name="T21" fmla="*/ 47 h 66"/>
                <a:gd name="T22" fmla="*/ 114 w 125"/>
                <a:gd name="T23" fmla="*/ 43 h 66"/>
                <a:gd name="T24" fmla="*/ 103 w 125"/>
                <a:gd name="T25" fmla="*/ 54 h 66"/>
                <a:gd name="T26" fmla="*/ 110 w 125"/>
                <a:gd name="T27" fmla="*/ 40 h 66"/>
                <a:gd name="T28" fmla="*/ 107 w 125"/>
                <a:gd name="T29" fmla="*/ 39 h 66"/>
                <a:gd name="T30" fmla="*/ 98 w 125"/>
                <a:gd name="T31" fmla="*/ 38 h 66"/>
                <a:gd name="T32" fmla="*/ 107 w 125"/>
                <a:gd name="T33" fmla="*/ 39 h 66"/>
                <a:gd name="T34" fmla="*/ 88 w 125"/>
                <a:gd name="T35" fmla="*/ 37 h 66"/>
                <a:gd name="T36" fmla="*/ 84 w 125"/>
                <a:gd name="T37" fmla="*/ 46 h 66"/>
                <a:gd name="T38" fmla="*/ 85 w 125"/>
                <a:gd name="T39" fmla="*/ 36 h 66"/>
                <a:gd name="T40" fmla="*/ 78 w 125"/>
                <a:gd name="T41" fmla="*/ 34 h 66"/>
                <a:gd name="T42" fmla="*/ 85 w 125"/>
                <a:gd name="T43" fmla="*/ 36 h 66"/>
                <a:gd name="T44" fmla="*/ 22 w 125"/>
                <a:gd name="T45" fmla="*/ 7 h 66"/>
                <a:gd name="T46" fmla="*/ 74 w 125"/>
                <a:gd name="T47" fmla="*/ 32 h 66"/>
                <a:gd name="T48" fmla="*/ 67 w 125"/>
                <a:gd name="T49" fmla="*/ 32 h 66"/>
                <a:gd name="T50" fmla="*/ 66 w 125"/>
                <a:gd name="T51" fmla="*/ 27 h 66"/>
                <a:gd name="T52" fmla="*/ 61 w 125"/>
                <a:gd name="T53" fmla="*/ 27 h 66"/>
                <a:gd name="T54" fmla="*/ 51 w 125"/>
                <a:gd name="T55" fmla="*/ 33 h 66"/>
                <a:gd name="T56" fmla="*/ 55 w 125"/>
                <a:gd name="T57" fmla="*/ 35 h 66"/>
                <a:gd name="T58" fmla="*/ 49 w 125"/>
                <a:gd name="T59" fmla="*/ 35 h 66"/>
                <a:gd name="T60" fmla="*/ 53 w 125"/>
                <a:gd name="T61" fmla="*/ 20 h 66"/>
                <a:gd name="T62" fmla="*/ 48 w 125"/>
                <a:gd name="T63" fmla="*/ 18 h 66"/>
                <a:gd name="T64" fmla="*/ 34 w 125"/>
                <a:gd name="T65" fmla="*/ 27 h 66"/>
                <a:gd name="T66" fmla="*/ 38 w 125"/>
                <a:gd name="T67" fmla="*/ 10 h 66"/>
                <a:gd name="T68" fmla="*/ 27 w 125"/>
                <a:gd name="T69" fmla="*/ 10 h 66"/>
                <a:gd name="T70" fmla="*/ 18 w 125"/>
                <a:gd name="T71" fmla="*/ 13 h 66"/>
                <a:gd name="T72" fmla="*/ 15 w 125"/>
                <a:gd name="T73" fmla="*/ 20 h 66"/>
                <a:gd name="T74" fmla="*/ 19 w 125"/>
                <a:gd name="T75" fmla="*/ 24 h 66"/>
                <a:gd name="T76" fmla="*/ 30 w 125"/>
                <a:gd name="T77" fmla="*/ 31 h 66"/>
                <a:gd name="T78" fmla="*/ 35 w 125"/>
                <a:gd name="T79" fmla="*/ 16 h 66"/>
                <a:gd name="T80" fmla="*/ 30 w 125"/>
                <a:gd name="T81" fmla="*/ 31 h 66"/>
                <a:gd name="T82" fmla="*/ 32 w 125"/>
                <a:gd name="T83" fmla="*/ 33 h 66"/>
                <a:gd name="T84" fmla="*/ 43 w 125"/>
                <a:gd name="T85" fmla="*/ 23 h 66"/>
                <a:gd name="T86" fmla="*/ 37 w 125"/>
                <a:gd name="T87" fmla="*/ 35 h 66"/>
                <a:gd name="T88" fmla="*/ 83 w 125"/>
                <a:gd name="T89" fmla="*/ 41 h 66"/>
                <a:gd name="T90" fmla="*/ 73 w 125"/>
                <a:gd name="T91" fmla="*/ 46 h 66"/>
                <a:gd name="T92" fmla="*/ 93 w 125"/>
                <a:gd name="T93" fmla="*/ 42 h 66"/>
                <a:gd name="T94" fmla="*/ 79 w 125"/>
                <a:gd name="T95" fmla="*/ 54 h 66"/>
                <a:gd name="T96" fmla="*/ 103 w 125"/>
                <a:gd name="T97" fmla="*/ 47 h 66"/>
                <a:gd name="T98" fmla="*/ 88 w 125"/>
                <a:gd name="T9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66">
                  <a:moveTo>
                    <a:pt x="86" y="33"/>
                  </a:moveTo>
                  <a:cubicBezTo>
                    <a:pt x="84" y="33"/>
                    <a:pt x="81" y="32"/>
                    <a:pt x="79" y="31"/>
                  </a:cubicBezTo>
                  <a:cubicBezTo>
                    <a:pt x="79" y="30"/>
                    <a:pt x="78" y="30"/>
                    <a:pt x="77" y="30"/>
                  </a:cubicBezTo>
                  <a:cubicBezTo>
                    <a:pt x="66" y="24"/>
                    <a:pt x="56" y="10"/>
                    <a:pt x="44" y="6"/>
                  </a:cubicBezTo>
                  <a:cubicBezTo>
                    <a:pt x="29" y="0"/>
                    <a:pt x="18" y="3"/>
                    <a:pt x="6" y="13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2" y="9"/>
                    <a:pt x="0" y="11"/>
                    <a:pt x="1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3" y="16"/>
                    <a:pt x="4" y="17"/>
                    <a:pt x="5" y="17"/>
                  </a:cubicBezTo>
                  <a:cubicBezTo>
                    <a:pt x="12" y="25"/>
                    <a:pt x="22" y="33"/>
                    <a:pt x="31" y="37"/>
                  </a:cubicBezTo>
                  <a:cubicBezTo>
                    <a:pt x="34" y="37"/>
                    <a:pt x="44" y="38"/>
                    <a:pt x="53" y="38"/>
                  </a:cubicBezTo>
                  <a:cubicBezTo>
                    <a:pt x="54" y="39"/>
                    <a:pt x="55" y="40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58" y="39"/>
                    <a:pt x="60" y="39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1" y="40"/>
                    <a:pt x="63" y="41"/>
                    <a:pt x="64" y="40"/>
                  </a:cubicBezTo>
                  <a:cubicBezTo>
                    <a:pt x="65" y="40"/>
                    <a:pt x="65" y="40"/>
                    <a:pt x="66" y="39"/>
                  </a:cubicBezTo>
                  <a:cubicBezTo>
                    <a:pt x="68" y="45"/>
                    <a:pt x="72" y="50"/>
                    <a:pt x="76" y="53"/>
                  </a:cubicBezTo>
                  <a:cubicBezTo>
                    <a:pt x="76" y="54"/>
                    <a:pt x="77" y="55"/>
                    <a:pt x="78" y="55"/>
                  </a:cubicBezTo>
                  <a:cubicBezTo>
                    <a:pt x="80" y="57"/>
                    <a:pt x="83" y="59"/>
                    <a:pt x="85" y="60"/>
                  </a:cubicBezTo>
                  <a:cubicBezTo>
                    <a:pt x="86" y="60"/>
                    <a:pt x="86" y="61"/>
                    <a:pt x="87" y="61"/>
                  </a:cubicBezTo>
                  <a:cubicBezTo>
                    <a:pt x="98" y="66"/>
                    <a:pt x="111" y="64"/>
                    <a:pt x="119" y="47"/>
                  </a:cubicBezTo>
                  <a:cubicBezTo>
                    <a:pt x="125" y="34"/>
                    <a:pt x="91" y="34"/>
                    <a:pt x="86" y="33"/>
                  </a:cubicBezTo>
                  <a:close/>
                  <a:moveTo>
                    <a:pt x="114" y="43"/>
                  </a:moveTo>
                  <a:cubicBezTo>
                    <a:pt x="113" y="44"/>
                    <a:pt x="113" y="44"/>
                    <a:pt x="113" y="44"/>
                  </a:cubicBezTo>
                  <a:cubicBezTo>
                    <a:pt x="109" y="47"/>
                    <a:pt x="106" y="50"/>
                    <a:pt x="103" y="54"/>
                  </a:cubicBezTo>
                  <a:cubicBezTo>
                    <a:pt x="105" y="50"/>
                    <a:pt x="108" y="45"/>
                    <a:pt x="110" y="41"/>
                  </a:cubicBezTo>
                  <a:cubicBezTo>
                    <a:pt x="110" y="41"/>
                    <a:pt x="110" y="40"/>
                    <a:pt x="110" y="40"/>
                  </a:cubicBezTo>
                  <a:cubicBezTo>
                    <a:pt x="112" y="41"/>
                    <a:pt x="113" y="42"/>
                    <a:pt x="114" y="43"/>
                  </a:cubicBezTo>
                  <a:close/>
                  <a:moveTo>
                    <a:pt x="107" y="39"/>
                  </a:moveTo>
                  <a:cubicBezTo>
                    <a:pt x="102" y="43"/>
                    <a:pt x="97" y="48"/>
                    <a:pt x="92" y="53"/>
                  </a:cubicBezTo>
                  <a:cubicBezTo>
                    <a:pt x="94" y="48"/>
                    <a:pt x="96" y="43"/>
                    <a:pt x="98" y="38"/>
                  </a:cubicBezTo>
                  <a:cubicBezTo>
                    <a:pt x="101" y="38"/>
                    <a:pt x="104" y="38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lose/>
                  <a:moveTo>
                    <a:pt x="88" y="38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7"/>
                    <a:pt x="93" y="37"/>
                  </a:cubicBezTo>
                  <a:cubicBezTo>
                    <a:pt x="90" y="40"/>
                    <a:pt x="87" y="43"/>
                    <a:pt x="84" y="46"/>
                  </a:cubicBezTo>
                  <a:cubicBezTo>
                    <a:pt x="85" y="43"/>
                    <a:pt x="86" y="40"/>
                    <a:pt x="88" y="38"/>
                  </a:cubicBezTo>
                  <a:close/>
                  <a:moveTo>
                    <a:pt x="85" y="36"/>
                  </a:moveTo>
                  <a:cubicBezTo>
                    <a:pt x="82" y="38"/>
                    <a:pt x="75" y="41"/>
                    <a:pt x="74" y="43"/>
                  </a:cubicBezTo>
                  <a:cubicBezTo>
                    <a:pt x="76" y="40"/>
                    <a:pt x="76" y="37"/>
                    <a:pt x="78" y="34"/>
                  </a:cubicBezTo>
                  <a:cubicBezTo>
                    <a:pt x="79" y="35"/>
                    <a:pt x="81" y="36"/>
                    <a:pt x="83" y="36"/>
                  </a:cubicBezTo>
                  <a:cubicBezTo>
                    <a:pt x="84" y="36"/>
                    <a:pt x="84" y="36"/>
                    <a:pt x="85" y="36"/>
                  </a:cubicBezTo>
                  <a:close/>
                  <a:moveTo>
                    <a:pt x="22" y="8"/>
                  </a:moveTo>
                  <a:cubicBezTo>
                    <a:pt x="22" y="8"/>
                    <a:pt x="22" y="7"/>
                    <a:pt x="22" y="7"/>
                  </a:cubicBezTo>
                  <a:cubicBezTo>
                    <a:pt x="37" y="4"/>
                    <a:pt x="50" y="12"/>
                    <a:pt x="64" y="23"/>
                  </a:cubicBezTo>
                  <a:cubicBezTo>
                    <a:pt x="67" y="26"/>
                    <a:pt x="70" y="29"/>
                    <a:pt x="74" y="32"/>
                  </a:cubicBezTo>
                  <a:cubicBezTo>
                    <a:pt x="72" y="33"/>
                    <a:pt x="70" y="34"/>
                    <a:pt x="68" y="35"/>
                  </a:cubicBezTo>
                  <a:cubicBezTo>
                    <a:pt x="68" y="34"/>
                    <a:pt x="67" y="33"/>
                    <a:pt x="67" y="32"/>
                  </a:cubicBezTo>
                  <a:cubicBezTo>
                    <a:pt x="67" y="31"/>
                    <a:pt x="67" y="30"/>
                    <a:pt x="68" y="28"/>
                  </a:cubicBezTo>
                  <a:cubicBezTo>
                    <a:pt x="68" y="27"/>
                    <a:pt x="67" y="26"/>
                    <a:pt x="66" y="27"/>
                  </a:cubicBezTo>
                  <a:cubicBezTo>
                    <a:pt x="63" y="29"/>
                    <a:pt x="61" y="31"/>
                    <a:pt x="58" y="33"/>
                  </a:cubicBezTo>
                  <a:cubicBezTo>
                    <a:pt x="59" y="31"/>
                    <a:pt x="60" y="29"/>
                    <a:pt x="61" y="27"/>
                  </a:cubicBezTo>
                  <a:cubicBezTo>
                    <a:pt x="61" y="27"/>
                    <a:pt x="60" y="25"/>
                    <a:pt x="59" y="26"/>
                  </a:cubicBezTo>
                  <a:cubicBezTo>
                    <a:pt x="56" y="28"/>
                    <a:pt x="53" y="31"/>
                    <a:pt x="51" y="33"/>
                  </a:cubicBezTo>
                  <a:cubicBezTo>
                    <a:pt x="50" y="34"/>
                    <a:pt x="51" y="35"/>
                    <a:pt x="52" y="34"/>
                  </a:cubicBezTo>
                  <a:cubicBezTo>
                    <a:pt x="60" y="27"/>
                    <a:pt x="58" y="31"/>
                    <a:pt x="55" y="35"/>
                  </a:cubicBezTo>
                  <a:cubicBezTo>
                    <a:pt x="53" y="35"/>
                    <a:pt x="50" y="36"/>
                    <a:pt x="48" y="36"/>
                  </a:cubicBezTo>
                  <a:cubicBezTo>
                    <a:pt x="49" y="36"/>
                    <a:pt x="49" y="36"/>
                    <a:pt x="49" y="35"/>
                  </a:cubicBezTo>
                  <a:cubicBezTo>
                    <a:pt x="51" y="31"/>
                    <a:pt x="54" y="27"/>
                    <a:pt x="56" y="22"/>
                  </a:cubicBezTo>
                  <a:cubicBezTo>
                    <a:pt x="57" y="21"/>
                    <a:pt x="54" y="19"/>
                    <a:pt x="53" y="20"/>
                  </a:cubicBezTo>
                  <a:cubicBezTo>
                    <a:pt x="50" y="24"/>
                    <a:pt x="47" y="27"/>
                    <a:pt x="44" y="29"/>
                  </a:cubicBezTo>
                  <a:cubicBezTo>
                    <a:pt x="46" y="26"/>
                    <a:pt x="47" y="22"/>
                    <a:pt x="48" y="18"/>
                  </a:cubicBezTo>
                  <a:cubicBezTo>
                    <a:pt x="49" y="17"/>
                    <a:pt x="47" y="16"/>
                    <a:pt x="46" y="17"/>
                  </a:cubicBezTo>
                  <a:cubicBezTo>
                    <a:pt x="42" y="20"/>
                    <a:pt x="38" y="23"/>
                    <a:pt x="34" y="27"/>
                  </a:cubicBezTo>
                  <a:cubicBezTo>
                    <a:pt x="36" y="22"/>
                    <a:pt x="39" y="17"/>
                    <a:pt x="40" y="12"/>
                  </a:cubicBezTo>
                  <a:cubicBezTo>
                    <a:pt x="41" y="11"/>
                    <a:pt x="39" y="9"/>
                    <a:pt x="38" y="10"/>
                  </a:cubicBezTo>
                  <a:cubicBezTo>
                    <a:pt x="33" y="13"/>
                    <a:pt x="28" y="17"/>
                    <a:pt x="23" y="21"/>
                  </a:cubicBezTo>
                  <a:cubicBezTo>
                    <a:pt x="24" y="17"/>
                    <a:pt x="25" y="13"/>
                    <a:pt x="27" y="10"/>
                  </a:cubicBezTo>
                  <a:cubicBezTo>
                    <a:pt x="27" y="9"/>
                    <a:pt x="26" y="7"/>
                    <a:pt x="25" y="8"/>
                  </a:cubicBezTo>
                  <a:cubicBezTo>
                    <a:pt x="23" y="10"/>
                    <a:pt x="20" y="11"/>
                    <a:pt x="18" y="13"/>
                  </a:cubicBezTo>
                  <a:cubicBezTo>
                    <a:pt x="19" y="11"/>
                    <a:pt x="21" y="10"/>
                    <a:pt x="22" y="8"/>
                  </a:cubicBezTo>
                  <a:close/>
                  <a:moveTo>
                    <a:pt x="15" y="20"/>
                  </a:moveTo>
                  <a:cubicBezTo>
                    <a:pt x="17" y="18"/>
                    <a:pt x="20" y="16"/>
                    <a:pt x="22" y="14"/>
                  </a:cubicBezTo>
                  <a:cubicBezTo>
                    <a:pt x="21" y="17"/>
                    <a:pt x="20" y="20"/>
                    <a:pt x="19" y="24"/>
                  </a:cubicBezTo>
                  <a:cubicBezTo>
                    <a:pt x="17" y="23"/>
                    <a:pt x="16" y="21"/>
                    <a:pt x="15" y="20"/>
                  </a:cubicBezTo>
                  <a:close/>
                  <a:moveTo>
                    <a:pt x="30" y="31"/>
                  </a:moveTo>
                  <a:cubicBezTo>
                    <a:pt x="27" y="30"/>
                    <a:pt x="24" y="28"/>
                    <a:pt x="21" y="26"/>
                  </a:cubicBezTo>
                  <a:cubicBezTo>
                    <a:pt x="26" y="22"/>
                    <a:pt x="31" y="19"/>
                    <a:pt x="35" y="16"/>
                  </a:cubicBezTo>
                  <a:cubicBezTo>
                    <a:pt x="33" y="21"/>
                    <a:pt x="31" y="26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lose/>
                  <a:moveTo>
                    <a:pt x="37" y="35"/>
                  </a:moveTo>
                  <a:cubicBezTo>
                    <a:pt x="36" y="34"/>
                    <a:pt x="34" y="33"/>
                    <a:pt x="32" y="33"/>
                  </a:cubicBezTo>
                  <a:cubicBezTo>
                    <a:pt x="32" y="33"/>
                    <a:pt x="32" y="33"/>
                    <a:pt x="32" y="32"/>
                  </a:cubicBezTo>
                  <a:cubicBezTo>
                    <a:pt x="36" y="29"/>
                    <a:pt x="40" y="26"/>
                    <a:pt x="43" y="23"/>
                  </a:cubicBezTo>
                  <a:cubicBezTo>
                    <a:pt x="42" y="27"/>
                    <a:pt x="40" y="30"/>
                    <a:pt x="38" y="34"/>
                  </a:cubicBezTo>
                  <a:cubicBezTo>
                    <a:pt x="37" y="34"/>
                    <a:pt x="37" y="34"/>
                    <a:pt x="37" y="35"/>
                  </a:cubicBezTo>
                  <a:close/>
                  <a:moveTo>
                    <a:pt x="73" y="46"/>
                  </a:moveTo>
                  <a:cubicBezTo>
                    <a:pt x="77" y="44"/>
                    <a:pt x="80" y="43"/>
                    <a:pt x="83" y="41"/>
                  </a:cubicBezTo>
                  <a:cubicBezTo>
                    <a:pt x="81" y="44"/>
                    <a:pt x="79" y="48"/>
                    <a:pt x="77" y="51"/>
                  </a:cubicBezTo>
                  <a:cubicBezTo>
                    <a:pt x="76" y="50"/>
                    <a:pt x="74" y="48"/>
                    <a:pt x="73" y="46"/>
                  </a:cubicBezTo>
                  <a:close/>
                  <a:moveTo>
                    <a:pt x="79" y="54"/>
                  </a:moveTo>
                  <a:cubicBezTo>
                    <a:pt x="84" y="50"/>
                    <a:pt x="89" y="46"/>
                    <a:pt x="93" y="42"/>
                  </a:cubicBezTo>
                  <a:cubicBezTo>
                    <a:pt x="91" y="47"/>
                    <a:pt x="88" y="53"/>
                    <a:pt x="85" y="58"/>
                  </a:cubicBezTo>
                  <a:cubicBezTo>
                    <a:pt x="83" y="57"/>
                    <a:pt x="81" y="56"/>
                    <a:pt x="79" y="54"/>
                  </a:cubicBezTo>
                  <a:close/>
                  <a:moveTo>
                    <a:pt x="88" y="60"/>
                  </a:moveTo>
                  <a:cubicBezTo>
                    <a:pt x="93" y="56"/>
                    <a:pt x="98" y="51"/>
                    <a:pt x="103" y="47"/>
                  </a:cubicBezTo>
                  <a:cubicBezTo>
                    <a:pt x="100" y="51"/>
                    <a:pt x="98" y="56"/>
                    <a:pt x="95" y="60"/>
                  </a:cubicBezTo>
                  <a:cubicBezTo>
                    <a:pt x="93" y="61"/>
                    <a:pt x="90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3257550" y="3611563"/>
              <a:ext cx="622300" cy="528637"/>
            </a:xfrm>
            <a:custGeom>
              <a:avLst/>
              <a:gdLst>
                <a:gd name="T0" fmla="*/ 202 w 252"/>
                <a:gd name="T1" fmla="*/ 2 h 214"/>
                <a:gd name="T2" fmla="*/ 199 w 252"/>
                <a:gd name="T3" fmla="*/ 4 h 214"/>
                <a:gd name="T4" fmla="*/ 212 w 252"/>
                <a:gd name="T5" fmla="*/ 17 h 214"/>
                <a:gd name="T6" fmla="*/ 205 w 252"/>
                <a:gd name="T7" fmla="*/ 52 h 214"/>
                <a:gd name="T8" fmla="*/ 180 w 252"/>
                <a:gd name="T9" fmla="*/ 55 h 214"/>
                <a:gd name="T10" fmla="*/ 121 w 252"/>
                <a:gd name="T11" fmla="*/ 78 h 214"/>
                <a:gd name="T12" fmla="*/ 93 w 252"/>
                <a:gd name="T13" fmla="*/ 94 h 214"/>
                <a:gd name="T14" fmla="*/ 52 w 252"/>
                <a:gd name="T15" fmla="*/ 144 h 214"/>
                <a:gd name="T16" fmla="*/ 1 w 252"/>
                <a:gd name="T17" fmla="*/ 211 h 214"/>
                <a:gd name="T18" fmla="*/ 3 w 252"/>
                <a:gd name="T19" fmla="*/ 213 h 214"/>
                <a:gd name="T20" fmla="*/ 46 w 252"/>
                <a:gd name="T21" fmla="*/ 174 h 214"/>
                <a:gd name="T22" fmla="*/ 93 w 252"/>
                <a:gd name="T23" fmla="*/ 103 h 214"/>
                <a:gd name="T24" fmla="*/ 134 w 252"/>
                <a:gd name="T25" fmla="*/ 97 h 214"/>
                <a:gd name="T26" fmla="*/ 145 w 252"/>
                <a:gd name="T27" fmla="*/ 92 h 214"/>
                <a:gd name="T28" fmla="*/ 214 w 252"/>
                <a:gd name="T29" fmla="*/ 55 h 214"/>
                <a:gd name="T30" fmla="*/ 237 w 252"/>
                <a:gd name="T31" fmla="*/ 48 h 214"/>
                <a:gd name="T32" fmla="*/ 202 w 252"/>
                <a:gd name="T33" fmla="*/ 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14">
                  <a:moveTo>
                    <a:pt x="202" y="2"/>
                  </a:moveTo>
                  <a:cubicBezTo>
                    <a:pt x="200" y="0"/>
                    <a:pt x="197" y="2"/>
                    <a:pt x="199" y="4"/>
                  </a:cubicBezTo>
                  <a:cubicBezTo>
                    <a:pt x="203" y="10"/>
                    <a:pt x="204" y="14"/>
                    <a:pt x="212" y="17"/>
                  </a:cubicBezTo>
                  <a:cubicBezTo>
                    <a:pt x="229" y="24"/>
                    <a:pt x="224" y="51"/>
                    <a:pt x="205" y="52"/>
                  </a:cubicBezTo>
                  <a:cubicBezTo>
                    <a:pt x="196" y="53"/>
                    <a:pt x="190" y="54"/>
                    <a:pt x="180" y="55"/>
                  </a:cubicBezTo>
                  <a:cubicBezTo>
                    <a:pt x="160" y="57"/>
                    <a:pt x="140" y="96"/>
                    <a:pt x="121" y="78"/>
                  </a:cubicBezTo>
                  <a:cubicBezTo>
                    <a:pt x="111" y="69"/>
                    <a:pt x="96" y="87"/>
                    <a:pt x="93" y="94"/>
                  </a:cubicBezTo>
                  <a:cubicBezTo>
                    <a:pt x="84" y="113"/>
                    <a:pt x="65" y="127"/>
                    <a:pt x="52" y="144"/>
                  </a:cubicBezTo>
                  <a:cubicBezTo>
                    <a:pt x="35" y="166"/>
                    <a:pt x="23" y="191"/>
                    <a:pt x="1" y="211"/>
                  </a:cubicBezTo>
                  <a:cubicBezTo>
                    <a:pt x="0" y="212"/>
                    <a:pt x="2" y="214"/>
                    <a:pt x="3" y="213"/>
                  </a:cubicBezTo>
                  <a:cubicBezTo>
                    <a:pt x="21" y="197"/>
                    <a:pt x="35" y="194"/>
                    <a:pt x="46" y="174"/>
                  </a:cubicBezTo>
                  <a:cubicBezTo>
                    <a:pt x="61" y="147"/>
                    <a:pt x="74" y="126"/>
                    <a:pt x="93" y="103"/>
                  </a:cubicBezTo>
                  <a:cubicBezTo>
                    <a:pt x="104" y="89"/>
                    <a:pt x="120" y="87"/>
                    <a:pt x="134" y="97"/>
                  </a:cubicBezTo>
                  <a:cubicBezTo>
                    <a:pt x="137" y="99"/>
                    <a:pt x="144" y="95"/>
                    <a:pt x="145" y="92"/>
                  </a:cubicBezTo>
                  <a:cubicBezTo>
                    <a:pt x="161" y="66"/>
                    <a:pt x="185" y="57"/>
                    <a:pt x="214" y="55"/>
                  </a:cubicBezTo>
                  <a:cubicBezTo>
                    <a:pt x="220" y="55"/>
                    <a:pt x="233" y="54"/>
                    <a:pt x="237" y="48"/>
                  </a:cubicBezTo>
                  <a:cubicBezTo>
                    <a:pt x="252" y="20"/>
                    <a:pt x="213" y="19"/>
                    <a:pt x="20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094163" y="1898650"/>
              <a:ext cx="61913" cy="79375"/>
            </a:xfrm>
            <a:custGeom>
              <a:avLst/>
              <a:gdLst>
                <a:gd name="T0" fmla="*/ 0 w 25"/>
                <a:gd name="T1" fmla="*/ 32 h 32"/>
                <a:gd name="T2" fmla="*/ 25 w 25"/>
                <a:gd name="T3" fmla="*/ 0 h 32"/>
                <a:gd name="T4" fmla="*/ 0 w 25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2">
                  <a:moveTo>
                    <a:pt x="0" y="32"/>
                  </a:moveTo>
                  <a:cubicBezTo>
                    <a:pt x="8" y="22"/>
                    <a:pt x="17" y="11"/>
                    <a:pt x="25" y="0"/>
                  </a:cubicBezTo>
                  <a:cubicBezTo>
                    <a:pt x="16" y="10"/>
                    <a:pt x="8" y="2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3805238" y="25558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3956050" y="2371725"/>
              <a:ext cx="119063" cy="138112"/>
            </a:xfrm>
            <a:custGeom>
              <a:avLst/>
              <a:gdLst>
                <a:gd name="T0" fmla="*/ 0 w 48"/>
                <a:gd name="T1" fmla="*/ 56 h 56"/>
                <a:gd name="T2" fmla="*/ 48 w 48"/>
                <a:gd name="T3" fmla="*/ 0 h 56"/>
                <a:gd name="T4" fmla="*/ 0 w 4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6">
                  <a:moveTo>
                    <a:pt x="0" y="56"/>
                  </a:moveTo>
                  <a:cubicBezTo>
                    <a:pt x="16" y="38"/>
                    <a:pt x="32" y="19"/>
                    <a:pt x="48" y="0"/>
                  </a:cubicBezTo>
                  <a:cubicBezTo>
                    <a:pt x="32" y="18"/>
                    <a:pt x="15" y="37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3968750" y="2678113"/>
              <a:ext cx="47625" cy="53975"/>
            </a:xfrm>
            <a:custGeom>
              <a:avLst/>
              <a:gdLst>
                <a:gd name="T0" fmla="*/ 19 w 19"/>
                <a:gd name="T1" fmla="*/ 0 h 22"/>
                <a:gd name="T2" fmla="*/ 9 w 19"/>
                <a:gd name="T3" fmla="*/ 12 h 22"/>
                <a:gd name="T4" fmla="*/ 0 w 19"/>
                <a:gd name="T5" fmla="*/ 22 h 22"/>
                <a:gd name="T6" fmla="*/ 11 w 19"/>
                <a:gd name="T7" fmla="*/ 1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cubicBezTo>
                    <a:pt x="16" y="4"/>
                    <a:pt x="12" y="8"/>
                    <a:pt x="9" y="12"/>
                  </a:cubicBezTo>
                  <a:cubicBezTo>
                    <a:pt x="6" y="15"/>
                    <a:pt x="3" y="19"/>
                    <a:pt x="0" y="22"/>
                  </a:cubicBezTo>
                  <a:cubicBezTo>
                    <a:pt x="4" y="18"/>
                    <a:pt x="7" y="14"/>
                    <a:pt x="11" y="10"/>
                  </a:cubicBezTo>
                  <a:cubicBezTo>
                    <a:pt x="14" y="7"/>
                    <a:pt x="16" y="3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4232275" y="2205038"/>
              <a:ext cx="109538" cy="117475"/>
            </a:xfrm>
            <a:custGeom>
              <a:avLst/>
              <a:gdLst>
                <a:gd name="T0" fmla="*/ 0 w 44"/>
                <a:gd name="T1" fmla="*/ 47 h 47"/>
                <a:gd name="T2" fmla="*/ 30 w 44"/>
                <a:gd name="T3" fmla="*/ 17 h 47"/>
                <a:gd name="T4" fmla="*/ 44 w 44"/>
                <a:gd name="T5" fmla="*/ 0 h 47"/>
                <a:gd name="T6" fmla="*/ 11 w 44"/>
                <a:gd name="T7" fmla="*/ 34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10" y="37"/>
                    <a:pt x="20" y="27"/>
                    <a:pt x="30" y="17"/>
                  </a:cubicBezTo>
                  <a:cubicBezTo>
                    <a:pt x="34" y="11"/>
                    <a:pt x="39" y="6"/>
                    <a:pt x="44" y="0"/>
                  </a:cubicBezTo>
                  <a:cubicBezTo>
                    <a:pt x="33" y="11"/>
                    <a:pt x="21" y="22"/>
                    <a:pt x="11" y="34"/>
                  </a:cubicBezTo>
                  <a:cubicBezTo>
                    <a:pt x="7" y="38"/>
                    <a:pt x="4" y="43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4410075" y="2417763"/>
              <a:ext cx="7938" cy="476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2768600" y="1441451"/>
              <a:ext cx="1839913" cy="1855787"/>
            </a:xfrm>
            <a:custGeom>
              <a:avLst/>
              <a:gdLst>
                <a:gd name="T0" fmla="*/ 471 w 745"/>
                <a:gd name="T1" fmla="*/ 373 h 751"/>
                <a:gd name="T2" fmla="*/ 480 w 745"/>
                <a:gd name="T3" fmla="*/ 50 h 751"/>
                <a:gd name="T4" fmla="*/ 290 w 745"/>
                <a:gd name="T5" fmla="*/ 52 h 751"/>
                <a:gd name="T6" fmla="*/ 152 w 745"/>
                <a:gd name="T7" fmla="*/ 293 h 751"/>
                <a:gd name="T8" fmla="*/ 69 w 745"/>
                <a:gd name="T9" fmla="*/ 365 h 751"/>
                <a:gd name="T10" fmla="*/ 195 w 745"/>
                <a:gd name="T11" fmla="*/ 407 h 751"/>
                <a:gd name="T12" fmla="*/ 178 w 745"/>
                <a:gd name="T13" fmla="*/ 375 h 751"/>
                <a:gd name="T14" fmla="*/ 298 w 745"/>
                <a:gd name="T15" fmla="*/ 373 h 751"/>
                <a:gd name="T16" fmla="*/ 419 w 745"/>
                <a:gd name="T17" fmla="*/ 624 h 751"/>
                <a:gd name="T18" fmla="*/ 589 w 745"/>
                <a:gd name="T19" fmla="*/ 612 h 751"/>
                <a:gd name="T20" fmla="*/ 450 w 745"/>
                <a:gd name="T21" fmla="*/ 394 h 751"/>
                <a:gd name="T22" fmla="*/ 417 w 745"/>
                <a:gd name="T23" fmla="*/ 418 h 751"/>
                <a:gd name="T24" fmla="*/ 670 w 745"/>
                <a:gd name="T25" fmla="*/ 114 h 751"/>
                <a:gd name="T26" fmla="*/ 561 w 745"/>
                <a:gd name="T27" fmla="*/ 143 h 751"/>
                <a:gd name="T28" fmla="*/ 382 w 745"/>
                <a:gd name="T29" fmla="*/ 367 h 751"/>
                <a:gd name="T30" fmla="*/ 637 w 745"/>
                <a:gd name="T31" fmla="*/ 63 h 751"/>
                <a:gd name="T32" fmla="*/ 383 w 745"/>
                <a:gd name="T33" fmla="*/ 258 h 751"/>
                <a:gd name="T34" fmla="*/ 555 w 745"/>
                <a:gd name="T35" fmla="*/ 24 h 751"/>
                <a:gd name="T36" fmla="*/ 476 w 745"/>
                <a:gd name="T37" fmla="*/ 61 h 751"/>
                <a:gd name="T38" fmla="*/ 285 w 745"/>
                <a:gd name="T39" fmla="*/ 339 h 751"/>
                <a:gd name="T40" fmla="*/ 417 w 745"/>
                <a:gd name="T41" fmla="*/ 139 h 751"/>
                <a:gd name="T42" fmla="*/ 386 w 745"/>
                <a:gd name="T43" fmla="*/ 121 h 751"/>
                <a:gd name="T44" fmla="*/ 343 w 745"/>
                <a:gd name="T45" fmla="*/ 84 h 751"/>
                <a:gd name="T46" fmla="*/ 178 w 745"/>
                <a:gd name="T47" fmla="*/ 291 h 751"/>
                <a:gd name="T48" fmla="*/ 291 w 745"/>
                <a:gd name="T49" fmla="*/ 56 h 751"/>
                <a:gd name="T50" fmla="*/ 252 w 745"/>
                <a:gd name="T51" fmla="*/ 61 h 751"/>
                <a:gd name="T52" fmla="*/ 158 w 745"/>
                <a:gd name="T53" fmla="*/ 102 h 751"/>
                <a:gd name="T54" fmla="*/ 138 w 745"/>
                <a:gd name="T55" fmla="*/ 185 h 751"/>
                <a:gd name="T56" fmla="*/ 171 w 745"/>
                <a:gd name="T57" fmla="*/ 233 h 751"/>
                <a:gd name="T58" fmla="*/ 102 w 745"/>
                <a:gd name="T59" fmla="*/ 354 h 751"/>
                <a:gd name="T60" fmla="*/ 111 w 745"/>
                <a:gd name="T61" fmla="*/ 358 h 751"/>
                <a:gd name="T62" fmla="*/ 10 w 745"/>
                <a:gd name="T63" fmla="*/ 381 h 751"/>
                <a:gd name="T64" fmla="*/ 148 w 745"/>
                <a:gd name="T65" fmla="*/ 411 h 751"/>
                <a:gd name="T66" fmla="*/ 121 w 745"/>
                <a:gd name="T67" fmla="*/ 419 h 751"/>
                <a:gd name="T68" fmla="*/ 72 w 745"/>
                <a:gd name="T69" fmla="*/ 424 h 751"/>
                <a:gd name="T70" fmla="*/ 150 w 745"/>
                <a:gd name="T71" fmla="*/ 320 h 751"/>
                <a:gd name="T72" fmla="*/ 173 w 745"/>
                <a:gd name="T73" fmla="*/ 367 h 751"/>
                <a:gd name="T74" fmla="*/ 213 w 745"/>
                <a:gd name="T75" fmla="*/ 351 h 751"/>
                <a:gd name="T76" fmla="*/ 245 w 745"/>
                <a:gd name="T77" fmla="*/ 266 h 751"/>
                <a:gd name="T78" fmla="*/ 292 w 745"/>
                <a:gd name="T79" fmla="*/ 214 h 751"/>
                <a:gd name="T80" fmla="*/ 305 w 745"/>
                <a:gd name="T81" fmla="*/ 261 h 751"/>
                <a:gd name="T82" fmla="*/ 382 w 745"/>
                <a:gd name="T83" fmla="*/ 190 h 751"/>
                <a:gd name="T84" fmla="*/ 316 w 745"/>
                <a:gd name="T85" fmla="*/ 316 h 751"/>
                <a:gd name="T86" fmla="*/ 317 w 745"/>
                <a:gd name="T87" fmla="*/ 374 h 751"/>
                <a:gd name="T88" fmla="*/ 375 w 745"/>
                <a:gd name="T89" fmla="*/ 359 h 751"/>
                <a:gd name="T90" fmla="*/ 387 w 745"/>
                <a:gd name="T91" fmla="*/ 430 h 751"/>
                <a:gd name="T92" fmla="*/ 619 w 745"/>
                <a:gd name="T93" fmla="*/ 290 h 751"/>
                <a:gd name="T94" fmla="*/ 420 w 745"/>
                <a:gd name="T95" fmla="*/ 479 h 751"/>
                <a:gd name="T96" fmla="*/ 474 w 745"/>
                <a:gd name="T97" fmla="*/ 400 h 751"/>
                <a:gd name="T98" fmla="*/ 463 w 745"/>
                <a:gd name="T99" fmla="*/ 491 h 751"/>
                <a:gd name="T100" fmla="*/ 676 w 745"/>
                <a:gd name="T101" fmla="*/ 267 h 751"/>
                <a:gd name="T102" fmla="*/ 563 w 745"/>
                <a:gd name="T103" fmla="*/ 460 h 751"/>
                <a:gd name="T104" fmla="*/ 635 w 745"/>
                <a:gd name="T105" fmla="*/ 363 h 751"/>
                <a:gd name="T106" fmla="*/ 423 w 745"/>
                <a:gd name="T107" fmla="*/ 621 h 751"/>
                <a:gd name="T108" fmla="*/ 681 w 745"/>
                <a:gd name="T109" fmla="*/ 384 h 751"/>
                <a:gd name="T110" fmla="*/ 646 w 745"/>
                <a:gd name="T111" fmla="*/ 393 h 751"/>
                <a:gd name="T112" fmla="*/ 572 w 745"/>
                <a:gd name="T113" fmla="*/ 495 h 751"/>
                <a:gd name="T114" fmla="*/ 450 w 745"/>
                <a:gd name="T115" fmla="*/ 691 h 751"/>
                <a:gd name="T116" fmla="*/ 470 w 745"/>
                <a:gd name="T117" fmla="*/ 726 h 751"/>
                <a:gd name="T118" fmla="*/ 602 w 745"/>
                <a:gd name="T119" fmla="*/ 601 h 751"/>
                <a:gd name="T120" fmla="*/ 588 w 745"/>
                <a:gd name="T121" fmla="*/ 575 h 751"/>
                <a:gd name="T122" fmla="*/ 681 w 745"/>
                <a:gd name="T123" fmla="*/ 387 h 751"/>
                <a:gd name="T124" fmla="*/ 687 w 745"/>
                <a:gd name="T125" fmla="*/ 2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5" h="751">
                  <a:moveTo>
                    <a:pt x="742" y="123"/>
                  </a:moveTo>
                  <a:cubicBezTo>
                    <a:pt x="742" y="122"/>
                    <a:pt x="741" y="121"/>
                    <a:pt x="740" y="121"/>
                  </a:cubicBezTo>
                  <a:cubicBezTo>
                    <a:pt x="721" y="122"/>
                    <a:pt x="706" y="129"/>
                    <a:pt x="688" y="135"/>
                  </a:cubicBezTo>
                  <a:cubicBezTo>
                    <a:pt x="687" y="136"/>
                    <a:pt x="687" y="138"/>
                    <a:pt x="689" y="137"/>
                  </a:cubicBezTo>
                  <a:cubicBezTo>
                    <a:pt x="697" y="135"/>
                    <a:pt x="706" y="132"/>
                    <a:pt x="715" y="129"/>
                  </a:cubicBezTo>
                  <a:cubicBezTo>
                    <a:pt x="716" y="130"/>
                    <a:pt x="718" y="131"/>
                    <a:pt x="719" y="132"/>
                  </a:cubicBezTo>
                  <a:cubicBezTo>
                    <a:pt x="661" y="177"/>
                    <a:pt x="613" y="239"/>
                    <a:pt x="563" y="292"/>
                  </a:cubicBezTo>
                  <a:cubicBezTo>
                    <a:pt x="558" y="298"/>
                    <a:pt x="552" y="304"/>
                    <a:pt x="546" y="311"/>
                  </a:cubicBezTo>
                  <a:cubicBezTo>
                    <a:pt x="593" y="252"/>
                    <a:pt x="644" y="196"/>
                    <a:pt x="695" y="140"/>
                  </a:cubicBezTo>
                  <a:cubicBezTo>
                    <a:pt x="696" y="138"/>
                    <a:pt x="694" y="136"/>
                    <a:pt x="693" y="137"/>
                  </a:cubicBezTo>
                  <a:cubicBezTo>
                    <a:pt x="642" y="192"/>
                    <a:pt x="590" y="245"/>
                    <a:pt x="541" y="301"/>
                  </a:cubicBezTo>
                  <a:cubicBezTo>
                    <a:pt x="517" y="329"/>
                    <a:pt x="493" y="357"/>
                    <a:pt x="469" y="385"/>
                  </a:cubicBezTo>
                  <a:cubicBezTo>
                    <a:pt x="458" y="399"/>
                    <a:pt x="448" y="413"/>
                    <a:pt x="437" y="426"/>
                  </a:cubicBezTo>
                  <a:cubicBezTo>
                    <a:pt x="433" y="431"/>
                    <a:pt x="430" y="435"/>
                    <a:pt x="426" y="440"/>
                  </a:cubicBezTo>
                  <a:cubicBezTo>
                    <a:pt x="425" y="444"/>
                    <a:pt x="423" y="448"/>
                    <a:pt x="421" y="451"/>
                  </a:cubicBezTo>
                  <a:cubicBezTo>
                    <a:pt x="427" y="444"/>
                    <a:pt x="433" y="436"/>
                    <a:pt x="439" y="428"/>
                  </a:cubicBezTo>
                  <a:cubicBezTo>
                    <a:pt x="466" y="396"/>
                    <a:pt x="492" y="363"/>
                    <a:pt x="519" y="332"/>
                  </a:cubicBezTo>
                  <a:cubicBezTo>
                    <a:pt x="571" y="270"/>
                    <a:pt x="630" y="209"/>
                    <a:pt x="681" y="150"/>
                  </a:cubicBezTo>
                  <a:cubicBezTo>
                    <a:pt x="631" y="207"/>
                    <a:pt x="581" y="262"/>
                    <a:pt x="534" y="321"/>
                  </a:cubicBezTo>
                  <a:cubicBezTo>
                    <a:pt x="529" y="327"/>
                    <a:pt x="525" y="332"/>
                    <a:pt x="521" y="338"/>
                  </a:cubicBezTo>
                  <a:cubicBezTo>
                    <a:pt x="478" y="385"/>
                    <a:pt x="436" y="434"/>
                    <a:pt x="399" y="485"/>
                  </a:cubicBezTo>
                  <a:cubicBezTo>
                    <a:pt x="399" y="485"/>
                    <a:pt x="399" y="486"/>
                    <a:pt x="399" y="486"/>
                  </a:cubicBezTo>
                  <a:cubicBezTo>
                    <a:pt x="398" y="481"/>
                    <a:pt x="396" y="476"/>
                    <a:pt x="395" y="472"/>
                  </a:cubicBezTo>
                  <a:cubicBezTo>
                    <a:pt x="395" y="472"/>
                    <a:pt x="395" y="472"/>
                    <a:pt x="396" y="472"/>
                  </a:cubicBezTo>
                  <a:cubicBezTo>
                    <a:pt x="405" y="467"/>
                    <a:pt x="413" y="460"/>
                    <a:pt x="420" y="452"/>
                  </a:cubicBezTo>
                  <a:cubicBezTo>
                    <a:pt x="416" y="457"/>
                    <a:pt x="411" y="458"/>
                    <a:pt x="404" y="457"/>
                  </a:cubicBezTo>
                  <a:cubicBezTo>
                    <a:pt x="409" y="449"/>
                    <a:pt x="415" y="441"/>
                    <a:pt x="421" y="433"/>
                  </a:cubicBezTo>
                  <a:cubicBezTo>
                    <a:pt x="438" y="415"/>
                    <a:pt x="455" y="394"/>
                    <a:pt x="471" y="373"/>
                  </a:cubicBezTo>
                  <a:cubicBezTo>
                    <a:pt x="495" y="346"/>
                    <a:pt x="521" y="320"/>
                    <a:pt x="544" y="293"/>
                  </a:cubicBezTo>
                  <a:cubicBezTo>
                    <a:pt x="568" y="264"/>
                    <a:pt x="592" y="236"/>
                    <a:pt x="617" y="208"/>
                  </a:cubicBezTo>
                  <a:cubicBezTo>
                    <a:pt x="638" y="185"/>
                    <a:pt x="661" y="167"/>
                    <a:pt x="676" y="139"/>
                  </a:cubicBezTo>
                  <a:cubicBezTo>
                    <a:pt x="677" y="138"/>
                    <a:pt x="676" y="137"/>
                    <a:pt x="675" y="137"/>
                  </a:cubicBezTo>
                  <a:cubicBezTo>
                    <a:pt x="667" y="137"/>
                    <a:pt x="654" y="154"/>
                    <a:pt x="650" y="159"/>
                  </a:cubicBezTo>
                  <a:cubicBezTo>
                    <a:pt x="649" y="160"/>
                    <a:pt x="648" y="161"/>
                    <a:pt x="647" y="162"/>
                  </a:cubicBezTo>
                  <a:cubicBezTo>
                    <a:pt x="656" y="151"/>
                    <a:pt x="665" y="139"/>
                    <a:pt x="672" y="127"/>
                  </a:cubicBezTo>
                  <a:cubicBezTo>
                    <a:pt x="674" y="134"/>
                    <a:pt x="678" y="141"/>
                    <a:pt x="686" y="142"/>
                  </a:cubicBezTo>
                  <a:cubicBezTo>
                    <a:pt x="688" y="143"/>
                    <a:pt x="688" y="140"/>
                    <a:pt x="687" y="140"/>
                  </a:cubicBezTo>
                  <a:cubicBezTo>
                    <a:pt x="661" y="127"/>
                    <a:pt x="687" y="51"/>
                    <a:pt x="643" y="61"/>
                  </a:cubicBezTo>
                  <a:cubicBezTo>
                    <a:pt x="643" y="61"/>
                    <a:pt x="643" y="61"/>
                    <a:pt x="643" y="61"/>
                  </a:cubicBezTo>
                  <a:cubicBezTo>
                    <a:pt x="644" y="59"/>
                    <a:pt x="642" y="57"/>
                    <a:pt x="641" y="59"/>
                  </a:cubicBezTo>
                  <a:cubicBezTo>
                    <a:pt x="640" y="59"/>
                    <a:pt x="640" y="59"/>
                    <a:pt x="640" y="59"/>
                  </a:cubicBezTo>
                  <a:cubicBezTo>
                    <a:pt x="639" y="54"/>
                    <a:pt x="637" y="50"/>
                    <a:pt x="635" y="45"/>
                  </a:cubicBezTo>
                  <a:cubicBezTo>
                    <a:pt x="635" y="45"/>
                    <a:pt x="634" y="44"/>
                    <a:pt x="634" y="44"/>
                  </a:cubicBezTo>
                  <a:cubicBezTo>
                    <a:pt x="605" y="0"/>
                    <a:pt x="507" y="14"/>
                    <a:pt x="521" y="62"/>
                  </a:cubicBezTo>
                  <a:cubicBezTo>
                    <a:pt x="513" y="71"/>
                    <a:pt x="504" y="80"/>
                    <a:pt x="496" y="89"/>
                  </a:cubicBezTo>
                  <a:cubicBezTo>
                    <a:pt x="495" y="91"/>
                    <a:pt x="493" y="93"/>
                    <a:pt x="491" y="95"/>
                  </a:cubicBezTo>
                  <a:cubicBezTo>
                    <a:pt x="489" y="97"/>
                    <a:pt x="487" y="100"/>
                    <a:pt x="484" y="102"/>
                  </a:cubicBezTo>
                  <a:cubicBezTo>
                    <a:pt x="494" y="90"/>
                    <a:pt x="503" y="77"/>
                    <a:pt x="512" y="64"/>
                  </a:cubicBezTo>
                  <a:cubicBezTo>
                    <a:pt x="513" y="64"/>
                    <a:pt x="513" y="65"/>
                    <a:pt x="514" y="65"/>
                  </a:cubicBezTo>
                  <a:cubicBezTo>
                    <a:pt x="515" y="67"/>
                    <a:pt x="517" y="65"/>
                    <a:pt x="516" y="64"/>
                  </a:cubicBezTo>
                  <a:cubicBezTo>
                    <a:pt x="513" y="57"/>
                    <a:pt x="506" y="51"/>
                    <a:pt x="498" y="49"/>
                  </a:cubicBezTo>
                  <a:cubicBezTo>
                    <a:pt x="498" y="48"/>
                    <a:pt x="497" y="48"/>
                    <a:pt x="497" y="48"/>
                  </a:cubicBezTo>
                  <a:cubicBezTo>
                    <a:pt x="495" y="48"/>
                    <a:pt x="492" y="47"/>
                    <a:pt x="490" y="47"/>
                  </a:cubicBezTo>
                  <a:cubicBezTo>
                    <a:pt x="490" y="46"/>
                    <a:pt x="488" y="46"/>
                    <a:pt x="487" y="47"/>
                  </a:cubicBezTo>
                  <a:cubicBezTo>
                    <a:pt x="487" y="47"/>
                    <a:pt x="487" y="48"/>
                    <a:pt x="487" y="48"/>
                  </a:cubicBezTo>
                  <a:cubicBezTo>
                    <a:pt x="484" y="48"/>
                    <a:pt x="482" y="49"/>
                    <a:pt x="480" y="50"/>
                  </a:cubicBezTo>
                  <a:cubicBezTo>
                    <a:pt x="478" y="52"/>
                    <a:pt x="474" y="58"/>
                    <a:pt x="472" y="58"/>
                  </a:cubicBezTo>
                  <a:cubicBezTo>
                    <a:pt x="469" y="58"/>
                    <a:pt x="466" y="58"/>
                    <a:pt x="464" y="60"/>
                  </a:cubicBezTo>
                  <a:cubicBezTo>
                    <a:pt x="460" y="62"/>
                    <a:pt x="461" y="70"/>
                    <a:pt x="460" y="74"/>
                  </a:cubicBezTo>
                  <a:cubicBezTo>
                    <a:pt x="459" y="74"/>
                    <a:pt x="459" y="73"/>
                    <a:pt x="458" y="72"/>
                  </a:cubicBezTo>
                  <a:cubicBezTo>
                    <a:pt x="456" y="71"/>
                    <a:pt x="454" y="73"/>
                    <a:pt x="455" y="75"/>
                  </a:cubicBezTo>
                  <a:cubicBezTo>
                    <a:pt x="461" y="79"/>
                    <a:pt x="465" y="85"/>
                    <a:pt x="470" y="91"/>
                  </a:cubicBezTo>
                  <a:cubicBezTo>
                    <a:pt x="473" y="96"/>
                    <a:pt x="477" y="98"/>
                    <a:pt x="471" y="96"/>
                  </a:cubicBezTo>
                  <a:cubicBezTo>
                    <a:pt x="464" y="92"/>
                    <a:pt x="456" y="90"/>
                    <a:pt x="448" y="88"/>
                  </a:cubicBezTo>
                  <a:cubicBezTo>
                    <a:pt x="440" y="86"/>
                    <a:pt x="430" y="87"/>
                    <a:pt x="428" y="96"/>
                  </a:cubicBezTo>
                  <a:cubicBezTo>
                    <a:pt x="428" y="99"/>
                    <a:pt x="429" y="104"/>
                    <a:pt x="430" y="107"/>
                  </a:cubicBezTo>
                  <a:cubicBezTo>
                    <a:pt x="430" y="106"/>
                    <a:pt x="429" y="106"/>
                    <a:pt x="428" y="105"/>
                  </a:cubicBezTo>
                  <a:cubicBezTo>
                    <a:pt x="428" y="105"/>
                    <a:pt x="428" y="105"/>
                    <a:pt x="428" y="105"/>
                  </a:cubicBezTo>
                  <a:cubicBezTo>
                    <a:pt x="426" y="103"/>
                    <a:pt x="423" y="102"/>
                    <a:pt x="421" y="101"/>
                  </a:cubicBezTo>
                  <a:cubicBezTo>
                    <a:pt x="402" y="94"/>
                    <a:pt x="383" y="106"/>
                    <a:pt x="366" y="115"/>
                  </a:cubicBezTo>
                  <a:cubicBezTo>
                    <a:pt x="366" y="115"/>
                    <a:pt x="366" y="114"/>
                    <a:pt x="365" y="114"/>
                  </a:cubicBezTo>
                  <a:cubicBezTo>
                    <a:pt x="365" y="114"/>
                    <a:pt x="365" y="114"/>
                    <a:pt x="366" y="114"/>
                  </a:cubicBezTo>
                  <a:cubicBezTo>
                    <a:pt x="367" y="112"/>
                    <a:pt x="365" y="111"/>
                    <a:pt x="363" y="112"/>
                  </a:cubicBezTo>
                  <a:cubicBezTo>
                    <a:pt x="361" y="109"/>
                    <a:pt x="360" y="106"/>
                    <a:pt x="358" y="104"/>
                  </a:cubicBezTo>
                  <a:cubicBezTo>
                    <a:pt x="358" y="103"/>
                    <a:pt x="357" y="101"/>
                    <a:pt x="356" y="101"/>
                  </a:cubicBezTo>
                  <a:cubicBezTo>
                    <a:pt x="349" y="89"/>
                    <a:pt x="343" y="76"/>
                    <a:pt x="332" y="67"/>
                  </a:cubicBezTo>
                  <a:cubicBezTo>
                    <a:pt x="332" y="65"/>
                    <a:pt x="332" y="65"/>
                    <a:pt x="331" y="65"/>
                  </a:cubicBezTo>
                  <a:cubicBezTo>
                    <a:pt x="329" y="63"/>
                    <a:pt x="327" y="62"/>
                    <a:pt x="325" y="61"/>
                  </a:cubicBezTo>
                  <a:cubicBezTo>
                    <a:pt x="326" y="59"/>
                    <a:pt x="323" y="57"/>
                    <a:pt x="322" y="59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0" y="58"/>
                    <a:pt x="318" y="57"/>
                    <a:pt x="315" y="56"/>
                  </a:cubicBezTo>
                  <a:cubicBezTo>
                    <a:pt x="309" y="53"/>
                    <a:pt x="301" y="52"/>
                    <a:pt x="292" y="52"/>
                  </a:cubicBezTo>
                  <a:cubicBezTo>
                    <a:pt x="291" y="51"/>
                    <a:pt x="290" y="51"/>
                    <a:pt x="290" y="52"/>
                  </a:cubicBezTo>
                  <a:cubicBezTo>
                    <a:pt x="290" y="52"/>
                    <a:pt x="290" y="52"/>
                    <a:pt x="290" y="52"/>
                  </a:cubicBezTo>
                  <a:cubicBezTo>
                    <a:pt x="275" y="52"/>
                    <a:pt x="260" y="55"/>
                    <a:pt x="246" y="59"/>
                  </a:cubicBezTo>
                  <a:cubicBezTo>
                    <a:pt x="245" y="58"/>
                    <a:pt x="244" y="58"/>
                    <a:pt x="243" y="59"/>
                  </a:cubicBezTo>
                  <a:cubicBezTo>
                    <a:pt x="243" y="59"/>
                    <a:pt x="243" y="59"/>
                    <a:pt x="242" y="60"/>
                  </a:cubicBezTo>
                  <a:cubicBezTo>
                    <a:pt x="237" y="61"/>
                    <a:pt x="232" y="63"/>
                    <a:pt x="228" y="64"/>
                  </a:cubicBezTo>
                  <a:cubicBezTo>
                    <a:pt x="227" y="65"/>
                    <a:pt x="226" y="65"/>
                    <a:pt x="225" y="65"/>
                  </a:cubicBezTo>
                  <a:cubicBezTo>
                    <a:pt x="225" y="64"/>
                    <a:pt x="224" y="63"/>
                    <a:pt x="222" y="64"/>
                  </a:cubicBezTo>
                  <a:cubicBezTo>
                    <a:pt x="221" y="65"/>
                    <a:pt x="220" y="66"/>
                    <a:pt x="218" y="68"/>
                  </a:cubicBezTo>
                  <a:cubicBezTo>
                    <a:pt x="179" y="81"/>
                    <a:pt x="114" y="109"/>
                    <a:pt x="104" y="149"/>
                  </a:cubicBezTo>
                  <a:cubicBezTo>
                    <a:pt x="104" y="150"/>
                    <a:pt x="104" y="151"/>
                    <a:pt x="105" y="152"/>
                  </a:cubicBezTo>
                  <a:cubicBezTo>
                    <a:pt x="121" y="161"/>
                    <a:pt x="128" y="174"/>
                    <a:pt x="127" y="190"/>
                  </a:cubicBezTo>
                  <a:cubicBezTo>
                    <a:pt x="127" y="191"/>
                    <a:pt x="127" y="192"/>
                    <a:pt x="128" y="192"/>
                  </a:cubicBezTo>
                  <a:cubicBezTo>
                    <a:pt x="142" y="190"/>
                    <a:pt x="148" y="208"/>
                    <a:pt x="154" y="227"/>
                  </a:cubicBezTo>
                  <a:cubicBezTo>
                    <a:pt x="154" y="227"/>
                    <a:pt x="154" y="227"/>
                    <a:pt x="153" y="227"/>
                  </a:cubicBezTo>
                  <a:cubicBezTo>
                    <a:pt x="153" y="228"/>
                    <a:pt x="154" y="229"/>
                    <a:pt x="155" y="230"/>
                  </a:cubicBezTo>
                  <a:cubicBezTo>
                    <a:pt x="158" y="242"/>
                    <a:pt x="162" y="254"/>
                    <a:pt x="168" y="261"/>
                  </a:cubicBezTo>
                  <a:cubicBezTo>
                    <a:pt x="169" y="261"/>
                    <a:pt x="170" y="260"/>
                    <a:pt x="169" y="260"/>
                  </a:cubicBezTo>
                  <a:cubicBezTo>
                    <a:pt x="166" y="255"/>
                    <a:pt x="164" y="251"/>
                    <a:pt x="162" y="246"/>
                  </a:cubicBezTo>
                  <a:cubicBezTo>
                    <a:pt x="162" y="247"/>
                    <a:pt x="163" y="247"/>
                    <a:pt x="164" y="246"/>
                  </a:cubicBezTo>
                  <a:cubicBezTo>
                    <a:pt x="169" y="240"/>
                    <a:pt x="174" y="235"/>
                    <a:pt x="179" y="229"/>
                  </a:cubicBezTo>
                  <a:cubicBezTo>
                    <a:pt x="175" y="237"/>
                    <a:pt x="171" y="245"/>
                    <a:pt x="168" y="253"/>
                  </a:cubicBezTo>
                  <a:cubicBezTo>
                    <a:pt x="167" y="255"/>
                    <a:pt x="169" y="256"/>
                    <a:pt x="170" y="255"/>
                  </a:cubicBezTo>
                  <a:cubicBezTo>
                    <a:pt x="179" y="247"/>
                    <a:pt x="186" y="239"/>
                    <a:pt x="194" y="231"/>
                  </a:cubicBezTo>
                  <a:cubicBezTo>
                    <a:pt x="187" y="241"/>
                    <a:pt x="181" y="251"/>
                    <a:pt x="175" y="260"/>
                  </a:cubicBezTo>
                  <a:cubicBezTo>
                    <a:pt x="175" y="260"/>
                    <a:pt x="175" y="260"/>
                    <a:pt x="175" y="260"/>
                  </a:cubicBezTo>
                  <a:cubicBezTo>
                    <a:pt x="174" y="258"/>
                    <a:pt x="172" y="258"/>
                    <a:pt x="172" y="260"/>
                  </a:cubicBezTo>
                  <a:cubicBezTo>
                    <a:pt x="172" y="262"/>
                    <a:pt x="172" y="264"/>
                    <a:pt x="172" y="265"/>
                  </a:cubicBezTo>
                  <a:cubicBezTo>
                    <a:pt x="170" y="268"/>
                    <a:pt x="168" y="271"/>
                    <a:pt x="166" y="274"/>
                  </a:cubicBezTo>
                  <a:cubicBezTo>
                    <a:pt x="159" y="279"/>
                    <a:pt x="148" y="281"/>
                    <a:pt x="152" y="293"/>
                  </a:cubicBezTo>
                  <a:cubicBezTo>
                    <a:pt x="153" y="296"/>
                    <a:pt x="154" y="300"/>
                    <a:pt x="156" y="303"/>
                  </a:cubicBezTo>
                  <a:cubicBezTo>
                    <a:pt x="156" y="304"/>
                    <a:pt x="156" y="305"/>
                    <a:pt x="157" y="306"/>
                  </a:cubicBezTo>
                  <a:cubicBezTo>
                    <a:pt x="156" y="307"/>
                    <a:pt x="157" y="308"/>
                    <a:pt x="158" y="308"/>
                  </a:cubicBezTo>
                  <a:cubicBezTo>
                    <a:pt x="158" y="311"/>
                    <a:pt x="159" y="314"/>
                    <a:pt x="160" y="316"/>
                  </a:cubicBezTo>
                  <a:cubicBezTo>
                    <a:pt x="160" y="317"/>
                    <a:pt x="160" y="318"/>
                    <a:pt x="161" y="318"/>
                  </a:cubicBezTo>
                  <a:cubicBezTo>
                    <a:pt x="162" y="321"/>
                    <a:pt x="162" y="323"/>
                    <a:pt x="162" y="323"/>
                  </a:cubicBezTo>
                  <a:cubicBezTo>
                    <a:pt x="154" y="316"/>
                    <a:pt x="145" y="313"/>
                    <a:pt x="135" y="312"/>
                  </a:cubicBezTo>
                  <a:cubicBezTo>
                    <a:pt x="134" y="312"/>
                    <a:pt x="133" y="313"/>
                    <a:pt x="133" y="314"/>
                  </a:cubicBezTo>
                  <a:cubicBezTo>
                    <a:pt x="133" y="323"/>
                    <a:pt x="134" y="329"/>
                    <a:pt x="128" y="328"/>
                  </a:cubicBezTo>
                  <a:cubicBezTo>
                    <a:pt x="127" y="327"/>
                    <a:pt x="126" y="327"/>
                    <a:pt x="125" y="327"/>
                  </a:cubicBezTo>
                  <a:cubicBezTo>
                    <a:pt x="124" y="327"/>
                    <a:pt x="124" y="327"/>
                    <a:pt x="123" y="327"/>
                  </a:cubicBezTo>
                  <a:cubicBezTo>
                    <a:pt x="114" y="324"/>
                    <a:pt x="106" y="323"/>
                    <a:pt x="97" y="324"/>
                  </a:cubicBezTo>
                  <a:cubicBezTo>
                    <a:pt x="96" y="324"/>
                    <a:pt x="95" y="325"/>
                    <a:pt x="96" y="326"/>
                  </a:cubicBezTo>
                  <a:cubicBezTo>
                    <a:pt x="98" y="328"/>
                    <a:pt x="99" y="330"/>
                    <a:pt x="101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103" y="336"/>
                    <a:pt x="105" y="339"/>
                    <a:pt x="107" y="342"/>
                  </a:cubicBezTo>
                  <a:cubicBezTo>
                    <a:pt x="108" y="342"/>
                    <a:pt x="109" y="341"/>
                    <a:pt x="109" y="341"/>
                  </a:cubicBezTo>
                  <a:cubicBezTo>
                    <a:pt x="109" y="341"/>
                    <a:pt x="108" y="340"/>
                    <a:pt x="108" y="339"/>
                  </a:cubicBezTo>
                  <a:cubicBezTo>
                    <a:pt x="108" y="339"/>
                    <a:pt x="108" y="339"/>
                    <a:pt x="109" y="339"/>
                  </a:cubicBezTo>
                  <a:cubicBezTo>
                    <a:pt x="109" y="338"/>
                    <a:pt x="110" y="338"/>
                    <a:pt x="111" y="337"/>
                  </a:cubicBezTo>
                  <a:cubicBezTo>
                    <a:pt x="110" y="347"/>
                    <a:pt x="107" y="350"/>
                    <a:pt x="102" y="350"/>
                  </a:cubicBezTo>
                  <a:cubicBezTo>
                    <a:pt x="101" y="350"/>
                    <a:pt x="101" y="350"/>
                    <a:pt x="100" y="350"/>
                  </a:cubicBezTo>
                  <a:cubicBezTo>
                    <a:pt x="95" y="350"/>
                    <a:pt x="89" y="347"/>
                    <a:pt x="84" y="346"/>
                  </a:cubicBezTo>
                  <a:cubicBezTo>
                    <a:pt x="84" y="346"/>
                    <a:pt x="84" y="346"/>
                    <a:pt x="84" y="346"/>
                  </a:cubicBezTo>
                  <a:cubicBezTo>
                    <a:pt x="84" y="346"/>
                    <a:pt x="83" y="346"/>
                    <a:pt x="83" y="346"/>
                  </a:cubicBezTo>
                  <a:cubicBezTo>
                    <a:pt x="81" y="346"/>
                    <a:pt x="78" y="346"/>
                    <a:pt x="76" y="346"/>
                  </a:cubicBezTo>
                  <a:cubicBezTo>
                    <a:pt x="71" y="347"/>
                    <a:pt x="62" y="352"/>
                    <a:pt x="64" y="358"/>
                  </a:cubicBezTo>
                  <a:cubicBezTo>
                    <a:pt x="65" y="361"/>
                    <a:pt x="67" y="363"/>
                    <a:pt x="69" y="365"/>
                  </a:cubicBezTo>
                  <a:cubicBezTo>
                    <a:pt x="69" y="366"/>
                    <a:pt x="68" y="366"/>
                    <a:pt x="68" y="367"/>
                  </a:cubicBezTo>
                  <a:cubicBezTo>
                    <a:pt x="67" y="368"/>
                    <a:pt x="69" y="370"/>
                    <a:pt x="71" y="369"/>
                  </a:cubicBezTo>
                  <a:cubicBezTo>
                    <a:pt x="71" y="369"/>
                    <a:pt x="71" y="369"/>
                    <a:pt x="72" y="368"/>
                  </a:cubicBezTo>
                  <a:cubicBezTo>
                    <a:pt x="73" y="371"/>
                    <a:pt x="74" y="373"/>
                    <a:pt x="74" y="375"/>
                  </a:cubicBezTo>
                  <a:cubicBezTo>
                    <a:pt x="74" y="376"/>
                    <a:pt x="74" y="376"/>
                    <a:pt x="73" y="377"/>
                  </a:cubicBezTo>
                  <a:cubicBezTo>
                    <a:pt x="73" y="378"/>
                    <a:pt x="74" y="379"/>
                    <a:pt x="74" y="378"/>
                  </a:cubicBezTo>
                  <a:cubicBezTo>
                    <a:pt x="75" y="381"/>
                    <a:pt x="74" y="383"/>
                    <a:pt x="74" y="385"/>
                  </a:cubicBezTo>
                  <a:cubicBezTo>
                    <a:pt x="74" y="388"/>
                    <a:pt x="62" y="376"/>
                    <a:pt x="61" y="375"/>
                  </a:cubicBezTo>
                  <a:cubicBezTo>
                    <a:pt x="48" y="363"/>
                    <a:pt x="34" y="359"/>
                    <a:pt x="17" y="360"/>
                  </a:cubicBezTo>
                  <a:cubicBezTo>
                    <a:pt x="17" y="360"/>
                    <a:pt x="17" y="360"/>
                    <a:pt x="17" y="360"/>
                  </a:cubicBezTo>
                  <a:cubicBezTo>
                    <a:pt x="17" y="359"/>
                    <a:pt x="16" y="358"/>
                    <a:pt x="14" y="359"/>
                  </a:cubicBezTo>
                  <a:cubicBezTo>
                    <a:pt x="9" y="364"/>
                    <a:pt x="10" y="362"/>
                    <a:pt x="8" y="368"/>
                  </a:cubicBezTo>
                  <a:cubicBezTo>
                    <a:pt x="8" y="369"/>
                    <a:pt x="9" y="370"/>
                    <a:pt x="10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7" y="370"/>
                    <a:pt x="6" y="367"/>
                    <a:pt x="3" y="365"/>
                  </a:cubicBezTo>
                  <a:cubicBezTo>
                    <a:pt x="2" y="363"/>
                    <a:pt x="0" y="365"/>
                    <a:pt x="1" y="367"/>
                  </a:cubicBezTo>
                  <a:cubicBezTo>
                    <a:pt x="11" y="377"/>
                    <a:pt x="4" y="393"/>
                    <a:pt x="16" y="402"/>
                  </a:cubicBezTo>
                  <a:cubicBezTo>
                    <a:pt x="26" y="409"/>
                    <a:pt x="38" y="416"/>
                    <a:pt x="49" y="422"/>
                  </a:cubicBezTo>
                  <a:cubicBezTo>
                    <a:pt x="50" y="422"/>
                    <a:pt x="50" y="422"/>
                    <a:pt x="51" y="423"/>
                  </a:cubicBezTo>
                  <a:cubicBezTo>
                    <a:pt x="52" y="423"/>
                    <a:pt x="53" y="424"/>
                    <a:pt x="54" y="424"/>
                  </a:cubicBezTo>
                  <a:cubicBezTo>
                    <a:pt x="62" y="427"/>
                    <a:pt x="71" y="429"/>
                    <a:pt x="80" y="430"/>
                  </a:cubicBezTo>
                  <a:cubicBezTo>
                    <a:pt x="81" y="431"/>
                    <a:pt x="82" y="432"/>
                    <a:pt x="83" y="431"/>
                  </a:cubicBezTo>
                  <a:cubicBezTo>
                    <a:pt x="83" y="431"/>
                    <a:pt x="83" y="431"/>
                    <a:pt x="83" y="431"/>
                  </a:cubicBezTo>
                  <a:cubicBezTo>
                    <a:pt x="109" y="433"/>
                    <a:pt x="137" y="430"/>
                    <a:pt x="158" y="427"/>
                  </a:cubicBezTo>
                  <a:cubicBezTo>
                    <a:pt x="160" y="427"/>
                    <a:pt x="165" y="426"/>
                    <a:pt x="171" y="425"/>
                  </a:cubicBezTo>
                  <a:cubicBezTo>
                    <a:pt x="172" y="426"/>
                    <a:pt x="173" y="426"/>
                    <a:pt x="174" y="425"/>
                  </a:cubicBezTo>
                  <a:cubicBezTo>
                    <a:pt x="175" y="425"/>
                    <a:pt x="175" y="424"/>
                    <a:pt x="176" y="424"/>
                  </a:cubicBezTo>
                  <a:cubicBezTo>
                    <a:pt x="187" y="421"/>
                    <a:pt x="199" y="415"/>
                    <a:pt x="195" y="407"/>
                  </a:cubicBezTo>
                  <a:cubicBezTo>
                    <a:pt x="191" y="401"/>
                    <a:pt x="184" y="398"/>
                    <a:pt x="176" y="397"/>
                  </a:cubicBezTo>
                  <a:cubicBezTo>
                    <a:pt x="176" y="396"/>
                    <a:pt x="174" y="395"/>
                    <a:pt x="173" y="396"/>
                  </a:cubicBezTo>
                  <a:cubicBezTo>
                    <a:pt x="172" y="396"/>
                    <a:pt x="172" y="396"/>
                    <a:pt x="171" y="397"/>
                  </a:cubicBezTo>
                  <a:cubicBezTo>
                    <a:pt x="147" y="395"/>
                    <a:pt x="115" y="403"/>
                    <a:pt x="125" y="371"/>
                  </a:cubicBezTo>
                  <a:cubicBezTo>
                    <a:pt x="125" y="369"/>
                    <a:pt x="123" y="369"/>
                    <a:pt x="123" y="370"/>
                  </a:cubicBezTo>
                  <a:cubicBezTo>
                    <a:pt x="121" y="376"/>
                    <a:pt x="116" y="389"/>
                    <a:pt x="122" y="396"/>
                  </a:cubicBezTo>
                  <a:cubicBezTo>
                    <a:pt x="117" y="400"/>
                    <a:pt x="113" y="405"/>
                    <a:pt x="109" y="409"/>
                  </a:cubicBezTo>
                  <a:cubicBezTo>
                    <a:pt x="109" y="409"/>
                    <a:pt x="109" y="409"/>
                    <a:pt x="109" y="409"/>
                  </a:cubicBezTo>
                  <a:cubicBezTo>
                    <a:pt x="113" y="402"/>
                    <a:pt x="116" y="395"/>
                    <a:pt x="119" y="387"/>
                  </a:cubicBezTo>
                  <a:cubicBezTo>
                    <a:pt x="120" y="385"/>
                    <a:pt x="117" y="384"/>
                    <a:pt x="116" y="385"/>
                  </a:cubicBezTo>
                  <a:cubicBezTo>
                    <a:pt x="113" y="387"/>
                    <a:pt x="111" y="390"/>
                    <a:pt x="109" y="393"/>
                  </a:cubicBezTo>
                  <a:cubicBezTo>
                    <a:pt x="112" y="386"/>
                    <a:pt x="115" y="380"/>
                    <a:pt x="117" y="374"/>
                  </a:cubicBezTo>
                  <a:cubicBezTo>
                    <a:pt x="118" y="371"/>
                    <a:pt x="115" y="371"/>
                    <a:pt x="114" y="372"/>
                  </a:cubicBezTo>
                  <a:cubicBezTo>
                    <a:pt x="101" y="389"/>
                    <a:pt x="90" y="408"/>
                    <a:pt x="73" y="420"/>
                  </a:cubicBezTo>
                  <a:cubicBezTo>
                    <a:pt x="90" y="401"/>
                    <a:pt x="106" y="381"/>
                    <a:pt x="122" y="361"/>
                  </a:cubicBezTo>
                  <a:cubicBezTo>
                    <a:pt x="124" y="359"/>
                    <a:pt x="126" y="356"/>
                    <a:pt x="128" y="353"/>
                  </a:cubicBezTo>
                  <a:cubicBezTo>
                    <a:pt x="125" y="357"/>
                    <a:pt x="122" y="361"/>
                    <a:pt x="120" y="365"/>
                  </a:cubicBezTo>
                  <a:cubicBezTo>
                    <a:pt x="119" y="367"/>
                    <a:pt x="122" y="369"/>
                    <a:pt x="123" y="368"/>
                  </a:cubicBezTo>
                  <a:cubicBezTo>
                    <a:pt x="123" y="368"/>
                    <a:pt x="123" y="368"/>
                    <a:pt x="123" y="368"/>
                  </a:cubicBezTo>
                  <a:cubicBezTo>
                    <a:pt x="124" y="368"/>
                    <a:pt x="124" y="368"/>
                    <a:pt x="124" y="368"/>
                  </a:cubicBezTo>
                  <a:cubicBezTo>
                    <a:pt x="124" y="368"/>
                    <a:pt x="125" y="369"/>
                    <a:pt x="126" y="369"/>
                  </a:cubicBezTo>
                  <a:cubicBezTo>
                    <a:pt x="126" y="368"/>
                    <a:pt x="126" y="368"/>
                    <a:pt x="127" y="368"/>
                  </a:cubicBezTo>
                  <a:cubicBezTo>
                    <a:pt x="131" y="368"/>
                    <a:pt x="135" y="368"/>
                    <a:pt x="139" y="367"/>
                  </a:cubicBezTo>
                  <a:cubicBezTo>
                    <a:pt x="140" y="367"/>
                    <a:pt x="141" y="367"/>
                    <a:pt x="142" y="367"/>
                  </a:cubicBezTo>
                  <a:cubicBezTo>
                    <a:pt x="143" y="368"/>
                    <a:pt x="144" y="369"/>
                    <a:pt x="145" y="367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56" y="366"/>
                    <a:pt x="164" y="368"/>
                    <a:pt x="174" y="373"/>
                  </a:cubicBezTo>
                  <a:cubicBezTo>
                    <a:pt x="176" y="374"/>
                    <a:pt x="177" y="374"/>
                    <a:pt x="178" y="375"/>
                  </a:cubicBezTo>
                  <a:cubicBezTo>
                    <a:pt x="178" y="376"/>
                    <a:pt x="179" y="376"/>
                    <a:pt x="180" y="376"/>
                  </a:cubicBezTo>
                  <a:cubicBezTo>
                    <a:pt x="182" y="377"/>
                    <a:pt x="184" y="378"/>
                    <a:pt x="186" y="379"/>
                  </a:cubicBezTo>
                  <a:cubicBezTo>
                    <a:pt x="186" y="379"/>
                    <a:pt x="186" y="379"/>
                    <a:pt x="186" y="379"/>
                  </a:cubicBezTo>
                  <a:cubicBezTo>
                    <a:pt x="191" y="381"/>
                    <a:pt x="195" y="381"/>
                    <a:pt x="203" y="378"/>
                  </a:cubicBezTo>
                  <a:cubicBezTo>
                    <a:pt x="222" y="371"/>
                    <a:pt x="221" y="350"/>
                    <a:pt x="208" y="339"/>
                  </a:cubicBezTo>
                  <a:cubicBezTo>
                    <a:pt x="208" y="338"/>
                    <a:pt x="209" y="338"/>
                    <a:pt x="209" y="338"/>
                  </a:cubicBezTo>
                  <a:cubicBezTo>
                    <a:pt x="209" y="336"/>
                    <a:pt x="207" y="335"/>
                    <a:pt x="206" y="336"/>
                  </a:cubicBezTo>
                  <a:cubicBezTo>
                    <a:pt x="206" y="336"/>
                    <a:pt x="206" y="337"/>
                    <a:pt x="206" y="337"/>
                  </a:cubicBezTo>
                  <a:cubicBezTo>
                    <a:pt x="205" y="336"/>
                    <a:pt x="205" y="336"/>
                    <a:pt x="204" y="335"/>
                  </a:cubicBezTo>
                  <a:cubicBezTo>
                    <a:pt x="205" y="334"/>
                    <a:pt x="205" y="333"/>
                    <a:pt x="206" y="332"/>
                  </a:cubicBezTo>
                  <a:cubicBezTo>
                    <a:pt x="228" y="328"/>
                    <a:pt x="236" y="302"/>
                    <a:pt x="243" y="284"/>
                  </a:cubicBezTo>
                  <a:cubicBezTo>
                    <a:pt x="248" y="270"/>
                    <a:pt x="253" y="256"/>
                    <a:pt x="257" y="241"/>
                  </a:cubicBezTo>
                  <a:cubicBezTo>
                    <a:pt x="260" y="232"/>
                    <a:pt x="261" y="220"/>
                    <a:pt x="272" y="216"/>
                  </a:cubicBezTo>
                  <a:cubicBezTo>
                    <a:pt x="292" y="208"/>
                    <a:pt x="316" y="230"/>
                    <a:pt x="316" y="249"/>
                  </a:cubicBezTo>
                  <a:cubicBezTo>
                    <a:pt x="316" y="250"/>
                    <a:pt x="317" y="250"/>
                    <a:pt x="318" y="250"/>
                  </a:cubicBezTo>
                  <a:cubicBezTo>
                    <a:pt x="317" y="252"/>
                    <a:pt x="315" y="253"/>
                    <a:pt x="314" y="255"/>
                  </a:cubicBezTo>
                  <a:cubicBezTo>
                    <a:pt x="277" y="267"/>
                    <a:pt x="265" y="283"/>
                    <a:pt x="268" y="323"/>
                  </a:cubicBezTo>
                  <a:cubicBezTo>
                    <a:pt x="269" y="328"/>
                    <a:pt x="269" y="332"/>
                    <a:pt x="270" y="336"/>
                  </a:cubicBezTo>
                  <a:cubicBezTo>
                    <a:pt x="270" y="336"/>
                    <a:pt x="270" y="337"/>
                    <a:pt x="270" y="337"/>
                  </a:cubicBezTo>
                  <a:cubicBezTo>
                    <a:pt x="269" y="338"/>
                    <a:pt x="270" y="339"/>
                    <a:pt x="271" y="339"/>
                  </a:cubicBezTo>
                  <a:cubicBezTo>
                    <a:pt x="271" y="340"/>
                    <a:pt x="271" y="342"/>
                    <a:pt x="272" y="343"/>
                  </a:cubicBezTo>
                  <a:cubicBezTo>
                    <a:pt x="271" y="343"/>
                    <a:pt x="271" y="344"/>
                    <a:pt x="270" y="345"/>
                  </a:cubicBezTo>
                  <a:cubicBezTo>
                    <a:pt x="270" y="346"/>
                    <a:pt x="271" y="347"/>
                    <a:pt x="272" y="346"/>
                  </a:cubicBezTo>
                  <a:cubicBezTo>
                    <a:pt x="272" y="346"/>
                    <a:pt x="272" y="346"/>
                    <a:pt x="272" y="345"/>
                  </a:cubicBezTo>
                  <a:cubicBezTo>
                    <a:pt x="274" y="351"/>
                    <a:pt x="277" y="357"/>
                    <a:pt x="281" y="361"/>
                  </a:cubicBezTo>
                  <a:cubicBezTo>
                    <a:pt x="281" y="361"/>
                    <a:pt x="281" y="361"/>
                    <a:pt x="281" y="361"/>
                  </a:cubicBezTo>
                  <a:cubicBezTo>
                    <a:pt x="280" y="363"/>
                    <a:pt x="282" y="364"/>
                    <a:pt x="283" y="363"/>
                  </a:cubicBezTo>
                  <a:cubicBezTo>
                    <a:pt x="287" y="367"/>
                    <a:pt x="292" y="370"/>
                    <a:pt x="298" y="373"/>
                  </a:cubicBezTo>
                  <a:cubicBezTo>
                    <a:pt x="298" y="373"/>
                    <a:pt x="298" y="374"/>
                    <a:pt x="297" y="374"/>
                  </a:cubicBezTo>
                  <a:cubicBezTo>
                    <a:pt x="297" y="376"/>
                    <a:pt x="298" y="377"/>
                    <a:pt x="300" y="377"/>
                  </a:cubicBezTo>
                  <a:cubicBezTo>
                    <a:pt x="301" y="376"/>
                    <a:pt x="302" y="375"/>
                    <a:pt x="303" y="375"/>
                  </a:cubicBezTo>
                  <a:cubicBezTo>
                    <a:pt x="305" y="376"/>
                    <a:pt x="308" y="377"/>
                    <a:pt x="311" y="378"/>
                  </a:cubicBezTo>
                  <a:cubicBezTo>
                    <a:pt x="342" y="386"/>
                    <a:pt x="361" y="398"/>
                    <a:pt x="374" y="419"/>
                  </a:cubicBezTo>
                  <a:cubicBezTo>
                    <a:pt x="374" y="419"/>
                    <a:pt x="374" y="419"/>
                    <a:pt x="374" y="420"/>
                  </a:cubicBezTo>
                  <a:cubicBezTo>
                    <a:pt x="379" y="428"/>
                    <a:pt x="383" y="436"/>
                    <a:pt x="386" y="447"/>
                  </a:cubicBezTo>
                  <a:cubicBezTo>
                    <a:pt x="385" y="447"/>
                    <a:pt x="385" y="448"/>
                    <a:pt x="384" y="449"/>
                  </a:cubicBezTo>
                  <a:cubicBezTo>
                    <a:pt x="384" y="449"/>
                    <a:pt x="384" y="451"/>
                    <a:pt x="385" y="451"/>
                  </a:cubicBezTo>
                  <a:cubicBezTo>
                    <a:pt x="386" y="450"/>
                    <a:pt x="386" y="450"/>
                    <a:pt x="386" y="450"/>
                  </a:cubicBezTo>
                  <a:cubicBezTo>
                    <a:pt x="387" y="453"/>
                    <a:pt x="388" y="455"/>
                    <a:pt x="388" y="458"/>
                  </a:cubicBezTo>
                  <a:cubicBezTo>
                    <a:pt x="390" y="467"/>
                    <a:pt x="396" y="482"/>
                    <a:pt x="400" y="496"/>
                  </a:cubicBezTo>
                  <a:cubicBezTo>
                    <a:pt x="400" y="497"/>
                    <a:pt x="399" y="497"/>
                    <a:pt x="398" y="498"/>
                  </a:cubicBezTo>
                  <a:cubicBezTo>
                    <a:pt x="397" y="500"/>
                    <a:pt x="399" y="502"/>
                    <a:pt x="401" y="500"/>
                  </a:cubicBezTo>
                  <a:cubicBezTo>
                    <a:pt x="401" y="500"/>
                    <a:pt x="401" y="500"/>
                    <a:pt x="401" y="499"/>
                  </a:cubicBezTo>
                  <a:cubicBezTo>
                    <a:pt x="402" y="501"/>
                    <a:pt x="402" y="504"/>
                    <a:pt x="403" y="506"/>
                  </a:cubicBezTo>
                  <a:cubicBezTo>
                    <a:pt x="402" y="507"/>
                    <a:pt x="401" y="508"/>
                    <a:pt x="400" y="509"/>
                  </a:cubicBezTo>
                  <a:cubicBezTo>
                    <a:pt x="399" y="510"/>
                    <a:pt x="400" y="512"/>
                    <a:pt x="401" y="512"/>
                  </a:cubicBezTo>
                  <a:cubicBezTo>
                    <a:pt x="402" y="511"/>
                    <a:pt x="403" y="511"/>
                    <a:pt x="404" y="510"/>
                  </a:cubicBezTo>
                  <a:cubicBezTo>
                    <a:pt x="406" y="520"/>
                    <a:pt x="407" y="528"/>
                    <a:pt x="404" y="534"/>
                  </a:cubicBezTo>
                  <a:cubicBezTo>
                    <a:pt x="395" y="554"/>
                    <a:pt x="423" y="561"/>
                    <a:pt x="437" y="557"/>
                  </a:cubicBezTo>
                  <a:cubicBezTo>
                    <a:pt x="435" y="567"/>
                    <a:pt x="430" y="575"/>
                    <a:pt x="425" y="583"/>
                  </a:cubicBezTo>
                  <a:cubicBezTo>
                    <a:pt x="424" y="584"/>
                    <a:pt x="424" y="585"/>
                    <a:pt x="423" y="586"/>
                  </a:cubicBezTo>
                  <a:cubicBezTo>
                    <a:pt x="422" y="586"/>
                    <a:pt x="422" y="587"/>
                    <a:pt x="423" y="587"/>
                  </a:cubicBezTo>
                  <a:cubicBezTo>
                    <a:pt x="421" y="591"/>
                    <a:pt x="420" y="594"/>
                    <a:pt x="419" y="598"/>
                  </a:cubicBezTo>
                  <a:cubicBezTo>
                    <a:pt x="417" y="605"/>
                    <a:pt x="417" y="613"/>
                    <a:pt x="419" y="620"/>
                  </a:cubicBezTo>
                  <a:cubicBezTo>
                    <a:pt x="418" y="621"/>
                    <a:pt x="418" y="621"/>
                    <a:pt x="418" y="621"/>
                  </a:cubicBezTo>
                  <a:cubicBezTo>
                    <a:pt x="417" y="622"/>
                    <a:pt x="418" y="623"/>
                    <a:pt x="419" y="624"/>
                  </a:cubicBezTo>
                  <a:cubicBezTo>
                    <a:pt x="420" y="627"/>
                    <a:pt x="421" y="630"/>
                    <a:pt x="421" y="634"/>
                  </a:cubicBezTo>
                  <a:cubicBezTo>
                    <a:pt x="421" y="634"/>
                    <a:pt x="421" y="635"/>
                    <a:pt x="422" y="635"/>
                  </a:cubicBezTo>
                  <a:cubicBezTo>
                    <a:pt x="422" y="638"/>
                    <a:pt x="423" y="640"/>
                    <a:pt x="423" y="643"/>
                  </a:cubicBezTo>
                  <a:cubicBezTo>
                    <a:pt x="428" y="662"/>
                    <a:pt x="436" y="680"/>
                    <a:pt x="447" y="696"/>
                  </a:cubicBezTo>
                  <a:cubicBezTo>
                    <a:pt x="447" y="696"/>
                    <a:pt x="447" y="696"/>
                    <a:pt x="447" y="696"/>
                  </a:cubicBezTo>
                  <a:cubicBezTo>
                    <a:pt x="446" y="698"/>
                    <a:pt x="447" y="699"/>
                    <a:pt x="448" y="699"/>
                  </a:cubicBezTo>
                  <a:cubicBezTo>
                    <a:pt x="451" y="702"/>
                    <a:pt x="453" y="705"/>
                    <a:pt x="455" y="709"/>
                  </a:cubicBezTo>
                  <a:cubicBezTo>
                    <a:pt x="455" y="709"/>
                    <a:pt x="456" y="710"/>
                    <a:pt x="456" y="710"/>
                  </a:cubicBezTo>
                  <a:cubicBezTo>
                    <a:pt x="455" y="712"/>
                    <a:pt x="453" y="713"/>
                    <a:pt x="452" y="715"/>
                  </a:cubicBezTo>
                  <a:cubicBezTo>
                    <a:pt x="451" y="717"/>
                    <a:pt x="454" y="718"/>
                    <a:pt x="455" y="717"/>
                  </a:cubicBezTo>
                  <a:cubicBezTo>
                    <a:pt x="456" y="716"/>
                    <a:pt x="457" y="715"/>
                    <a:pt x="458" y="714"/>
                  </a:cubicBezTo>
                  <a:cubicBezTo>
                    <a:pt x="459" y="716"/>
                    <a:pt x="461" y="718"/>
                    <a:pt x="462" y="720"/>
                  </a:cubicBezTo>
                  <a:cubicBezTo>
                    <a:pt x="462" y="720"/>
                    <a:pt x="461" y="721"/>
                    <a:pt x="461" y="721"/>
                  </a:cubicBezTo>
                  <a:cubicBezTo>
                    <a:pt x="460" y="722"/>
                    <a:pt x="462" y="724"/>
                    <a:pt x="464" y="723"/>
                  </a:cubicBezTo>
                  <a:cubicBezTo>
                    <a:pt x="465" y="725"/>
                    <a:pt x="466" y="726"/>
                    <a:pt x="467" y="728"/>
                  </a:cubicBezTo>
                  <a:cubicBezTo>
                    <a:pt x="466" y="729"/>
                    <a:pt x="466" y="729"/>
                    <a:pt x="465" y="730"/>
                  </a:cubicBezTo>
                  <a:cubicBezTo>
                    <a:pt x="464" y="731"/>
                    <a:pt x="466" y="732"/>
                    <a:pt x="467" y="731"/>
                  </a:cubicBezTo>
                  <a:cubicBezTo>
                    <a:pt x="467" y="731"/>
                    <a:pt x="467" y="730"/>
                    <a:pt x="468" y="730"/>
                  </a:cubicBezTo>
                  <a:cubicBezTo>
                    <a:pt x="470" y="732"/>
                    <a:pt x="471" y="734"/>
                    <a:pt x="473" y="736"/>
                  </a:cubicBezTo>
                  <a:cubicBezTo>
                    <a:pt x="473" y="737"/>
                    <a:pt x="472" y="738"/>
                    <a:pt x="472" y="738"/>
                  </a:cubicBezTo>
                  <a:cubicBezTo>
                    <a:pt x="471" y="740"/>
                    <a:pt x="473" y="742"/>
                    <a:pt x="475" y="741"/>
                  </a:cubicBezTo>
                  <a:cubicBezTo>
                    <a:pt x="475" y="740"/>
                    <a:pt x="476" y="740"/>
                    <a:pt x="477" y="739"/>
                  </a:cubicBezTo>
                  <a:cubicBezTo>
                    <a:pt x="478" y="740"/>
                    <a:pt x="478" y="741"/>
                    <a:pt x="480" y="741"/>
                  </a:cubicBezTo>
                  <a:cubicBezTo>
                    <a:pt x="496" y="751"/>
                    <a:pt x="510" y="746"/>
                    <a:pt x="515" y="727"/>
                  </a:cubicBezTo>
                  <a:cubicBezTo>
                    <a:pt x="522" y="699"/>
                    <a:pt x="512" y="676"/>
                    <a:pt x="535" y="650"/>
                  </a:cubicBezTo>
                  <a:cubicBezTo>
                    <a:pt x="549" y="634"/>
                    <a:pt x="567" y="621"/>
                    <a:pt x="586" y="610"/>
                  </a:cubicBezTo>
                  <a:cubicBezTo>
                    <a:pt x="586" y="610"/>
                    <a:pt x="586" y="610"/>
                    <a:pt x="586" y="610"/>
                  </a:cubicBezTo>
                  <a:cubicBezTo>
                    <a:pt x="585" y="612"/>
                    <a:pt x="588" y="613"/>
                    <a:pt x="589" y="612"/>
                  </a:cubicBezTo>
                  <a:cubicBezTo>
                    <a:pt x="591" y="610"/>
                    <a:pt x="594" y="607"/>
                    <a:pt x="596" y="604"/>
                  </a:cubicBezTo>
                  <a:cubicBezTo>
                    <a:pt x="597" y="604"/>
                    <a:pt x="598" y="603"/>
                    <a:pt x="600" y="602"/>
                  </a:cubicBezTo>
                  <a:cubicBezTo>
                    <a:pt x="600" y="603"/>
                    <a:pt x="600" y="603"/>
                    <a:pt x="601" y="603"/>
                  </a:cubicBezTo>
                  <a:cubicBezTo>
                    <a:pt x="611" y="602"/>
                    <a:pt x="621" y="599"/>
                    <a:pt x="631" y="594"/>
                  </a:cubicBezTo>
                  <a:cubicBezTo>
                    <a:pt x="630" y="595"/>
                    <a:pt x="630" y="596"/>
                    <a:pt x="629" y="597"/>
                  </a:cubicBezTo>
                  <a:cubicBezTo>
                    <a:pt x="628" y="599"/>
                    <a:pt x="631" y="601"/>
                    <a:pt x="632" y="599"/>
                  </a:cubicBezTo>
                  <a:cubicBezTo>
                    <a:pt x="635" y="596"/>
                    <a:pt x="637" y="592"/>
                    <a:pt x="640" y="589"/>
                  </a:cubicBezTo>
                  <a:cubicBezTo>
                    <a:pt x="677" y="564"/>
                    <a:pt x="701" y="514"/>
                    <a:pt x="663" y="482"/>
                  </a:cubicBezTo>
                  <a:cubicBezTo>
                    <a:pt x="672" y="473"/>
                    <a:pt x="676" y="446"/>
                    <a:pt x="685" y="441"/>
                  </a:cubicBezTo>
                  <a:cubicBezTo>
                    <a:pt x="685" y="441"/>
                    <a:pt x="686" y="440"/>
                    <a:pt x="685" y="439"/>
                  </a:cubicBezTo>
                  <a:cubicBezTo>
                    <a:pt x="684" y="437"/>
                    <a:pt x="683" y="435"/>
                    <a:pt x="682" y="433"/>
                  </a:cubicBezTo>
                  <a:cubicBezTo>
                    <a:pt x="682" y="432"/>
                    <a:pt x="682" y="432"/>
                    <a:pt x="681" y="431"/>
                  </a:cubicBezTo>
                  <a:cubicBezTo>
                    <a:pt x="679" y="427"/>
                    <a:pt x="678" y="423"/>
                    <a:pt x="677" y="420"/>
                  </a:cubicBezTo>
                  <a:cubicBezTo>
                    <a:pt x="677" y="419"/>
                    <a:pt x="678" y="418"/>
                    <a:pt x="679" y="417"/>
                  </a:cubicBezTo>
                  <a:cubicBezTo>
                    <a:pt x="679" y="415"/>
                    <a:pt x="677" y="414"/>
                    <a:pt x="676" y="415"/>
                  </a:cubicBezTo>
                  <a:cubicBezTo>
                    <a:pt x="676" y="415"/>
                    <a:pt x="676" y="415"/>
                    <a:pt x="676" y="416"/>
                  </a:cubicBezTo>
                  <a:cubicBezTo>
                    <a:pt x="675" y="407"/>
                    <a:pt x="682" y="407"/>
                    <a:pt x="691" y="406"/>
                  </a:cubicBezTo>
                  <a:cubicBezTo>
                    <a:pt x="692" y="406"/>
                    <a:pt x="692" y="404"/>
                    <a:pt x="692" y="404"/>
                  </a:cubicBezTo>
                  <a:cubicBezTo>
                    <a:pt x="687" y="378"/>
                    <a:pt x="679" y="357"/>
                    <a:pt x="691" y="333"/>
                  </a:cubicBezTo>
                  <a:cubicBezTo>
                    <a:pt x="692" y="331"/>
                    <a:pt x="688" y="302"/>
                    <a:pt x="687" y="305"/>
                  </a:cubicBezTo>
                  <a:cubicBezTo>
                    <a:pt x="700" y="268"/>
                    <a:pt x="690" y="228"/>
                    <a:pt x="714" y="193"/>
                  </a:cubicBezTo>
                  <a:cubicBezTo>
                    <a:pt x="729" y="170"/>
                    <a:pt x="745" y="152"/>
                    <a:pt x="742" y="123"/>
                  </a:cubicBezTo>
                  <a:close/>
                  <a:moveTo>
                    <a:pt x="450" y="394"/>
                  </a:moveTo>
                  <a:cubicBezTo>
                    <a:pt x="437" y="411"/>
                    <a:pt x="413" y="433"/>
                    <a:pt x="403" y="447"/>
                  </a:cubicBezTo>
                  <a:cubicBezTo>
                    <a:pt x="418" y="425"/>
                    <a:pt x="436" y="404"/>
                    <a:pt x="452" y="383"/>
                  </a:cubicBezTo>
                  <a:cubicBezTo>
                    <a:pt x="475" y="357"/>
                    <a:pt x="497" y="330"/>
                    <a:pt x="520" y="304"/>
                  </a:cubicBezTo>
                  <a:cubicBezTo>
                    <a:pt x="520" y="304"/>
                    <a:pt x="520" y="304"/>
                    <a:pt x="520" y="304"/>
                  </a:cubicBezTo>
                  <a:cubicBezTo>
                    <a:pt x="496" y="333"/>
                    <a:pt x="472" y="363"/>
                    <a:pt x="450" y="394"/>
                  </a:cubicBezTo>
                  <a:close/>
                  <a:moveTo>
                    <a:pt x="420" y="389"/>
                  </a:moveTo>
                  <a:cubicBezTo>
                    <a:pt x="427" y="379"/>
                    <a:pt x="433" y="369"/>
                    <a:pt x="440" y="358"/>
                  </a:cubicBezTo>
                  <a:cubicBezTo>
                    <a:pt x="450" y="343"/>
                    <a:pt x="461" y="327"/>
                    <a:pt x="472" y="312"/>
                  </a:cubicBezTo>
                  <a:cubicBezTo>
                    <a:pt x="497" y="278"/>
                    <a:pt x="523" y="245"/>
                    <a:pt x="551" y="215"/>
                  </a:cubicBezTo>
                  <a:cubicBezTo>
                    <a:pt x="559" y="207"/>
                    <a:pt x="566" y="199"/>
                    <a:pt x="574" y="191"/>
                  </a:cubicBezTo>
                  <a:cubicBezTo>
                    <a:pt x="543" y="233"/>
                    <a:pt x="514" y="276"/>
                    <a:pt x="482" y="315"/>
                  </a:cubicBezTo>
                  <a:cubicBezTo>
                    <a:pt x="468" y="332"/>
                    <a:pt x="454" y="349"/>
                    <a:pt x="441" y="366"/>
                  </a:cubicBezTo>
                  <a:cubicBezTo>
                    <a:pt x="436" y="372"/>
                    <a:pt x="430" y="379"/>
                    <a:pt x="425" y="385"/>
                  </a:cubicBezTo>
                  <a:cubicBezTo>
                    <a:pt x="420" y="391"/>
                    <a:pt x="419" y="391"/>
                    <a:pt x="420" y="389"/>
                  </a:cubicBezTo>
                  <a:close/>
                  <a:moveTo>
                    <a:pt x="408" y="396"/>
                  </a:moveTo>
                  <a:cubicBezTo>
                    <a:pt x="401" y="405"/>
                    <a:pt x="395" y="412"/>
                    <a:pt x="394" y="416"/>
                  </a:cubicBezTo>
                  <a:cubicBezTo>
                    <a:pt x="406" y="388"/>
                    <a:pt x="426" y="365"/>
                    <a:pt x="446" y="341"/>
                  </a:cubicBezTo>
                  <a:cubicBezTo>
                    <a:pt x="433" y="360"/>
                    <a:pt x="420" y="378"/>
                    <a:pt x="408" y="396"/>
                  </a:cubicBezTo>
                  <a:close/>
                  <a:moveTo>
                    <a:pt x="587" y="192"/>
                  </a:moveTo>
                  <a:cubicBezTo>
                    <a:pt x="564" y="217"/>
                    <a:pt x="542" y="243"/>
                    <a:pt x="521" y="269"/>
                  </a:cubicBezTo>
                  <a:cubicBezTo>
                    <a:pt x="544" y="238"/>
                    <a:pt x="567" y="205"/>
                    <a:pt x="590" y="174"/>
                  </a:cubicBezTo>
                  <a:cubicBezTo>
                    <a:pt x="604" y="159"/>
                    <a:pt x="618" y="145"/>
                    <a:pt x="632" y="129"/>
                  </a:cubicBezTo>
                  <a:cubicBezTo>
                    <a:pt x="639" y="121"/>
                    <a:pt x="647" y="114"/>
                    <a:pt x="656" y="107"/>
                  </a:cubicBezTo>
                  <a:cubicBezTo>
                    <a:pt x="656" y="117"/>
                    <a:pt x="652" y="124"/>
                    <a:pt x="644" y="129"/>
                  </a:cubicBezTo>
                  <a:cubicBezTo>
                    <a:pt x="624" y="149"/>
                    <a:pt x="606" y="171"/>
                    <a:pt x="587" y="192"/>
                  </a:cubicBezTo>
                  <a:close/>
                  <a:moveTo>
                    <a:pt x="587" y="199"/>
                  </a:moveTo>
                  <a:cubicBezTo>
                    <a:pt x="570" y="221"/>
                    <a:pt x="553" y="243"/>
                    <a:pt x="536" y="263"/>
                  </a:cubicBezTo>
                  <a:cubicBezTo>
                    <a:pt x="513" y="291"/>
                    <a:pt x="489" y="319"/>
                    <a:pt x="466" y="347"/>
                  </a:cubicBezTo>
                  <a:cubicBezTo>
                    <a:pt x="488" y="318"/>
                    <a:pt x="508" y="289"/>
                    <a:pt x="530" y="262"/>
                  </a:cubicBezTo>
                  <a:cubicBezTo>
                    <a:pt x="547" y="241"/>
                    <a:pt x="567" y="220"/>
                    <a:pt x="587" y="199"/>
                  </a:cubicBezTo>
                  <a:close/>
                  <a:moveTo>
                    <a:pt x="503" y="307"/>
                  </a:moveTo>
                  <a:cubicBezTo>
                    <a:pt x="489" y="325"/>
                    <a:pt x="476" y="344"/>
                    <a:pt x="462" y="362"/>
                  </a:cubicBezTo>
                  <a:cubicBezTo>
                    <a:pt x="446" y="380"/>
                    <a:pt x="431" y="399"/>
                    <a:pt x="417" y="418"/>
                  </a:cubicBezTo>
                  <a:cubicBezTo>
                    <a:pt x="411" y="425"/>
                    <a:pt x="382" y="455"/>
                    <a:pt x="409" y="421"/>
                  </a:cubicBezTo>
                  <a:cubicBezTo>
                    <a:pt x="420" y="407"/>
                    <a:pt x="432" y="393"/>
                    <a:pt x="444" y="378"/>
                  </a:cubicBezTo>
                  <a:cubicBezTo>
                    <a:pt x="464" y="355"/>
                    <a:pt x="484" y="331"/>
                    <a:pt x="503" y="307"/>
                  </a:cubicBezTo>
                  <a:close/>
                  <a:moveTo>
                    <a:pt x="663" y="150"/>
                  </a:moveTo>
                  <a:cubicBezTo>
                    <a:pt x="674" y="139"/>
                    <a:pt x="640" y="182"/>
                    <a:pt x="637" y="185"/>
                  </a:cubicBezTo>
                  <a:cubicBezTo>
                    <a:pt x="625" y="197"/>
                    <a:pt x="614" y="208"/>
                    <a:pt x="603" y="220"/>
                  </a:cubicBezTo>
                  <a:cubicBezTo>
                    <a:pt x="573" y="252"/>
                    <a:pt x="546" y="286"/>
                    <a:pt x="518" y="320"/>
                  </a:cubicBezTo>
                  <a:cubicBezTo>
                    <a:pt x="503" y="338"/>
                    <a:pt x="487" y="356"/>
                    <a:pt x="471" y="373"/>
                  </a:cubicBezTo>
                  <a:cubicBezTo>
                    <a:pt x="487" y="352"/>
                    <a:pt x="503" y="330"/>
                    <a:pt x="520" y="309"/>
                  </a:cubicBezTo>
                  <a:cubicBezTo>
                    <a:pt x="565" y="254"/>
                    <a:pt x="611" y="199"/>
                    <a:pt x="663" y="150"/>
                  </a:cubicBezTo>
                  <a:close/>
                  <a:moveTo>
                    <a:pt x="556" y="261"/>
                  </a:moveTo>
                  <a:cubicBezTo>
                    <a:pt x="571" y="244"/>
                    <a:pt x="585" y="227"/>
                    <a:pt x="600" y="210"/>
                  </a:cubicBezTo>
                  <a:cubicBezTo>
                    <a:pt x="607" y="202"/>
                    <a:pt x="614" y="195"/>
                    <a:pt x="621" y="188"/>
                  </a:cubicBezTo>
                  <a:cubicBezTo>
                    <a:pt x="605" y="205"/>
                    <a:pt x="590" y="223"/>
                    <a:pt x="574" y="240"/>
                  </a:cubicBezTo>
                  <a:cubicBezTo>
                    <a:pt x="568" y="247"/>
                    <a:pt x="562" y="254"/>
                    <a:pt x="556" y="261"/>
                  </a:cubicBezTo>
                  <a:close/>
                  <a:moveTo>
                    <a:pt x="635" y="167"/>
                  </a:moveTo>
                  <a:cubicBezTo>
                    <a:pt x="605" y="197"/>
                    <a:pt x="577" y="231"/>
                    <a:pt x="550" y="264"/>
                  </a:cubicBezTo>
                  <a:cubicBezTo>
                    <a:pt x="533" y="284"/>
                    <a:pt x="515" y="305"/>
                    <a:pt x="496" y="325"/>
                  </a:cubicBezTo>
                  <a:cubicBezTo>
                    <a:pt x="537" y="270"/>
                    <a:pt x="578" y="217"/>
                    <a:pt x="627" y="169"/>
                  </a:cubicBezTo>
                  <a:cubicBezTo>
                    <a:pt x="636" y="160"/>
                    <a:pt x="645" y="151"/>
                    <a:pt x="654" y="142"/>
                  </a:cubicBezTo>
                  <a:cubicBezTo>
                    <a:pt x="651" y="145"/>
                    <a:pt x="642" y="161"/>
                    <a:pt x="635" y="167"/>
                  </a:cubicBezTo>
                  <a:close/>
                  <a:moveTo>
                    <a:pt x="672" y="124"/>
                  </a:moveTo>
                  <a:cubicBezTo>
                    <a:pt x="671" y="124"/>
                    <a:pt x="671" y="124"/>
                    <a:pt x="671" y="124"/>
                  </a:cubicBezTo>
                  <a:cubicBezTo>
                    <a:pt x="620" y="161"/>
                    <a:pt x="579" y="217"/>
                    <a:pt x="538" y="264"/>
                  </a:cubicBezTo>
                  <a:cubicBezTo>
                    <a:pt x="536" y="267"/>
                    <a:pt x="534" y="269"/>
                    <a:pt x="532" y="272"/>
                  </a:cubicBezTo>
                  <a:cubicBezTo>
                    <a:pt x="555" y="243"/>
                    <a:pt x="578" y="211"/>
                    <a:pt x="603" y="182"/>
                  </a:cubicBezTo>
                  <a:cubicBezTo>
                    <a:pt x="615" y="170"/>
                    <a:pt x="626" y="157"/>
                    <a:pt x="637" y="145"/>
                  </a:cubicBezTo>
                  <a:cubicBezTo>
                    <a:pt x="648" y="134"/>
                    <a:pt x="659" y="124"/>
                    <a:pt x="670" y="114"/>
                  </a:cubicBezTo>
                  <a:cubicBezTo>
                    <a:pt x="671" y="117"/>
                    <a:pt x="671" y="120"/>
                    <a:pt x="672" y="124"/>
                  </a:cubicBezTo>
                  <a:close/>
                  <a:moveTo>
                    <a:pt x="670" y="111"/>
                  </a:moveTo>
                  <a:cubicBezTo>
                    <a:pt x="670" y="111"/>
                    <a:pt x="670" y="112"/>
                    <a:pt x="670" y="112"/>
                  </a:cubicBezTo>
                  <a:cubicBezTo>
                    <a:pt x="663" y="118"/>
                    <a:pt x="656" y="124"/>
                    <a:pt x="649" y="130"/>
                  </a:cubicBezTo>
                  <a:cubicBezTo>
                    <a:pt x="657" y="121"/>
                    <a:pt x="664" y="112"/>
                    <a:pt x="670" y="103"/>
                  </a:cubicBezTo>
                  <a:cubicBezTo>
                    <a:pt x="670" y="106"/>
                    <a:pt x="670" y="109"/>
                    <a:pt x="670" y="111"/>
                  </a:cubicBezTo>
                  <a:close/>
                  <a:moveTo>
                    <a:pt x="667" y="79"/>
                  </a:moveTo>
                  <a:cubicBezTo>
                    <a:pt x="669" y="85"/>
                    <a:pt x="669" y="92"/>
                    <a:pt x="670" y="99"/>
                  </a:cubicBezTo>
                  <a:cubicBezTo>
                    <a:pt x="656" y="102"/>
                    <a:pt x="644" y="111"/>
                    <a:pt x="631" y="122"/>
                  </a:cubicBezTo>
                  <a:cubicBezTo>
                    <a:pt x="643" y="109"/>
                    <a:pt x="654" y="96"/>
                    <a:pt x="666" y="84"/>
                  </a:cubicBezTo>
                  <a:cubicBezTo>
                    <a:pt x="667" y="83"/>
                    <a:pt x="665" y="81"/>
                    <a:pt x="664" y="82"/>
                  </a:cubicBezTo>
                  <a:cubicBezTo>
                    <a:pt x="643" y="103"/>
                    <a:pt x="624" y="125"/>
                    <a:pt x="606" y="149"/>
                  </a:cubicBezTo>
                  <a:cubicBezTo>
                    <a:pt x="589" y="168"/>
                    <a:pt x="574" y="188"/>
                    <a:pt x="561" y="201"/>
                  </a:cubicBezTo>
                  <a:cubicBezTo>
                    <a:pt x="551" y="211"/>
                    <a:pt x="542" y="221"/>
                    <a:pt x="532" y="232"/>
                  </a:cubicBezTo>
                  <a:cubicBezTo>
                    <a:pt x="548" y="212"/>
                    <a:pt x="564" y="192"/>
                    <a:pt x="580" y="173"/>
                  </a:cubicBezTo>
                  <a:cubicBezTo>
                    <a:pt x="608" y="140"/>
                    <a:pt x="630" y="103"/>
                    <a:pt x="662" y="73"/>
                  </a:cubicBezTo>
                  <a:cubicBezTo>
                    <a:pt x="664" y="72"/>
                    <a:pt x="661" y="69"/>
                    <a:pt x="659" y="71"/>
                  </a:cubicBezTo>
                  <a:cubicBezTo>
                    <a:pt x="656" y="74"/>
                    <a:pt x="654" y="77"/>
                    <a:pt x="651" y="79"/>
                  </a:cubicBezTo>
                  <a:cubicBezTo>
                    <a:pt x="653" y="75"/>
                    <a:pt x="656" y="71"/>
                    <a:pt x="658" y="66"/>
                  </a:cubicBezTo>
                  <a:cubicBezTo>
                    <a:pt x="662" y="68"/>
                    <a:pt x="665" y="72"/>
                    <a:pt x="667" y="79"/>
                  </a:cubicBezTo>
                  <a:close/>
                  <a:moveTo>
                    <a:pt x="650" y="63"/>
                  </a:moveTo>
                  <a:cubicBezTo>
                    <a:pt x="651" y="64"/>
                    <a:pt x="652" y="64"/>
                    <a:pt x="654" y="64"/>
                  </a:cubicBezTo>
                  <a:cubicBezTo>
                    <a:pt x="649" y="69"/>
                    <a:pt x="643" y="75"/>
                    <a:pt x="638" y="80"/>
                  </a:cubicBezTo>
                  <a:cubicBezTo>
                    <a:pt x="642" y="75"/>
                    <a:pt x="646" y="69"/>
                    <a:pt x="650" y="63"/>
                  </a:cubicBezTo>
                  <a:close/>
                  <a:moveTo>
                    <a:pt x="561" y="143"/>
                  </a:moveTo>
                  <a:cubicBezTo>
                    <a:pt x="547" y="158"/>
                    <a:pt x="533" y="173"/>
                    <a:pt x="519" y="188"/>
                  </a:cubicBezTo>
                  <a:cubicBezTo>
                    <a:pt x="553" y="148"/>
                    <a:pt x="589" y="108"/>
                    <a:pt x="625" y="69"/>
                  </a:cubicBezTo>
                  <a:cubicBezTo>
                    <a:pt x="604" y="92"/>
                    <a:pt x="583" y="117"/>
                    <a:pt x="561" y="143"/>
                  </a:cubicBezTo>
                  <a:close/>
                  <a:moveTo>
                    <a:pt x="571" y="141"/>
                  </a:moveTo>
                  <a:cubicBezTo>
                    <a:pt x="559" y="155"/>
                    <a:pt x="547" y="170"/>
                    <a:pt x="536" y="186"/>
                  </a:cubicBezTo>
                  <a:cubicBezTo>
                    <a:pt x="524" y="199"/>
                    <a:pt x="511" y="213"/>
                    <a:pt x="499" y="227"/>
                  </a:cubicBezTo>
                  <a:cubicBezTo>
                    <a:pt x="517" y="203"/>
                    <a:pt x="536" y="179"/>
                    <a:pt x="555" y="156"/>
                  </a:cubicBezTo>
                  <a:cubicBezTo>
                    <a:pt x="560" y="151"/>
                    <a:pt x="565" y="146"/>
                    <a:pt x="571" y="141"/>
                  </a:cubicBezTo>
                  <a:close/>
                  <a:moveTo>
                    <a:pt x="486" y="222"/>
                  </a:moveTo>
                  <a:cubicBezTo>
                    <a:pt x="487" y="221"/>
                    <a:pt x="487" y="220"/>
                    <a:pt x="488" y="219"/>
                  </a:cubicBezTo>
                  <a:cubicBezTo>
                    <a:pt x="506" y="195"/>
                    <a:pt x="526" y="173"/>
                    <a:pt x="547" y="151"/>
                  </a:cubicBezTo>
                  <a:cubicBezTo>
                    <a:pt x="526" y="175"/>
                    <a:pt x="506" y="198"/>
                    <a:pt x="486" y="222"/>
                  </a:cubicBezTo>
                  <a:close/>
                  <a:moveTo>
                    <a:pt x="505" y="192"/>
                  </a:moveTo>
                  <a:cubicBezTo>
                    <a:pt x="489" y="211"/>
                    <a:pt x="475" y="231"/>
                    <a:pt x="461" y="252"/>
                  </a:cubicBezTo>
                  <a:cubicBezTo>
                    <a:pt x="452" y="262"/>
                    <a:pt x="443" y="273"/>
                    <a:pt x="434" y="283"/>
                  </a:cubicBezTo>
                  <a:cubicBezTo>
                    <a:pt x="445" y="268"/>
                    <a:pt x="455" y="253"/>
                    <a:pt x="464" y="238"/>
                  </a:cubicBezTo>
                  <a:cubicBezTo>
                    <a:pt x="469" y="231"/>
                    <a:pt x="474" y="225"/>
                    <a:pt x="479" y="218"/>
                  </a:cubicBezTo>
                  <a:cubicBezTo>
                    <a:pt x="522" y="168"/>
                    <a:pt x="564" y="117"/>
                    <a:pt x="610" y="70"/>
                  </a:cubicBezTo>
                  <a:cubicBezTo>
                    <a:pt x="648" y="31"/>
                    <a:pt x="575" y="113"/>
                    <a:pt x="569" y="120"/>
                  </a:cubicBezTo>
                  <a:cubicBezTo>
                    <a:pt x="546" y="143"/>
                    <a:pt x="525" y="167"/>
                    <a:pt x="505" y="192"/>
                  </a:cubicBezTo>
                  <a:close/>
                  <a:moveTo>
                    <a:pt x="374" y="354"/>
                  </a:moveTo>
                  <a:cubicBezTo>
                    <a:pt x="370" y="359"/>
                    <a:pt x="341" y="390"/>
                    <a:pt x="364" y="357"/>
                  </a:cubicBezTo>
                  <a:cubicBezTo>
                    <a:pt x="377" y="338"/>
                    <a:pt x="392" y="321"/>
                    <a:pt x="406" y="303"/>
                  </a:cubicBezTo>
                  <a:cubicBezTo>
                    <a:pt x="420" y="286"/>
                    <a:pt x="434" y="270"/>
                    <a:pt x="448" y="254"/>
                  </a:cubicBezTo>
                  <a:cubicBezTo>
                    <a:pt x="424" y="287"/>
                    <a:pt x="400" y="321"/>
                    <a:pt x="374" y="354"/>
                  </a:cubicBezTo>
                  <a:close/>
                  <a:moveTo>
                    <a:pt x="401" y="331"/>
                  </a:moveTo>
                  <a:cubicBezTo>
                    <a:pt x="392" y="343"/>
                    <a:pt x="384" y="355"/>
                    <a:pt x="377" y="368"/>
                  </a:cubicBezTo>
                  <a:cubicBezTo>
                    <a:pt x="365" y="382"/>
                    <a:pt x="367" y="378"/>
                    <a:pt x="376" y="363"/>
                  </a:cubicBezTo>
                  <a:cubicBezTo>
                    <a:pt x="383" y="352"/>
                    <a:pt x="392" y="341"/>
                    <a:pt x="401" y="331"/>
                  </a:cubicBezTo>
                  <a:close/>
                  <a:moveTo>
                    <a:pt x="379" y="371"/>
                  </a:moveTo>
                  <a:cubicBezTo>
                    <a:pt x="380" y="370"/>
                    <a:pt x="381" y="368"/>
                    <a:pt x="382" y="367"/>
                  </a:cubicBezTo>
                  <a:cubicBezTo>
                    <a:pt x="397" y="350"/>
                    <a:pt x="411" y="331"/>
                    <a:pt x="424" y="313"/>
                  </a:cubicBezTo>
                  <a:cubicBezTo>
                    <a:pt x="427" y="308"/>
                    <a:pt x="431" y="304"/>
                    <a:pt x="435" y="300"/>
                  </a:cubicBezTo>
                  <a:cubicBezTo>
                    <a:pt x="457" y="273"/>
                    <a:pt x="476" y="243"/>
                    <a:pt x="498" y="216"/>
                  </a:cubicBezTo>
                  <a:cubicBezTo>
                    <a:pt x="509" y="201"/>
                    <a:pt x="522" y="188"/>
                    <a:pt x="536" y="174"/>
                  </a:cubicBezTo>
                  <a:cubicBezTo>
                    <a:pt x="523" y="191"/>
                    <a:pt x="510" y="207"/>
                    <a:pt x="497" y="223"/>
                  </a:cubicBezTo>
                  <a:cubicBezTo>
                    <a:pt x="485" y="239"/>
                    <a:pt x="473" y="255"/>
                    <a:pt x="462" y="271"/>
                  </a:cubicBezTo>
                  <a:cubicBezTo>
                    <a:pt x="443" y="295"/>
                    <a:pt x="426" y="319"/>
                    <a:pt x="409" y="344"/>
                  </a:cubicBezTo>
                  <a:cubicBezTo>
                    <a:pt x="398" y="359"/>
                    <a:pt x="387" y="373"/>
                    <a:pt x="374" y="387"/>
                  </a:cubicBezTo>
                  <a:cubicBezTo>
                    <a:pt x="376" y="382"/>
                    <a:pt x="378" y="376"/>
                    <a:pt x="379" y="371"/>
                  </a:cubicBezTo>
                  <a:close/>
                  <a:moveTo>
                    <a:pt x="422" y="331"/>
                  </a:moveTo>
                  <a:cubicBezTo>
                    <a:pt x="448" y="294"/>
                    <a:pt x="476" y="258"/>
                    <a:pt x="506" y="223"/>
                  </a:cubicBezTo>
                  <a:cubicBezTo>
                    <a:pt x="512" y="217"/>
                    <a:pt x="518" y="210"/>
                    <a:pt x="524" y="203"/>
                  </a:cubicBezTo>
                  <a:cubicBezTo>
                    <a:pt x="483" y="261"/>
                    <a:pt x="446" y="321"/>
                    <a:pt x="401" y="375"/>
                  </a:cubicBezTo>
                  <a:cubicBezTo>
                    <a:pt x="395" y="382"/>
                    <a:pt x="371" y="408"/>
                    <a:pt x="393" y="375"/>
                  </a:cubicBezTo>
                  <a:cubicBezTo>
                    <a:pt x="402" y="360"/>
                    <a:pt x="412" y="346"/>
                    <a:pt x="422" y="331"/>
                  </a:cubicBezTo>
                  <a:close/>
                  <a:moveTo>
                    <a:pt x="504" y="239"/>
                  </a:moveTo>
                  <a:cubicBezTo>
                    <a:pt x="528" y="205"/>
                    <a:pt x="553" y="171"/>
                    <a:pt x="583" y="141"/>
                  </a:cubicBezTo>
                  <a:cubicBezTo>
                    <a:pt x="587" y="137"/>
                    <a:pt x="591" y="134"/>
                    <a:pt x="594" y="130"/>
                  </a:cubicBezTo>
                  <a:cubicBezTo>
                    <a:pt x="568" y="162"/>
                    <a:pt x="543" y="195"/>
                    <a:pt x="518" y="228"/>
                  </a:cubicBezTo>
                  <a:cubicBezTo>
                    <a:pt x="500" y="252"/>
                    <a:pt x="482" y="276"/>
                    <a:pt x="464" y="301"/>
                  </a:cubicBezTo>
                  <a:cubicBezTo>
                    <a:pt x="477" y="280"/>
                    <a:pt x="490" y="259"/>
                    <a:pt x="504" y="239"/>
                  </a:cubicBezTo>
                  <a:close/>
                  <a:moveTo>
                    <a:pt x="591" y="128"/>
                  </a:moveTo>
                  <a:cubicBezTo>
                    <a:pt x="591" y="129"/>
                    <a:pt x="590" y="129"/>
                    <a:pt x="590" y="130"/>
                  </a:cubicBezTo>
                  <a:cubicBezTo>
                    <a:pt x="602" y="115"/>
                    <a:pt x="614" y="101"/>
                    <a:pt x="625" y="86"/>
                  </a:cubicBezTo>
                  <a:cubicBezTo>
                    <a:pt x="630" y="81"/>
                    <a:pt x="634" y="77"/>
                    <a:pt x="638" y="73"/>
                  </a:cubicBezTo>
                  <a:cubicBezTo>
                    <a:pt x="625" y="86"/>
                    <a:pt x="608" y="112"/>
                    <a:pt x="591" y="128"/>
                  </a:cubicBezTo>
                  <a:close/>
                  <a:moveTo>
                    <a:pt x="636" y="58"/>
                  </a:moveTo>
                  <a:cubicBezTo>
                    <a:pt x="636" y="59"/>
                    <a:pt x="637" y="61"/>
                    <a:pt x="637" y="63"/>
                  </a:cubicBezTo>
                  <a:cubicBezTo>
                    <a:pt x="621" y="80"/>
                    <a:pt x="605" y="97"/>
                    <a:pt x="589" y="114"/>
                  </a:cubicBezTo>
                  <a:cubicBezTo>
                    <a:pt x="604" y="95"/>
                    <a:pt x="620" y="76"/>
                    <a:pt x="636" y="58"/>
                  </a:cubicBezTo>
                  <a:close/>
                  <a:moveTo>
                    <a:pt x="635" y="54"/>
                  </a:moveTo>
                  <a:cubicBezTo>
                    <a:pt x="626" y="63"/>
                    <a:pt x="617" y="73"/>
                    <a:pt x="608" y="82"/>
                  </a:cubicBezTo>
                  <a:cubicBezTo>
                    <a:pt x="617" y="72"/>
                    <a:pt x="625" y="61"/>
                    <a:pt x="632" y="49"/>
                  </a:cubicBezTo>
                  <a:cubicBezTo>
                    <a:pt x="633" y="51"/>
                    <a:pt x="634" y="52"/>
                    <a:pt x="635" y="54"/>
                  </a:cubicBezTo>
                  <a:close/>
                  <a:moveTo>
                    <a:pt x="630" y="46"/>
                  </a:moveTo>
                  <a:cubicBezTo>
                    <a:pt x="612" y="63"/>
                    <a:pt x="595" y="80"/>
                    <a:pt x="579" y="98"/>
                  </a:cubicBezTo>
                  <a:cubicBezTo>
                    <a:pt x="595" y="79"/>
                    <a:pt x="611" y="60"/>
                    <a:pt x="625" y="40"/>
                  </a:cubicBezTo>
                  <a:cubicBezTo>
                    <a:pt x="627" y="42"/>
                    <a:pt x="629" y="44"/>
                    <a:pt x="630" y="46"/>
                  </a:cubicBezTo>
                  <a:close/>
                  <a:moveTo>
                    <a:pt x="607" y="27"/>
                  </a:moveTo>
                  <a:cubicBezTo>
                    <a:pt x="610" y="29"/>
                    <a:pt x="612" y="30"/>
                    <a:pt x="615" y="31"/>
                  </a:cubicBezTo>
                  <a:cubicBezTo>
                    <a:pt x="615" y="32"/>
                    <a:pt x="614" y="32"/>
                    <a:pt x="614" y="32"/>
                  </a:cubicBezTo>
                  <a:cubicBezTo>
                    <a:pt x="567" y="86"/>
                    <a:pt x="516" y="136"/>
                    <a:pt x="470" y="192"/>
                  </a:cubicBezTo>
                  <a:cubicBezTo>
                    <a:pt x="428" y="243"/>
                    <a:pt x="395" y="305"/>
                    <a:pt x="350" y="353"/>
                  </a:cubicBezTo>
                  <a:cubicBezTo>
                    <a:pt x="396" y="302"/>
                    <a:pt x="429" y="234"/>
                    <a:pt x="472" y="181"/>
                  </a:cubicBezTo>
                  <a:cubicBezTo>
                    <a:pt x="496" y="151"/>
                    <a:pt x="522" y="122"/>
                    <a:pt x="548" y="94"/>
                  </a:cubicBezTo>
                  <a:cubicBezTo>
                    <a:pt x="569" y="73"/>
                    <a:pt x="592" y="55"/>
                    <a:pt x="607" y="29"/>
                  </a:cubicBezTo>
                  <a:cubicBezTo>
                    <a:pt x="607" y="28"/>
                    <a:pt x="607" y="28"/>
                    <a:pt x="607" y="27"/>
                  </a:cubicBezTo>
                  <a:close/>
                  <a:moveTo>
                    <a:pt x="604" y="26"/>
                  </a:moveTo>
                  <a:cubicBezTo>
                    <a:pt x="599" y="30"/>
                    <a:pt x="594" y="34"/>
                    <a:pt x="588" y="38"/>
                  </a:cubicBezTo>
                  <a:cubicBezTo>
                    <a:pt x="592" y="33"/>
                    <a:pt x="595" y="29"/>
                    <a:pt x="599" y="25"/>
                  </a:cubicBezTo>
                  <a:cubicBezTo>
                    <a:pt x="601" y="25"/>
                    <a:pt x="603" y="26"/>
                    <a:pt x="604" y="26"/>
                  </a:cubicBezTo>
                  <a:close/>
                  <a:moveTo>
                    <a:pt x="595" y="23"/>
                  </a:moveTo>
                  <a:cubicBezTo>
                    <a:pt x="586" y="32"/>
                    <a:pt x="577" y="40"/>
                    <a:pt x="569" y="48"/>
                  </a:cubicBezTo>
                  <a:cubicBezTo>
                    <a:pt x="575" y="40"/>
                    <a:pt x="582" y="31"/>
                    <a:pt x="588" y="22"/>
                  </a:cubicBezTo>
                  <a:cubicBezTo>
                    <a:pt x="590" y="22"/>
                    <a:pt x="593" y="23"/>
                    <a:pt x="595" y="23"/>
                  </a:cubicBezTo>
                  <a:close/>
                  <a:moveTo>
                    <a:pt x="383" y="258"/>
                  </a:moveTo>
                  <a:cubicBezTo>
                    <a:pt x="400" y="236"/>
                    <a:pt x="417" y="214"/>
                    <a:pt x="433" y="192"/>
                  </a:cubicBezTo>
                  <a:cubicBezTo>
                    <a:pt x="464" y="151"/>
                    <a:pt x="499" y="117"/>
                    <a:pt x="536" y="83"/>
                  </a:cubicBezTo>
                  <a:cubicBezTo>
                    <a:pt x="535" y="83"/>
                    <a:pt x="534" y="84"/>
                    <a:pt x="534" y="85"/>
                  </a:cubicBezTo>
                  <a:cubicBezTo>
                    <a:pt x="518" y="101"/>
                    <a:pt x="503" y="118"/>
                    <a:pt x="489" y="136"/>
                  </a:cubicBezTo>
                  <a:cubicBezTo>
                    <a:pt x="449" y="181"/>
                    <a:pt x="409" y="225"/>
                    <a:pt x="373" y="273"/>
                  </a:cubicBezTo>
                  <a:cubicBezTo>
                    <a:pt x="377" y="268"/>
                    <a:pt x="380" y="263"/>
                    <a:pt x="383" y="258"/>
                  </a:cubicBezTo>
                  <a:close/>
                  <a:moveTo>
                    <a:pt x="337" y="309"/>
                  </a:moveTo>
                  <a:cubicBezTo>
                    <a:pt x="332" y="317"/>
                    <a:pt x="326" y="326"/>
                    <a:pt x="321" y="334"/>
                  </a:cubicBezTo>
                  <a:cubicBezTo>
                    <a:pt x="282" y="391"/>
                    <a:pt x="314" y="335"/>
                    <a:pt x="320" y="326"/>
                  </a:cubicBezTo>
                  <a:cubicBezTo>
                    <a:pt x="331" y="312"/>
                    <a:pt x="344" y="299"/>
                    <a:pt x="354" y="285"/>
                  </a:cubicBezTo>
                  <a:cubicBezTo>
                    <a:pt x="373" y="261"/>
                    <a:pt x="392" y="236"/>
                    <a:pt x="410" y="212"/>
                  </a:cubicBezTo>
                  <a:cubicBezTo>
                    <a:pt x="386" y="244"/>
                    <a:pt x="361" y="277"/>
                    <a:pt x="337" y="309"/>
                  </a:cubicBezTo>
                  <a:close/>
                  <a:moveTo>
                    <a:pt x="507" y="105"/>
                  </a:moveTo>
                  <a:cubicBezTo>
                    <a:pt x="513" y="99"/>
                    <a:pt x="518" y="93"/>
                    <a:pt x="523" y="87"/>
                  </a:cubicBezTo>
                  <a:cubicBezTo>
                    <a:pt x="528" y="82"/>
                    <a:pt x="532" y="78"/>
                    <a:pt x="537" y="74"/>
                  </a:cubicBezTo>
                  <a:cubicBezTo>
                    <a:pt x="543" y="67"/>
                    <a:pt x="595" y="9"/>
                    <a:pt x="566" y="46"/>
                  </a:cubicBezTo>
                  <a:cubicBezTo>
                    <a:pt x="561" y="52"/>
                    <a:pt x="556" y="58"/>
                    <a:pt x="551" y="64"/>
                  </a:cubicBezTo>
                  <a:cubicBezTo>
                    <a:pt x="536" y="78"/>
                    <a:pt x="522" y="91"/>
                    <a:pt x="507" y="105"/>
                  </a:cubicBezTo>
                  <a:close/>
                  <a:moveTo>
                    <a:pt x="583" y="22"/>
                  </a:moveTo>
                  <a:cubicBezTo>
                    <a:pt x="576" y="28"/>
                    <a:pt x="568" y="35"/>
                    <a:pt x="560" y="42"/>
                  </a:cubicBezTo>
                  <a:cubicBezTo>
                    <a:pt x="565" y="35"/>
                    <a:pt x="570" y="28"/>
                    <a:pt x="575" y="21"/>
                  </a:cubicBezTo>
                  <a:cubicBezTo>
                    <a:pt x="578" y="21"/>
                    <a:pt x="580" y="21"/>
                    <a:pt x="583" y="22"/>
                  </a:cubicBezTo>
                  <a:close/>
                  <a:moveTo>
                    <a:pt x="568" y="21"/>
                  </a:moveTo>
                  <a:cubicBezTo>
                    <a:pt x="563" y="25"/>
                    <a:pt x="558" y="29"/>
                    <a:pt x="554" y="33"/>
                  </a:cubicBezTo>
                  <a:cubicBezTo>
                    <a:pt x="556" y="29"/>
                    <a:pt x="559" y="26"/>
                    <a:pt x="561" y="22"/>
                  </a:cubicBezTo>
                  <a:cubicBezTo>
                    <a:pt x="564" y="22"/>
                    <a:pt x="566" y="22"/>
                    <a:pt x="568" y="21"/>
                  </a:cubicBezTo>
                  <a:close/>
                  <a:moveTo>
                    <a:pt x="549" y="25"/>
                  </a:moveTo>
                  <a:cubicBezTo>
                    <a:pt x="551" y="24"/>
                    <a:pt x="553" y="24"/>
                    <a:pt x="555" y="24"/>
                  </a:cubicBezTo>
                  <a:cubicBezTo>
                    <a:pt x="526" y="50"/>
                    <a:pt x="533" y="41"/>
                    <a:pt x="549" y="27"/>
                  </a:cubicBezTo>
                  <a:cubicBezTo>
                    <a:pt x="550" y="26"/>
                    <a:pt x="550" y="26"/>
                    <a:pt x="549" y="25"/>
                  </a:cubicBezTo>
                  <a:close/>
                  <a:moveTo>
                    <a:pt x="542" y="28"/>
                  </a:moveTo>
                  <a:cubicBezTo>
                    <a:pt x="535" y="34"/>
                    <a:pt x="529" y="40"/>
                    <a:pt x="524" y="48"/>
                  </a:cubicBezTo>
                  <a:cubicBezTo>
                    <a:pt x="526" y="39"/>
                    <a:pt x="533" y="33"/>
                    <a:pt x="542" y="28"/>
                  </a:cubicBezTo>
                  <a:close/>
                  <a:moveTo>
                    <a:pt x="523" y="51"/>
                  </a:moveTo>
                  <a:cubicBezTo>
                    <a:pt x="524" y="52"/>
                    <a:pt x="525" y="52"/>
                    <a:pt x="526" y="51"/>
                  </a:cubicBezTo>
                  <a:cubicBezTo>
                    <a:pt x="556" y="27"/>
                    <a:pt x="555" y="26"/>
                    <a:pt x="539" y="45"/>
                  </a:cubicBezTo>
                  <a:cubicBezTo>
                    <a:pt x="539" y="46"/>
                    <a:pt x="538" y="46"/>
                    <a:pt x="537" y="47"/>
                  </a:cubicBezTo>
                  <a:cubicBezTo>
                    <a:pt x="533" y="51"/>
                    <a:pt x="528" y="56"/>
                    <a:pt x="524" y="60"/>
                  </a:cubicBezTo>
                  <a:cubicBezTo>
                    <a:pt x="523" y="57"/>
                    <a:pt x="523" y="54"/>
                    <a:pt x="523" y="51"/>
                  </a:cubicBezTo>
                  <a:close/>
                  <a:moveTo>
                    <a:pt x="505" y="57"/>
                  </a:moveTo>
                  <a:cubicBezTo>
                    <a:pt x="507" y="59"/>
                    <a:pt x="508" y="60"/>
                    <a:pt x="510" y="61"/>
                  </a:cubicBezTo>
                  <a:cubicBezTo>
                    <a:pt x="478" y="88"/>
                    <a:pt x="487" y="84"/>
                    <a:pt x="505" y="57"/>
                  </a:cubicBezTo>
                  <a:cubicBezTo>
                    <a:pt x="505" y="57"/>
                    <a:pt x="505" y="57"/>
                    <a:pt x="505" y="57"/>
                  </a:cubicBezTo>
                  <a:close/>
                  <a:moveTo>
                    <a:pt x="497" y="53"/>
                  </a:moveTo>
                  <a:cubicBezTo>
                    <a:pt x="499" y="53"/>
                    <a:pt x="500" y="54"/>
                    <a:pt x="502" y="55"/>
                  </a:cubicBezTo>
                  <a:cubicBezTo>
                    <a:pt x="479" y="79"/>
                    <a:pt x="480" y="77"/>
                    <a:pt x="497" y="53"/>
                  </a:cubicBezTo>
                  <a:close/>
                  <a:moveTo>
                    <a:pt x="488" y="52"/>
                  </a:moveTo>
                  <a:cubicBezTo>
                    <a:pt x="488" y="52"/>
                    <a:pt x="489" y="52"/>
                    <a:pt x="490" y="51"/>
                  </a:cubicBezTo>
                  <a:cubicBezTo>
                    <a:pt x="491" y="51"/>
                    <a:pt x="492" y="51"/>
                    <a:pt x="493" y="51"/>
                  </a:cubicBezTo>
                  <a:cubicBezTo>
                    <a:pt x="484" y="60"/>
                    <a:pt x="460" y="83"/>
                    <a:pt x="486" y="56"/>
                  </a:cubicBezTo>
                  <a:cubicBezTo>
                    <a:pt x="489" y="53"/>
                    <a:pt x="488" y="52"/>
                    <a:pt x="488" y="52"/>
                  </a:cubicBezTo>
                  <a:close/>
                  <a:moveTo>
                    <a:pt x="464" y="78"/>
                  </a:moveTo>
                  <a:cubicBezTo>
                    <a:pt x="463" y="78"/>
                    <a:pt x="463" y="77"/>
                    <a:pt x="462" y="76"/>
                  </a:cubicBezTo>
                  <a:cubicBezTo>
                    <a:pt x="462" y="76"/>
                    <a:pt x="462" y="76"/>
                    <a:pt x="462" y="76"/>
                  </a:cubicBezTo>
                  <a:cubicBezTo>
                    <a:pt x="464" y="68"/>
                    <a:pt x="464" y="60"/>
                    <a:pt x="474" y="62"/>
                  </a:cubicBezTo>
                  <a:cubicBezTo>
                    <a:pt x="475" y="62"/>
                    <a:pt x="476" y="62"/>
                    <a:pt x="476" y="61"/>
                  </a:cubicBezTo>
                  <a:cubicBezTo>
                    <a:pt x="478" y="57"/>
                    <a:pt x="481" y="54"/>
                    <a:pt x="483" y="53"/>
                  </a:cubicBezTo>
                  <a:cubicBezTo>
                    <a:pt x="477" y="61"/>
                    <a:pt x="470" y="68"/>
                    <a:pt x="464" y="78"/>
                  </a:cubicBezTo>
                  <a:cubicBezTo>
                    <a:pt x="464" y="78"/>
                    <a:pt x="464" y="78"/>
                    <a:pt x="464" y="78"/>
                  </a:cubicBezTo>
                  <a:close/>
                  <a:moveTo>
                    <a:pt x="473" y="91"/>
                  </a:moveTo>
                  <a:cubicBezTo>
                    <a:pt x="471" y="87"/>
                    <a:pt x="469" y="84"/>
                    <a:pt x="466" y="80"/>
                  </a:cubicBezTo>
                  <a:cubicBezTo>
                    <a:pt x="466" y="80"/>
                    <a:pt x="467" y="80"/>
                    <a:pt x="467" y="80"/>
                  </a:cubicBezTo>
                  <a:cubicBezTo>
                    <a:pt x="493" y="58"/>
                    <a:pt x="489" y="56"/>
                    <a:pt x="472" y="84"/>
                  </a:cubicBezTo>
                  <a:cubicBezTo>
                    <a:pt x="471" y="86"/>
                    <a:pt x="473" y="88"/>
                    <a:pt x="475" y="87"/>
                  </a:cubicBezTo>
                  <a:cubicBezTo>
                    <a:pt x="477" y="85"/>
                    <a:pt x="480" y="83"/>
                    <a:pt x="482" y="81"/>
                  </a:cubicBezTo>
                  <a:cubicBezTo>
                    <a:pt x="479" y="84"/>
                    <a:pt x="476" y="87"/>
                    <a:pt x="473" y="91"/>
                  </a:cubicBezTo>
                  <a:close/>
                  <a:moveTo>
                    <a:pt x="476" y="102"/>
                  </a:moveTo>
                  <a:cubicBezTo>
                    <a:pt x="478" y="103"/>
                    <a:pt x="479" y="101"/>
                    <a:pt x="478" y="99"/>
                  </a:cubicBezTo>
                  <a:cubicBezTo>
                    <a:pt x="477" y="98"/>
                    <a:pt x="476" y="96"/>
                    <a:pt x="475" y="94"/>
                  </a:cubicBezTo>
                  <a:cubicBezTo>
                    <a:pt x="479" y="91"/>
                    <a:pt x="500" y="75"/>
                    <a:pt x="501" y="74"/>
                  </a:cubicBezTo>
                  <a:cubicBezTo>
                    <a:pt x="490" y="91"/>
                    <a:pt x="475" y="106"/>
                    <a:pt x="461" y="122"/>
                  </a:cubicBezTo>
                  <a:cubicBezTo>
                    <a:pt x="456" y="127"/>
                    <a:pt x="451" y="133"/>
                    <a:pt x="446" y="139"/>
                  </a:cubicBezTo>
                  <a:cubicBezTo>
                    <a:pt x="455" y="126"/>
                    <a:pt x="464" y="113"/>
                    <a:pt x="470" y="99"/>
                  </a:cubicBezTo>
                  <a:cubicBezTo>
                    <a:pt x="472" y="100"/>
                    <a:pt x="474" y="101"/>
                    <a:pt x="476" y="102"/>
                  </a:cubicBezTo>
                  <a:close/>
                  <a:moveTo>
                    <a:pt x="339" y="285"/>
                  </a:moveTo>
                  <a:cubicBezTo>
                    <a:pt x="345" y="277"/>
                    <a:pt x="352" y="269"/>
                    <a:pt x="358" y="261"/>
                  </a:cubicBezTo>
                  <a:cubicBezTo>
                    <a:pt x="380" y="234"/>
                    <a:pt x="400" y="206"/>
                    <a:pt x="421" y="179"/>
                  </a:cubicBezTo>
                  <a:cubicBezTo>
                    <a:pt x="430" y="168"/>
                    <a:pt x="440" y="157"/>
                    <a:pt x="450" y="146"/>
                  </a:cubicBezTo>
                  <a:cubicBezTo>
                    <a:pt x="435" y="165"/>
                    <a:pt x="421" y="184"/>
                    <a:pt x="406" y="201"/>
                  </a:cubicBezTo>
                  <a:cubicBezTo>
                    <a:pt x="379" y="234"/>
                    <a:pt x="355" y="269"/>
                    <a:pt x="328" y="301"/>
                  </a:cubicBezTo>
                  <a:cubicBezTo>
                    <a:pt x="327" y="301"/>
                    <a:pt x="327" y="302"/>
                    <a:pt x="326" y="303"/>
                  </a:cubicBezTo>
                  <a:cubicBezTo>
                    <a:pt x="330" y="297"/>
                    <a:pt x="335" y="291"/>
                    <a:pt x="339" y="285"/>
                  </a:cubicBezTo>
                  <a:close/>
                  <a:moveTo>
                    <a:pt x="323" y="293"/>
                  </a:moveTo>
                  <a:cubicBezTo>
                    <a:pt x="311" y="309"/>
                    <a:pt x="299" y="325"/>
                    <a:pt x="285" y="339"/>
                  </a:cubicBezTo>
                  <a:cubicBezTo>
                    <a:pt x="302" y="321"/>
                    <a:pt x="314" y="296"/>
                    <a:pt x="328" y="276"/>
                  </a:cubicBezTo>
                  <a:cubicBezTo>
                    <a:pt x="346" y="249"/>
                    <a:pt x="366" y="224"/>
                    <a:pt x="387" y="199"/>
                  </a:cubicBezTo>
                  <a:cubicBezTo>
                    <a:pt x="387" y="199"/>
                    <a:pt x="388" y="199"/>
                    <a:pt x="388" y="199"/>
                  </a:cubicBezTo>
                  <a:cubicBezTo>
                    <a:pt x="379" y="212"/>
                    <a:pt x="371" y="225"/>
                    <a:pt x="362" y="238"/>
                  </a:cubicBezTo>
                  <a:cubicBezTo>
                    <a:pt x="348" y="256"/>
                    <a:pt x="336" y="274"/>
                    <a:pt x="323" y="293"/>
                  </a:cubicBezTo>
                  <a:close/>
                  <a:moveTo>
                    <a:pt x="403" y="186"/>
                  </a:moveTo>
                  <a:cubicBezTo>
                    <a:pt x="405" y="183"/>
                    <a:pt x="408" y="180"/>
                    <a:pt x="410" y="177"/>
                  </a:cubicBezTo>
                  <a:cubicBezTo>
                    <a:pt x="414" y="171"/>
                    <a:pt x="417" y="166"/>
                    <a:pt x="421" y="161"/>
                  </a:cubicBezTo>
                  <a:cubicBezTo>
                    <a:pt x="435" y="144"/>
                    <a:pt x="448" y="128"/>
                    <a:pt x="458" y="109"/>
                  </a:cubicBezTo>
                  <a:cubicBezTo>
                    <a:pt x="465" y="102"/>
                    <a:pt x="441" y="139"/>
                    <a:pt x="434" y="148"/>
                  </a:cubicBezTo>
                  <a:cubicBezTo>
                    <a:pt x="424" y="161"/>
                    <a:pt x="414" y="173"/>
                    <a:pt x="403" y="186"/>
                  </a:cubicBezTo>
                  <a:close/>
                  <a:moveTo>
                    <a:pt x="448" y="92"/>
                  </a:moveTo>
                  <a:cubicBezTo>
                    <a:pt x="449" y="92"/>
                    <a:pt x="449" y="92"/>
                    <a:pt x="450" y="92"/>
                  </a:cubicBezTo>
                  <a:cubicBezTo>
                    <a:pt x="454" y="93"/>
                    <a:pt x="458" y="94"/>
                    <a:pt x="461" y="95"/>
                  </a:cubicBezTo>
                  <a:cubicBezTo>
                    <a:pt x="457" y="98"/>
                    <a:pt x="454" y="101"/>
                    <a:pt x="451" y="104"/>
                  </a:cubicBezTo>
                  <a:cubicBezTo>
                    <a:pt x="453" y="101"/>
                    <a:pt x="454" y="99"/>
                    <a:pt x="456" y="96"/>
                  </a:cubicBezTo>
                  <a:cubicBezTo>
                    <a:pt x="458" y="94"/>
                    <a:pt x="455" y="93"/>
                    <a:pt x="454" y="94"/>
                  </a:cubicBezTo>
                  <a:cubicBezTo>
                    <a:pt x="440" y="105"/>
                    <a:pt x="431" y="115"/>
                    <a:pt x="441" y="97"/>
                  </a:cubicBezTo>
                  <a:cubicBezTo>
                    <a:pt x="440" y="99"/>
                    <a:pt x="443" y="100"/>
                    <a:pt x="444" y="98"/>
                  </a:cubicBezTo>
                  <a:cubicBezTo>
                    <a:pt x="445" y="96"/>
                    <a:pt x="447" y="94"/>
                    <a:pt x="448" y="92"/>
                  </a:cubicBezTo>
                  <a:close/>
                  <a:moveTo>
                    <a:pt x="443" y="92"/>
                  </a:moveTo>
                  <a:cubicBezTo>
                    <a:pt x="441" y="96"/>
                    <a:pt x="438" y="100"/>
                    <a:pt x="435" y="104"/>
                  </a:cubicBezTo>
                  <a:cubicBezTo>
                    <a:pt x="434" y="97"/>
                    <a:pt x="436" y="92"/>
                    <a:pt x="443" y="92"/>
                  </a:cubicBezTo>
                  <a:close/>
                  <a:moveTo>
                    <a:pt x="429" y="119"/>
                  </a:moveTo>
                  <a:cubicBezTo>
                    <a:pt x="429" y="119"/>
                    <a:pt x="429" y="119"/>
                    <a:pt x="429" y="119"/>
                  </a:cubicBezTo>
                  <a:cubicBezTo>
                    <a:pt x="431" y="117"/>
                    <a:pt x="432" y="116"/>
                    <a:pt x="433" y="115"/>
                  </a:cubicBezTo>
                  <a:cubicBezTo>
                    <a:pt x="434" y="116"/>
                    <a:pt x="435" y="117"/>
                    <a:pt x="436" y="118"/>
                  </a:cubicBezTo>
                  <a:cubicBezTo>
                    <a:pt x="429" y="125"/>
                    <a:pt x="423" y="132"/>
                    <a:pt x="417" y="139"/>
                  </a:cubicBezTo>
                  <a:cubicBezTo>
                    <a:pt x="415" y="142"/>
                    <a:pt x="413" y="144"/>
                    <a:pt x="412" y="145"/>
                  </a:cubicBezTo>
                  <a:cubicBezTo>
                    <a:pt x="411" y="146"/>
                    <a:pt x="411" y="147"/>
                    <a:pt x="410" y="148"/>
                  </a:cubicBezTo>
                  <a:cubicBezTo>
                    <a:pt x="417" y="138"/>
                    <a:pt x="423" y="129"/>
                    <a:pt x="429" y="119"/>
                  </a:cubicBezTo>
                  <a:close/>
                  <a:moveTo>
                    <a:pt x="417" y="105"/>
                  </a:moveTo>
                  <a:cubicBezTo>
                    <a:pt x="419" y="105"/>
                    <a:pt x="421" y="106"/>
                    <a:pt x="424" y="108"/>
                  </a:cubicBezTo>
                  <a:cubicBezTo>
                    <a:pt x="416" y="117"/>
                    <a:pt x="408" y="125"/>
                    <a:pt x="401" y="134"/>
                  </a:cubicBezTo>
                  <a:cubicBezTo>
                    <a:pt x="406" y="125"/>
                    <a:pt x="412" y="115"/>
                    <a:pt x="417" y="105"/>
                  </a:cubicBezTo>
                  <a:cubicBezTo>
                    <a:pt x="417" y="105"/>
                    <a:pt x="417" y="105"/>
                    <a:pt x="417" y="105"/>
                  </a:cubicBezTo>
                  <a:close/>
                  <a:moveTo>
                    <a:pt x="321" y="246"/>
                  </a:moveTo>
                  <a:cubicBezTo>
                    <a:pt x="320" y="247"/>
                    <a:pt x="319" y="248"/>
                    <a:pt x="319" y="248"/>
                  </a:cubicBezTo>
                  <a:cubicBezTo>
                    <a:pt x="319" y="247"/>
                    <a:pt x="319" y="245"/>
                    <a:pt x="319" y="244"/>
                  </a:cubicBezTo>
                  <a:cubicBezTo>
                    <a:pt x="319" y="244"/>
                    <a:pt x="319" y="244"/>
                    <a:pt x="319" y="243"/>
                  </a:cubicBezTo>
                  <a:cubicBezTo>
                    <a:pt x="343" y="208"/>
                    <a:pt x="369" y="176"/>
                    <a:pt x="397" y="143"/>
                  </a:cubicBezTo>
                  <a:cubicBezTo>
                    <a:pt x="403" y="136"/>
                    <a:pt x="413" y="126"/>
                    <a:pt x="418" y="118"/>
                  </a:cubicBezTo>
                  <a:cubicBezTo>
                    <a:pt x="413" y="126"/>
                    <a:pt x="408" y="133"/>
                    <a:pt x="403" y="141"/>
                  </a:cubicBezTo>
                  <a:cubicBezTo>
                    <a:pt x="399" y="146"/>
                    <a:pt x="395" y="151"/>
                    <a:pt x="391" y="156"/>
                  </a:cubicBezTo>
                  <a:cubicBezTo>
                    <a:pt x="386" y="163"/>
                    <a:pt x="381" y="170"/>
                    <a:pt x="375" y="177"/>
                  </a:cubicBezTo>
                  <a:cubicBezTo>
                    <a:pt x="357" y="200"/>
                    <a:pt x="338" y="222"/>
                    <a:pt x="321" y="246"/>
                  </a:cubicBezTo>
                  <a:close/>
                  <a:moveTo>
                    <a:pt x="362" y="199"/>
                  </a:moveTo>
                  <a:cubicBezTo>
                    <a:pt x="348" y="218"/>
                    <a:pt x="334" y="236"/>
                    <a:pt x="320" y="255"/>
                  </a:cubicBezTo>
                  <a:cubicBezTo>
                    <a:pt x="330" y="241"/>
                    <a:pt x="339" y="227"/>
                    <a:pt x="350" y="213"/>
                  </a:cubicBezTo>
                  <a:cubicBezTo>
                    <a:pt x="354" y="208"/>
                    <a:pt x="358" y="203"/>
                    <a:pt x="362" y="199"/>
                  </a:cubicBezTo>
                  <a:close/>
                  <a:moveTo>
                    <a:pt x="413" y="104"/>
                  </a:moveTo>
                  <a:cubicBezTo>
                    <a:pt x="397" y="122"/>
                    <a:pt x="383" y="142"/>
                    <a:pt x="368" y="161"/>
                  </a:cubicBezTo>
                  <a:cubicBezTo>
                    <a:pt x="382" y="142"/>
                    <a:pt x="394" y="123"/>
                    <a:pt x="405" y="103"/>
                  </a:cubicBezTo>
                  <a:cubicBezTo>
                    <a:pt x="408" y="103"/>
                    <a:pt x="410" y="103"/>
                    <a:pt x="413" y="104"/>
                  </a:cubicBezTo>
                  <a:close/>
                  <a:moveTo>
                    <a:pt x="400" y="104"/>
                  </a:moveTo>
                  <a:cubicBezTo>
                    <a:pt x="395" y="109"/>
                    <a:pt x="391" y="115"/>
                    <a:pt x="386" y="121"/>
                  </a:cubicBezTo>
                  <a:cubicBezTo>
                    <a:pt x="388" y="117"/>
                    <a:pt x="390" y="112"/>
                    <a:pt x="392" y="108"/>
                  </a:cubicBezTo>
                  <a:cubicBezTo>
                    <a:pt x="393" y="107"/>
                    <a:pt x="392" y="107"/>
                    <a:pt x="392" y="106"/>
                  </a:cubicBezTo>
                  <a:cubicBezTo>
                    <a:pt x="394" y="105"/>
                    <a:pt x="397" y="105"/>
                    <a:pt x="400" y="104"/>
                  </a:cubicBezTo>
                  <a:close/>
                  <a:moveTo>
                    <a:pt x="371" y="117"/>
                  </a:moveTo>
                  <a:cubicBezTo>
                    <a:pt x="371" y="116"/>
                    <a:pt x="371" y="116"/>
                    <a:pt x="371" y="115"/>
                  </a:cubicBezTo>
                  <a:cubicBezTo>
                    <a:pt x="377" y="112"/>
                    <a:pt x="383" y="109"/>
                    <a:pt x="389" y="107"/>
                  </a:cubicBezTo>
                  <a:cubicBezTo>
                    <a:pt x="377" y="120"/>
                    <a:pt x="366" y="133"/>
                    <a:pt x="355" y="147"/>
                  </a:cubicBezTo>
                  <a:cubicBezTo>
                    <a:pt x="361" y="137"/>
                    <a:pt x="366" y="127"/>
                    <a:pt x="371" y="117"/>
                  </a:cubicBezTo>
                  <a:close/>
                  <a:moveTo>
                    <a:pt x="361" y="114"/>
                  </a:moveTo>
                  <a:cubicBezTo>
                    <a:pt x="353" y="121"/>
                    <a:pt x="345" y="128"/>
                    <a:pt x="338" y="135"/>
                  </a:cubicBezTo>
                  <a:cubicBezTo>
                    <a:pt x="344" y="126"/>
                    <a:pt x="350" y="116"/>
                    <a:pt x="356" y="107"/>
                  </a:cubicBezTo>
                  <a:cubicBezTo>
                    <a:pt x="358" y="109"/>
                    <a:pt x="359" y="111"/>
                    <a:pt x="361" y="114"/>
                  </a:cubicBezTo>
                  <a:close/>
                  <a:moveTo>
                    <a:pt x="353" y="102"/>
                  </a:moveTo>
                  <a:cubicBezTo>
                    <a:pt x="353" y="102"/>
                    <a:pt x="354" y="103"/>
                    <a:pt x="354" y="103"/>
                  </a:cubicBezTo>
                  <a:cubicBezTo>
                    <a:pt x="347" y="111"/>
                    <a:pt x="335" y="122"/>
                    <a:pt x="321" y="135"/>
                  </a:cubicBezTo>
                  <a:cubicBezTo>
                    <a:pt x="322" y="134"/>
                    <a:pt x="323" y="133"/>
                    <a:pt x="324" y="132"/>
                  </a:cubicBezTo>
                  <a:cubicBezTo>
                    <a:pt x="332" y="121"/>
                    <a:pt x="342" y="111"/>
                    <a:pt x="353" y="102"/>
                  </a:cubicBezTo>
                  <a:cubicBezTo>
                    <a:pt x="353" y="102"/>
                    <a:pt x="353" y="102"/>
                    <a:pt x="353" y="102"/>
                  </a:cubicBezTo>
                  <a:close/>
                  <a:moveTo>
                    <a:pt x="352" y="99"/>
                  </a:moveTo>
                  <a:cubicBezTo>
                    <a:pt x="352" y="99"/>
                    <a:pt x="351" y="99"/>
                    <a:pt x="351" y="99"/>
                  </a:cubicBezTo>
                  <a:cubicBezTo>
                    <a:pt x="347" y="102"/>
                    <a:pt x="344" y="105"/>
                    <a:pt x="340" y="108"/>
                  </a:cubicBezTo>
                  <a:cubicBezTo>
                    <a:pt x="343" y="104"/>
                    <a:pt x="345" y="100"/>
                    <a:pt x="348" y="96"/>
                  </a:cubicBezTo>
                  <a:cubicBezTo>
                    <a:pt x="349" y="94"/>
                    <a:pt x="347" y="93"/>
                    <a:pt x="345" y="94"/>
                  </a:cubicBezTo>
                  <a:cubicBezTo>
                    <a:pt x="342" y="97"/>
                    <a:pt x="339" y="100"/>
                    <a:pt x="336" y="102"/>
                  </a:cubicBezTo>
                  <a:cubicBezTo>
                    <a:pt x="339" y="97"/>
                    <a:pt x="342" y="92"/>
                    <a:pt x="345" y="87"/>
                  </a:cubicBezTo>
                  <a:cubicBezTo>
                    <a:pt x="348" y="91"/>
                    <a:pt x="350" y="95"/>
                    <a:pt x="352" y="99"/>
                  </a:cubicBezTo>
                  <a:close/>
                  <a:moveTo>
                    <a:pt x="343" y="84"/>
                  </a:moveTo>
                  <a:cubicBezTo>
                    <a:pt x="343" y="84"/>
                    <a:pt x="343" y="84"/>
                    <a:pt x="343" y="84"/>
                  </a:cubicBezTo>
                  <a:cubicBezTo>
                    <a:pt x="340" y="87"/>
                    <a:pt x="337" y="91"/>
                    <a:pt x="334" y="94"/>
                  </a:cubicBezTo>
                  <a:cubicBezTo>
                    <a:pt x="337" y="89"/>
                    <a:pt x="338" y="83"/>
                    <a:pt x="338" y="77"/>
                  </a:cubicBezTo>
                  <a:cubicBezTo>
                    <a:pt x="340" y="79"/>
                    <a:pt x="342" y="81"/>
                    <a:pt x="343" y="84"/>
                  </a:cubicBezTo>
                  <a:close/>
                  <a:moveTo>
                    <a:pt x="331" y="70"/>
                  </a:moveTo>
                  <a:cubicBezTo>
                    <a:pt x="333" y="71"/>
                    <a:pt x="334" y="72"/>
                    <a:pt x="335" y="73"/>
                  </a:cubicBezTo>
                  <a:cubicBezTo>
                    <a:pt x="328" y="81"/>
                    <a:pt x="322" y="89"/>
                    <a:pt x="316" y="97"/>
                  </a:cubicBezTo>
                  <a:cubicBezTo>
                    <a:pt x="322" y="88"/>
                    <a:pt x="327" y="79"/>
                    <a:pt x="331" y="70"/>
                  </a:cubicBezTo>
                  <a:close/>
                  <a:moveTo>
                    <a:pt x="193" y="284"/>
                  </a:moveTo>
                  <a:cubicBezTo>
                    <a:pt x="203" y="271"/>
                    <a:pt x="213" y="257"/>
                    <a:pt x="222" y="243"/>
                  </a:cubicBezTo>
                  <a:cubicBezTo>
                    <a:pt x="230" y="233"/>
                    <a:pt x="238" y="223"/>
                    <a:pt x="246" y="212"/>
                  </a:cubicBezTo>
                  <a:cubicBezTo>
                    <a:pt x="247" y="211"/>
                    <a:pt x="248" y="210"/>
                    <a:pt x="249" y="209"/>
                  </a:cubicBezTo>
                  <a:cubicBezTo>
                    <a:pt x="230" y="236"/>
                    <a:pt x="212" y="263"/>
                    <a:pt x="194" y="289"/>
                  </a:cubicBezTo>
                  <a:cubicBezTo>
                    <a:pt x="160" y="337"/>
                    <a:pt x="182" y="300"/>
                    <a:pt x="193" y="284"/>
                  </a:cubicBezTo>
                  <a:close/>
                  <a:moveTo>
                    <a:pt x="166" y="321"/>
                  </a:moveTo>
                  <a:cubicBezTo>
                    <a:pt x="166" y="321"/>
                    <a:pt x="166" y="321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5" y="320"/>
                    <a:pt x="164" y="319"/>
                    <a:pt x="164" y="317"/>
                  </a:cubicBezTo>
                  <a:cubicBezTo>
                    <a:pt x="168" y="313"/>
                    <a:pt x="172" y="308"/>
                    <a:pt x="176" y="304"/>
                  </a:cubicBezTo>
                  <a:cubicBezTo>
                    <a:pt x="172" y="310"/>
                    <a:pt x="169" y="315"/>
                    <a:pt x="166" y="321"/>
                  </a:cubicBezTo>
                  <a:close/>
                  <a:moveTo>
                    <a:pt x="237" y="230"/>
                  </a:moveTo>
                  <a:cubicBezTo>
                    <a:pt x="250" y="212"/>
                    <a:pt x="263" y="195"/>
                    <a:pt x="277" y="178"/>
                  </a:cubicBezTo>
                  <a:cubicBezTo>
                    <a:pt x="271" y="187"/>
                    <a:pt x="265" y="196"/>
                    <a:pt x="259" y="205"/>
                  </a:cubicBezTo>
                  <a:cubicBezTo>
                    <a:pt x="247" y="220"/>
                    <a:pt x="235" y="236"/>
                    <a:pt x="223" y="251"/>
                  </a:cubicBezTo>
                  <a:cubicBezTo>
                    <a:pt x="228" y="244"/>
                    <a:pt x="232" y="237"/>
                    <a:pt x="237" y="230"/>
                  </a:cubicBezTo>
                  <a:close/>
                  <a:moveTo>
                    <a:pt x="258" y="184"/>
                  </a:moveTo>
                  <a:cubicBezTo>
                    <a:pt x="244" y="202"/>
                    <a:pt x="233" y="222"/>
                    <a:pt x="220" y="240"/>
                  </a:cubicBezTo>
                  <a:cubicBezTo>
                    <a:pt x="207" y="262"/>
                    <a:pt x="180" y="285"/>
                    <a:pt x="170" y="304"/>
                  </a:cubicBezTo>
                  <a:cubicBezTo>
                    <a:pt x="173" y="299"/>
                    <a:pt x="175" y="295"/>
                    <a:pt x="178" y="291"/>
                  </a:cubicBezTo>
                  <a:cubicBezTo>
                    <a:pt x="189" y="277"/>
                    <a:pt x="198" y="262"/>
                    <a:pt x="207" y="246"/>
                  </a:cubicBezTo>
                  <a:cubicBezTo>
                    <a:pt x="238" y="203"/>
                    <a:pt x="273" y="163"/>
                    <a:pt x="302" y="119"/>
                  </a:cubicBezTo>
                  <a:cubicBezTo>
                    <a:pt x="296" y="130"/>
                    <a:pt x="290" y="141"/>
                    <a:pt x="284" y="151"/>
                  </a:cubicBezTo>
                  <a:cubicBezTo>
                    <a:pt x="275" y="162"/>
                    <a:pt x="266" y="173"/>
                    <a:pt x="258" y="184"/>
                  </a:cubicBezTo>
                  <a:close/>
                  <a:moveTo>
                    <a:pt x="215" y="231"/>
                  </a:moveTo>
                  <a:cubicBezTo>
                    <a:pt x="243" y="185"/>
                    <a:pt x="278" y="141"/>
                    <a:pt x="310" y="98"/>
                  </a:cubicBezTo>
                  <a:cubicBezTo>
                    <a:pt x="341" y="55"/>
                    <a:pt x="302" y="112"/>
                    <a:pt x="295" y="121"/>
                  </a:cubicBezTo>
                  <a:cubicBezTo>
                    <a:pt x="280" y="143"/>
                    <a:pt x="265" y="165"/>
                    <a:pt x="250" y="186"/>
                  </a:cubicBezTo>
                  <a:cubicBezTo>
                    <a:pt x="238" y="201"/>
                    <a:pt x="227" y="216"/>
                    <a:pt x="215" y="231"/>
                  </a:cubicBezTo>
                  <a:close/>
                  <a:moveTo>
                    <a:pt x="321" y="96"/>
                  </a:moveTo>
                  <a:cubicBezTo>
                    <a:pt x="322" y="107"/>
                    <a:pt x="318" y="115"/>
                    <a:pt x="310" y="121"/>
                  </a:cubicBezTo>
                  <a:cubicBezTo>
                    <a:pt x="305" y="126"/>
                    <a:pt x="301" y="131"/>
                    <a:pt x="297" y="136"/>
                  </a:cubicBezTo>
                  <a:cubicBezTo>
                    <a:pt x="305" y="123"/>
                    <a:pt x="313" y="109"/>
                    <a:pt x="321" y="96"/>
                  </a:cubicBezTo>
                  <a:close/>
                  <a:moveTo>
                    <a:pt x="323" y="64"/>
                  </a:moveTo>
                  <a:cubicBezTo>
                    <a:pt x="325" y="65"/>
                    <a:pt x="326" y="66"/>
                    <a:pt x="328" y="67"/>
                  </a:cubicBezTo>
                  <a:cubicBezTo>
                    <a:pt x="298" y="107"/>
                    <a:pt x="270" y="147"/>
                    <a:pt x="241" y="188"/>
                  </a:cubicBezTo>
                  <a:cubicBezTo>
                    <a:pt x="230" y="204"/>
                    <a:pt x="218" y="220"/>
                    <a:pt x="208" y="237"/>
                  </a:cubicBezTo>
                  <a:cubicBezTo>
                    <a:pt x="204" y="245"/>
                    <a:pt x="199" y="252"/>
                    <a:pt x="195" y="260"/>
                  </a:cubicBezTo>
                  <a:cubicBezTo>
                    <a:pt x="194" y="261"/>
                    <a:pt x="193" y="262"/>
                    <a:pt x="193" y="263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84" y="275"/>
                    <a:pt x="170" y="287"/>
                    <a:pt x="167" y="293"/>
                  </a:cubicBezTo>
                  <a:cubicBezTo>
                    <a:pt x="185" y="254"/>
                    <a:pt x="215" y="220"/>
                    <a:pt x="241" y="186"/>
                  </a:cubicBezTo>
                  <a:cubicBezTo>
                    <a:pt x="271" y="147"/>
                    <a:pt x="296" y="105"/>
                    <a:pt x="323" y="64"/>
                  </a:cubicBezTo>
                  <a:close/>
                  <a:moveTo>
                    <a:pt x="319" y="62"/>
                  </a:moveTo>
                  <a:cubicBezTo>
                    <a:pt x="307" y="76"/>
                    <a:pt x="295" y="91"/>
                    <a:pt x="283" y="105"/>
                  </a:cubicBezTo>
                  <a:cubicBezTo>
                    <a:pt x="294" y="90"/>
                    <a:pt x="304" y="75"/>
                    <a:pt x="315" y="60"/>
                  </a:cubicBezTo>
                  <a:cubicBezTo>
                    <a:pt x="316" y="61"/>
                    <a:pt x="318" y="61"/>
                    <a:pt x="319" y="62"/>
                  </a:cubicBezTo>
                  <a:close/>
                  <a:moveTo>
                    <a:pt x="291" y="56"/>
                  </a:moveTo>
                  <a:cubicBezTo>
                    <a:pt x="293" y="56"/>
                    <a:pt x="295" y="57"/>
                    <a:pt x="297" y="57"/>
                  </a:cubicBezTo>
                  <a:cubicBezTo>
                    <a:pt x="271" y="88"/>
                    <a:pt x="244" y="118"/>
                    <a:pt x="218" y="150"/>
                  </a:cubicBezTo>
                  <a:cubicBezTo>
                    <a:pt x="221" y="146"/>
                    <a:pt x="224" y="142"/>
                    <a:pt x="227" y="137"/>
                  </a:cubicBezTo>
                  <a:cubicBezTo>
                    <a:pt x="249" y="111"/>
                    <a:pt x="271" y="84"/>
                    <a:pt x="291" y="56"/>
                  </a:cubicBezTo>
                  <a:close/>
                  <a:moveTo>
                    <a:pt x="286" y="57"/>
                  </a:moveTo>
                  <a:cubicBezTo>
                    <a:pt x="269" y="79"/>
                    <a:pt x="251" y="101"/>
                    <a:pt x="234" y="124"/>
                  </a:cubicBezTo>
                  <a:cubicBezTo>
                    <a:pt x="225" y="135"/>
                    <a:pt x="215" y="147"/>
                    <a:pt x="206" y="158"/>
                  </a:cubicBezTo>
                  <a:cubicBezTo>
                    <a:pt x="192" y="175"/>
                    <a:pt x="170" y="196"/>
                    <a:pt x="162" y="215"/>
                  </a:cubicBezTo>
                  <a:cubicBezTo>
                    <a:pt x="187" y="155"/>
                    <a:pt x="242" y="110"/>
                    <a:pt x="279" y="57"/>
                  </a:cubicBezTo>
                  <a:cubicBezTo>
                    <a:pt x="281" y="57"/>
                    <a:pt x="284" y="57"/>
                    <a:pt x="286" y="57"/>
                  </a:cubicBezTo>
                  <a:close/>
                  <a:moveTo>
                    <a:pt x="266" y="59"/>
                  </a:moveTo>
                  <a:cubicBezTo>
                    <a:pt x="269" y="58"/>
                    <a:pt x="271" y="58"/>
                    <a:pt x="274" y="58"/>
                  </a:cubicBezTo>
                  <a:cubicBezTo>
                    <a:pt x="254" y="80"/>
                    <a:pt x="235" y="102"/>
                    <a:pt x="216" y="125"/>
                  </a:cubicBezTo>
                  <a:cubicBezTo>
                    <a:pt x="233" y="103"/>
                    <a:pt x="250" y="82"/>
                    <a:pt x="266" y="60"/>
                  </a:cubicBezTo>
                  <a:cubicBezTo>
                    <a:pt x="266" y="59"/>
                    <a:pt x="266" y="59"/>
                    <a:pt x="266" y="59"/>
                  </a:cubicBezTo>
                  <a:close/>
                  <a:moveTo>
                    <a:pt x="257" y="60"/>
                  </a:moveTo>
                  <a:cubicBezTo>
                    <a:pt x="259" y="60"/>
                    <a:pt x="260" y="60"/>
                    <a:pt x="262" y="60"/>
                  </a:cubicBezTo>
                  <a:cubicBezTo>
                    <a:pt x="249" y="76"/>
                    <a:pt x="236" y="92"/>
                    <a:pt x="223" y="109"/>
                  </a:cubicBezTo>
                  <a:cubicBezTo>
                    <a:pt x="218" y="114"/>
                    <a:pt x="213" y="119"/>
                    <a:pt x="208" y="125"/>
                  </a:cubicBezTo>
                  <a:cubicBezTo>
                    <a:pt x="196" y="140"/>
                    <a:pt x="169" y="166"/>
                    <a:pt x="161" y="182"/>
                  </a:cubicBezTo>
                  <a:cubicBezTo>
                    <a:pt x="184" y="137"/>
                    <a:pt x="230" y="105"/>
                    <a:pt x="257" y="62"/>
                  </a:cubicBezTo>
                  <a:cubicBezTo>
                    <a:pt x="257" y="61"/>
                    <a:pt x="257" y="61"/>
                    <a:pt x="257" y="60"/>
                  </a:cubicBezTo>
                  <a:close/>
                  <a:moveTo>
                    <a:pt x="191" y="157"/>
                  </a:moveTo>
                  <a:cubicBezTo>
                    <a:pt x="185" y="165"/>
                    <a:pt x="178" y="174"/>
                    <a:pt x="172" y="182"/>
                  </a:cubicBezTo>
                  <a:cubicBezTo>
                    <a:pt x="150" y="211"/>
                    <a:pt x="163" y="193"/>
                    <a:pt x="175" y="176"/>
                  </a:cubicBezTo>
                  <a:cubicBezTo>
                    <a:pt x="181" y="170"/>
                    <a:pt x="186" y="163"/>
                    <a:pt x="191" y="157"/>
                  </a:cubicBezTo>
                  <a:close/>
                  <a:moveTo>
                    <a:pt x="244" y="64"/>
                  </a:moveTo>
                  <a:cubicBezTo>
                    <a:pt x="247" y="63"/>
                    <a:pt x="249" y="62"/>
                    <a:pt x="252" y="61"/>
                  </a:cubicBezTo>
                  <a:cubicBezTo>
                    <a:pt x="246" y="67"/>
                    <a:pt x="239" y="72"/>
                    <a:pt x="233" y="78"/>
                  </a:cubicBezTo>
                  <a:cubicBezTo>
                    <a:pt x="237" y="73"/>
                    <a:pt x="240" y="68"/>
                    <a:pt x="244" y="64"/>
                  </a:cubicBezTo>
                  <a:close/>
                  <a:moveTo>
                    <a:pt x="221" y="71"/>
                  </a:moveTo>
                  <a:cubicBezTo>
                    <a:pt x="223" y="70"/>
                    <a:pt x="226" y="69"/>
                    <a:pt x="228" y="68"/>
                  </a:cubicBezTo>
                  <a:cubicBezTo>
                    <a:pt x="202" y="93"/>
                    <a:pt x="179" y="122"/>
                    <a:pt x="156" y="150"/>
                  </a:cubicBezTo>
                  <a:cubicBezTo>
                    <a:pt x="138" y="170"/>
                    <a:pt x="142" y="163"/>
                    <a:pt x="148" y="153"/>
                  </a:cubicBezTo>
                  <a:cubicBezTo>
                    <a:pt x="173" y="126"/>
                    <a:pt x="196" y="98"/>
                    <a:pt x="221" y="71"/>
                  </a:cubicBezTo>
                  <a:close/>
                  <a:moveTo>
                    <a:pt x="155" y="135"/>
                  </a:moveTo>
                  <a:cubicBezTo>
                    <a:pt x="152" y="141"/>
                    <a:pt x="148" y="146"/>
                    <a:pt x="145" y="151"/>
                  </a:cubicBezTo>
                  <a:cubicBezTo>
                    <a:pt x="129" y="169"/>
                    <a:pt x="144" y="150"/>
                    <a:pt x="155" y="135"/>
                  </a:cubicBezTo>
                  <a:close/>
                  <a:moveTo>
                    <a:pt x="161" y="133"/>
                  </a:moveTo>
                  <a:cubicBezTo>
                    <a:pt x="171" y="119"/>
                    <a:pt x="184" y="105"/>
                    <a:pt x="196" y="93"/>
                  </a:cubicBezTo>
                  <a:cubicBezTo>
                    <a:pt x="184" y="106"/>
                    <a:pt x="173" y="120"/>
                    <a:pt x="161" y="133"/>
                  </a:cubicBezTo>
                  <a:close/>
                  <a:moveTo>
                    <a:pt x="187" y="86"/>
                  </a:moveTo>
                  <a:cubicBezTo>
                    <a:pt x="191" y="84"/>
                    <a:pt x="194" y="82"/>
                    <a:pt x="197" y="81"/>
                  </a:cubicBezTo>
                  <a:cubicBezTo>
                    <a:pt x="190" y="87"/>
                    <a:pt x="184" y="93"/>
                    <a:pt x="177" y="99"/>
                  </a:cubicBezTo>
                  <a:cubicBezTo>
                    <a:pt x="182" y="93"/>
                    <a:pt x="186" y="89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lose/>
                  <a:moveTo>
                    <a:pt x="174" y="93"/>
                  </a:moveTo>
                  <a:cubicBezTo>
                    <a:pt x="176" y="92"/>
                    <a:pt x="178" y="91"/>
                    <a:pt x="179" y="90"/>
                  </a:cubicBezTo>
                  <a:cubicBezTo>
                    <a:pt x="166" y="104"/>
                    <a:pt x="153" y="118"/>
                    <a:pt x="140" y="133"/>
                  </a:cubicBezTo>
                  <a:cubicBezTo>
                    <a:pt x="125" y="150"/>
                    <a:pt x="127" y="146"/>
                    <a:pt x="133" y="136"/>
                  </a:cubicBezTo>
                  <a:cubicBezTo>
                    <a:pt x="146" y="123"/>
                    <a:pt x="157" y="108"/>
                    <a:pt x="170" y="95"/>
                  </a:cubicBezTo>
                  <a:cubicBezTo>
                    <a:pt x="172" y="94"/>
                    <a:pt x="173" y="93"/>
                    <a:pt x="174" y="93"/>
                  </a:cubicBezTo>
                  <a:close/>
                  <a:moveTo>
                    <a:pt x="152" y="105"/>
                  </a:moveTo>
                  <a:cubicBezTo>
                    <a:pt x="155" y="103"/>
                    <a:pt x="158" y="101"/>
                    <a:pt x="161" y="100"/>
                  </a:cubicBezTo>
                  <a:cubicBezTo>
                    <a:pt x="159" y="102"/>
                    <a:pt x="157" y="104"/>
                    <a:pt x="155" y="106"/>
                  </a:cubicBezTo>
                  <a:cubicBezTo>
                    <a:pt x="156" y="104"/>
                    <a:pt x="157" y="103"/>
                    <a:pt x="158" y="102"/>
                  </a:cubicBezTo>
                  <a:cubicBezTo>
                    <a:pt x="155" y="105"/>
                    <a:pt x="151" y="109"/>
                    <a:pt x="147" y="113"/>
                  </a:cubicBezTo>
                  <a:cubicBezTo>
                    <a:pt x="147" y="113"/>
                    <a:pt x="147" y="113"/>
                    <a:pt x="146" y="113"/>
                  </a:cubicBezTo>
                  <a:cubicBezTo>
                    <a:pt x="149" y="110"/>
                    <a:pt x="151" y="107"/>
                    <a:pt x="152" y="105"/>
                  </a:cubicBezTo>
                  <a:close/>
                  <a:moveTo>
                    <a:pt x="142" y="111"/>
                  </a:moveTo>
                  <a:cubicBezTo>
                    <a:pt x="140" y="113"/>
                    <a:pt x="139" y="114"/>
                    <a:pt x="138" y="116"/>
                  </a:cubicBezTo>
                  <a:cubicBezTo>
                    <a:pt x="130" y="126"/>
                    <a:pt x="122" y="135"/>
                    <a:pt x="114" y="145"/>
                  </a:cubicBezTo>
                  <a:cubicBezTo>
                    <a:pt x="112" y="133"/>
                    <a:pt x="126" y="121"/>
                    <a:pt x="142" y="111"/>
                  </a:cubicBezTo>
                  <a:close/>
                  <a:moveTo>
                    <a:pt x="118" y="152"/>
                  </a:moveTo>
                  <a:cubicBezTo>
                    <a:pt x="117" y="151"/>
                    <a:pt x="116" y="150"/>
                    <a:pt x="116" y="149"/>
                  </a:cubicBezTo>
                  <a:cubicBezTo>
                    <a:pt x="116" y="149"/>
                    <a:pt x="117" y="149"/>
                    <a:pt x="117" y="148"/>
                  </a:cubicBezTo>
                  <a:cubicBezTo>
                    <a:pt x="118" y="149"/>
                    <a:pt x="119" y="149"/>
                    <a:pt x="120" y="149"/>
                  </a:cubicBezTo>
                  <a:cubicBezTo>
                    <a:pt x="123" y="146"/>
                    <a:pt x="126" y="143"/>
                    <a:pt x="128" y="140"/>
                  </a:cubicBezTo>
                  <a:cubicBezTo>
                    <a:pt x="126" y="145"/>
                    <a:pt x="123" y="149"/>
                    <a:pt x="120" y="154"/>
                  </a:cubicBezTo>
                  <a:cubicBezTo>
                    <a:pt x="119" y="153"/>
                    <a:pt x="119" y="153"/>
                    <a:pt x="118" y="152"/>
                  </a:cubicBezTo>
                  <a:close/>
                  <a:moveTo>
                    <a:pt x="127" y="170"/>
                  </a:moveTo>
                  <a:cubicBezTo>
                    <a:pt x="127" y="168"/>
                    <a:pt x="126" y="166"/>
                    <a:pt x="125" y="164"/>
                  </a:cubicBezTo>
                  <a:cubicBezTo>
                    <a:pt x="135" y="153"/>
                    <a:pt x="145" y="142"/>
                    <a:pt x="155" y="130"/>
                  </a:cubicBezTo>
                  <a:cubicBezTo>
                    <a:pt x="145" y="143"/>
                    <a:pt x="136" y="156"/>
                    <a:pt x="127" y="170"/>
                  </a:cubicBezTo>
                  <a:close/>
                  <a:moveTo>
                    <a:pt x="136" y="184"/>
                  </a:moveTo>
                  <a:cubicBezTo>
                    <a:pt x="133" y="182"/>
                    <a:pt x="131" y="178"/>
                    <a:pt x="129" y="173"/>
                  </a:cubicBezTo>
                  <a:cubicBezTo>
                    <a:pt x="129" y="173"/>
                    <a:pt x="129" y="173"/>
                    <a:pt x="130" y="173"/>
                  </a:cubicBezTo>
                  <a:cubicBezTo>
                    <a:pt x="133" y="170"/>
                    <a:pt x="136" y="166"/>
                    <a:pt x="139" y="163"/>
                  </a:cubicBezTo>
                  <a:cubicBezTo>
                    <a:pt x="137" y="167"/>
                    <a:pt x="135" y="170"/>
                    <a:pt x="133" y="174"/>
                  </a:cubicBezTo>
                  <a:cubicBezTo>
                    <a:pt x="133" y="176"/>
                    <a:pt x="135" y="178"/>
                    <a:pt x="136" y="176"/>
                  </a:cubicBezTo>
                  <a:cubicBezTo>
                    <a:pt x="139" y="173"/>
                    <a:pt x="141" y="171"/>
                    <a:pt x="144" y="168"/>
                  </a:cubicBezTo>
                  <a:cubicBezTo>
                    <a:pt x="141" y="173"/>
                    <a:pt x="138" y="178"/>
                    <a:pt x="136" y="183"/>
                  </a:cubicBezTo>
                  <a:cubicBezTo>
                    <a:pt x="136" y="183"/>
                    <a:pt x="136" y="184"/>
                    <a:pt x="136" y="184"/>
                  </a:cubicBezTo>
                  <a:close/>
                  <a:moveTo>
                    <a:pt x="138" y="185"/>
                  </a:moveTo>
                  <a:cubicBezTo>
                    <a:pt x="138" y="185"/>
                    <a:pt x="138" y="185"/>
                    <a:pt x="138" y="185"/>
                  </a:cubicBezTo>
                  <a:cubicBezTo>
                    <a:pt x="145" y="178"/>
                    <a:pt x="152" y="170"/>
                    <a:pt x="159" y="163"/>
                  </a:cubicBezTo>
                  <a:cubicBezTo>
                    <a:pt x="153" y="170"/>
                    <a:pt x="147" y="178"/>
                    <a:pt x="142" y="186"/>
                  </a:cubicBezTo>
                  <a:cubicBezTo>
                    <a:pt x="140" y="186"/>
                    <a:pt x="139" y="186"/>
                    <a:pt x="138" y="185"/>
                  </a:cubicBezTo>
                  <a:close/>
                  <a:moveTo>
                    <a:pt x="148" y="188"/>
                  </a:moveTo>
                  <a:cubicBezTo>
                    <a:pt x="148" y="187"/>
                    <a:pt x="147" y="186"/>
                    <a:pt x="146" y="186"/>
                  </a:cubicBezTo>
                  <a:cubicBezTo>
                    <a:pt x="161" y="170"/>
                    <a:pt x="175" y="152"/>
                    <a:pt x="189" y="134"/>
                  </a:cubicBezTo>
                  <a:cubicBezTo>
                    <a:pt x="200" y="118"/>
                    <a:pt x="212" y="104"/>
                    <a:pt x="225" y="89"/>
                  </a:cubicBezTo>
                  <a:cubicBezTo>
                    <a:pt x="235" y="78"/>
                    <a:pt x="268" y="48"/>
                    <a:pt x="228" y="96"/>
                  </a:cubicBezTo>
                  <a:cubicBezTo>
                    <a:pt x="200" y="129"/>
                    <a:pt x="166" y="159"/>
                    <a:pt x="151" y="199"/>
                  </a:cubicBezTo>
                  <a:cubicBezTo>
                    <a:pt x="150" y="195"/>
                    <a:pt x="149" y="191"/>
                    <a:pt x="148" y="188"/>
                  </a:cubicBezTo>
                  <a:close/>
                  <a:moveTo>
                    <a:pt x="153" y="213"/>
                  </a:moveTo>
                  <a:cubicBezTo>
                    <a:pt x="174" y="184"/>
                    <a:pt x="196" y="155"/>
                    <a:pt x="219" y="126"/>
                  </a:cubicBezTo>
                  <a:cubicBezTo>
                    <a:pt x="229" y="114"/>
                    <a:pt x="297" y="31"/>
                    <a:pt x="250" y="91"/>
                  </a:cubicBezTo>
                  <a:cubicBezTo>
                    <a:pt x="216" y="134"/>
                    <a:pt x="178" y="173"/>
                    <a:pt x="155" y="224"/>
                  </a:cubicBezTo>
                  <a:cubicBezTo>
                    <a:pt x="154" y="220"/>
                    <a:pt x="154" y="217"/>
                    <a:pt x="153" y="213"/>
                  </a:cubicBezTo>
                  <a:close/>
                  <a:moveTo>
                    <a:pt x="161" y="244"/>
                  </a:moveTo>
                  <a:cubicBezTo>
                    <a:pt x="161" y="244"/>
                    <a:pt x="161" y="244"/>
                    <a:pt x="161" y="245"/>
                  </a:cubicBezTo>
                  <a:cubicBezTo>
                    <a:pt x="159" y="240"/>
                    <a:pt x="157" y="234"/>
                    <a:pt x="156" y="229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8" y="212"/>
                    <a:pt x="181" y="195"/>
                    <a:pt x="194" y="179"/>
                  </a:cubicBezTo>
                  <a:cubicBezTo>
                    <a:pt x="182" y="196"/>
                    <a:pt x="171" y="213"/>
                    <a:pt x="160" y="231"/>
                  </a:cubicBezTo>
                  <a:cubicBezTo>
                    <a:pt x="159" y="232"/>
                    <a:pt x="162" y="234"/>
                    <a:pt x="163" y="232"/>
                  </a:cubicBezTo>
                  <a:cubicBezTo>
                    <a:pt x="184" y="198"/>
                    <a:pt x="208" y="167"/>
                    <a:pt x="234" y="136"/>
                  </a:cubicBezTo>
                  <a:cubicBezTo>
                    <a:pt x="245" y="122"/>
                    <a:pt x="256" y="109"/>
                    <a:pt x="268" y="96"/>
                  </a:cubicBezTo>
                  <a:cubicBezTo>
                    <a:pt x="272" y="91"/>
                    <a:pt x="304" y="48"/>
                    <a:pt x="283" y="80"/>
                  </a:cubicBezTo>
                  <a:cubicBezTo>
                    <a:pt x="244" y="137"/>
                    <a:pt x="192" y="181"/>
                    <a:pt x="161" y="244"/>
                  </a:cubicBezTo>
                  <a:close/>
                  <a:moveTo>
                    <a:pt x="171" y="233"/>
                  </a:moveTo>
                  <a:cubicBezTo>
                    <a:pt x="194" y="185"/>
                    <a:pt x="232" y="147"/>
                    <a:pt x="266" y="106"/>
                  </a:cubicBezTo>
                  <a:cubicBezTo>
                    <a:pt x="259" y="116"/>
                    <a:pt x="251" y="127"/>
                    <a:pt x="244" y="138"/>
                  </a:cubicBezTo>
                  <a:cubicBezTo>
                    <a:pt x="238" y="146"/>
                    <a:pt x="232" y="154"/>
                    <a:pt x="227" y="162"/>
                  </a:cubicBezTo>
                  <a:cubicBezTo>
                    <a:pt x="226" y="164"/>
                    <a:pt x="224" y="165"/>
                    <a:pt x="223" y="167"/>
                  </a:cubicBezTo>
                  <a:cubicBezTo>
                    <a:pt x="218" y="174"/>
                    <a:pt x="212" y="181"/>
                    <a:pt x="207" y="189"/>
                  </a:cubicBezTo>
                  <a:cubicBezTo>
                    <a:pt x="195" y="202"/>
                    <a:pt x="177" y="220"/>
                    <a:pt x="171" y="233"/>
                  </a:cubicBezTo>
                  <a:close/>
                  <a:moveTo>
                    <a:pt x="178" y="243"/>
                  </a:moveTo>
                  <a:cubicBezTo>
                    <a:pt x="187" y="232"/>
                    <a:pt x="195" y="211"/>
                    <a:pt x="205" y="199"/>
                  </a:cubicBezTo>
                  <a:cubicBezTo>
                    <a:pt x="240" y="154"/>
                    <a:pt x="273" y="106"/>
                    <a:pt x="306" y="59"/>
                  </a:cubicBezTo>
                  <a:cubicBezTo>
                    <a:pt x="306" y="58"/>
                    <a:pt x="306" y="58"/>
                    <a:pt x="306" y="58"/>
                  </a:cubicBezTo>
                  <a:cubicBezTo>
                    <a:pt x="308" y="58"/>
                    <a:pt x="309" y="59"/>
                    <a:pt x="311" y="59"/>
                  </a:cubicBezTo>
                  <a:cubicBezTo>
                    <a:pt x="297" y="77"/>
                    <a:pt x="284" y="95"/>
                    <a:pt x="272" y="113"/>
                  </a:cubicBezTo>
                  <a:cubicBezTo>
                    <a:pt x="266" y="122"/>
                    <a:pt x="259" y="132"/>
                    <a:pt x="253" y="141"/>
                  </a:cubicBezTo>
                  <a:cubicBezTo>
                    <a:pt x="237" y="163"/>
                    <a:pt x="221" y="186"/>
                    <a:pt x="205" y="208"/>
                  </a:cubicBezTo>
                  <a:cubicBezTo>
                    <a:pt x="196" y="220"/>
                    <a:pt x="188" y="232"/>
                    <a:pt x="178" y="243"/>
                  </a:cubicBezTo>
                  <a:close/>
                  <a:moveTo>
                    <a:pt x="159" y="302"/>
                  </a:moveTo>
                  <a:cubicBezTo>
                    <a:pt x="158" y="300"/>
                    <a:pt x="157" y="298"/>
                    <a:pt x="156" y="295"/>
                  </a:cubicBezTo>
                  <a:cubicBezTo>
                    <a:pt x="156" y="295"/>
                    <a:pt x="156" y="295"/>
                    <a:pt x="156" y="295"/>
                  </a:cubicBezTo>
                  <a:cubicBezTo>
                    <a:pt x="174" y="273"/>
                    <a:pt x="190" y="249"/>
                    <a:pt x="205" y="226"/>
                  </a:cubicBezTo>
                  <a:cubicBezTo>
                    <a:pt x="215" y="212"/>
                    <a:pt x="225" y="199"/>
                    <a:pt x="234" y="185"/>
                  </a:cubicBezTo>
                  <a:cubicBezTo>
                    <a:pt x="254" y="157"/>
                    <a:pt x="272" y="128"/>
                    <a:pt x="293" y="100"/>
                  </a:cubicBezTo>
                  <a:cubicBezTo>
                    <a:pt x="342" y="33"/>
                    <a:pt x="284" y="116"/>
                    <a:pt x="275" y="131"/>
                  </a:cubicBezTo>
                  <a:cubicBezTo>
                    <a:pt x="240" y="191"/>
                    <a:pt x="189" y="240"/>
                    <a:pt x="159" y="302"/>
                  </a:cubicBezTo>
                  <a:close/>
                  <a:moveTo>
                    <a:pt x="160" y="307"/>
                  </a:moveTo>
                  <a:cubicBezTo>
                    <a:pt x="163" y="305"/>
                    <a:pt x="166" y="302"/>
                    <a:pt x="169" y="299"/>
                  </a:cubicBezTo>
                  <a:cubicBezTo>
                    <a:pt x="167" y="304"/>
                    <a:pt x="164" y="308"/>
                    <a:pt x="162" y="312"/>
                  </a:cubicBezTo>
                  <a:cubicBezTo>
                    <a:pt x="161" y="311"/>
                    <a:pt x="161" y="309"/>
                    <a:pt x="160" y="307"/>
                  </a:cubicBezTo>
                  <a:close/>
                  <a:moveTo>
                    <a:pt x="102" y="354"/>
                  </a:moveTo>
                  <a:cubicBezTo>
                    <a:pt x="104" y="354"/>
                    <a:pt x="106" y="354"/>
                    <a:pt x="108" y="353"/>
                  </a:cubicBezTo>
                  <a:cubicBezTo>
                    <a:pt x="101" y="363"/>
                    <a:pt x="94" y="372"/>
                    <a:pt x="86" y="381"/>
                  </a:cubicBezTo>
                  <a:cubicBezTo>
                    <a:pt x="92" y="372"/>
                    <a:pt x="97" y="363"/>
                    <a:pt x="102" y="354"/>
                  </a:cubicBezTo>
                  <a:close/>
                  <a:moveTo>
                    <a:pt x="88" y="352"/>
                  </a:moveTo>
                  <a:cubicBezTo>
                    <a:pt x="88" y="351"/>
                    <a:pt x="88" y="351"/>
                    <a:pt x="88" y="351"/>
                  </a:cubicBezTo>
                  <a:cubicBezTo>
                    <a:pt x="89" y="351"/>
                    <a:pt x="90" y="351"/>
                    <a:pt x="91" y="352"/>
                  </a:cubicBezTo>
                  <a:cubicBezTo>
                    <a:pt x="88" y="356"/>
                    <a:pt x="85" y="359"/>
                    <a:pt x="81" y="363"/>
                  </a:cubicBezTo>
                  <a:cubicBezTo>
                    <a:pt x="83" y="359"/>
                    <a:pt x="85" y="355"/>
                    <a:pt x="88" y="352"/>
                  </a:cubicBezTo>
                  <a:close/>
                  <a:moveTo>
                    <a:pt x="85" y="363"/>
                  </a:moveTo>
                  <a:cubicBezTo>
                    <a:pt x="88" y="360"/>
                    <a:pt x="91" y="357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5" y="353"/>
                    <a:pt x="96" y="353"/>
                    <a:pt x="97" y="353"/>
                  </a:cubicBezTo>
                  <a:cubicBezTo>
                    <a:pt x="91" y="363"/>
                    <a:pt x="84" y="373"/>
                    <a:pt x="78" y="382"/>
                  </a:cubicBezTo>
                  <a:cubicBezTo>
                    <a:pt x="78" y="380"/>
                    <a:pt x="78" y="377"/>
                    <a:pt x="77" y="374"/>
                  </a:cubicBezTo>
                  <a:cubicBezTo>
                    <a:pt x="80" y="371"/>
                    <a:pt x="82" y="367"/>
                    <a:pt x="85" y="363"/>
                  </a:cubicBezTo>
                  <a:close/>
                  <a:moveTo>
                    <a:pt x="71" y="362"/>
                  </a:moveTo>
                  <a:cubicBezTo>
                    <a:pt x="71" y="362"/>
                    <a:pt x="71" y="361"/>
                    <a:pt x="71" y="361"/>
                  </a:cubicBezTo>
                  <a:cubicBezTo>
                    <a:pt x="64" y="354"/>
                    <a:pt x="72" y="351"/>
                    <a:pt x="79" y="350"/>
                  </a:cubicBezTo>
                  <a:cubicBezTo>
                    <a:pt x="79" y="350"/>
                    <a:pt x="79" y="351"/>
                    <a:pt x="78" y="351"/>
                  </a:cubicBezTo>
                  <a:cubicBezTo>
                    <a:pt x="76" y="355"/>
                    <a:pt x="74" y="358"/>
                    <a:pt x="71" y="362"/>
                  </a:cubicBezTo>
                  <a:close/>
                  <a:moveTo>
                    <a:pt x="80" y="389"/>
                  </a:moveTo>
                  <a:cubicBezTo>
                    <a:pt x="81" y="389"/>
                    <a:pt x="81" y="388"/>
                    <a:pt x="81" y="388"/>
                  </a:cubicBezTo>
                  <a:cubicBezTo>
                    <a:pt x="98" y="372"/>
                    <a:pt x="111" y="354"/>
                    <a:pt x="124" y="335"/>
                  </a:cubicBezTo>
                  <a:cubicBezTo>
                    <a:pt x="120" y="342"/>
                    <a:pt x="117" y="349"/>
                    <a:pt x="113" y="355"/>
                  </a:cubicBezTo>
                  <a:cubicBezTo>
                    <a:pt x="112" y="356"/>
                    <a:pt x="112" y="357"/>
                    <a:pt x="111" y="358"/>
                  </a:cubicBezTo>
                  <a:cubicBezTo>
                    <a:pt x="101" y="374"/>
                    <a:pt x="89" y="387"/>
                    <a:pt x="77" y="400"/>
                  </a:cubicBezTo>
                  <a:cubicBezTo>
                    <a:pt x="73" y="404"/>
                    <a:pt x="70" y="408"/>
                    <a:pt x="66" y="412"/>
                  </a:cubicBezTo>
                  <a:cubicBezTo>
                    <a:pt x="72" y="406"/>
                    <a:pt x="76" y="396"/>
                    <a:pt x="80" y="389"/>
                  </a:cubicBezTo>
                  <a:close/>
                  <a:moveTo>
                    <a:pt x="64" y="382"/>
                  </a:moveTo>
                  <a:cubicBezTo>
                    <a:pt x="65" y="384"/>
                    <a:pt x="67" y="385"/>
                    <a:pt x="68" y="387"/>
                  </a:cubicBezTo>
                  <a:cubicBezTo>
                    <a:pt x="68" y="387"/>
                    <a:pt x="67" y="387"/>
                    <a:pt x="67" y="387"/>
                  </a:cubicBezTo>
                  <a:cubicBezTo>
                    <a:pt x="61" y="394"/>
                    <a:pt x="52" y="402"/>
                    <a:pt x="48" y="410"/>
                  </a:cubicBezTo>
                  <a:cubicBezTo>
                    <a:pt x="52" y="401"/>
                    <a:pt x="59" y="392"/>
                    <a:pt x="64" y="383"/>
                  </a:cubicBezTo>
                  <a:cubicBezTo>
                    <a:pt x="64" y="383"/>
                    <a:pt x="64" y="383"/>
                    <a:pt x="64" y="382"/>
                  </a:cubicBezTo>
                  <a:close/>
                  <a:moveTo>
                    <a:pt x="49" y="371"/>
                  </a:moveTo>
                  <a:cubicBezTo>
                    <a:pt x="54" y="373"/>
                    <a:pt x="57" y="377"/>
                    <a:pt x="61" y="380"/>
                  </a:cubicBezTo>
                  <a:cubicBezTo>
                    <a:pt x="61" y="380"/>
                    <a:pt x="61" y="380"/>
                    <a:pt x="61" y="380"/>
                  </a:cubicBezTo>
                  <a:cubicBezTo>
                    <a:pt x="53" y="387"/>
                    <a:pt x="47" y="396"/>
                    <a:pt x="43" y="401"/>
                  </a:cubicBezTo>
                  <a:cubicBezTo>
                    <a:pt x="48" y="394"/>
                    <a:pt x="51" y="385"/>
                    <a:pt x="54" y="377"/>
                  </a:cubicBezTo>
                  <a:cubicBezTo>
                    <a:pt x="55" y="375"/>
                    <a:pt x="52" y="373"/>
                    <a:pt x="51" y="375"/>
                  </a:cubicBezTo>
                  <a:cubicBezTo>
                    <a:pt x="44" y="382"/>
                    <a:pt x="38" y="390"/>
                    <a:pt x="31" y="397"/>
                  </a:cubicBezTo>
                  <a:cubicBezTo>
                    <a:pt x="36" y="392"/>
                    <a:pt x="44" y="381"/>
                    <a:pt x="49" y="372"/>
                  </a:cubicBezTo>
                  <a:cubicBezTo>
                    <a:pt x="49" y="371"/>
                    <a:pt x="49" y="371"/>
                    <a:pt x="49" y="371"/>
                  </a:cubicBezTo>
                  <a:close/>
                  <a:moveTo>
                    <a:pt x="17" y="362"/>
                  </a:moveTo>
                  <a:cubicBezTo>
                    <a:pt x="29" y="362"/>
                    <a:pt x="39" y="364"/>
                    <a:pt x="47" y="369"/>
                  </a:cubicBezTo>
                  <a:cubicBezTo>
                    <a:pt x="47" y="369"/>
                    <a:pt x="46" y="369"/>
                    <a:pt x="46" y="369"/>
                  </a:cubicBezTo>
                  <a:cubicBezTo>
                    <a:pt x="38" y="376"/>
                    <a:pt x="30" y="384"/>
                    <a:pt x="23" y="393"/>
                  </a:cubicBezTo>
                  <a:cubicBezTo>
                    <a:pt x="27" y="388"/>
                    <a:pt x="32" y="379"/>
                    <a:pt x="36" y="372"/>
                  </a:cubicBezTo>
                  <a:cubicBezTo>
                    <a:pt x="37" y="370"/>
                    <a:pt x="35" y="368"/>
                    <a:pt x="33" y="369"/>
                  </a:cubicBezTo>
                  <a:cubicBezTo>
                    <a:pt x="17" y="384"/>
                    <a:pt x="21" y="385"/>
                    <a:pt x="26" y="365"/>
                  </a:cubicBezTo>
                  <a:cubicBezTo>
                    <a:pt x="27" y="363"/>
                    <a:pt x="24" y="362"/>
                    <a:pt x="23" y="363"/>
                  </a:cubicBezTo>
                  <a:cubicBezTo>
                    <a:pt x="13" y="372"/>
                    <a:pt x="14" y="373"/>
                    <a:pt x="17" y="362"/>
                  </a:cubicBezTo>
                  <a:close/>
                  <a:moveTo>
                    <a:pt x="10" y="381"/>
                  </a:moveTo>
                  <a:cubicBezTo>
                    <a:pt x="27" y="364"/>
                    <a:pt x="18" y="379"/>
                    <a:pt x="14" y="389"/>
                  </a:cubicBezTo>
                  <a:cubicBezTo>
                    <a:pt x="13" y="391"/>
                    <a:pt x="16" y="392"/>
                    <a:pt x="17" y="391"/>
                  </a:cubicBezTo>
                  <a:cubicBezTo>
                    <a:pt x="37" y="369"/>
                    <a:pt x="25" y="383"/>
                    <a:pt x="17" y="398"/>
                  </a:cubicBezTo>
                  <a:cubicBezTo>
                    <a:pt x="13" y="395"/>
                    <a:pt x="12" y="388"/>
                    <a:pt x="10" y="381"/>
                  </a:cubicBezTo>
                  <a:close/>
                  <a:moveTo>
                    <a:pt x="21" y="401"/>
                  </a:moveTo>
                  <a:cubicBezTo>
                    <a:pt x="28" y="393"/>
                    <a:pt x="35" y="385"/>
                    <a:pt x="43" y="377"/>
                  </a:cubicBezTo>
                  <a:cubicBezTo>
                    <a:pt x="36" y="384"/>
                    <a:pt x="31" y="395"/>
                    <a:pt x="26" y="404"/>
                  </a:cubicBezTo>
                  <a:cubicBezTo>
                    <a:pt x="24" y="403"/>
                    <a:pt x="22" y="402"/>
                    <a:pt x="21" y="401"/>
                  </a:cubicBezTo>
                  <a:close/>
                  <a:moveTo>
                    <a:pt x="29" y="406"/>
                  </a:moveTo>
                  <a:cubicBezTo>
                    <a:pt x="35" y="399"/>
                    <a:pt x="41" y="392"/>
                    <a:pt x="47" y="385"/>
                  </a:cubicBezTo>
                  <a:cubicBezTo>
                    <a:pt x="42" y="390"/>
                    <a:pt x="39" y="400"/>
                    <a:pt x="36" y="406"/>
                  </a:cubicBezTo>
                  <a:cubicBezTo>
                    <a:pt x="35" y="408"/>
                    <a:pt x="38" y="411"/>
                    <a:pt x="39" y="409"/>
                  </a:cubicBezTo>
                  <a:cubicBezTo>
                    <a:pt x="45" y="402"/>
                    <a:pt x="53" y="395"/>
                    <a:pt x="57" y="388"/>
                  </a:cubicBezTo>
                  <a:cubicBezTo>
                    <a:pt x="53" y="397"/>
                    <a:pt x="47" y="405"/>
                    <a:pt x="42" y="414"/>
                  </a:cubicBezTo>
                  <a:cubicBezTo>
                    <a:pt x="38" y="411"/>
                    <a:pt x="33" y="409"/>
                    <a:pt x="29" y="406"/>
                  </a:cubicBezTo>
                  <a:close/>
                  <a:moveTo>
                    <a:pt x="52" y="419"/>
                  </a:moveTo>
                  <a:cubicBezTo>
                    <a:pt x="50" y="418"/>
                    <a:pt x="48" y="417"/>
                    <a:pt x="47" y="416"/>
                  </a:cubicBezTo>
                  <a:cubicBezTo>
                    <a:pt x="46" y="416"/>
                    <a:pt x="46" y="416"/>
                    <a:pt x="46" y="416"/>
                  </a:cubicBezTo>
                  <a:cubicBezTo>
                    <a:pt x="50" y="413"/>
                    <a:pt x="54" y="409"/>
                    <a:pt x="58" y="404"/>
                  </a:cubicBezTo>
                  <a:cubicBezTo>
                    <a:pt x="65" y="396"/>
                    <a:pt x="66" y="395"/>
                    <a:pt x="61" y="401"/>
                  </a:cubicBezTo>
                  <a:cubicBezTo>
                    <a:pt x="57" y="407"/>
                    <a:pt x="54" y="412"/>
                    <a:pt x="52" y="419"/>
                  </a:cubicBezTo>
                  <a:close/>
                  <a:moveTo>
                    <a:pt x="129" y="426"/>
                  </a:moveTo>
                  <a:cubicBezTo>
                    <a:pt x="126" y="427"/>
                    <a:pt x="122" y="427"/>
                    <a:pt x="119" y="427"/>
                  </a:cubicBezTo>
                  <a:cubicBezTo>
                    <a:pt x="126" y="420"/>
                    <a:pt x="134" y="413"/>
                    <a:pt x="141" y="406"/>
                  </a:cubicBezTo>
                  <a:cubicBezTo>
                    <a:pt x="137" y="410"/>
                    <a:pt x="132" y="419"/>
                    <a:pt x="129" y="425"/>
                  </a:cubicBezTo>
                  <a:cubicBezTo>
                    <a:pt x="129" y="426"/>
                    <a:pt x="129" y="426"/>
                    <a:pt x="129" y="426"/>
                  </a:cubicBezTo>
                  <a:close/>
                  <a:moveTo>
                    <a:pt x="133" y="426"/>
                  </a:moveTo>
                  <a:cubicBezTo>
                    <a:pt x="138" y="421"/>
                    <a:pt x="143" y="416"/>
                    <a:pt x="148" y="411"/>
                  </a:cubicBezTo>
                  <a:cubicBezTo>
                    <a:pt x="163" y="398"/>
                    <a:pt x="145" y="419"/>
                    <a:pt x="142" y="423"/>
                  </a:cubicBezTo>
                  <a:cubicBezTo>
                    <a:pt x="142" y="424"/>
                    <a:pt x="142" y="425"/>
                    <a:pt x="142" y="425"/>
                  </a:cubicBezTo>
                  <a:cubicBezTo>
                    <a:pt x="140" y="426"/>
                    <a:pt x="136" y="426"/>
                    <a:pt x="133" y="426"/>
                  </a:cubicBezTo>
                  <a:close/>
                  <a:moveTo>
                    <a:pt x="151" y="424"/>
                  </a:moveTo>
                  <a:cubicBezTo>
                    <a:pt x="149" y="425"/>
                    <a:pt x="148" y="425"/>
                    <a:pt x="146" y="425"/>
                  </a:cubicBezTo>
                  <a:cubicBezTo>
                    <a:pt x="156" y="417"/>
                    <a:pt x="175" y="396"/>
                    <a:pt x="160" y="421"/>
                  </a:cubicBezTo>
                  <a:cubicBezTo>
                    <a:pt x="159" y="422"/>
                    <a:pt x="160" y="423"/>
                    <a:pt x="160" y="423"/>
                  </a:cubicBezTo>
                  <a:cubicBezTo>
                    <a:pt x="157" y="424"/>
                    <a:pt x="154" y="424"/>
                    <a:pt x="151" y="424"/>
                  </a:cubicBezTo>
                  <a:close/>
                  <a:moveTo>
                    <a:pt x="172" y="421"/>
                  </a:moveTo>
                  <a:cubicBezTo>
                    <a:pt x="169" y="422"/>
                    <a:pt x="166" y="422"/>
                    <a:pt x="163" y="423"/>
                  </a:cubicBezTo>
                  <a:cubicBezTo>
                    <a:pt x="169" y="416"/>
                    <a:pt x="178" y="408"/>
                    <a:pt x="172" y="421"/>
                  </a:cubicBezTo>
                  <a:close/>
                  <a:moveTo>
                    <a:pt x="168" y="400"/>
                  </a:moveTo>
                  <a:cubicBezTo>
                    <a:pt x="164" y="403"/>
                    <a:pt x="161" y="406"/>
                    <a:pt x="158" y="409"/>
                  </a:cubicBezTo>
                  <a:cubicBezTo>
                    <a:pt x="155" y="412"/>
                    <a:pt x="152" y="416"/>
                    <a:pt x="149" y="419"/>
                  </a:cubicBezTo>
                  <a:cubicBezTo>
                    <a:pt x="153" y="413"/>
                    <a:pt x="157" y="408"/>
                    <a:pt x="161" y="402"/>
                  </a:cubicBezTo>
                  <a:cubicBezTo>
                    <a:pt x="162" y="401"/>
                    <a:pt x="161" y="400"/>
                    <a:pt x="160" y="399"/>
                  </a:cubicBezTo>
                  <a:cubicBezTo>
                    <a:pt x="163" y="399"/>
                    <a:pt x="165" y="399"/>
                    <a:pt x="168" y="400"/>
                  </a:cubicBezTo>
                  <a:close/>
                  <a:moveTo>
                    <a:pt x="148" y="400"/>
                  </a:moveTo>
                  <a:cubicBezTo>
                    <a:pt x="149" y="400"/>
                    <a:pt x="150" y="400"/>
                    <a:pt x="152" y="399"/>
                  </a:cubicBezTo>
                  <a:cubicBezTo>
                    <a:pt x="154" y="399"/>
                    <a:pt x="156" y="399"/>
                    <a:pt x="158" y="399"/>
                  </a:cubicBezTo>
                  <a:cubicBezTo>
                    <a:pt x="158" y="399"/>
                    <a:pt x="158" y="399"/>
                    <a:pt x="158" y="399"/>
                  </a:cubicBezTo>
                  <a:cubicBezTo>
                    <a:pt x="152" y="404"/>
                    <a:pt x="146" y="408"/>
                    <a:pt x="140" y="414"/>
                  </a:cubicBezTo>
                  <a:cubicBezTo>
                    <a:pt x="140" y="414"/>
                    <a:pt x="140" y="414"/>
                    <a:pt x="140" y="414"/>
                  </a:cubicBezTo>
                  <a:cubicBezTo>
                    <a:pt x="143" y="409"/>
                    <a:pt x="145" y="405"/>
                    <a:pt x="148" y="401"/>
                  </a:cubicBezTo>
                  <a:cubicBezTo>
                    <a:pt x="148" y="400"/>
                    <a:pt x="148" y="400"/>
                    <a:pt x="148" y="400"/>
                  </a:cubicBezTo>
                  <a:close/>
                  <a:moveTo>
                    <a:pt x="135" y="400"/>
                  </a:moveTo>
                  <a:cubicBezTo>
                    <a:pt x="137" y="401"/>
                    <a:pt x="140" y="400"/>
                    <a:pt x="142" y="400"/>
                  </a:cubicBezTo>
                  <a:cubicBezTo>
                    <a:pt x="135" y="406"/>
                    <a:pt x="128" y="413"/>
                    <a:pt x="121" y="419"/>
                  </a:cubicBezTo>
                  <a:cubicBezTo>
                    <a:pt x="124" y="417"/>
                    <a:pt x="131" y="408"/>
                    <a:pt x="134" y="402"/>
                  </a:cubicBezTo>
                  <a:cubicBezTo>
                    <a:pt x="135" y="401"/>
                    <a:pt x="135" y="401"/>
                    <a:pt x="135" y="400"/>
                  </a:cubicBezTo>
                  <a:close/>
                  <a:moveTo>
                    <a:pt x="124" y="411"/>
                  </a:moveTo>
                  <a:cubicBezTo>
                    <a:pt x="134" y="400"/>
                    <a:pt x="118" y="422"/>
                    <a:pt x="116" y="425"/>
                  </a:cubicBezTo>
                  <a:cubicBezTo>
                    <a:pt x="115" y="426"/>
                    <a:pt x="115" y="427"/>
                    <a:pt x="116" y="427"/>
                  </a:cubicBezTo>
                  <a:cubicBezTo>
                    <a:pt x="114" y="427"/>
                    <a:pt x="111" y="427"/>
                    <a:pt x="109" y="427"/>
                  </a:cubicBezTo>
                  <a:cubicBezTo>
                    <a:pt x="114" y="421"/>
                    <a:pt x="118" y="416"/>
                    <a:pt x="124" y="411"/>
                  </a:cubicBezTo>
                  <a:close/>
                  <a:moveTo>
                    <a:pt x="121" y="401"/>
                  </a:moveTo>
                  <a:cubicBezTo>
                    <a:pt x="115" y="408"/>
                    <a:pt x="109" y="419"/>
                    <a:pt x="104" y="427"/>
                  </a:cubicBezTo>
                  <a:cubicBezTo>
                    <a:pt x="102" y="427"/>
                    <a:pt x="100" y="427"/>
                    <a:pt x="99" y="427"/>
                  </a:cubicBezTo>
                  <a:cubicBezTo>
                    <a:pt x="106" y="418"/>
                    <a:pt x="113" y="410"/>
                    <a:pt x="121" y="401"/>
                  </a:cubicBezTo>
                  <a:close/>
                  <a:moveTo>
                    <a:pt x="110" y="399"/>
                  </a:moveTo>
                  <a:cubicBezTo>
                    <a:pt x="107" y="406"/>
                    <a:pt x="103" y="413"/>
                    <a:pt x="99" y="419"/>
                  </a:cubicBezTo>
                  <a:cubicBezTo>
                    <a:pt x="99" y="419"/>
                    <a:pt x="99" y="419"/>
                    <a:pt x="99" y="419"/>
                  </a:cubicBezTo>
                  <a:cubicBezTo>
                    <a:pt x="98" y="421"/>
                    <a:pt x="96" y="424"/>
                    <a:pt x="95" y="426"/>
                  </a:cubicBezTo>
                  <a:cubicBezTo>
                    <a:pt x="94" y="427"/>
                    <a:pt x="95" y="427"/>
                    <a:pt x="95" y="427"/>
                  </a:cubicBezTo>
                  <a:cubicBezTo>
                    <a:pt x="92" y="427"/>
                    <a:pt x="89" y="427"/>
                    <a:pt x="86" y="427"/>
                  </a:cubicBezTo>
                  <a:cubicBezTo>
                    <a:pt x="91" y="421"/>
                    <a:pt x="95" y="415"/>
                    <a:pt x="99" y="408"/>
                  </a:cubicBezTo>
                  <a:cubicBezTo>
                    <a:pt x="99" y="408"/>
                    <a:pt x="100" y="408"/>
                    <a:pt x="100" y="408"/>
                  </a:cubicBezTo>
                  <a:cubicBezTo>
                    <a:pt x="103" y="404"/>
                    <a:pt x="118" y="381"/>
                    <a:pt x="110" y="399"/>
                  </a:cubicBezTo>
                  <a:close/>
                  <a:moveTo>
                    <a:pt x="78" y="421"/>
                  </a:moveTo>
                  <a:cubicBezTo>
                    <a:pt x="84" y="417"/>
                    <a:pt x="88" y="412"/>
                    <a:pt x="93" y="407"/>
                  </a:cubicBezTo>
                  <a:cubicBezTo>
                    <a:pt x="95" y="404"/>
                    <a:pt x="99" y="399"/>
                    <a:pt x="101" y="395"/>
                  </a:cubicBezTo>
                  <a:cubicBezTo>
                    <a:pt x="105" y="390"/>
                    <a:pt x="117" y="367"/>
                    <a:pt x="108" y="387"/>
                  </a:cubicBezTo>
                  <a:cubicBezTo>
                    <a:pt x="105" y="393"/>
                    <a:pt x="102" y="399"/>
                    <a:pt x="98" y="404"/>
                  </a:cubicBezTo>
                  <a:cubicBezTo>
                    <a:pt x="92" y="411"/>
                    <a:pt x="87" y="419"/>
                    <a:pt x="82" y="426"/>
                  </a:cubicBezTo>
                  <a:cubicBezTo>
                    <a:pt x="78" y="426"/>
                    <a:pt x="75" y="425"/>
                    <a:pt x="71" y="425"/>
                  </a:cubicBezTo>
                  <a:cubicBezTo>
                    <a:pt x="72" y="424"/>
                    <a:pt x="72" y="424"/>
                    <a:pt x="72" y="424"/>
                  </a:cubicBezTo>
                  <a:cubicBezTo>
                    <a:pt x="72" y="424"/>
                    <a:pt x="72" y="424"/>
                    <a:pt x="72" y="424"/>
                  </a:cubicBezTo>
                  <a:cubicBezTo>
                    <a:pt x="71" y="424"/>
                    <a:pt x="71" y="424"/>
                    <a:pt x="70" y="424"/>
                  </a:cubicBezTo>
                  <a:cubicBezTo>
                    <a:pt x="70" y="424"/>
                    <a:pt x="71" y="424"/>
                    <a:pt x="71" y="424"/>
                  </a:cubicBezTo>
                  <a:cubicBezTo>
                    <a:pt x="73" y="423"/>
                    <a:pt x="77" y="422"/>
                    <a:pt x="78" y="421"/>
                  </a:cubicBezTo>
                  <a:close/>
                  <a:moveTo>
                    <a:pt x="77" y="408"/>
                  </a:moveTo>
                  <a:cubicBezTo>
                    <a:pt x="74" y="410"/>
                    <a:pt x="73" y="411"/>
                    <a:pt x="73" y="413"/>
                  </a:cubicBezTo>
                  <a:cubicBezTo>
                    <a:pt x="71" y="416"/>
                    <a:pt x="69" y="419"/>
                    <a:pt x="67" y="422"/>
                  </a:cubicBezTo>
                  <a:cubicBezTo>
                    <a:pt x="66" y="422"/>
                    <a:pt x="67" y="423"/>
                    <a:pt x="67" y="424"/>
                  </a:cubicBezTo>
                  <a:cubicBezTo>
                    <a:pt x="63" y="423"/>
                    <a:pt x="60" y="422"/>
                    <a:pt x="56" y="421"/>
                  </a:cubicBezTo>
                  <a:cubicBezTo>
                    <a:pt x="59" y="417"/>
                    <a:pt x="61" y="414"/>
                    <a:pt x="63" y="411"/>
                  </a:cubicBezTo>
                  <a:cubicBezTo>
                    <a:pt x="62" y="413"/>
                    <a:pt x="61" y="415"/>
                    <a:pt x="60" y="418"/>
                  </a:cubicBezTo>
                  <a:cubicBezTo>
                    <a:pt x="59" y="420"/>
                    <a:pt x="62" y="421"/>
                    <a:pt x="63" y="420"/>
                  </a:cubicBezTo>
                  <a:cubicBezTo>
                    <a:pt x="69" y="415"/>
                    <a:pt x="75" y="409"/>
                    <a:pt x="80" y="404"/>
                  </a:cubicBezTo>
                  <a:cubicBezTo>
                    <a:pt x="79" y="405"/>
                    <a:pt x="78" y="407"/>
                    <a:pt x="77" y="408"/>
                  </a:cubicBezTo>
                  <a:close/>
                  <a:moveTo>
                    <a:pt x="102" y="379"/>
                  </a:moveTo>
                  <a:cubicBezTo>
                    <a:pt x="105" y="375"/>
                    <a:pt x="108" y="371"/>
                    <a:pt x="111" y="366"/>
                  </a:cubicBezTo>
                  <a:cubicBezTo>
                    <a:pt x="115" y="361"/>
                    <a:pt x="118" y="355"/>
                    <a:pt x="121" y="350"/>
                  </a:cubicBezTo>
                  <a:cubicBezTo>
                    <a:pt x="125" y="347"/>
                    <a:pt x="126" y="344"/>
                    <a:pt x="126" y="341"/>
                  </a:cubicBezTo>
                  <a:cubicBezTo>
                    <a:pt x="127" y="338"/>
                    <a:pt x="129" y="336"/>
                    <a:pt x="130" y="333"/>
                  </a:cubicBezTo>
                  <a:cubicBezTo>
                    <a:pt x="131" y="333"/>
                    <a:pt x="132" y="333"/>
                    <a:pt x="132" y="334"/>
                  </a:cubicBezTo>
                  <a:cubicBezTo>
                    <a:pt x="133" y="334"/>
                    <a:pt x="134" y="333"/>
                    <a:pt x="134" y="332"/>
                  </a:cubicBezTo>
                  <a:cubicBezTo>
                    <a:pt x="135" y="327"/>
                    <a:pt x="136" y="322"/>
                    <a:pt x="136" y="317"/>
                  </a:cubicBezTo>
                  <a:cubicBezTo>
                    <a:pt x="137" y="314"/>
                    <a:pt x="141" y="316"/>
                    <a:pt x="147" y="318"/>
                  </a:cubicBezTo>
                  <a:cubicBezTo>
                    <a:pt x="133" y="340"/>
                    <a:pt x="118" y="360"/>
                    <a:pt x="102" y="379"/>
                  </a:cubicBezTo>
                  <a:close/>
                  <a:moveTo>
                    <a:pt x="150" y="320"/>
                  </a:moveTo>
                  <a:cubicBezTo>
                    <a:pt x="152" y="321"/>
                    <a:pt x="153" y="322"/>
                    <a:pt x="154" y="323"/>
                  </a:cubicBezTo>
                  <a:cubicBezTo>
                    <a:pt x="145" y="334"/>
                    <a:pt x="134" y="350"/>
                    <a:pt x="128" y="360"/>
                  </a:cubicBezTo>
                  <a:cubicBezTo>
                    <a:pt x="136" y="347"/>
                    <a:pt x="144" y="334"/>
                    <a:pt x="150" y="320"/>
                  </a:cubicBezTo>
                  <a:close/>
                  <a:moveTo>
                    <a:pt x="130" y="361"/>
                  </a:moveTo>
                  <a:cubicBezTo>
                    <a:pt x="140" y="350"/>
                    <a:pt x="148" y="337"/>
                    <a:pt x="157" y="325"/>
                  </a:cubicBezTo>
                  <a:cubicBezTo>
                    <a:pt x="159" y="326"/>
                    <a:pt x="160" y="326"/>
                    <a:pt x="161" y="327"/>
                  </a:cubicBezTo>
                  <a:cubicBezTo>
                    <a:pt x="151" y="339"/>
                    <a:pt x="140" y="351"/>
                    <a:pt x="130" y="363"/>
                  </a:cubicBezTo>
                  <a:cubicBezTo>
                    <a:pt x="131" y="362"/>
                    <a:pt x="130" y="361"/>
                    <a:pt x="130" y="361"/>
                  </a:cubicBezTo>
                  <a:close/>
                  <a:moveTo>
                    <a:pt x="144" y="363"/>
                  </a:moveTo>
                  <a:cubicBezTo>
                    <a:pt x="140" y="363"/>
                    <a:pt x="135" y="364"/>
                    <a:pt x="131" y="364"/>
                  </a:cubicBezTo>
                  <a:cubicBezTo>
                    <a:pt x="141" y="355"/>
                    <a:pt x="156" y="339"/>
                    <a:pt x="154" y="347"/>
                  </a:cubicBezTo>
                  <a:cubicBezTo>
                    <a:pt x="150" y="352"/>
                    <a:pt x="147" y="357"/>
                    <a:pt x="144" y="363"/>
                  </a:cubicBezTo>
                  <a:close/>
                  <a:moveTo>
                    <a:pt x="149" y="362"/>
                  </a:moveTo>
                  <a:cubicBezTo>
                    <a:pt x="149" y="362"/>
                    <a:pt x="149" y="362"/>
                    <a:pt x="149" y="362"/>
                  </a:cubicBezTo>
                  <a:cubicBezTo>
                    <a:pt x="150" y="362"/>
                    <a:pt x="150" y="362"/>
                    <a:pt x="150" y="361"/>
                  </a:cubicBezTo>
                  <a:cubicBezTo>
                    <a:pt x="151" y="360"/>
                    <a:pt x="151" y="359"/>
                    <a:pt x="152" y="357"/>
                  </a:cubicBezTo>
                  <a:cubicBezTo>
                    <a:pt x="155" y="352"/>
                    <a:pt x="158" y="347"/>
                    <a:pt x="160" y="342"/>
                  </a:cubicBezTo>
                  <a:cubicBezTo>
                    <a:pt x="170" y="328"/>
                    <a:pt x="184" y="315"/>
                    <a:pt x="195" y="302"/>
                  </a:cubicBezTo>
                  <a:cubicBezTo>
                    <a:pt x="188" y="314"/>
                    <a:pt x="181" y="325"/>
                    <a:pt x="174" y="336"/>
                  </a:cubicBezTo>
                  <a:cubicBezTo>
                    <a:pt x="168" y="345"/>
                    <a:pt x="162" y="353"/>
                    <a:pt x="155" y="362"/>
                  </a:cubicBezTo>
                  <a:cubicBezTo>
                    <a:pt x="153" y="362"/>
                    <a:pt x="151" y="362"/>
                    <a:pt x="149" y="362"/>
                  </a:cubicBezTo>
                  <a:close/>
                  <a:moveTo>
                    <a:pt x="160" y="362"/>
                  </a:moveTo>
                  <a:cubicBezTo>
                    <a:pt x="161" y="361"/>
                    <a:pt x="162" y="359"/>
                    <a:pt x="163" y="358"/>
                  </a:cubicBezTo>
                  <a:cubicBezTo>
                    <a:pt x="183" y="334"/>
                    <a:pt x="202" y="310"/>
                    <a:pt x="220" y="285"/>
                  </a:cubicBezTo>
                  <a:cubicBezTo>
                    <a:pt x="227" y="275"/>
                    <a:pt x="234" y="265"/>
                    <a:pt x="241" y="255"/>
                  </a:cubicBezTo>
                  <a:cubicBezTo>
                    <a:pt x="253" y="241"/>
                    <a:pt x="237" y="263"/>
                    <a:pt x="235" y="266"/>
                  </a:cubicBezTo>
                  <a:cubicBezTo>
                    <a:pt x="223" y="286"/>
                    <a:pt x="210" y="305"/>
                    <a:pt x="196" y="324"/>
                  </a:cubicBezTo>
                  <a:cubicBezTo>
                    <a:pt x="195" y="326"/>
                    <a:pt x="194" y="327"/>
                    <a:pt x="193" y="329"/>
                  </a:cubicBezTo>
                  <a:cubicBezTo>
                    <a:pt x="183" y="340"/>
                    <a:pt x="173" y="351"/>
                    <a:pt x="165" y="364"/>
                  </a:cubicBezTo>
                  <a:cubicBezTo>
                    <a:pt x="163" y="363"/>
                    <a:pt x="162" y="362"/>
                    <a:pt x="160" y="362"/>
                  </a:cubicBezTo>
                  <a:close/>
                  <a:moveTo>
                    <a:pt x="173" y="367"/>
                  </a:moveTo>
                  <a:cubicBezTo>
                    <a:pt x="173" y="368"/>
                    <a:pt x="173" y="368"/>
                    <a:pt x="173" y="368"/>
                  </a:cubicBezTo>
                  <a:cubicBezTo>
                    <a:pt x="173" y="368"/>
                    <a:pt x="173" y="368"/>
                    <a:pt x="173" y="368"/>
                  </a:cubicBezTo>
                  <a:cubicBezTo>
                    <a:pt x="172" y="367"/>
                    <a:pt x="170" y="366"/>
                    <a:pt x="168" y="365"/>
                  </a:cubicBezTo>
                  <a:cubicBezTo>
                    <a:pt x="170" y="364"/>
                    <a:pt x="171" y="362"/>
                    <a:pt x="172" y="360"/>
                  </a:cubicBezTo>
                  <a:cubicBezTo>
                    <a:pt x="173" y="361"/>
                    <a:pt x="174" y="360"/>
                    <a:pt x="175" y="360"/>
                  </a:cubicBezTo>
                  <a:cubicBezTo>
                    <a:pt x="174" y="362"/>
                    <a:pt x="174" y="364"/>
                    <a:pt x="173" y="367"/>
                  </a:cubicBezTo>
                  <a:close/>
                  <a:moveTo>
                    <a:pt x="177" y="364"/>
                  </a:moveTo>
                  <a:cubicBezTo>
                    <a:pt x="178" y="364"/>
                    <a:pt x="178" y="363"/>
                    <a:pt x="178" y="362"/>
                  </a:cubicBezTo>
                  <a:cubicBezTo>
                    <a:pt x="182" y="356"/>
                    <a:pt x="187" y="350"/>
                    <a:pt x="193" y="345"/>
                  </a:cubicBezTo>
                  <a:cubicBezTo>
                    <a:pt x="191" y="349"/>
                    <a:pt x="189" y="352"/>
                    <a:pt x="187" y="356"/>
                  </a:cubicBezTo>
                  <a:cubicBezTo>
                    <a:pt x="184" y="359"/>
                    <a:pt x="181" y="362"/>
                    <a:pt x="177" y="364"/>
                  </a:cubicBezTo>
                  <a:close/>
                  <a:moveTo>
                    <a:pt x="182" y="373"/>
                  </a:moveTo>
                  <a:cubicBezTo>
                    <a:pt x="188" y="367"/>
                    <a:pt x="193" y="361"/>
                    <a:pt x="197" y="354"/>
                  </a:cubicBezTo>
                  <a:cubicBezTo>
                    <a:pt x="193" y="361"/>
                    <a:pt x="189" y="368"/>
                    <a:pt x="186" y="375"/>
                  </a:cubicBezTo>
                  <a:cubicBezTo>
                    <a:pt x="185" y="374"/>
                    <a:pt x="184" y="374"/>
                    <a:pt x="182" y="373"/>
                  </a:cubicBezTo>
                  <a:close/>
                  <a:moveTo>
                    <a:pt x="190" y="376"/>
                  </a:moveTo>
                  <a:cubicBezTo>
                    <a:pt x="194" y="371"/>
                    <a:pt x="199" y="365"/>
                    <a:pt x="203" y="359"/>
                  </a:cubicBezTo>
                  <a:cubicBezTo>
                    <a:pt x="201" y="364"/>
                    <a:pt x="198" y="369"/>
                    <a:pt x="195" y="374"/>
                  </a:cubicBezTo>
                  <a:cubicBezTo>
                    <a:pt x="195" y="375"/>
                    <a:pt x="195" y="376"/>
                    <a:pt x="196" y="377"/>
                  </a:cubicBezTo>
                  <a:cubicBezTo>
                    <a:pt x="194" y="377"/>
                    <a:pt x="192" y="377"/>
                    <a:pt x="190" y="376"/>
                  </a:cubicBezTo>
                  <a:close/>
                  <a:moveTo>
                    <a:pt x="204" y="373"/>
                  </a:moveTo>
                  <a:cubicBezTo>
                    <a:pt x="202" y="375"/>
                    <a:pt x="201" y="375"/>
                    <a:pt x="199" y="376"/>
                  </a:cubicBezTo>
                  <a:cubicBezTo>
                    <a:pt x="201" y="373"/>
                    <a:pt x="202" y="371"/>
                    <a:pt x="204" y="369"/>
                  </a:cubicBezTo>
                  <a:cubicBezTo>
                    <a:pt x="204" y="370"/>
                    <a:pt x="206" y="371"/>
                    <a:pt x="207" y="370"/>
                  </a:cubicBezTo>
                  <a:cubicBezTo>
                    <a:pt x="210" y="365"/>
                    <a:pt x="212" y="361"/>
                    <a:pt x="214" y="357"/>
                  </a:cubicBezTo>
                  <a:cubicBezTo>
                    <a:pt x="214" y="363"/>
                    <a:pt x="211" y="369"/>
                    <a:pt x="204" y="373"/>
                  </a:cubicBezTo>
                  <a:close/>
                  <a:moveTo>
                    <a:pt x="207" y="341"/>
                  </a:moveTo>
                  <a:cubicBezTo>
                    <a:pt x="210" y="344"/>
                    <a:pt x="212" y="347"/>
                    <a:pt x="213" y="351"/>
                  </a:cubicBezTo>
                  <a:cubicBezTo>
                    <a:pt x="213" y="351"/>
                    <a:pt x="213" y="351"/>
                    <a:pt x="213" y="351"/>
                  </a:cubicBezTo>
                  <a:cubicBezTo>
                    <a:pt x="211" y="353"/>
                    <a:pt x="209" y="356"/>
                    <a:pt x="207" y="358"/>
                  </a:cubicBezTo>
                  <a:cubicBezTo>
                    <a:pt x="209" y="355"/>
                    <a:pt x="210" y="352"/>
                    <a:pt x="211" y="348"/>
                  </a:cubicBezTo>
                  <a:cubicBezTo>
                    <a:pt x="211" y="346"/>
                    <a:pt x="209" y="345"/>
                    <a:pt x="208" y="347"/>
                  </a:cubicBezTo>
                  <a:cubicBezTo>
                    <a:pt x="204" y="351"/>
                    <a:pt x="201" y="355"/>
                    <a:pt x="198" y="360"/>
                  </a:cubicBezTo>
                  <a:cubicBezTo>
                    <a:pt x="201" y="353"/>
                    <a:pt x="205" y="347"/>
                    <a:pt x="207" y="341"/>
                  </a:cubicBezTo>
                  <a:close/>
                  <a:moveTo>
                    <a:pt x="201" y="329"/>
                  </a:moveTo>
                  <a:cubicBezTo>
                    <a:pt x="202" y="327"/>
                    <a:pt x="202" y="326"/>
                    <a:pt x="202" y="324"/>
                  </a:cubicBezTo>
                  <a:cubicBezTo>
                    <a:pt x="202" y="324"/>
                    <a:pt x="202" y="323"/>
                    <a:pt x="201" y="323"/>
                  </a:cubicBezTo>
                  <a:cubicBezTo>
                    <a:pt x="210" y="313"/>
                    <a:pt x="218" y="303"/>
                    <a:pt x="226" y="292"/>
                  </a:cubicBezTo>
                  <a:cubicBezTo>
                    <a:pt x="228" y="289"/>
                    <a:pt x="243" y="262"/>
                    <a:pt x="238" y="277"/>
                  </a:cubicBezTo>
                  <a:cubicBezTo>
                    <a:pt x="236" y="282"/>
                    <a:pt x="234" y="287"/>
                    <a:pt x="232" y="291"/>
                  </a:cubicBezTo>
                  <a:cubicBezTo>
                    <a:pt x="221" y="303"/>
                    <a:pt x="208" y="313"/>
                    <a:pt x="201" y="329"/>
                  </a:cubicBezTo>
                  <a:close/>
                  <a:moveTo>
                    <a:pt x="224" y="304"/>
                  </a:moveTo>
                  <a:cubicBezTo>
                    <a:pt x="223" y="305"/>
                    <a:pt x="223" y="305"/>
                    <a:pt x="222" y="306"/>
                  </a:cubicBezTo>
                  <a:cubicBezTo>
                    <a:pt x="220" y="309"/>
                    <a:pt x="193" y="341"/>
                    <a:pt x="213" y="315"/>
                  </a:cubicBezTo>
                  <a:cubicBezTo>
                    <a:pt x="216" y="311"/>
                    <a:pt x="220" y="307"/>
                    <a:pt x="224" y="304"/>
                  </a:cubicBezTo>
                  <a:close/>
                  <a:moveTo>
                    <a:pt x="245" y="266"/>
                  </a:moveTo>
                  <a:cubicBezTo>
                    <a:pt x="237" y="291"/>
                    <a:pt x="231" y="317"/>
                    <a:pt x="206" y="331"/>
                  </a:cubicBezTo>
                  <a:cubicBezTo>
                    <a:pt x="206" y="330"/>
                    <a:pt x="206" y="330"/>
                    <a:pt x="205" y="330"/>
                  </a:cubicBezTo>
                  <a:cubicBezTo>
                    <a:pt x="217" y="320"/>
                    <a:pt x="227" y="307"/>
                    <a:pt x="235" y="292"/>
                  </a:cubicBezTo>
                  <a:cubicBezTo>
                    <a:pt x="235" y="292"/>
                    <a:pt x="235" y="292"/>
                    <a:pt x="236" y="291"/>
                  </a:cubicBezTo>
                  <a:cubicBezTo>
                    <a:pt x="236" y="291"/>
                    <a:pt x="236" y="290"/>
                    <a:pt x="236" y="290"/>
                  </a:cubicBezTo>
                  <a:cubicBezTo>
                    <a:pt x="239" y="282"/>
                    <a:pt x="242" y="275"/>
                    <a:pt x="244" y="267"/>
                  </a:cubicBezTo>
                  <a:cubicBezTo>
                    <a:pt x="244" y="266"/>
                    <a:pt x="242" y="264"/>
                    <a:pt x="241" y="266"/>
                  </a:cubicBezTo>
                  <a:cubicBezTo>
                    <a:pt x="238" y="269"/>
                    <a:pt x="236" y="272"/>
                    <a:pt x="233" y="276"/>
                  </a:cubicBezTo>
                  <a:cubicBezTo>
                    <a:pt x="239" y="267"/>
                    <a:pt x="244" y="258"/>
                    <a:pt x="249" y="249"/>
                  </a:cubicBezTo>
                  <a:cubicBezTo>
                    <a:pt x="248" y="255"/>
                    <a:pt x="246" y="261"/>
                    <a:pt x="245" y="266"/>
                  </a:cubicBezTo>
                  <a:close/>
                  <a:moveTo>
                    <a:pt x="262" y="218"/>
                  </a:moveTo>
                  <a:cubicBezTo>
                    <a:pt x="262" y="219"/>
                    <a:pt x="261" y="219"/>
                    <a:pt x="261" y="219"/>
                  </a:cubicBezTo>
                  <a:cubicBezTo>
                    <a:pt x="260" y="221"/>
                    <a:pt x="258" y="223"/>
                    <a:pt x="257" y="225"/>
                  </a:cubicBezTo>
                  <a:cubicBezTo>
                    <a:pt x="239" y="251"/>
                    <a:pt x="220" y="277"/>
                    <a:pt x="200" y="302"/>
                  </a:cubicBezTo>
                  <a:cubicBezTo>
                    <a:pt x="209" y="288"/>
                    <a:pt x="218" y="273"/>
                    <a:pt x="227" y="259"/>
                  </a:cubicBezTo>
                  <a:cubicBezTo>
                    <a:pt x="236" y="247"/>
                    <a:pt x="244" y="235"/>
                    <a:pt x="252" y="224"/>
                  </a:cubicBezTo>
                  <a:cubicBezTo>
                    <a:pt x="260" y="213"/>
                    <a:pt x="269" y="202"/>
                    <a:pt x="278" y="191"/>
                  </a:cubicBezTo>
                  <a:cubicBezTo>
                    <a:pt x="277" y="194"/>
                    <a:pt x="276" y="196"/>
                    <a:pt x="275" y="199"/>
                  </a:cubicBezTo>
                  <a:cubicBezTo>
                    <a:pt x="271" y="205"/>
                    <a:pt x="267" y="212"/>
                    <a:pt x="262" y="218"/>
                  </a:cubicBezTo>
                  <a:close/>
                  <a:moveTo>
                    <a:pt x="269" y="214"/>
                  </a:moveTo>
                  <a:cubicBezTo>
                    <a:pt x="271" y="211"/>
                    <a:pt x="273" y="208"/>
                    <a:pt x="275" y="205"/>
                  </a:cubicBezTo>
                  <a:cubicBezTo>
                    <a:pt x="275" y="207"/>
                    <a:pt x="275" y="209"/>
                    <a:pt x="276" y="211"/>
                  </a:cubicBezTo>
                  <a:cubicBezTo>
                    <a:pt x="276" y="212"/>
                    <a:pt x="278" y="211"/>
                    <a:pt x="277" y="210"/>
                  </a:cubicBezTo>
                  <a:cubicBezTo>
                    <a:pt x="277" y="207"/>
                    <a:pt x="277" y="204"/>
                    <a:pt x="277" y="201"/>
                  </a:cubicBezTo>
                  <a:cubicBezTo>
                    <a:pt x="277" y="201"/>
                    <a:pt x="278" y="201"/>
                    <a:pt x="278" y="201"/>
                  </a:cubicBezTo>
                  <a:cubicBezTo>
                    <a:pt x="286" y="189"/>
                    <a:pt x="295" y="175"/>
                    <a:pt x="303" y="162"/>
                  </a:cubicBezTo>
                  <a:cubicBezTo>
                    <a:pt x="312" y="152"/>
                    <a:pt x="322" y="143"/>
                    <a:pt x="327" y="137"/>
                  </a:cubicBezTo>
                  <a:cubicBezTo>
                    <a:pt x="336" y="127"/>
                    <a:pt x="345" y="118"/>
                    <a:pt x="354" y="108"/>
                  </a:cubicBezTo>
                  <a:cubicBezTo>
                    <a:pt x="342" y="122"/>
                    <a:pt x="332" y="138"/>
                    <a:pt x="322" y="154"/>
                  </a:cubicBezTo>
                  <a:cubicBezTo>
                    <a:pt x="307" y="171"/>
                    <a:pt x="294" y="188"/>
                    <a:pt x="280" y="206"/>
                  </a:cubicBezTo>
                  <a:cubicBezTo>
                    <a:pt x="278" y="208"/>
                    <a:pt x="281" y="210"/>
                    <a:pt x="282" y="208"/>
                  </a:cubicBezTo>
                  <a:cubicBezTo>
                    <a:pt x="299" y="192"/>
                    <a:pt x="313" y="173"/>
                    <a:pt x="326" y="154"/>
                  </a:cubicBezTo>
                  <a:cubicBezTo>
                    <a:pt x="332" y="147"/>
                    <a:pt x="338" y="140"/>
                    <a:pt x="345" y="133"/>
                  </a:cubicBezTo>
                  <a:cubicBezTo>
                    <a:pt x="372" y="104"/>
                    <a:pt x="327" y="160"/>
                    <a:pt x="321" y="168"/>
                  </a:cubicBezTo>
                  <a:cubicBezTo>
                    <a:pt x="310" y="182"/>
                    <a:pt x="299" y="197"/>
                    <a:pt x="289" y="212"/>
                  </a:cubicBezTo>
                  <a:cubicBezTo>
                    <a:pt x="282" y="211"/>
                    <a:pt x="275" y="211"/>
                    <a:pt x="269" y="214"/>
                  </a:cubicBezTo>
                  <a:close/>
                  <a:moveTo>
                    <a:pt x="301" y="218"/>
                  </a:moveTo>
                  <a:cubicBezTo>
                    <a:pt x="298" y="216"/>
                    <a:pt x="295" y="215"/>
                    <a:pt x="292" y="214"/>
                  </a:cubicBezTo>
                  <a:cubicBezTo>
                    <a:pt x="313" y="188"/>
                    <a:pt x="331" y="159"/>
                    <a:pt x="353" y="134"/>
                  </a:cubicBezTo>
                  <a:cubicBezTo>
                    <a:pt x="375" y="109"/>
                    <a:pt x="350" y="147"/>
                    <a:pt x="347" y="151"/>
                  </a:cubicBezTo>
                  <a:cubicBezTo>
                    <a:pt x="340" y="162"/>
                    <a:pt x="332" y="173"/>
                    <a:pt x="325" y="185"/>
                  </a:cubicBezTo>
                  <a:cubicBezTo>
                    <a:pt x="317" y="195"/>
                    <a:pt x="309" y="206"/>
                    <a:pt x="301" y="217"/>
                  </a:cubicBezTo>
                  <a:cubicBezTo>
                    <a:pt x="300" y="217"/>
                    <a:pt x="301" y="218"/>
                    <a:pt x="301" y="218"/>
                  </a:cubicBezTo>
                  <a:close/>
                  <a:moveTo>
                    <a:pt x="303" y="219"/>
                  </a:moveTo>
                  <a:cubicBezTo>
                    <a:pt x="303" y="219"/>
                    <a:pt x="303" y="219"/>
                    <a:pt x="303" y="219"/>
                  </a:cubicBezTo>
                  <a:cubicBezTo>
                    <a:pt x="316" y="204"/>
                    <a:pt x="329" y="187"/>
                    <a:pt x="340" y="170"/>
                  </a:cubicBezTo>
                  <a:cubicBezTo>
                    <a:pt x="344" y="166"/>
                    <a:pt x="347" y="161"/>
                    <a:pt x="351" y="157"/>
                  </a:cubicBezTo>
                  <a:cubicBezTo>
                    <a:pt x="354" y="152"/>
                    <a:pt x="390" y="108"/>
                    <a:pt x="378" y="128"/>
                  </a:cubicBezTo>
                  <a:cubicBezTo>
                    <a:pt x="360" y="161"/>
                    <a:pt x="329" y="192"/>
                    <a:pt x="306" y="222"/>
                  </a:cubicBezTo>
                  <a:cubicBezTo>
                    <a:pt x="305" y="221"/>
                    <a:pt x="304" y="220"/>
                    <a:pt x="303" y="219"/>
                  </a:cubicBezTo>
                  <a:close/>
                  <a:moveTo>
                    <a:pt x="360" y="158"/>
                  </a:moveTo>
                  <a:cubicBezTo>
                    <a:pt x="348" y="175"/>
                    <a:pt x="336" y="192"/>
                    <a:pt x="323" y="207"/>
                  </a:cubicBezTo>
                  <a:cubicBezTo>
                    <a:pt x="336" y="192"/>
                    <a:pt x="347" y="174"/>
                    <a:pt x="360" y="158"/>
                  </a:cubicBezTo>
                  <a:close/>
                  <a:moveTo>
                    <a:pt x="309" y="225"/>
                  </a:moveTo>
                  <a:cubicBezTo>
                    <a:pt x="317" y="218"/>
                    <a:pt x="324" y="211"/>
                    <a:pt x="330" y="203"/>
                  </a:cubicBezTo>
                  <a:cubicBezTo>
                    <a:pt x="324" y="212"/>
                    <a:pt x="318" y="220"/>
                    <a:pt x="312" y="228"/>
                  </a:cubicBezTo>
                  <a:cubicBezTo>
                    <a:pt x="311" y="227"/>
                    <a:pt x="310" y="226"/>
                    <a:pt x="309" y="225"/>
                  </a:cubicBezTo>
                  <a:close/>
                  <a:moveTo>
                    <a:pt x="314" y="232"/>
                  </a:moveTo>
                  <a:cubicBezTo>
                    <a:pt x="328" y="217"/>
                    <a:pt x="341" y="203"/>
                    <a:pt x="353" y="187"/>
                  </a:cubicBezTo>
                  <a:cubicBezTo>
                    <a:pt x="369" y="166"/>
                    <a:pt x="396" y="140"/>
                    <a:pt x="408" y="116"/>
                  </a:cubicBezTo>
                  <a:cubicBezTo>
                    <a:pt x="402" y="128"/>
                    <a:pt x="395" y="139"/>
                    <a:pt x="387" y="150"/>
                  </a:cubicBezTo>
                  <a:cubicBezTo>
                    <a:pt x="366" y="175"/>
                    <a:pt x="344" y="201"/>
                    <a:pt x="325" y="229"/>
                  </a:cubicBezTo>
                  <a:cubicBezTo>
                    <a:pt x="326" y="227"/>
                    <a:pt x="328" y="224"/>
                    <a:pt x="330" y="222"/>
                  </a:cubicBezTo>
                  <a:cubicBezTo>
                    <a:pt x="326" y="228"/>
                    <a:pt x="322" y="233"/>
                    <a:pt x="318" y="239"/>
                  </a:cubicBezTo>
                  <a:cubicBezTo>
                    <a:pt x="317" y="237"/>
                    <a:pt x="316" y="234"/>
                    <a:pt x="314" y="232"/>
                  </a:cubicBezTo>
                  <a:close/>
                  <a:moveTo>
                    <a:pt x="305" y="261"/>
                  </a:moveTo>
                  <a:cubicBezTo>
                    <a:pt x="307" y="260"/>
                    <a:pt x="310" y="259"/>
                    <a:pt x="312" y="258"/>
                  </a:cubicBezTo>
                  <a:cubicBezTo>
                    <a:pt x="304" y="270"/>
                    <a:pt x="296" y="284"/>
                    <a:pt x="287" y="296"/>
                  </a:cubicBezTo>
                  <a:cubicBezTo>
                    <a:pt x="278" y="299"/>
                    <a:pt x="279" y="295"/>
                    <a:pt x="289" y="285"/>
                  </a:cubicBezTo>
                  <a:cubicBezTo>
                    <a:pt x="294" y="277"/>
                    <a:pt x="299" y="270"/>
                    <a:pt x="305" y="262"/>
                  </a:cubicBezTo>
                  <a:cubicBezTo>
                    <a:pt x="305" y="262"/>
                    <a:pt x="305" y="262"/>
                    <a:pt x="305" y="261"/>
                  </a:cubicBezTo>
                  <a:close/>
                  <a:moveTo>
                    <a:pt x="298" y="265"/>
                  </a:moveTo>
                  <a:cubicBezTo>
                    <a:pt x="290" y="276"/>
                    <a:pt x="282" y="287"/>
                    <a:pt x="273" y="298"/>
                  </a:cubicBezTo>
                  <a:cubicBezTo>
                    <a:pt x="277" y="285"/>
                    <a:pt x="285" y="274"/>
                    <a:pt x="298" y="265"/>
                  </a:cubicBezTo>
                  <a:close/>
                  <a:moveTo>
                    <a:pt x="272" y="305"/>
                  </a:moveTo>
                  <a:cubicBezTo>
                    <a:pt x="272" y="305"/>
                    <a:pt x="272" y="305"/>
                    <a:pt x="272" y="304"/>
                  </a:cubicBezTo>
                  <a:cubicBezTo>
                    <a:pt x="277" y="298"/>
                    <a:pt x="282" y="291"/>
                    <a:pt x="286" y="284"/>
                  </a:cubicBezTo>
                  <a:cubicBezTo>
                    <a:pt x="280" y="295"/>
                    <a:pt x="275" y="305"/>
                    <a:pt x="271" y="317"/>
                  </a:cubicBezTo>
                  <a:cubicBezTo>
                    <a:pt x="271" y="313"/>
                    <a:pt x="271" y="309"/>
                    <a:pt x="272" y="305"/>
                  </a:cubicBezTo>
                  <a:close/>
                  <a:moveTo>
                    <a:pt x="271" y="324"/>
                  </a:moveTo>
                  <a:cubicBezTo>
                    <a:pt x="271" y="324"/>
                    <a:pt x="272" y="324"/>
                    <a:pt x="272" y="324"/>
                  </a:cubicBezTo>
                  <a:cubicBezTo>
                    <a:pt x="275" y="320"/>
                    <a:pt x="277" y="316"/>
                    <a:pt x="280" y="312"/>
                  </a:cubicBezTo>
                  <a:cubicBezTo>
                    <a:pt x="283" y="308"/>
                    <a:pt x="287" y="303"/>
                    <a:pt x="290" y="298"/>
                  </a:cubicBezTo>
                  <a:cubicBezTo>
                    <a:pt x="324" y="253"/>
                    <a:pt x="360" y="209"/>
                    <a:pt x="392" y="161"/>
                  </a:cubicBezTo>
                  <a:cubicBezTo>
                    <a:pt x="393" y="160"/>
                    <a:pt x="428" y="112"/>
                    <a:pt x="420" y="127"/>
                  </a:cubicBezTo>
                  <a:cubicBezTo>
                    <a:pt x="412" y="142"/>
                    <a:pt x="402" y="155"/>
                    <a:pt x="392" y="168"/>
                  </a:cubicBezTo>
                  <a:cubicBezTo>
                    <a:pt x="384" y="180"/>
                    <a:pt x="375" y="192"/>
                    <a:pt x="366" y="204"/>
                  </a:cubicBezTo>
                  <a:cubicBezTo>
                    <a:pt x="364" y="206"/>
                    <a:pt x="363" y="207"/>
                    <a:pt x="361" y="209"/>
                  </a:cubicBezTo>
                  <a:cubicBezTo>
                    <a:pt x="331" y="248"/>
                    <a:pt x="295" y="288"/>
                    <a:pt x="272" y="332"/>
                  </a:cubicBezTo>
                  <a:cubicBezTo>
                    <a:pt x="272" y="329"/>
                    <a:pt x="271" y="327"/>
                    <a:pt x="271" y="324"/>
                  </a:cubicBezTo>
                  <a:close/>
                  <a:moveTo>
                    <a:pt x="382" y="190"/>
                  </a:moveTo>
                  <a:cubicBezTo>
                    <a:pt x="366" y="213"/>
                    <a:pt x="349" y="234"/>
                    <a:pt x="332" y="256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49" y="233"/>
                    <a:pt x="365" y="212"/>
                    <a:pt x="382" y="190"/>
                  </a:cubicBezTo>
                  <a:close/>
                  <a:moveTo>
                    <a:pt x="276" y="345"/>
                  </a:moveTo>
                  <a:cubicBezTo>
                    <a:pt x="276" y="344"/>
                    <a:pt x="275" y="343"/>
                    <a:pt x="275" y="342"/>
                  </a:cubicBezTo>
                  <a:cubicBezTo>
                    <a:pt x="276" y="341"/>
                    <a:pt x="278" y="339"/>
                    <a:pt x="279" y="338"/>
                  </a:cubicBezTo>
                  <a:cubicBezTo>
                    <a:pt x="279" y="338"/>
                    <a:pt x="279" y="337"/>
                    <a:pt x="279" y="337"/>
                  </a:cubicBezTo>
                  <a:cubicBezTo>
                    <a:pt x="284" y="332"/>
                    <a:pt x="290" y="323"/>
                    <a:pt x="295" y="313"/>
                  </a:cubicBezTo>
                  <a:cubicBezTo>
                    <a:pt x="304" y="300"/>
                    <a:pt x="313" y="286"/>
                    <a:pt x="321" y="272"/>
                  </a:cubicBezTo>
                  <a:cubicBezTo>
                    <a:pt x="337" y="252"/>
                    <a:pt x="353" y="232"/>
                    <a:pt x="370" y="212"/>
                  </a:cubicBezTo>
                  <a:cubicBezTo>
                    <a:pt x="381" y="198"/>
                    <a:pt x="392" y="183"/>
                    <a:pt x="402" y="167"/>
                  </a:cubicBezTo>
                  <a:cubicBezTo>
                    <a:pt x="406" y="161"/>
                    <a:pt x="411" y="155"/>
                    <a:pt x="415" y="149"/>
                  </a:cubicBezTo>
                  <a:cubicBezTo>
                    <a:pt x="417" y="146"/>
                    <a:pt x="419" y="144"/>
                    <a:pt x="421" y="142"/>
                  </a:cubicBezTo>
                  <a:cubicBezTo>
                    <a:pt x="429" y="133"/>
                    <a:pt x="454" y="111"/>
                    <a:pt x="456" y="107"/>
                  </a:cubicBezTo>
                  <a:cubicBezTo>
                    <a:pt x="455" y="108"/>
                    <a:pt x="455" y="110"/>
                    <a:pt x="454" y="111"/>
                  </a:cubicBezTo>
                  <a:cubicBezTo>
                    <a:pt x="433" y="134"/>
                    <a:pt x="414" y="160"/>
                    <a:pt x="396" y="186"/>
                  </a:cubicBezTo>
                  <a:cubicBezTo>
                    <a:pt x="385" y="198"/>
                    <a:pt x="374" y="210"/>
                    <a:pt x="364" y="221"/>
                  </a:cubicBezTo>
                  <a:cubicBezTo>
                    <a:pt x="331" y="261"/>
                    <a:pt x="305" y="304"/>
                    <a:pt x="276" y="346"/>
                  </a:cubicBezTo>
                  <a:cubicBezTo>
                    <a:pt x="276" y="346"/>
                    <a:pt x="276" y="346"/>
                    <a:pt x="276" y="345"/>
                  </a:cubicBezTo>
                  <a:close/>
                  <a:moveTo>
                    <a:pt x="283" y="358"/>
                  </a:moveTo>
                  <a:cubicBezTo>
                    <a:pt x="281" y="356"/>
                    <a:pt x="279" y="353"/>
                    <a:pt x="278" y="350"/>
                  </a:cubicBezTo>
                  <a:cubicBezTo>
                    <a:pt x="278" y="350"/>
                    <a:pt x="278" y="350"/>
                    <a:pt x="278" y="350"/>
                  </a:cubicBezTo>
                  <a:cubicBezTo>
                    <a:pt x="289" y="341"/>
                    <a:pt x="298" y="330"/>
                    <a:pt x="306" y="319"/>
                  </a:cubicBezTo>
                  <a:cubicBezTo>
                    <a:pt x="303" y="324"/>
                    <a:pt x="301" y="328"/>
                    <a:pt x="299" y="332"/>
                  </a:cubicBezTo>
                  <a:cubicBezTo>
                    <a:pt x="293" y="341"/>
                    <a:pt x="288" y="349"/>
                    <a:pt x="283" y="358"/>
                  </a:cubicBezTo>
                  <a:close/>
                  <a:moveTo>
                    <a:pt x="289" y="364"/>
                  </a:moveTo>
                  <a:cubicBezTo>
                    <a:pt x="289" y="364"/>
                    <a:pt x="289" y="364"/>
                    <a:pt x="289" y="363"/>
                  </a:cubicBezTo>
                  <a:cubicBezTo>
                    <a:pt x="290" y="358"/>
                    <a:pt x="292" y="352"/>
                    <a:pt x="294" y="347"/>
                  </a:cubicBezTo>
                  <a:cubicBezTo>
                    <a:pt x="296" y="343"/>
                    <a:pt x="298" y="340"/>
                    <a:pt x="300" y="337"/>
                  </a:cubicBezTo>
                  <a:cubicBezTo>
                    <a:pt x="300" y="337"/>
                    <a:pt x="300" y="336"/>
                    <a:pt x="300" y="336"/>
                  </a:cubicBezTo>
                  <a:cubicBezTo>
                    <a:pt x="306" y="329"/>
                    <a:pt x="313" y="320"/>
                    <a:pt x="316" y="316"/>
                  </a:cubicBezTo>
                  <a:cubicBezTo>
                    <a:pt x="329" y="301"/>
                    <a:pt x="343" y="288"/>
                    <a:pt x="353" y="274"/>
                  </a:cubicBezTo>
                  <a:cubicBezTo>
                    <a:pt x="392" y="222"/>
                    <a:pt x="435" y="173"/>
                    <a:pt x="477" y="122"/>
                  </a:cubicBezTo>
                  <a:cubicBezTo>
                    <a:pt x="485" y="112"/>
                    <a:pt x="494" y="101"/>
                    <a:pt x="504" y="91"/>
                  </a:cubicBezTo>
                  <a:cubicBezTo>
                    <a:pt x="513" y="81"/>
                    <a:pt x="523" y="71"/>
                    <a:pt x="532" y="61"/>
                  </a:cubicBezTo>
                  <a:cubicBezTo>
                    <a:pt x="532" y="60"/>
                    <a:pt x="532" y="60"/>
                    <a:pt x="532" y="60"/>
                  </a:cubicBezTo>
                  <a:cubicBezTo>
                    <a:pt x="557" y="34"/>
                    <a:pt x="559" y="38"/>
                    <a:pt x="534" y="64"/>
                  </a:cubicBezTo>
                  <a:cubicBezTo>
                    <a:pt x="522" y="76"/>
                    <a:pt x="510" y="89"/>
                    <a:pt x="498" y="103"/>
                  </a:cubicBezTo>
                  <a:cubicBezTo>
                    <a:pt x="469" y="135"/>
                    <a:pt x="441" y="168"/>
                    <a:pt x="414" y="200"/>
                  </a:cubicBezTo>
                  <a:cubicBezTo>
                    <a:pt x="387" y="233"/>
                    <a:pt x="364" y="270"/>
                    <a:pt x="336" y="302"/>
                  </a:cubicBezTo>
                  <a:cubicBezTo>
                    <a:pt x="319" y="323"/>
                    <a:pt x="302" y="341"/>
                    <a:pt x="292" y="366"/>
                  </a:cubicBezTo>
                  <a:cubicBezTo>
                    <a:pt x="291" y="366"/>
                    <a:pt x="290" y="365"/>
                    <a:pt x="289" y="364"/>
                  </a:cubicBezTo>
                  <a:close/>
                  <a:moveTo>
                    <a:pt x="299" y="370"/>
                  </a:moveTo>
                  <a:cubicBezTo>
                    <a:pt x="298" y="369"/>
                    <a:pt x="296" y="369"/>
                    <a:pt x="295" y="368"/>
                  </a:cubicBezTo>
                  <a:cubicBezTo>
                    <a:pt x="299" y="365"/>
                    <a:pt x="302" y="361"/>
                    <a:pt x="306" y="358"/>
                  </a:cubicBezTo>
                  <a:cubicBezTo>
                    <a:pt x="304" y="362"/>
                    <a:pt x="301" y="366"/>
                    <a:pt x="299" y="370"/>
                  </a:cubicBezTo>
                  <a:close/>
                  <a:moveTo>
                    <a:pt x="312" y="352"/>
                  </a:moveTo>
                  <a:cubicBezTo>
                    <a:pt x="322" y="341"/>
                    <a:pt x="332" y="329"/>
                    <a:pt x="342" y="316"/>
                  </a:cubicBezTo>
                  <a:cubicBezTo>
                    <a:pt x="336" y="326"/>
                    <a:pt x="330" y="335"/>
                    <a:pt x="324" y="346"/>
                  </a:cubicBezTo>
                  <a:cubicBezTo>
                    <a:pt x="321" y="354"/>
                    <a:pt x="315" y="360"/>
                    <a:pt x="306" y="363"/>
                  </a:cubicBezTo>
                  <a:cubicBezTo>
                    <a:pt x="308" y="359"/>
                    <a:pt x="310" y="355"/>
                    <a:pt x="312" y="352"/>
                  </a:cubicBezTo>
                  <a:close/>
                  <a:moveTo>
                    <a:pt x="325" y="377"/>
                  </a:moveTo>
                  <a:cubicBezTo>
                    <a:pt x="324" y="377"/>
                    <a:pt x="323" y="377"/>
                    <a:pt x="322" y="377"/>
                  </a:cubicBezTo>
                  <a:cubicBezTo>
                    <a:pt x="316" y="375"/>
                    <a:pt x="311" y="374"/>
                    <a:pt x="306" y="372"/>
                  </a:cubicBezTo>
                  <a:cubicBezTo>
                    <a:pt x="321" y="362"/>
                    <a:pt x="329" y="345"/>
                    <a:pt x="337" y="328"/>
                  </a:cubicBezTo>
                  <a:cubicBezTo>
                    <a:pt x="360" y="288"/>
                    <a:pt x="393" y="249"/>
                    <a:pt x="422" y="215"/>
                  </a:cubicBezTo>
                  <a:cubicBezTo>
                    <a:pt x="432" y="202"/>
                    <a:pt x="443" y="191"/>
                    <a:pt x="454" y="179"/>
                  </a:cubicBezTo>
                  <a:cubicBezTo>
                    <a:pt x="404" y="241"/>
                    <a:pt x="362" y="309"/>
                    <a:pt x="314" y="372"/>
                  </a:cubicBezTo>
                  <a:cubicBezTo>
                    <a:pt x="313" y="374"/>
                    <a:pt x="315" y="376"/>
                    <a:pt x="317" y="374"/>
                  </a:cubicBezTo>
                  <a:cubicBezTo>
                    <a:pt x="362" y="326"/>
                    <a:pt x="398" y="270"/>
                    <a:pt x="436" y="216"/>
                  </a:cubicBezTo>
                  <a:cubicBezTo>
                    <a:pt x="459" y="183"/>
                    <a:pt x="483" y="153"/>
                    <a:pt x="509" y="123"/>
                  </a:cubicBezTo>
                  <a:cubicBezTo>
                    <a:pt x="527" y="105"/>
                    <a:pt x="545" y="86"/>
                    <a:pt x="562" y="68"/>
                  </a:cubicBezTo>
                  <a:cubicBezTo>
                    <a:pt x="570" y="59"/>
                    <a:pt x="579" y="52"/>
                    <a:pt x="587" y="44"/>
                  </a:cubicBezTo>
                  <a:cubicBezTo>
                    <a:pt x="587" y="46"/>
                    <a:pt x="588" y="47"/>
                    <a:pt x="588" y="49"/>
                  </a:cubicBezTo>
                  <a:cubicBezTo>
                    <a:pt x="582" y="56"/>
                    <a:pt x="575" y="62"/>
                    <a:pt x="569" y="69"/>
                  </a:cubicBezTo>
                  <a:cubicBezTo>
                    <a:pt x="557" y="80"/>
                    <a:pt x="546" y="92"/>
                    <a:pt x="535" y="104"/>
                  </a:cubicBezTo>
                  <a:cubicBezTo>
                    <a:pt x="508" y="132"/>
                    <a:pt x="483" y="162"/>
                    <a:pt x="459" y="192"/>
                  </a:cubicBezTo>
                  <a:cubicBezTo>
                    <a:pt x="411" y="251"/>
                    <a:pt x="372" y="317"/>
                    <a:pt x="325" y="377"/>
                  </a:cubicBezTo>
                  <a:cubicBezTo>
                    <a:pt x="325" y="377"/>
                    <a:pt x="325" y="377"/>
                    <a:pt x="325" y="377"/>
                  </a:cubicBezTo>
                  <a:close/>
                  <a:moveTo>
                    <a:pt x="441" y="202"/>
                  </a:moveTo>
                  <a:cubicBezTo>
                    <a:pt x="407" y="251"/>
                    <a:pt x="374" y="302"/>
                    <a:pt x="338" y="346"/>
                  </a:cubicBezTo>
                  <a:cubicBezTo>
                    <a:pt x="348" y="332"/>
                    <a:pt x="358" y="318"/>
                    <a:pt x="367" y="304"/>
                  </a:cubicBezTo>
                  <a:cubicBezTo>
                    <a:pt x="391" y="269"/>
                    <a:pt x="416" y="235"/>
                    <a:pt x="441" y="202"/>
                  </a:cubicBezTo>
                  <a:close/>
                  <a:moveTo>
                    <a:pt x="329" y="379"/>
                  </a:moveTo>
                  <a:cubicBezTo>
                    <a:pt x="384" y="333"/>
                    <a:pt x="418" y="263"/>
                    <a:pt x="462" y="208"/>
                  </a:cubicBezTo>
                  <a:cubicBezTo>
                    <a:pt x="510" y="147"/>
                    <a:pt x="566" y="94"/>
                    <a:pt x="617" y="35"/>
                  </a:cubicBezTo>
                  <a:cubicBezTo>
                    <a:pt x="617" y="34"/>
                    <a:pt x="617" y="33"/>
                    <a:pt x="617" y="33"/>
                  </a:cubicBezTo>
                  <a:cubicBezTo>
                    <a:pt x="619" y="34"/>
                    <a:pt x="621" y="36"/>
                    <a:pt x="623" y="38"/>
                  </a:cubicBezTo>
                  <a:cubicBezTo>
                    <a:pt x="520" y="146"/>
                    <a:pt x="438" y="273"/>
                    <a:pt x="332" y="380"/>
                  </a:cubicBezTo>
                  <a:cubicBezTo>
                    <a:pt x="331" y="379"/>
                    <a:pt x="330" y="379"/>
                    <a:pt x="329" y="379"/>
                  </a:cubicBezTo>
                  <a:close/>
                  <a:moveTo>
                    <a:pt x="343" y="383"/>
                  </a:moveTo>
                  <a:cubicBezTo>
                    <a:pt x="340" y="382"/>
                    <a:pt x="338" y="381"/>
                    <a:pt x="335" y="381"/>
                  </a:cubicBezTo>
                  <a:cubicBezTo>
                    <a:pt x="348" y="367"/>
                    <a:pt x="361" y="353"/>
                    <a:pt x="374" y="339"/>
                  </a:cubicBezTo>
                  <a:cubicBezTo>
                    <a:pt x="363" y="353"/>
                    <a:pt x="353" y="368"/>
                    <a:pt x="343" y="383"/>
                  </a:cubicBezTo>
                  <a:cubicBezTo>
                    <a:pt x="343" y="383"/>
                    <a:pt x="343" y="383"/>
                    <a:pt x="343" y="383"/>
                  </a:cubicBezTo>
                  <a:close/>
                  <a:moveTo>
                    <a:pt x="346" y="385"/>
                  </a:moveTo>
                  <a:cubicBezTo>
                    <a:pt x="356" y="377"/>
                    <a:pt x="366" y="369"/>
                    <a:pt x="375" y="359"/>
                  </a:cubicBezTo>
                  <a:cubicBezTo>
                    <a:pt x="369" y="369"/>
                    <a:pt x="363" y="379"/>
                    <a:pt x="357" y="389"/>
                  </a:cubicBezTo>
                  <a:cubicBezTo>
                    <a:pt x="356" y="390"/>
                    <a:pt x="358" y="392"/>
                    <a:pt x="360" y="391"/>
                  </a:cubicBezTo>
                  <a:cubicBezTo>
                    <a:pt x="364" y="386"/>
                    <a:pt x="369" y="381"/>
                    <a:pt x="373" y="377"/>
                  </a:cubicBezTo>
                  <a:cubicBezTo>
                    <a:pt x="370" y="383"/>
                    <a:pt x="368" y="389"/>
                    <a:pt x="366" y="395"/>
                  </a:cubicBezTo>
                  <a:cubicBezTo>
                    <a:pt x="365" y="396"/>
                    <a:pt x="367" y="397"/>
                    <a:pt x="369" y="396"/>
                  </a:cubicBezTo>
                  <a:cubicBezTo>
                    <a:pt x="377" y="390"/>
                    <a:pt x="383" y="382"/>
                    <a:pt x="390" y="374"/>
                  </a:cubicBezTo>
                  <a:cubicBezTo>
                    <a:pt x="383" y="384"/>
                    <a:pt x="377" y="393"/>
                    <a:pt x="371" y="403"/>
                  </a:cubicBezTo>
                  <a:cubicBezTo>
                    <a:pt x="364" y="395"/>
                    <a:pt x="355" y="389"/>
                    <a:pt x="346" y="385"/>
                  </a:cubicBezTo>
                  <a:close/>
                  <a:moveTo>
                    <a:pt x="373" y="407"/>
                  </a:moveTo>
                  <a:cubicBezTo>
                    <a:pt x="373" y="406"/>
                    <a:pt x="373" y="406"/>
                    <a:pt x="373" y="405"/>
                  </a:cubicBezTo>
                  <a:cubicBezTo>
                    <a:pt x="373" y="405"/>
                    <a:pt x="373" y="405"/>
                    <a:pt x="373" y="405"/>
                  </a:cubicBezTo>
                  <a:cubicBezTo>
                    <a:pt x="381" y="399"/>
                    <a:pt x="389" y="392"/>
                    <a:pt x="396" y="385"/>
                  </a:cubicBezTo>
                  <a:cubicBezTo>
                    <a:pt x="389" y="394"/>
                    <a:pt x="382" y="403"/>
                    <a:pt x="376" y="413"/>
                  </a:cubicBezTo>
                  <a:cubicBezTo>
                    <a:pt x="375" y="410"/>
                    <a:pt x="374" y="408"/>
                    <a:pt x="373" y="407"/>
                  </a:cubicBezTo>
                  <a:close/>
                  <a:moveTo>
                    <a:pt x="378" y="418"/>
                  </a:moveTo>
                  <a:cubicBezTo>
                    <a:pt x="398" y="397"/>
                    <a:pt x="416" y="373"/>
                    <a:pt x="432" y="349"/>
                  </a:cubicBezTo>
                  <a:cubicBezTo>
                    <a:pt x="452" y="323"/>
                    <a:pt x="471" y="296"/>
                    <a:pt x="490" y="270"/>
                  </a:cubicBezTo>
                  <a:cubicBezTo>
                    <a:pt x="520" y="230"/>
                    <a:pt x="552" y="191"/>
                    <a:pt x="583" y="151"/>
                  </a:cubicBezTo>
                  <a:cubicBezTo>
                    <a:pt x="597" y="134"/>
                    <a:pt x="611" y="116"/>
                    <a:pt x="625" y="99"/>
                  </a:cubicBezTo>
                  <a:cubicBezTo>
                    <a:pt x="632" y="91"/>
                    <a:pt x="639" y="83"/>
                    <a:pt x="647" y="75"/>
                  </a:cubicBezTo>
                  <a:cubicBezTo>
                    <a:pt x="658" y="64"/>
                    <a:pt x="642" y="85"/>
                    <a:pt x="632" y="99"/>
                  </a:cubicBezTo>
                  <a:cubicBezTo>
                    <a:pt x="607" y="126"/>
                    <a:pt x="584" y="155"/>
                    <a:pt x="562" y="185"/>
                  </a:cubicBezTo>
                  <a:cubicBezTo>
                    <a:pt x="571" y="173"/>
                    <a:pt x="580" y="162"/>
                    <a:pt x="590" y="151"/>
                  </a:cubicBezTo>
                  <a:cubicBezTo>
                    <a:pt x="568" y="178"/>
                    <a:pt x="547" y="206"/>
                    <a:pt x="526" y="234"/>
                  </a:cubicBezTo>
                  <a:cubicBezTo>
                    <a:pt x="530" y="229"/>
                    <a:pt x="533" y="223"/>
                    <a:pt x="537" y="217"/>
                  </a:cubicBezTo>
                  <a:cubicBezTo>
                    <a:pt x="529" y="228"/>
                    <a:pt x="521" y="239"/>
                    <a:pt x="513" y="250"/>
                  </a:cubicBezTo>
                  <a:cubicBezTo>
                    <a:pt x="469" y="306"/>
                    <a:pt x="414" y="362"/>
                    <a:pt x="385" y="427"/>
                  </a:cubicBezTo>
                  <a:cubicBezTo>
                    <a:pt x="384" y="429"/>
                    <a:pt x="386" y="431"/>
                    <a:pt x="387" y="430"/>
                  </a:cubicBezTo>
                  <a:cubicBezTo>
                    <a:pt x="398" y="419"/>
                    <a:pt x="406" y="408"/>
                    <a:pt x="414" y="397"/>
                  </a:cubicBezTo>
                  <a:cubicBezTo>
                    <a:pt x="424" y="390"/>
                    <a:pt x="433" y="382"/>
                    <a:pt x="442" y="373"/>
                  </a:cubicBezTo>
                  <a:cubicBezTo>
                    <a:pt x="424" y="396"/>
                    <a:pt x="405" y="418"/>
                    <a:pt x="384" y="436"/>
                  </a:cubicBezTo>
                  <a:cubicBezTo>
                    <a:pt x="382" y="429"/>
                    <a:pt x="380" y="423"/>
                    <a:pt x="378" y="418"/>
                  </a:cubicBezTo>
                  <a:close/>
                  <a:moveTo>
                    <a:pt x="384" y="438"/>
                  </a:moveTo>
                  <a:cubicBezTo>
                    <a:pt x="384" y="438"/>
                    <a:pt x="384" y="438"/>
                    <a:pt x="385" y="438"/>
                  </a:cubicBezTo>
                  <a:cubicBezTo>
                    <a:pt x="397" y="427"/>
                    <a:pt x="409" y="415"/>
                    <a:pt x="421" y="402"/>
                  </a:cubicBezTo>
                  <a:cubicBezTo>
                    <a:pt x="409" y="417"/>
                    <a:pt x="398" y="431"/>
                    <a:pt x="387" y="445"/>
                  </a:cubicBezTo>
                  <a:cubicBezTo>
                    <a:pt x="386" y="443"/>
                    <a:pt x="385" y="440"/>
                    <a:pt x="384" y="438"/>
                  </a:cubicBezTo>
                  <a:close/>
                  <a:moveTo>
                    <a:pt x="388" y="449"/>
                  </a:moveTo>
                  <a:cubicBezTo>
                    <a:pt x="405" y="442"/>
                    <a:pt x="415" y="426"/>
                    <a:pt x="427" y="411"/>
                  </a:cubicBezTo>
                  <a:cubicBezTo>
                    <a:pt x="416" y="427"/>
                    <a:pt x="404" y="442"/>
                    <a:pt x="392" y="457"/>
                  </a:cubicBezTo>
                  <a:cubicBezTo>
                    <a:pt x="391" y="459"/>
                    <a:pt x="392" y="460"/>
                    <a:pt x="394" y="459"/>
                  </a:cubicBezTo>
                  <a:cubicBezTo>
                    <a:pt x="401" y="453"/>
                    <a:pt x="407" y="447"/>
                    <a:pt x="414" y="440"/>
                  </a:cubicBezTo>
                  <a:cubicBezTo>
                    <a:pt x="407" y="450"/>
                    <a:pt x="400" y="459"/>
                    <a:pt x="394" y="470"/>
                  </a:cubicBezTo>
                  <a:cubicBezTo>
                    <a:pt x="392" y="463"/>
                    <a:pt x="390" y="456"/>
                    <a:pt x="388" y="449"/>
                  </a:cubicBezTo>
                  <a:close/>
                  <a:moveTo>
                    <a:pt x="726" y="169"/>
                  </a:moveTo>
                  <a:cubicBezTo>
                    <a:pt x="723" y="174"/>
                    <a:pt x="720" y="178"/>
                    <a:pt x="717" y="182"/>
                  </a:cubicBezTo>
                  <a:cubicBezTo>
                    <a:pt x="717" y="182"/>
                    <a:pt x="716" y="182"/>
                    <a:pt x="716" y="183"/>
                  </a:cubicBezTo>
                  <a:cubicBezTo>
                    <a:pt x="693" y="209"/>
                    <a:pt x="670" y="235"/>
                    <a:pt x="647" y="261"/>
                  </a:cubicBezTo>
                  <a:cubicBezTo>
                    <a:pt x="641" y="267"/>
                    <a:pt x="635" y="273"/>
                    <a:pt x="628" y="278"/>
                  </a:cubicBezTo>
                  <a:cubicBezTo>
                    <a:pt x="639" y="265"/>
                    <a:pt x="650" y="252"/>
                    <a:pt x="661" y="240"/>
                  </a:cubicBezTo>
                  <a:cubicBezTo>
                    <a:pt x="687" y="213"/>
                    <a:pt x="713" y="187"/>
                    <a:pt x="733" y="156"/>
                  </a:cubicBezTo>
                  <a:cubicBezTo>
                    <a:pt x="732" y="161"/>
                    <a:pt x="730" y="165"/>
                    <a:pt x="726" y="169"/>
                  </a:cubicBezTo>
                  <a:close/>
                  <a:moveTo>
                    <a:pt x="619" y="290"/>
                  </a:moveTo>
                  <a:cubicBezTo>
                    <a:pt x="625" y="284"/>
                    <a:pt x="630" y="279"/>
                    <a:pt x="636" y="274"/>
                  </a:cubicBezTo>
                  <a:cubicBezTo>
                    <a:pt x="619" y="294"/>
                    <a:pt x="602" y="314"/>
                    <a:pt x="585" y="334"/>
                  </a:cubicBezTo>
                  <a:cubicBezTo>
                    <a:pt x="596" y="319"/>
                    <a:pt x="607" y="304"/>
                    <a:pt x="619" y="290"/>
                  </a:cubicBezTo>
                  <a:close/>
                  <a:moveTo>
                    <a:pt x="488" y="446"/>
                  </a:moveTo>
                  <a:cubicBezTo>
                    <a:pt x="470" y="467"/>
                    <a:pt x="454" y="491"/>
                    <a:pt x="435" y="512"/>
                  </a:cubicBezTo>
                  <a:cubicBezTo>
                    <a:pt x="433" y="509"/>
                    <a:pt x="431" y="507"/>
                    <a:pt x="428" y="505"/>
                  </a:cubicBezTo>
                  <a:cubicBezTo>
                    <a:pt x="436" y="493"/>
                    <a:pt x="445" y="481"/>
                    <a:pt x="455" y="470"/>
                  </a:cubicBezTo>
                  <a:cubicBezTo>
                    <a:pt x="465" y="459"/>
                    <a:pt x="475" y="448"/>
                    <a:pt x="485" y="437"/>
                  </a:cubicBezTo>
                  <a:cubicBezTo>
                    <a:pt x="526" y="394"/>
                    <a:pt x="560" y="347"/>
                    <a:pt x="603" y="305"/>
                  </a:cubicBezTo>
                  <a:cubicBezTo>
                    <a:pt x="603" y="305"/>
                    <a:pt x="603" y="305"/>
                    <a:pt x="603" y="305"/>
                  </a:cubicBezTo>
                  <a:cubicBezTo>
                    <a:pt x="566" y="353"/>
                    <a:pt x="529" y="401"/>
                    <a:pt x="488" y="446"/>
                  </a:cubicBezTo>
                  <a:close/>
                  <a:moveTo>
                    <a:pt x="732" y="149"/>
                  </a:moveTo>
                  <a:cubicBezTo>
                    <a:pt x="679" y="197"/>
                    <a:pt x="633" y="258"/>
                    <a:pt x="585" y="312"/>
                  </a:cubicBezTo>
                  <a:cubicBezTo>
                    <a:pt x="566" y="333"/>
                    <a:pt x="548" y="354"/>
                    <a:pt x="529" y="376"/>
                  </a:cubicBezTo>
                  <a:cubicBezTo>
                    <a:pt x="556" y="347"/>
                    <a:pt x="584" y="319"/>
                    <a:pt x="609" y="289"/>
                  </a:cubicBezTo>
                  <a:cubicBezTo>
                    <a:pt x="647" y="245"/>
                    <a:pt x="686" y="202"/>
                    <a:pt x="726" y="160"/>
                  </a:cubicBezTo>
                  <a:cubicBezTo>
                    <a:pt x="709" y="177"/>
                    <a:pt x="690" y="206"/>
                    <a:pt x="670" y="227"/>
                  </a:cubicBezTo>
                  <a:cubicBezTo>
                    <a:pt x="650" y="247"/>
                    <a:pt x="632" y="269"/>
                    <a:pt x="614" y="291"/>
                  </a:cubicBezTo>
                  <a:cubicBezTo>
                    <a:pt x="606" y="298"/>
                    <a:pt x="598" y="306"/>
                    <a:pt x="590" y="313"/>
                  </a:cubicBezTo>
                  <a:cubicBezTo>
                    <a:pt x="551" y="351"/>
                    <a:pt x="519" y="395"/>
                    <a:pt x="483" y="435"/>
                  </a:cubicBezTo>
                  <a:cubicBezTo>
                    <a:pt x="474" y="445"/>
                    <a:pt x="465" y="455"/>
                    <a:pt x="457" y="464"/>
                  </a:cubicBezTo>
                  <a:cubicBezTo>
                    <a:pt x="462" y="457"/>
                    <a:pt x="468" y="450"/>
                    <a:pt x="473" y="442"/>
                  </a:cubicBezTo>
                  <a:cubicBezTo>
                    <a:pt x="476" y="439"/>
                    <a:pt x="478" y="436"/>
                    <a:pt x="481" y="432"/>
                  </a:cubicBezTo>
                  <a:cubicBezTo>
                    <a:pt x="467" y="449"/>
                    <a:pt x="452" y="466"/>
                    <a:pt x="437" y="482"/>
                  </a:cubicBezTo>
                  <a:cubicBezTo>
                    <a:pt x="432" y="489"/>
                    <a:pt x="397" y="516"/>
                    <a:pt x="427" y="486"/>
                  </a:cubicBezTo>
                  <a:cubicBezTo>
                    <a:pt x="443" y="470"/>
                    <a:pt x="459" y="452"/>
                    <a:pt x="475" y="435"/>
                  </a:cubicBezTo>
                  <a:cubicBezTo>
                    <a:pt x="507" y="401"/>
                    <a:pt x="534" y="362"/>
                    <a:pt x="563" y="326"/>
                  </a:cubicBezTo>
                  <a:cubicBezTo>
                    <a:pt x="615" y="262"/>
                    <a:pt x="678" y="207"/>
                    <a:pt x="729" y="142"/>
                  </a:cubicBezTo>
                  <a:cubicBezTo>
                    <a:pt x="731" y="145"/>
                    <a:pt x="732" y="147"/>
                    <a:pt x="732" y="149"/>
                  </a:cubicBezTo>
                  <a:close/>
                  <a:moveTo>
                    <a:pt x="410" y="499"/>
                  </a:moveTo>
                  <a:cubicBezTo>
                    <a:pt x="411" y="492"/>
                    <a:pt x="415" y="485"/>
                    <a:pt x="420" y="479"/>
                  </a:cubicBezTo>
                  <a:cubicBezTo>
                    <a:pt x="423" y="475"/>
                    <a:pt x="426" y="472"/>
                    <a:pt x="430" y="468"/>
                  </a:cubicBezTo>
                  <a:cubicBezTo>
                    <a:pt x="440" y="457"/>
                    <a:pt x="453" y="447"/>
                    <a:pt x="461" y="438"/>
                  </a:cubicBezTo>
                  <a:cubicBezTo>
                    <a:pt x="488" y="411"/>
                    <a:pt x="511" y="378"/>
                    <a:pt x="536" y="348"/>
                  </a:cubicBezTo>
                  <a:cubicBezTo>
                    <a:pt x="572" y="305"/>
                    <a:pt x="613" y="265"/>
                    <a:pt x="652" y="224"/>
                  </a:cubicBezTo>
                  <a:cubicBezTo>
                    <a:pt x="625" y="252"/>
                    <a:pt x="598" y="280"/>
                    <a:pt x="572" y="310"/>
                  </a:cubicBezTo>
                  <a:cubicBezTo>
                    <a:pt x="518" y="373"/>
                    <a:pt x="468" y="439"/>
                    <a:pt x="410" y="499"/>
                  </a:cubicBezTo>
                  <a:close/>
                  <a:moveTo>
                    <a:pt x="676" y="198"/>
                  </a:moveTo>
                  <a:cubicBezTo>
                    <a:pt x="686" y="186"/>
                    <a:pt x="696" y="175"/>
                    <a:pt x="706" y="163"/>
                  </a:cubicBezTo>
                  <a:cubicBezTo>
                    <a:pt x="709" y="159"/>
                    <a:pt x="740" y="128"/>
                    <a:pt x="714" y="157"/>
                  </a:cubicBezTo>
                  <a:cubicBezTo>
                    <a:pt x="701" y="171"/>
                    <a:pt x="688" y="184"/>
                    <a:pt x="676" y="198"/>
                  </a:cubicBezTo>
                  <a:close/>
                  <a:moveTo>
                    <a:pt x="578" y="281"/>
                  </a:moveTo>
                  <a:cubicBezTo>
                    <a:pt x="604" y="253"/>
                    <a:pt x="631" y="225"/>
                    <a:pt x="657" y="196"/>
                  </a:cubicBezTo>
                  <a:cubicBezTo>
                    <a:pt x="667" y="184"/>
                    <a:pt x="678" y="173"/>
                    <a:pt x="689" y="161"/>
                  </a:cubicBezTo>
                  <a:cubicBezTo>
                    <a:pt x="696" y="154"/>
                    <a:pt x="704" y="147"/>
                    <a:pt x="713" y="141"/>
                  </a:cubicBezTo>
                  <a:cubicBezTo>
                    <a:pt x="706" y="150"/>
                    <a:pt x="699" y="158"/>
                    <a:pt x="692" y="166"/>
                  </a:cubicBezTo>
                  <a:cubicBezTo>
                    <a:pt x="656" y="206"/>
                    <a:pt x="615" y="242"/>
                    <a:pt x="578" y="281"/>
                  </a:cubicBezTo>
                  <a:cubicBezTo>
                    <a:pt x="578" y="281"/>
                    <a:pt x="578" y="281"/>
                    <a:pt x="578" y="281"/>
                  </a:cubicBezTo>
                  <a:close/>
                  <a:moveTo>
                    <a:pt x="557" y="307"/>
                  </a:moveTo>
                  <a:cubicBezTo>
                    <a:pt x="609" y="247"/>
                    <a:pt x="671" y="196"/>
                    <a:pt x="722" y="134"/>
                  </a:cubicBezTo>
                  <a:cubicBezTo>
                    <a:pt x="724" y="136"/>
                    <a:pt x="725" y="137"/>
                    <a:pt x="727" y="139"/>
                  </a:cubicBezTo>
                  <a:cubicBezTo>
                    <a:pt x="699" y="161"/>
                    <a:pt x="678" y="192"/>
                    <a:pt x="653" y="218"/>
                  </a:cubicBezTo>
                  <a:cubicBezTo>
                    <a:pt x="612" y="260"/>
                    <a:pt x="571" y="301"/>
                    <a:pt x="534" y="346"/>
                  </a:cubicBezTo>
                  <a:cubicBezTo>
                    <a:pt x="506" y="379"/>
                    <a:pt x="482" y="413"/>
                    <a:pt x="452" y="443"/>
                  </a:cubicBezTo>
                  <a:cubicBezTo>
                    <a:pt x="449" y="446"/>
                    <a:pt x="446" y="450"/>
                    <a:pt x="442" y="453"/>
                  </a:cubicBezTo>
                  <a:cubicBezTo>
                    <a:pt x="481" y="405"/>
                    <a:pt x="515" y="354"/>
                    <a:pt x="557" y="307"/>
                  </a:cubicBezTo>
                  <a:close/>
                  <a:moveTo>
                    <a:pt x="431" y="448"/>
                  </a:moveTo>
                  <a:cubicBezTo>
                    <a:pt x="451" y="424"/>
                    <a:pt x="471" y="401"/>
                    <a:pt x="491" y="377"/>
                  </a:cubicBezTo>
                  <a:cubicBezTo>
                    <a:pt x="486" y="385"/>
                    <a:pt x="480" y="392"/>
                    <a:pt x="474" y="400"/>
                  </a:cubicBezTo>
                  <a:cubicBezTo>
                    <a:pt x="461" y="418"/>
                    <a:pt x="447" y="434"/>
                    <a:pt x="433" y="451"/>
                  </a:cubicBezTo>
                  <a:cubicBezTo>
                    <a:pt x="426" y="459"/>
                    <a:pt x="419" y="467"/>
                    <a:pt x="411" y="474"/>
                  </a:cubicBezTo>
                  <a:cubicBezTo>
                    <a:pt x="417" y="465"/>
                    <a:pt x="424" y="457"/>
                    <a:pt x="431" y="448"/>
                  </a:cubicBezTo>
                  <a:close/>
                  <a:moveTo>
                    <a:pt x="402" y="494"/>
                  </a:moveTo>
                  <a:cubicBezTo>
                    <a:pt x="401" y="492"/>
                    <a:pt x="400" y="489"/>
                    <a:pt x="400" y="487"/>
                  </a:cubicBezTo>
                  <a:cubicBezTo>
                    <a:pt x="400" y="487"/>
                    <a:pt x="401" y="487"/>
                    <a:pt x="402" y="487"/>
                  </a:cubicBezTo>
                  <a:cubicBezTo>
                    <a:pt x="446" y="445"/>
                    <a:pt x="481" y="395"/>
                    <a:pt x="518" y="347"/>
                  </a:cubicBezTo>
                  <a:cubicBezTo>
                    <a:pt x="524" y="340"/>
                    <a:pt x="529" y="334"/>
                    <a:pt x="535" y="327"/>
                  </a:cubicBezTo>
                  <a:cubicBezTo>
                    <a:pt x="489" y="382"/>
                    <a:pt x="452" y="442"/>
                    <a:pt x="402" y="494"/>
                  </a:cubicBezTo>
                  <a:close/>
                  <a:moveTo>
                    <a:pt x="405" y="503"/>
                  </a:moveTo>
                  <a:cubicBezTo>
                    <a:pt x="405" y="501"/>
                    <a:pt x="404" y="499"/>
                    <a:pt x="403" y="497"/>
                  </a:cubicBezTo>
                  <a:cubicBezTo>
                    <a:pt x="406" y="494"/>
                    <a:pt x="409" y="491"/>
                    <a:pt x="411" y="488"/>
                  </a:cubicBezTo>
                  <a:cubicBezTo>
                    <a:pt x="409" y="492"/>
                    <a:pt x="408" y="496"/>
                    <a:pt x="407" y="500"/>
                  </a:cubicBezTo>
                  <a:cubicBezTo>
                    <a:pt x="407" y="500"/>
                    <a:pt x="407" y="501"/>
                    <a:pt x="408" y="501"/>
                  </a:cubicBezTo>
                  <a:cubicBezTo>
                    <a:pt x="407" y="502"/>
                    <a:pt x="406" y="502"/>
                    <a:pt x="405" y="503"/>
                  </a:cubicBezTo>
                  <a:close/>
                  <a:moveTo>
                    <a:pt x="407" y="509"/>
                  </a:moveTo>
                  <a:cubicBezTo>
                    <a:pt x="421" y="502"/>
                    <a:pt x="433" y="492"/>
                    <a:pt x="443" y="480"/>
                  </a:cubicBezTo>
                  <a:cubicBezTo>
                    <a:pt x="432" y="495"/>
                    <a:pt x="422" y="510"/>
                    <a:pt x="415" y="528"/>
                  </a:cubicBezTo>
                  <a:cubicBezTo>
                    <a:pt x="412" y="522"/>
                    <a:pt x="410" y="515"/>
                    <a:pt x="407" y="509"/>
                  </a:cubicBezTo>
                  <a:close/>
                  <a:moveTo>
                    <a:pt x="416" y="530"/>
                  </a:moveTo>
                  <a:cubicBezTo>
                    <a:pt x="417" y="530"/>
                    <a:pt x="417" y="530"/>
                    <a:pt x="417" y="530"/>
                  </a:cubicBezTo>
                  <a:cubicBezTo>
                    <a:pt x="443" y="512"/>
                    <a:pt x="459" y="486"/>
                    <a:pt x="479" y="462"/>
                  </a:cubicBezTo>
                  <a:cubicBezTo>
                    <a:pt x="490" y="448"/>
                    <a:pt x="501" y="435"/>
                    <a:pt x="513" y="422"/>
                  </a:cubicBezTo>
                  <a:cubicBezTo>
                    <a:pt x="483" y="461"/>
                    <a:pt x="453" y="500"/>
                    <a:pt x="420" y="537"/>
                  </a:cubicBezTo>
                  <a:cubicBezTo>
                    <a:pt x="419" y="535"/>
                    <a:pt x="417" y="533"/>
                    <a:pt x="416" y="530"/>
                  </a:cubicBezTo>
                  <a:close/>
                  <a:moveTo>
                    <a:pt x="547" y="385"/>
                  </a:moveTo>
                  <a:cubicBezTo>
                    <a:pt x="522" y="416"/>
                    <a:pt x="498" y="447"/>
                    <a:pt x="473" y="478"/>
                  </a:cubicBezTo>
                  <a:cubicBezTo>
                    <a:pt x="470" y="482"/>
                    <a:pt x="467" y="486"/>
                    <a:pt x="463" y="491"/>
                  </a:cubicBezTo>
                  <a:cubicBezTo>
                    <a:pt x="471" y="481"/>
                    <a:pt x="478" y="472"/>
                    <a:pt x="485" y="462"/>
                  </a:cubicBezTo>
                  <a:cubicBezTo>
                    <a:pt x="506" y="436"/>
                    <a:pt x="526" y="411"/>
                    <a:pt x="547" y="385"/>
                  </a:cubicBezTo>
                  <a:close/>
                  <a:moveTo>
                    <a:pt x="427" y="548"/>
                  </a:moveTo>
                  <a:cubicBezTo>
                    <a:pt x="425" y="546"/>
                    <a:pt x="423" y="543"/>
                    <a:pt x="421" y="539"/>
                  </a:cubicBezTo>
                  <a:cubicBezTo>
                    <a:pt x="421" y="539"/>
                    <a:pt x="421" y="539"/>
                    <a:pt x="422" y="539"/>
                  </a:cubicBezTo>
                  <a:cubicBezTo>
                    <a:pt x="464" y="497"/>
                    <a:pt x="500" y="450"/>
                    <a:pt x="535" y="402"/>
                  </a:cubicBezTo>
                  <a:cubicBezTo>
                    <a:pt x="578" y="344"/>
                    <a:pt x="625" y="291"/>
                    <a:pt x="677" y="240"/>
                  </a:cubicBezTo>
                  <a:cubicBezTo>
                    <a:pt x="630" y="293"/>
                    <a:pt x="586" y="349"/>
                    <a:pt x="542" y="405"/>
                  </a:cubicBezTo>
                  <a:cubicBezTo>
                    <a:pt x="506" y="452"/>
                    <a:pt x="461" y="494"/>
                    <a:pt x="427" y="542"/>
                  </a:cubicBezTo>
                  <a:cubicBezTo>
                    <a:pt x="426" y="543"/>
                    <a:pt x="428" y="545"/>
                    <a:pt x="430" y="543"/>
                  </a:cubicBezTo>
                  <a:cubicBezTo>
                    <a:pt x="466" y="491"/>
                    <a:pt x="516" y="444"/>
                    <a:pt x="556" y="393"/>
                  </a:cubicBezTo>
                  <a:cubicBezTo>
                    <a:pt x="578" y="365"/>
                    <a:pt x="600" y="336"/>
                    <a:pt x="622" y="308"/>
                  </a:cubicBezTo>
                  <a:cubicBezTo>
                    <a:pt x="634" y="294"/>
                    <a:pt x="645" y="280"/>
                    <a:pt x="657" y="266"/>
                  </a:cubicBezTo>
                  <a:cubicBezTo>
                    <a:pt x="656" y="267"/>
                    <a:pt x="693" y="223"/>
                    <a:pt x="682" y="247"/>
                  </a:cubicBezTo>
                  <a:cubicBezTo>
                    <a:pt x="679" y="255"/>
                    <a:pt x="675" y="262"/>
                    <a:pt x="670" y="269"/>
                  </a:cubicBezTo>
                  <a:cubicBezTo>
                    <a:pt x="659" y="282"/>
                    <a:pt x="648" y="296"/>
                    <a:pt x="637" y="309"/>
                  </a:cubicBezTo>
                  <a:cubicBezTo>
                    <a:pt x="645" y="301"/>
                    <a:pt x="653" y="292"/>
                    <a:pt x="660" y="283"/>
                  </a:cubicBezTo>
                  <a:cubicBezTo>
                    <a:pt x="649" y="298"/>
                    <a:pt x="636" y="312"/>
                    <a:pt x="623" y="326"/>
                  </a:cubicBezTo>
                  <a:cubicBezTo>
                    <a:pt x="598" y="357"/>
                    <a:pt x="573" y="388"/>
                    <a:pt x="548" y="418"/>
                  </a:cubicBezTo>
                  <a:cubicBezTo>
                    <a:pt x="531" y="438"/>
                    <a:pt x="514" y="459"/>
                    <a:pt x="498" y="480"/>
                  </a:cubicBezTo>
                  <a:cubicBezTo>
                    <a:pt x="496" y="484"/>
                    <a:pt x="493" y="488"/>
                    <a:pt x="490" y="491"/>
                  </a:cubicBezTo>
                  <a:cubicBezTo>
                    <a:pt x="479" y="505"/>
                    <a:pt x="467" y="518"/>
                    <a:pt x="456" y="531"/>
                  </a:cubicBezTo>
                  <a:cubicBezTo>
                    <a:pt x="453" y="530"/>
                    <a:pt x="451" y="528"/>
                    <a:pt x="449" y="523"/>
                  </a:cubicBezTo>
                  <a:cubicBezTo>
                    <a:pt x="456" y="514"/>
                    <a:pt x="463" y="505"/>
                    <a:pt x="471" y="497"/>
                  </a:cubicBezTo>
                  <a:cubicBezTo>
                    <a:pt x="510" y="449"/>
                    <a:pt x="552" y="402"/>
                    <a:pt x="593" y="356"/>
                  </a:cubicBezTo>
                  <a:cubicBezTo>
                    <a:pt x="581" y="367"/>
                    <a:pt x="570" y="379"/>
                    <a:pt x="561" y="389"/>
                  </a:cubicBezTo>
                  <a:cubicBezTo>
                    <a:pt x="515" y="442"/>
                    <a:pt x="469" y="493"/>
                    <a:pt x="427" y="548"/>
                  </a:cubicBezTo>
                  <a:close/>
                  <a:moveTo>
                    <a:pt x="676" y="267"/>
                  </a:moveTo>
                  <a:cubicBezTo>
                    <a:pt x="665" y="283"/>
                    <a:pt x="652" y="298"/>
                    <a:pt x="639" y="312"/>
                  </a:cubicBezTo>
                  <a:cubicBezTo>
                    <a:pt x="634" y="317"/>
                    <a:pt x="629" y="323"/>
                    <a:pt x="624" y="328"/>
                  </a:cubicBezTo>
                  <a:cubicBezTo>
                    <a:pt x="634" y="316"/>
                    <a:pt x="644" y="304"/>
                    <a:pt x="654" y="292"/>
                  </a:cubicBezTo>
                  <a:cubicBezTo>
                    <a:pt x="660" y="285"/>
                    <a:pt x="670" y="276"/>
                    <a:pt x="676" y="267"/>
                  </a:cubicBezTo>
                  <a:close/>
                  <a:moveTo>
                    <a:pt x="615" y="340"/>
                  </a:moveTo>
                  <a:cubicBezTo>
                    <a:pt x="601" y="356"/>
                    <a:pt x="589" y="373"/>
                    <a:pt x="575" y="389"/>
                  </a:cubicBezTo>
                  <a:cubicBezTo>
                    <a:pt x="560" y="407"/>
                    <a:pt x="545" y="426"/>
                    <a:pt x="529" y="444"/>
                  </a:cubicBezTo>
                  <a:cubicBezTo>
                    <a:pt x="557" y="409"/>
                    <a:pt x="586" y="375"/>
                    <a:pt x="615" y="340"/>
                  </a:cubicBezTo>
                  <a:close/>
                  <a:moveTo>
                    <a:pt x="437" y="553"/>
                  </a:moveTo>
                  <a:cubicBezTo>
                    <a:pt x="435" y="554"/>
                    <a:pt x="432" y="553"/>
                    <a:pt x="429" y="550"/>
                  </a:cubicBezTo>
                  <a:cubicBezTo>
                    <a:pt x="436" y="548"/>
                    <a:pt x="441" y="544"/>
                    <a:pt x="447" y="540"/>
                  </a:cubicBezTo>
                  <a:cubicBezTo>
                    <a:pt x="444" y="544"/>
                    <a:pt x="440" y="548"/>
                    <a:pt x="437" y="551"/>
                  </a:cubicBezTo>
                  <a:cubicBezTo>
                    <a:pt x="437" y="552"/>
                    <a:pt x="437" y="553"/>
                    <a:pt x="437" y="553"/>
                  </a:cubicBezTo>
                  <a:close/>
                  <a:moveTo>
                    <a:pt x="439" y="556"/>
                  </a:moveTo>
                  <a:cubicBezTo>
                    <a:pt x="441" y="555"/>
                    <a:pt x="440" y="554"/>
                    <a:pt x="440" y="553"/>
                  </a:cubicBezTo>
                  <a:cubicBezTo>
                    <a:pt x="490" y="525"/>
                    <a:pt x="525" y="465"/>
                    <a:pt x="562" y="422"/>
                  </a:cubicBezTo>
                  <a:cubicBezTo>
                    <a:pt x="569" y="414"/>
                    <a:pt x="575" y="406"/>
                    <a:pt x="582" y="399"/>
                  </a:cubicBezTo>
                  <a:cubicBezTo>
                    <a:pt x="578" y="405"/>
                    <a:pt x="574" y="410"/>
                    <a:pt x="569" y="416"/>
                  </a:cubicBezTo>
                  <a:cubicBezTo>
                    <a:pt x="568" y="417"/>
                    <a:pt x="567" y="419"/>
                    <a:pt x="567" y="420"/>
                  </a:cubicBezTo>
                  <a:cubicBezTo>
                    <a:pt x="566" y="420"/>
                    <a:pt x="566" y="421"/>
                    <a:pt x="565" y="421"/>
                  </a:cubicBezTo>
                  <a:cubicBezTo>
                    <a:pt x="530" y="461"/>
                    <a:pt x="499" y="505"/>
                    <a:pt x="464" y="544"/>
                  </a:cubicBezTo>
                  <a:cubicBezTo>
                    <a:pt x="454" y="554"/>
                    <a:pt x="444" y="563"/>
                    <a:pt x="434" y="573"/>
                  </a:cubicBezTo>
                  <a:cubicBezTo>
                    <a:pt x="437" y="567"/>
                    <a:pt x="439" y="564"/>
                    <a:pt x="439" y="556"/>
                  </a:cubicBezTo>
                  <a:close/>
                  <a:moveTo>
                    <a:pt x="520" y="508"/>
                  </a:moveTo>
                  <a:cubicBezTo>
                    <a:pt x="528" y="497"/>
                    <a:pt x="537" y="486"/>
                    <a:pt x="545" y="475"/>
                  </a:cubicBezTo>
                  <a:cubicBezTo>
                    <a:pt x="549" y="469"/>
                    <a:pt x="553" y="464"/>
                    <a:pt x="557" y="459"/>
                  </a:cubicBezTo>
                  <a:cubicBezTo>
                    <a:pt x="579" y="432"/>
                    <a:pt x="603" y="406"/>
                    <a:pt x="626" y="379"/>
                  </a:cubicBezTo>
                  <a:cubicBezTo>
                    <a:pt x="605" y="406"/>
                    <a:pt x="585" y="434"/>
                    <a:pt x="563" y="460"/>
                  </a:cubicBezTo>
                  <a:cubicBezTo>
                    <a:pt x="549" y="478"/>
                    <a:pt x="533" y="495"/>
                    <a:pt x="517" y="511"/>
                  </a:cubicBezTo>
                  <a:cubicBezTo>
                    <a:pt x="518" y="510"/>
                    <a:pt x="519" y="509"/>
                    <a:pt x="520" y="508"/>
                  </a:cubicBezTo>
                  <a:close/>
                  <a:moveTo>
                    <a:pt x="508" y="513"/>
                  </a:moveTo>
                  <a:cubicBezTo>
                    <a:pt x="486" y="541"/>
                    <a:pt x="449" y="570"/>
                    <a:pt x="434" y="587"/>
                  </a:cubicBezTo>
                  <a:cubicBezTo>
                    <a:pt x="452" y="568"/>
                    <a:pt x="472" y="553"/>
                    <a:pt x="488" y="531"/>
                  </a:cubicBezTo>
                  <a:cubicBezTo>
                    <a:pt x="514" y="496"/>
                    <a:pt x="538" y="463"/>
                    <a:pt x="568" y="431"/>
                  </a:cubicBezTo>
                  <a:cubicBezTo>
                    <a:pt x="576" y="422"/>
                    <a:pt x="585" y="412"/>
                    <a:pt x="594" y="403"/>
                  </a:cubicBezTo>
                  <a:cubicBezTo>
                    <a:pt x="583" y="418"/>
                    <a:pt x="571" y="433"/>
                    <a:pt x="559" y="448"/>
                  </a:cubicBezTo>
                  <a:cubicBezTo>
                    <a:pt x="542" y="469"/>
                    <a:pt x="525" y="491"/>
                    <a:pt x="508" y="513"/>
                  </a:cubicBezTo>
                  <a:close/>
                  <a:moveTo>
                    <a:pt x="596" y="432"/>
                  </a:moveTo>
                  <a:cubicBezTo>
                    <a:pt x="583" y="447"/>
                    <a:pt x="569" y="463"/>
                    <a:pt x="556" y="479"/>
                  </a:cubicBezTo>
                  <a:cubicBezTo>
                    <a:pt x="543" y="495"/>
                    <a:pt x="530" y="511"/>
                    <a:pt x="517" y="527"/>
                  </a:cubicBezTo>
                  <a:cubicBezTo>
                    <a:pt x="528" y="512"/>
                    <a:pt x="539" y="496"/>
                    <a:pt x="551" y="482"/>
                  </a:cubicBezTo>
                  <a:cubicBezTo>
                    <a:pt x="565" y="465"/>
                    <a:pt x="580" y="449"/>
                    <a:pt x="596" y="432"/>
                  </a:cubicBezTo>
                  <a:close/>
                  <a:moveTo>
                    <a:pt x="581" y="440"/>
                  </a:moveTo>
                  <a:cubicBezTo>
                    <a:pt x="605" y="410"/>
                    <a:pt x="629" y="380"/>
                    <a:pt x="653" y="350"/>
                  </a:cubicBezTo>
                  <a:cubicBezTo>
                    <a:pt x="657" y="345"/>
                    <a:pt x="687" y="309"/>
                    <a:pt x="669" y="340"/>
                  </a:cubicBezTo>
                  <a:cubicBezTo>
                    <a:pt x="655" y="365"/>
                    <a:pt x="632" y="386"/>
                    <a:pt x="612" y="407"/>
                  </a:cubicBezTo>
                  <a:cubicBezTo>
                    <a:pt x="601" y="418"/>
                    <a:pt x="591" y="429"/>
                    <a:pt x="581" y="440"/>
                  </a:cubicBezTo>
                  <a:close/>
                  <a:moveTo>
                    <a:pt x="635" y="363"/>
                  </a:moveTo>
                  <a:cubicBezTo>
                    <a:pt x="616" y="387"/>
                    <a:pt x="596" y="410"/>
                    <a:pt x="576" y="432"/>
                  </a:cubicBezTo>
                  <a:cubicBezTo>
                    <a:pt x="575" y="433"/>
                    <a:pt x="574" y="434"/>
                    <a:pt x="574" y="435"/>
                  </a:cubicBezTo>
                  <a:cubicBezTo>
                    <a:pt x="577" y="431"/>
                    <a:pt x="579" y="427"/>
                    <a:pt x="582" y="424"/>
                  </a:cubicBezTo>
                  <a:cubicBezTo>
                    <a:pt x="595" y="406"/>
                    <a:pt x="609" y="389"/>
                    <a:pt x="622" y="371"/>
                  </a:cubicBezTo>
                  <a:cubicBezTo>
                    <a:pt x="628" y="365"/>
                    <a:pt x="634" y="358"/>
                    <a:pt x="640" y="351"/>
                  </a:cubicBezTo>
                  <a:cubicBezTo>
                    <a:pt x="652" y="339"/>
                    <a:pt x="670" y="325"/>
                    <a:pt x="678" y="314"/>
                  </a:cubicBezTo>
                  <a:cubicBezTo>
                    <a:pt x="678" y="314"/>
                    <a:pt x="678" y="314"/>
                    <a:pt x="678" y="314"/>
                  </a:cubicBezTo>
                  <a:cubicBezTo>
                    <a:pt x="668" y="331"/>
                    <a:pt x="647" y="349"/>
                    <a:pt x="635" y="363"/>
                  </a:cubicBezTo>
                  <a:close/>
                  <a:moveTo>
                    <a:pt x="607" y="386"/>
                  </a:moveTo>
                  <a:cubicBezTo>
                    <a:pt x="589" y="405"/>
                    <a:pt x="571" y="423"/>
                    <a:pt x="554" y="441"/>
                  </a:cubicBezTo>
                  <a:cubicBezTo>
                    <a:pt x="564" y="429"/>
                    <a:pt x="574" y="416"/>
                    <a:pt x="584" y="403"/>
                  </a:cubicBezTo>
                  <a:cubicBezTo>
                    <a:pt x="597" y="388"/>
                    <a:pt x="610" y="373"/>
                    <a:pt x="623" y="358"/>
                  </a:cubicBezTo>
                  <a:cubicBezTo>
                    <a:pt x="641" y="337"/>
                    <a:pt x="667" y="315"/>
                    <a:pt x="680" y="291"/>
                  </a:cubicBezTo>
                  <a:cubicBezTo>
                    <a:pt x="674" y="303"/>
                    <a:pt x="666" y="314"/>
                    <a:pt x="658" y="326"/>
                  </a:cubicBezTo>
                  <a:cubicBezTo>
                    <a:pt x="640" y="345"/>
                    <a:pt x="623" y="365"/>
                    <a:pt x="607" y="386"/>
                  </a:cubicBezTo>
                  <a:close/>
                  <a:moveTo>
                    <a:pt x="430" y="583"/>
                  </a:moveTo>
                  <a:cubicBezTo>
                    <a:pt x="450" y="564"/>
                    <a:pt x="469" y="544"/>
                    <a:pt x="486" y="522"/>
                  </a:cubicBezTo>
                  <a:cubicBezTo>
                    <a:pt x="482" y="527"/>
                    <a:pt x="477" y="531"/>
                    <a:pt x="473" y="536"/>
                  </a:cubicBezTo>
                  <a:cubicBezTo>
                    <a:pt x="480" y="528"/>
                    <a:pt x="487" y="520"/>
                    <a:pt x="495" y="512"/>
                  </a:cubicBezTo>
                  <a:cubicBezTo>
                    <a:pt x="510" y="493"/>
                    <a:pt x="525" y="473"/>
                    <a:pt x="540" y="455"/>
                  </a:cubicBezTo>
                  <a:cubicBezTo>
                    <a:pt x="537" y="459"/>
                    <a:pt x="534" y="463"/>
                    <a:pt x="531" y="466"/>
                  </a:cubicBezTo>
                  <a:cubicBezTo>
                    <a:pt x="525" y="474"/>
                    <a:pt x="520" y="481"/>
                    <a:pt x="514" y="488"/>
                  </a:cubicBezTo>
                  <a:cubicBezTo>
                    <a:pt x="511" y="492"/>
                    <a:pt x="508" y="496"/>
                    <a:pt x="505" y="500"/>
                  </a:cubicBezTo>
                  <a:cubicBezTo>
                    <a:pt x="506" y="498"/>
                    <a:pt x="508" y="496"/>
                    <a:pt x="509" y="495"/>
                  </a:cubicBezTo>
                  <a:cubicBezTo>
                    <a:pt x="504" y="502"/>
                    <a:pt x="499" y="509"/>
                    <a:pt x="494" y="517"/>
                  </a:cubicBezTo>
                  <a:cubicBezTo>
                    <a:pt x="475" y="546"/>
                    <a:pt x="451" y="565"/>
                    <a:pt x="428" y="589"/>
                  </a:cubicBezTo>
                  <a:cubicBezTo>
                    <a:pt x="428" y="587"/>
                    <a:pt x="429" y="585"/>
                    <a:pt x="430" y="583"/>
                  </a:cubicBezTo>
                  <a:close/>
                  <a:moveTo>
                    <a:pt x="425" y="597"/>
                  </a:moveTo>
                  <a:cubicBezTo>
                    <a:pt x="438" y="590"/>
                    <a:pt x="449" y="582"/>
                    <a:pt x="460" y="572"/>
                  </a:cubicBezTo>
                  <a:cubicBezTo>
                    <a:pt x="447" y="586"/>
                    <a:pt x="435" y="601"/>
                    <a:pt x="423" y="615"/>
                  </a:cubicBezTo>
                  <a:cubicBezTo>
                    <a:pt x="423" y="609"/>
                    <a:pt x="424" y="603"/>
                    <a:pt x="425" y="597"/>
                  </a:cubicBezTo>
                  <a:close/>
                  <a:moveTo>
                    <a:pt x="462" y="577"/>
                  </a:moveTo>
                  <a:cubicBezTo>
                    <a:pt x="458" y="582"/>
                    <a:pt x="455" y="586"/>
                    <a:pt x="451" y="591"/>
                  </a:cubicBezTo>
                  <a:cubicBezTo>
                    <a:pt x="424" y="620"/>
                    <a:pt x="429" y="611"/>
                    <a:pt x="453" y="587"/>
                  </a:cubicBezTo>
                  <a:cubicBezTo>
                    <a:pt x="456" y="584"/>
                    <a:pt x="459" y="581"/>
                    <a:pt x="462" y="577"/>
                  </a:cubicBezTo>
                  <a:close/>
                  <a:moveTo>
                    <a:pt x="423" y="621"/>
                  </a:moveTo>
                  <a:cubicBezTo>
                    <a:pt x="449" y="599"/>
                    <a:pt x="471" y="574"/>
                    <a:pt x="491" y="547"/>
                  </a:cubicBezTo>
                  <a:cubicBezTo>
                    <a:pt x="503" y="533"/>
                    <a:pt x="516" y="519"/>
                    <a:pt x="528" y="505"/>
                  </a:cubicBezTo>
                  <a:cubicBezTo>
                    <a:pt x="528" y="505"/>
                    <a:pt x="527" y="506"/>
                    <a:pt x="527" y="507"/>
                  </a:cubicBezTo>
                  <a:cubicBezTo>
                    <a:pt x="514" y="524"/>
                    <a:pt x="501" y="543"/>
                    <a:pt x="489" y="561"/>
                  </a:cubicBezTo>
                  <a:cubicBezTo>
                    <a:pt x="468" y="586"/>
                    <a:pt x="447" y="609"/>
                    <a:pt x="425" y="630"/>
                  </a:cubicBezTo>
                  <a:cubicBezTo>
                    <a:pt x="424" y="627"/>
                    <a:pt x="424" y="624"/>
                    <a:pt x="423" y="621"/>
                  </a:cubicBezTo>
                  <a:close/>
                  <a:moveTo>
                    <a:pt x="427" y="642"/>
                  </a:moveTo>
                  <a:cubicBezTo>
                    <a:pt x="426" y="639"/>
                    <a:pt x="426" y="637"/>
                    <a:pt x="425" y="634"/>
                  </a:cubicBezTo>
                  <a:cubicBezTo>
                    <a:pt x="454" y="612"/>
                    <a:pt x="476" y="585"/>
                    <a:pt x="496" y="556"/>
                  </a:cubicBezTo>
                  <a:cubicBezTo>
                    <a:pt x="509" y="540"/>
                    <a:pt x="522" y="523"/>
                    <a:pt x="535" y="508"/>
                  </a:cubicBezTo>
                  <a:cubicBezTo>
                    <a:pt x="563" y="477"/>
                    <a:pt x="588" y="444"/>
                    <a:pt x="615" y="413"/>
                  </a:cubicBezTo>
                  <a:cubicBezTo>
                    <a:pt x="624" y="403"/>
                    <a:pt x="633" y="393"/>
                    <a:pt x="641" y="383"/>
                  </a:cubicBezTo>
                  <a:cubicBezTo>
                    <a:pt x="652" y="371"/>
                    <a:pt x="663" y="360"/>
                    <a:pt x="674" y="349"/>
                  </a:cubicBezTo>
                  <a:cubicBezTo>
                    <a:pt x="674" y="349"/>
                    <a:pt x="674" y="349"/>
                    <a:pt x="674" y="349"/>
                  </a:cubicBezTo>
                  <a:cubicBezTo>
                    <a:pt x="655" y="370"/>
                    <a:pt x="638" y="393"/>
                    <a:pt x="620" y="414"/>
                  </a:cubicBezTo>
                  <a:cubicBezTo>
                    <a:pt x="586" y="456"/>
                    <a:pt x="550" y="497"/>
                    <a:pt x="517" y="539"/>
                  </a:cubicBezTo>
                  <a:cubicBezTo>
                    <a:pt x="489" y="576"/>
                    <a:pt x="454" y="607"/>
                    <a:pt x="428" y="645"/>
                  </a:cubicBezTo>
                  <a:cubicBezTo>
                    <a:pt x="428" y="644"/>
                    <a:pt x="428" y="643"/>
                    <a:pt x="427" y="642"/>
                  </a:cubicBezTo>
                  <a:close/>
                  <a:moveTo>
                    <a:pt x="673" y="398"/>
                  </a:moveTo>
                  <a:cubicBezTo>
                    <a:pt x="669" y="407"/>
                    <a:pt x="664" y="415"/>
                    <a:pt x="658" y="424"/>
                  </a:cubicBezTo>
                  <a:cubicBezTo>
                    <a:pt x="632" y="457"/>
                    <a:pt x="603" y="488"/>
                    <a:pt x="576" y="521"/>
                  </a:cubicBezTo>
                  <a:cubicBezTo>
                    <a:pt x="587" y="506"/>
                    <a:pt x="598" y="490"/>
                    <a:pt x="610" y="476"/>
                  </a:cubicBezTo>
                  <a:cubicBezTo>
                    <a:pt x="619" y="465"/>
                    <a:pt x="627" y="452"/>
                    <a:pt x="635" y="440"/>
                  </a:cubicBezTo>
                  <a:cubicBezTo>
                    <a:pt x="643" y="428"/>
                    <a:pt x="651" y="416"/>
                    <a:pt x="661" y="405"/>
                  </a:cubicBezTo>
                  <a:cubicBezTo>
                    <a:pt x="662" y="401"/>
                    <a:pt x="664" y="399"/>
                    <a:pt x="665" y="397"/>
                  </a:cubicBezTo>
                  <a:cubicBezTo>
                    <a:pt x="665" y="397"/>
                    <a:pt x="664" y="398"/>
                    <a:pt x="664" y="398"/>
                  </a:cubicBezTo>
                  <a:cubicBezTo>
                    <a:pt x="669" y="390"/>
                    <a:pt x="674" y="381"/>
                    <a:pt x="678" y="373"/>
                  </a:cubicBezTo>
                  <a:cubicBezTo>
                    <a:pt x="679" y="376"/>
                    <a:pt x="680" y="380"/>
                    <a:pt x="681" y="384"/>
                  </a:cubicBezTo>
                  <a:cubicBezTo>
                    <a:pt x="680" y="384"/>
                    <a:pt x="680" y="384"/>
                    <a:pt x="679" y="384"/>
                  </a:cubicBezTo>
                  <a:cubicBezTo>
                    <a:pt x="675" y="387"/>
                    <a:pt x="671" y="391"/>
                    <a:pt x="668" y="395"/>
                  </a:cubicBezTo>
                  <a:cubicBezTo>
                    <a:pt x="669" y="394"/>
                    <a:pt x="671" y="395"/>
                    <a:pt x="673" y="398"/>
                  </a:cubicBezTo>
                  <a:close/>
                  <a:moveTo>
                    <a:pt x="648" y="443"/>
                  </a:moveTo>
                  <a:cubicBezTo>
                    <a:pt x="651" y="439"/>
                    <a:pt x="654" y="435"/>
                    <a:pt x="656" y="431"/>
                  </a:cubicBezTo>
                  <a:cubicBezTo>
                    <a:pt x="662" y="424"/>
                    <a:pt x="668" y="416"/>
                    <a:pt x="674" y="409"/>
                  </a:cubicBezTo>
                  <a:cubicBezTo>
                    <a:pt x="674" y="411"/>
                    <a:pt x="674" y="414"/>
                    <a:pt x="675" y="416"/>
                  </a:cubicBezTo>
                  <a:cubicBezTo>
                    <a:pt x="666" y="424"/>
                    <a:pt x="657" y="433"/>
                    <a:pt x="648" y="443"/>
                  </a:cubicBezTo>
                  <a:close/>
                  <a:moveTo>
                    <a:pt x="664" y="440"/>
                  </a:moveTo>
                  <a:cubicBezTo>
                    <a:pt x="655" y="457"/>
                    <a:pt x="642" y="471"/>
                    <a:pt x="630" y="486"/>
                  </a:cubicBezTo>
                  <a:cubicBezTo>
                    <a:pt x="610" y="510"/>
                    <a:pt x="590" y="534"/>
                    <a:pt x="570" y="558"/>
                  </a:cubicBezTo>
                  <a:cubicBezTo>
                    <a:pt x="554" y="579"/>
                    <a:pt x="538" y="599"/>
                    <a:pt x="521" y="619"/>
                  </a:cubicBezTo>
                  <a:cubicBezTo>
                    <a:pt x="523" y="617"/>
                    <a:pt x="525" y="614"/>
                    <a:pt x="526" y="612"/>
                  </a:cubicBezTo>
                  <a:cubicBezTo>
                    <a:pt x="567" y="558"/>
                    <a:pt x="612" y="505"/>
                    <a:pt x="650" y="449"/>
                  </a:cubicBezTo>
                  <a:cubicBezTo>
                    <a:pt x="667" y="421"/>
                    <a:pt x="671" y="418"/>
                    <a:pt x="664" y="440"/>
                  </a:cubicBezTo>
                  <a:close/>
                  <a:moveTo>
                    <a:pt x="450" y="669"/>
                  </a:moveTo>
                  <a:cubicBezTo>
                    <a:pt x="469" y="650"/>
                    <a:pt x="489" y="618"/>
                    <a:pt x="507" y="595"/>
                  </a:cubicBezTo>
                  <a:cubicBezTo>
                    <a:pt x="525" y="574"/>
                    <a:pt x="541" y="552"/>
                    <a:pt x="557" y="530"/>
                  </a:cubicBezTo>
                  <a:cubicBezTo>
                    <a:pt x="571" y="511"/>
                    <a:pt x="587" y="493"/>
                    <a:pt x="603" y="474"/>
                  </a:cubicBezTo>
                  <a:cubicBezTo>
                    <a:pt x="591" y="492"/>
                    <a:pt x="579" y="509"/>
                    <a:pt x="566" y="525"/>
                  </a:cubicBezTo>
                  <a:cubicBezTo>
                    <a:pt x="527" y="572"/>
                    <a:pt x="495" y="626"/>
                    <a:pt x="450" y="669"/>
                  </a:cubicBezTo>
                  <a:close/>
                  <a:moveTo>
                    <a:pt x="502" y="623"/>
                  </a:moveTo>
                  <a:cubicBezTo>
                    <a:pt x="488" y="644"/>
                    <a:pt x="474" y="665"/>
                    <a:pt x="458" y="684"/>
                  </a:cubicBezTo>
                  <a:cubicBezTo>
                    <a:pt x="469" y="671"/>
                    <a:pt x="486" y="644"/>
                    <a:pt x="500" y="626"/>
                  </a:cubicBezTo>
                  <a:cubicBezTo>
                    <a:pt x="501" y="625"/>
                    <a:pt x="502" y="624"/>
                    <a:pt x="502" y="623"/>
                  </a:cubicBezTo>
                  <a:close/>
                  <a:moveTo>
                    <a:pt x="633" y="420"/>
                  </a:moveTo>
                  <a:cubicBezTo>
                    <a:pt x="618" y="439"/>
                    <a:pt x="601" y="457"/>
                    <a:pt x="585" y="475"/>
                  </a:cubicBezTo>
                  <a:cubicBezTo>
                    <a:pt x="604" y="447"/>
                    <a:pt x="624" y="419"/>
                    <a:pt x="646" y="393"/>
                  </a:cubicBezTo>
                  <a:cubicBezTo>
                    <a:pt x="650" y="389"/>
                    <a:pt x="659" y="381"/>
                    <a:pt x="665" y="379"/>
                  </a:cubicBezTo>
                  <a:cubicBezTo>
                    <a:pt x="655" y="392"/>
                    <a:pt x="637" y="414"/>
                    <a:pt x="633" y="420"/>
                  </a:cubicBezTo>
                  <a:close/>
                  <a:moveTo>
                    <a:pt x="667" y="379"/>
                  </a:moveTo>
                  <a:cubicBezTo>
                    <a:pt x="670" y="379"/>
                    <a:pt x="670" y="383"/>
                    <a:pt x="663" y="394"/>
                  </a:cubicBezTo>
                  <a:cubicBezTo>
                    <a:pt x="659" y="401"/>
                    <a:pt x="655" y="407"/>
                    <a:pt x="650" y="413"/>
                  </a:cubicBezTo>
                  <a:cubicBezTo>
                    <a:pt x="646" y="418"/>
                    <a:pt x="642" y="423"/>
                    <a:pt x="638" y="427"/>
                  </a:cubicBezTo>
                  <a:cubicBezTo>
                    <a:pt x="634" y="432"/>
                    <a:pt x="629" y="437"/>
                    <a:pt x="625" y="442"/>
                  </a:cubicBezTo>
                  <a:cubicBezTo>
                    <a:pt x="604" y="466"/>
                    <a:pt x="584" y="489"/>
                    <a:pt x="565" y="514"/>
                  </a:cubicBezTo>
                  <a:cubicBezTo>
                    <a:pt x="549" y="536"/>
                    <a:pt x="531" y="557"/>
                    <a:pt x="514" y="578"/>
                  </a:cubicBezTo>
                  <a:cubicBezTo>
                    <a:pt x="519" y="571"/>
                    <a:pt x="523" y="565"/>
                    <a:pt x="528" y="558"/>
                  </a:cubicBezTo>
                  <a:cubicBezTo>
                    <a:pt x="543" y="537"/>
                    <a:pt x="558" y="515"/>
                    <a:pt x="573" y="493"/>
                  </a:cubicBezTo>
                  <a:cubicBezTo>
                    <a:pt x="606" y="457"/>
                    <a:pt x="639" y="420"/>
                    <a:pt x="667" y="379"/>
                  </a:cubicBezTo>
                  <a:close/>
                  <a:moveTo>
                    <a:pt x="619" y="422"/>
                  </a:moveTo>
                  <a:cubicBezTo>
                    <a:pt x="600" y="444"/>
                    <a:pt x="581" y="466"/>
                    <a:pt x="563" y="488"/>
                  </a:cubicBezTo>
                  <a:cubicBezTo>
                    <a:pt x="523" y="539"/>
                    <a:pt x="490" y="601"/>
                    <a:pt x="438" y="641"/>
                  </a:cubicBezTo>
                  <a:cubicBezTo>
                    <a:pt x="448" y="634"/>
                    <a:pt x="459" y="611"/>
                    <a:pt x="468" y="602"/>
                  </a:cubicBezTo>
                  <a:cubicBezTo>
                    <a:pt x="479" y="591"/>
                    <a:pt x="490" y="579"/>
                    <a:pt x="500" y="568"/>
                  </a:cubicBezTo>
                  <a:cubicBezTo>
                    <a:pt x="523" y="542"/>
                    <a:pt x="542" y="512"/>
                    <a:pt x="565" y="486"/>
                  </a:cubicBezTo>
                  <a:cubicBezTo>
                    <a:pt x="585" y="461"/>
                    <a:pt x="606" y="436"/>
                    <a:pt x="626" y="411"/>
                  </a:cubicBezTo>
                  <a:cubicBezTo>
                    <a:pt x="624" y="415"/>
                    <a:pt x="621" y="419"/>
                    <a:pt x="619" y="422"/>
                  </a:cubicBezTo>
                  <a:close/>
                  <a:moveTo>
                    <a:pt x="617" y="425"/>
                  </a:moveTo>
                  <a:cubicBezTo>
                    <a:pt x="611" y="434"/>
                    <a:pt x="605" y="443"/>
                    <a:pt x="600" y="452"/>
                  </a:cubicBezTo>
                  <a:cubicBezTo>
                    <a:pt x="594" y="460"/>
                    <a:pt x="589" y="469"/>
                    <a:pt x="583" y="477"/>
                  </a:cubicBezTo>
                  <a:cubicBezTo>
                    <a:pt x="579" y="482"/>
                    <a:pt x="574" y="487"/>
                    <a:pt x="570" y="492"/>
                  </a:cubicBezTo>
                  <a:cubicBezTo>
                    <a:pt x="557" y="506"/>
                    <a:pt x="546" y="519"/>
                    <a:pt x="534" y="533"/>
                  </a:cubicBezTo>
                  <a:cubicBezTo>
                    <a:pt x="561" y="497"/>
                    <a:pt x="588" y="460"/>
                    <a:pt x="617" y="425"/>
                  </a:cubicBezTo>
                  <a:close/>
                  <a:moveTo>
                    <a:pt x="550" y="518"/>
                  </a:moveTo>
                  <a:cubicBezTo>
                    <a:pt x="557" y="510"/>
                    <a:pt x="564" y="503"/>
                    <a:pt x="572" y="495"/>
                  </a:cubicBezTo>
                  <a:cubicBezTo>
                    <a:pt x="547" y="532"/>
                    <a:pt x="521" y="569"/>
                    <a:pt x="493" y="604"/>
                  </a:cubicBezTo>
                  <a:cubicBezTo>
                    <a:pt x="487" y="612"/>
                    <a:pt x="481" y="620"/>
                    <a:pt x="474" y="628"/>
                  </a:cubicBezTo>
                  <a:cubicBezTo>
                    <a:pt x="473" y="630"/>
                    <a:pt x="472" y="632"/>
                    <a:pt x="470" y="633"/>
                  </a:cubicBezTo>
                  <a:cubicBezTo>
                    <a:pt x="467" y="637"/>
                    <a:pt x="430" y="671"/>
                    <a:pt x="446" y="652"/>
                  </a:cubicBezTo>
                  <a:cubicBezTo>
                    <a:pt x="453" y="643"/>
                    <a:pt x="461" y="632"/>
                    <a:pt x="468" y="623"/>
                  </a:cubicBezTo>
                  <a:cubicBezTo>
                    <a:pt x="494" y="587"/>
                    <a:pt x="521" y="552"/>
                    <a:pt x="550" y="518"/>
                  </a:cubicBezTo>
                  <a:close/>
                  <a:moveTo>
                    <a:pt x="590" y="508"/>
                  </a:moveTo>
                  <a:cubicBezTo>
                    <a:pt x="592" y="506"/>
                    <a:pt x="593" y="504"/>
                    <a:pt x="595" y="502"/>
                  </a:cubicBezTo>
                  <a:cubicBezTo>
                    <a:pt x="593" y="504"/>
                    <a:pt x="592" y="506"/>
                    <a:pt x="590" y="508"/>
                  </a:cubicBezTo>
                  <a:cubicBezTo>
                    <a:pt x="579" y="524"/>
                    <a:pt x="567" y="538"/>
                    <a:pt x="556" y="553"/>
                  </a:cubicBezTo>
                  <a:cubicBezTo>
                    <a:pt x="567" y="538"/>
                    <a:pt x="578" y="522"/>
                    <a:pt x="590" y="508"/>
                  </a:cubicBezTo>
                  <a:close/>
                  <a:moveTo>
                    <a:pt x="659" y="377"/>
                  </a:moveTo>
                  <a:cubicBezTo>
                    <a:pt x="652" y="382"/>
                    <a:pt x="646" y="388"/>
                    <a:pt x="640" y="394"/>
                  </a:cubicBezTo>
                  <a:cubicBezTo>
                    <a:pt x="651" y="380"/>
                    <a:pt x="662" y="366"/>
                    <a:pt x="673" y="352"/>
                  </a:cubicBezTo>
                  <a:cubicBezTo>
                    <a:pt x="673" y="353"/>
                    <a:pt x="673" y="354"/>
                    <a:pt x="673" y="355"/>
                  </a:cubicBezTo>
                  <a:cubicBezTo>
                    <a:pt x="673" y="356"/>
                    <a:pt x="674" y="358"/>
                    <a:pt x="674" y="360"/>
                  </a:cubicBezTo>
                  <a:cubicBezTo>
                    <a:pt x="669" y="366"/>
                    <a:pt x="664" y="371"/>
                    <a:pt x="659" y="377"/>
                  </a:cubicBezTo>
                  <a:close/>
                  <a:moveTo>
                    <a:pt x="430" y="650"/>
                  </a:moveTo>
                  <a:cubicBezTo>
                    <a:pt x="444" y="641"/>
                    <a:pt x="457" y="630"/>
                    <a:pt x="468" y="618"/>
                  </a:cubicBezTo>
                  <a:cubicBezTo>
                    <a:pt x="457" y="632"/>
                    <a:pt x="446" y="647"/>
                    <a:pt x="434" y="661"/>
                  </a:cubicBezTo>
                  <a:cubicBezTo>
                    <a:pt x="433" y="657"/>
                    <a:pt x="431" y="654"/>
                    <a:pt x="430" y="650"/>
                  </a:cubicBezTo>
                  <a:close/>
                  <a:moveTo>
                    <a:pt x="436" y="665"/>
                  </a:moveTo>
                  <a:cubicBezTo>
                    <a:pt x="444" y="661"/>
                    <a:pt x="451" y="656"/>
                    <a:pt x="458" y="650"/>
                  </a:cubicBezTo>
                  <a:cubicBezTo>
                    <a:pt x="452" y="658"/>
                    <a:pt x="446" y="667"/>
                    <a:pt x="441" y="675"/>
                  </a:cubicBezTo>
                  <a:cubicBezTo>
                    <a:pt x="439" y="672"/>
                    <a:pt x="437" y="668"/>
                    <a:pt x="436" y="665"/>
                  </a:cubicBezTo>
                  <a:close/>
                  <a:moveTo>
                    <a:pt x="443" y="679"/>
                  </a:moveTo>
                  <a:cubicBezTo>
                    <a:pt x="456" y="667"/>
                    <a:pt x="470" y="654"/>
                    <a:pt x="482" y="641"/>
                  </a:cubicBezTo>
                  <a:cubicBezTo>
                    <a:pt x="470" y="657"/>
                    <a:pt x="459" y="674"/>
                    <a:pt x="450" y="691"/>
                  </a:cubicBezTo>
                  <a:cubicBezTo>
                    <a:pt x="447" y="687"/>
                    <a:pt x="445" y="683"/>
                    <a:pt x="443" y="679"/>
                  </a:cubicBezTo>
                  <a:close/>
                  <a:moveTo>
                    <a:pt x="452" y="696"/>
                  </a:moveTo>
                  <a:cubicBezTo>
                    <a:pt x="496" y="647"/>
                    <a:pt x="530" y="590"/>
                    <a:pt x="571" y="539"/>
                  </a:cubicBezTo>
                  <a:cubicBezTo>
                    <a:pt x="582" y="524"/>
                    <a:pt x="594" y="510"/>
                    <a:pt x="606" y="496"/>
                  </a:cubicBezTo>
                  <a:cubicBezTo>
                    <a:pt x="595" y="512"/>
                    <a:pt x="584" y="528"/>
                    <a:pt x="573" y="542"/>
                  </a:cubicBezTo>
                  <a:cubicBezTo>
                    <a:pt x="552" y="569"/>
                    <a:pt x="533" y="597"/>
                    <a:pt x="513" y="625"/>
                  </a:cubicBezTo>
                  <a:cubicBezTo>
                    <a:pt x="505" y="636"/>
                    <a:pt x="497" y="649"/>
                    <a:pt x="489" y="661"/>
                  </a:cubicBezTo>
                  <a:cubicBezTo>
                    <a:pt x="485" y="666"/>
                    <a:pt x="482" y="671"/>
                    <a:pt x="478" y="676"/>
                  </a:cubicBezTo>
                  <a:cubicBezTo>
                    <a:pt x="472" y="684"/>
                    <a:pt x="466" y="691"/>
                    <a:pt x="458" y="697"/>
                  </a:cubicBezTo>
                  <a:cubicBezTo>
                    <a:pt x="459" y="696"/>
                    <a:pt x="458" y="694"/>
                    <a:pt x="456" y="695"/>
                  </a:cubicBezTo>
                  <a:cubicBezTo>
                    <a:pt x="455" y="696"/>
                    <a:pt x="454" y="697"/>
                    <a:pt x="453" y="698"/>
                  </a:cubicBezTo>
                  <a:cubicBezTo>
                    <a:pt x="453" y="697"/>
                    <a:pt x="452" y="696"/>
                    <a:pt x="452" y="696"/>
                  </a:cubicBezTo>
                  <a:close/>
                  <a:moveTo>
                    <a:pt x="458" y="706"/>
                  </a:moveTo>
                  <a:cubicBezTo>
                    <a:pt x="457" y="704"/>
                    <a:pt x="456" y="702"/>
                    <a:pt x="454" y="700"/>
                  </a:cubicBezTo>
                  <a:cubicBezTo>
                    <a:pt x="460" y="696"/>
                    <a:pt x="466" y="691"/>
                    <a:pt x="471" y="686"/>
                  </a:cubicBezTo>
                  <a:cubicBezTo>
                    <a:pt x="467" y="693"/>
                    <a:pt x="462" y="700"/>
                    <a:pt x="458" y="706"/>
                  </a:cubicBezTo>
                  <a:close/>
                  <a:moveTo>
                    <a:pt x="461" y="711"/>
                  </a:moveTo>
                  <a:cubicBezTo>
                    <a:pt x="474" y="697"/>
                    <a:pt x="487" y="683"/>
                    <a:pt x="499" y="669"/>
                  </a:cubicBezTo>
                  <a:cubicBezTo>
                    <a:pt x="487" y="685"/>
                    <a:pt x="475" y="701"/>
                    <a:pt x="464" y="717"/>
                  </a:cubicBezTo>
                  <a:cubicBezTo>
                    <a:pt x="463" y="715"/>
                    <a:pt x="462" y="713"/>
                    <a:pt x="461" y="711"/>
                  </a:cubicBezTo>
                  <a:close/>
                  <a:moveTo>
                    <a:pt x="470" y="726"/>
                  </a:moveTo>
                  <a:cubicBezTo>
                    <a:pt x="471" y="726"/>
                    <a:pt x="471" y="726"/>
                    <a:pt x="472" y="725"/>
                  </a:cubicBezTo>
                  <a:cubicBezTo>
                    <a:pt x="472" y="725"/>
                    <a:pt x="472" y="725"/>
                    <a:pt x="472" y="725"/>
                  </a:cubicBezTo>
                  <a:cubicBezTo>
                    <a:pt x="474" y="723"/>
                    <a:pt x="476" y="721"/>
                    <a:pt x="477" y="721"/>
                  </a:cubicBezTo>
                  <a:cubicBezTo>
                    <a:pt x="481" y="716"/>
                    <a:pt x="486" y="711"/>
                    <a:pt x="490" y="706"/>
                  </a:cubicBezTo>
                  <a:cubicBezTo>
                    <a:pt x="495" y="700"/>
                    <a:pt x="500" y="695"/>
                    <a:pt x="504" y="689"/>
                  </a:cubicBezTo>
                  <a:cubicBezTo>
                    <a:pt x="495" y="704"/>
                    <a:pt x="485" y="718"/>
                    <a:pt x="476" y="732"/>
                  </a:cubicBezTo>
                  <a:cubicBezTo>
                    <a:pt x="474" y="731"/>
                    <a:pt x="472" y="729"/>
                    <a:pt x="470" y="726"/>
                  </a:cubicBezTo>
                  <a:close/>
                  <a:moveTo>
                    <a:pt x="483" y="733"/>
                  </a:moveTo>
                  <a:cubicBezTo>
                    <a:pt x="489" y="726"/>
                    <a:pt x="495" y="718"/>
                    <a:pt x="502" y="711"/>
                  </a:cubicBezTo>
                  <a:cubicBezTo>
                    <a:pt x="498" y="718"/>
                    <a:pt x="493" y="725"/>
                    <a:pt x="489" y="733"/>
                  </a:cubicBezTo>
                  <a:cubicBezTo>
                    <a:pt x="487" y="733"/>
                    <a:pt x="485" y="733"/>
                    <a:pt x="483" y="733"/>
                  </a:cubicBezTo>
                  <a:close/>
                  <a:moveTo>
                    <a:pt x="496" y="732"/>
                  </a:moveTo>
                  <a:cubicBezTo>
                    <a:pt x="501" y="725"/>
                    <a:pt x="507" y="718"/>
                    <a:pt x="512" y="711"/>
                  </a:cubicBezTo>
                  <a:cubicBezTo>
                    <a:pt x="513" y="722"/>
                    <a:pt x="508" y="729"/>
                    <a:pt x="496" y="732"/>
                  </a:cubicBezTo>
                  <a:close/>
                  <a:moveTo>
                    <a:pt x="512" y="708"/>
                  </a:moveTo>
                  <a:cubicBezTo>
                    <a:pt x="512" y="708"/>
                    <a:pt x="511" y="708"/>
                    <a:pt x="510" y="708"/>
                  </a:cubicBezTo>
                  <a:cubicBezTo>
                    <a:pt x="508" y="710"/>
                    <a:pt x="506" y="713"/>
                    <a:pt x="504" y="715"/>
                  </a:cubicBezTo>
                  <a:cubicBezTo>
                    <a:pt x="506" y="711"/>
                    <a:pt x="508" y="707"/>
                    <a:pt x="510" y="702"/>
                  </a:cubicBezTo>
                  <a:cubicBezTo>
                    <a:pt x="510" y="700"/>
                    <a:pt x="508" y="699"/>
                    <a:pt x="507" y="700"/>
                  </a:cubicBezTo>
                  <a:cubicBezTo>
                    <a:pt x="499" y="708"/>
                    <a:pt x="492" y="717"/>
                    <a:pt x="485" y="725"/>
                  </a:cubicBezTo>
                  <a:cubicBezTo>
                    <a:pt x="495" y="709"/>
                    <a:pt x="507" y="694"/>
                    <a:pt x="515" y="676"/>
                  </a:cubicBezTo>
                  <a:cubicBezTo>
                    <a:pt x="516" y="674"/>
                    <a:pt x="513" y="673"/>
                    <a:pt x="512" y="674"/>
                  </a:cubicBezTo>
                  <a:cubicBezTo>
                    <a:pt x="499" y="692"/>
                    <a:pt x="484" y="708"/>
                    <a:pt x="469" y="725"/>
                  </a:cubicBezTo>
                  <a:cubicBezTo>
                    <a:pt x="468" y="723"/>
                    <a:pt x="467" y="722"/>
                    <a:pt x="466" y="720"/>
                  </a:cubicBezTo>
                  <a:cubicBezTo>
                    <a:pt x="487" y="700"/>
                    <a:pt x="507" y="678"/>
                    <a:pt x="525" y="656"/>
                  </a:cubicBezTo>
                  <a:cubicBezTo>
                    <a:pt x="514" y="671"/>
                    <a:pt x="513" y="688"/>
                    <a:pt x="512" y="708"/>
                  </a:cubicBezTo>
                  <a:close/>
                  <a:moveTo>
                    <a:pt x="588" y="605"/>
                  </a:moveTo>
                  <a:cubicBezTo>
                    <a:pt x="568" y="616"/>
                    <a:pt x="549" y="631"/>
                    <a:pt x="532" y="647"/>
                  </a:cubicBezTo>
                  <a:cubicBezTo>
                    <a:pt x="531" y="648"/>
                    <a:pt x="531" y="649"/>
                    <a:pt x="530" y="650"/>
                  </a:cubicBezTo>
                  <a:cubicBezTo>
                    <a:pt x="534" y="645"/>
                    <a:pt x="539" y="639"/>
                    <a:pt x="543" y="634"/>
                  </a:cubicBezTo>
                  <a:cubicBezTo>
                    <a:pt x="543" y="635"/>
                    <a:pt x="545" y="635"/>
                    <a:pt x="546" y="634"/>
                  </a:cubicBezTo>
                  <a:cubicBezTo>
                    <a:pt x="568" y="617"/>
                    <a:pt x="586" y="596"/>
                    <a:pt x="604" y="575"/>
                  </a:cubicBezTo>
                  <a:cubicBezTo>
                    <a:pt x="598" y="585"/>
                    <a:pt x="592" y="595"/>
                    <a:pt x="588" y="605"/>
                  </a:cubicBezTo>
                  <a:close/>
                  <a:moveTo>
                    <a:pt x="633" y="589"/>
                  </a:moveTo>
                  <a:cubicBezTo>
                    <a:pt x="623" y="595"/>
                    <a:pt x="613" y="599"/>
                    <a:pt x="602" y="601"/>
                  </a:cubicBezTo>
                  <a:cubicBezTo>
                    <a:pt x="603" y="600"/>
                    <a:pt x="602" y="599"/>
                    <a:pt x="601" y="598"/>
                  </a:cubicBezTo>
                  <a:cubicBezTo>
                    <a:pt x="621" y="575"/>
                    <a:pt x="638" y="548"/>
                    <a:pt x="658" y="525"/>
                  </a:cubicBezTo>
                  <a:cubicBezTo>
                    <a:pt x="687" y="491"/>
                    <a:pt x="633" y="562"/>
                    <a:pt x="638" y="556"/>
                  </a:cubicBezTo>
                  <a:cubicBezTo>
                    <a:pt x="628" y="568"/>
                    <a:pt x="619" y="581"/>
                    <a:pt x="610" y="595"/>
                  </a:cubicBezTo>
                  <a:cubicBezTo>
                    <a:pt x="609" y="596"/>
                    <a:pt x="612" y="598"/>
                    <a:pt x="613" y="597"/>
                  </a:cubicBezTo>
                  <a:cubicBezTo>
                    <a:pt x="634" y="578"/>
                    <a:pt x="650" y="557"/>
                    <a:pt x="667" y="536"/>
                  </a:cubicBezTo>
                  <a:cubicBezTo>
                    <a:pt x="655" y="551"/>
                    <a:pt x="643" y="571"/>
                    <a:pt x="633" y="589"/>
                  </a:cubicBezTo>
                  <a:close/>
                  <a:moveTo>
                    <a:pt x="647" y="579"/>
                  </a:moveTo>
                  <a:cubicBezTo>
                    <a:pt x="654" y="570"/>
                    <a:pt x="661" y="561"/>
                    <a:pt x="669" y="551"/>
                  </a:cubicBezTo>
                  <a:cubicBezTo>
                    <a:pt x="670" y="550"/>
                    <a:pt x="667" y="547"/>
                    <a:pt x="666" y="549"/>
                  </a:cubicBezTo>
                  <a:cubicBezTo>
                    <a:pt x="660" y="556"/>
                    <a:pt x="626" y="605"/>
                    <a:pt x="648" y="574"/>
                  </a:cubicBezTo>
                  <a:cubicBezTo>
                    <a:pt x="659" y="557"/>
                    <a:pt x="670" y="542"/>
                    <a:pt x="677" y="524"/>
                  </a:cubicBezTo>
                  <a:cubicBezTo>
                    <a:pt x="677" y="544"/>
                    <a:pt x="664" y="565"/>
                    <a:pt x="647" y="579"/>
                  </a:cubicBezTo>
                  <a:close/>
                  <a:moveTo>
                    <a:pt x="677" y="521"/>
                  </a:moveTo>
                  <a:cubicBezTo>
                    <a:pt x="677" y="521"/>
                    <a:pt x="675" y="520"/>
                    <a:pt x="675" y="521"/>
                  </a:cubicBezTo>
                  <a:cubicBezTo>
                    <a:pt x="658" y="541"/>
                    <a:pt x="636" y="562"/>
                    <a:pt x="622" y="583"/>
                  </a:cubicBezTo>
                  <a:cubicBezTo>
                    <a:pt x="639" y="558"/>
                    <a:pt x="659" y="535"/>
                    <a:pt x="676" y="509"/>
                  </a:cubicBezTo>
                  <a:cubicBezTo>
                    <a:pt x="677" y="513"/>
                    <a:pt x="677" y="517"/>
                    <a:pt x="677" y="521"/>
                  </a:cubicBezTo>
                  <a:close/>
                  <a:moveTo>
                    <a:pt x="674" y="505"/>
                  </a:moveTo>
                  <a:cubicBezTo>
                    <a:pt x="642" y="532"/>
                    <a:pt x="622" y="568"/>
                    <a:pt x="596" y="600"/>
                  </a:cubicBezTo>
                  <a:cubicBezTo>
                    <a:pt x="597" y="592"/>
                    <a:pt x="600" y="585"/>
                    <a:pt x="605" y="578"/>
                  </a:cubicBezTo>
                  <a:cubicBezTo>
                    <a:pt x="614" y="564"/>
                    <a:pt x="627" y="551"/>
                    <a:pt x="638" y="538"/>
                  </a:cubicBezTo>
                  <a:cubicBezTo>
                    <a:pt x="650" y="524"/>
                    <a:pt x="659" y="511"/>
                    <a:pt x="668" y="496"/>
                  </a:cubicBezTo>
                  <a:cubicBezTo>
                    <a:pt x="669" y="494"/>
                    <a:pt x="666" y="492"/>
                    <a:pt x="665" y="494"/>
                  </a:cubicBezTo>
                  <a:cubicBezTo>
                    <a:pt x="645" y="517"/>
                    <a:pt x="627" y="541"/>
                    <a:pt x="608" y="566"/>
                  </a:cubicBezTo>
                  <a:cubicBezTo>
                    <a:pt x="594" y="584"/>
                    <a:pt x="563" y="605"/>
                    <a:pt x="554" y="621"/>
                  </a:cubicBezTo>
                  <a:cubicBezTo>
                    <a:pt x="556" y="617"/>
                    <a:pt x="558" y="614"/>
                    <a:pt x="561" y="610"/>
                  </a:cubicBezTo>
                  <a:cubicBezTo>
                    <a:pt x="570" y="599"/>
                    <a:pt x="579" y="587"/>
                    <a:pt x="588" y="575"/>
                  </a:cubicBezTo>
                  <a:cubicBezTo>
                    <a:pt x="613" y="545"/>
                    <a:pt x="640" y="518"/>
                    <a:pt x="660" y="484"/>
                  </a:cubicBezTo>
                  <a:cubicBezTo>
                    <a:pt x="667" y="491"/>
                    <a:pt x="672" y="498"/>
                    <a:pt x="674" y="505"/>
                  </a:cubicBezTo>
                  <a:close/>
                  <a:moveTo>
                    <a:pt x="609" y="548"/>
                  </a:moveTo>
                  <a:cubicBezTo>
                    <a:pt x="618" y="537"/>
                    <a:pt x="627" y="526"/>
                    <a:pt x="637" y="515"/>
                  </a:cubicBezTo>
                  <a:cubicBezTo>
                    <a:pt x="639" y="511"/>
                    <a:pt x="642" y="508"/>
                    <a:pt x="645" y="504"/>
                  </a:cubicBezTo>
                  <a:cubicBezTo>
                    <a:pt x="634" y="519"/>
                    <a:pt x="622" y="533"/>
                    <a:pt x="610" y="547"/>
                  </a:cubicBezTo>
                  <a:cubicBezTo>
                    <a:pt x="609" y="548"/>
                    <a:pt x="609" y="548"/>
                    <a:pt x="609" y="548"/>
                  </a:cubicBezTo>
                  <a:close/>
                  <a:moveTo>
                    <a:pt x="661" y="476"/>
                  </a:moveTo>
                  <a:cubicBezTo>
                    <a:pt x="634" y="516"/>
                    <a:pt x="600" y="552"/>
                    <a:pt x="572" y="591"/>
                  </a:cubicBezTo>
                  <a:cubicBezTo>
                    <a:pt x="551" y="619"/>
                    <a:pt x="531" y="646"/>
                    <a:pt x="509" y="672"/>
                  </a:cubicBezTo>
                  <a:cubicBezTo>
                    <a:pt x="504" y="677"/>
                    <a:pt x="456" y="733"/>
                    <a:pt x="483" y="696"/>
                  </a:cubicBezTo>
                  <a:cubicBezTo>
                    <a:pt x="543" y="614"/>
                    <a:pt x="613" y="540"/>
                    <a:pt x="669" y="454"/>
                  </a:cubicBezTo>
                  <a:cubicBezTo>
                    <a:pt x="666" y="462"/>
                    <a:pt x="664" y="469"/>
                    <a:pt x="661" y="476"/>
                  </a:cubicBezTo>
                  <a:close/>
                  <a:moveTo>
                    <a:pt x="676" y="422"/>
                  </a:moveTo>
                  <a:cubicBezTo>
                    <a:pt x="677" y="426"/>
                    <a:pt x="677" y="431"/>
                    <a:pt x="677" y="435"/>
                  </a:cubicBezTo>
                  <a:cubicBezTo>
                    <a:pt x="644" y="478"/>
                    <a:pt x="612" y="522"/>
                    <a:pt x="579" y="566"/>
                  </a:cubicBezTo>
                  <a:cubicBezTo>
                    <a:pt x="563" y="585"/>
                    <a:pt x="548" y="605"/>
                    <a:pt x="532" y="625"/>
                  </a:cubicBezTo>
                  <a:cubicBezTo>
                    <a:pt x="525" y="634"/>
                    <a:pt x="518" y="643"/>
                    <a:pt x="511" y="651"/>
                  </a:cubicBezTo>
                  <a:cubicBezTo>
                    <a:pt x="505" y="659"/>
                    <a:pt x="447" y="729"/>
                    <a:pt x="474" y="687"/>
                  </a:cubicBezTo>
                  <a:cubicBezTo>
                    <a:pt x="476" y="683"/>
                    <a:pt x="479" y="680"/>
                    <a:pt x="481" y="676"/>
                  </a:cubicBezTo>
                  <a:cubicBezTo>
                    <a:pt x="492" y="663"/>
                    <a:pt x="501" y="649"/>
                    <a:pt x="511" y="635"/>
                  </a:cubicBezTo>
                  <a:cubicBezTo>
                    <a:pt x="541" y="596"/>
                    <a:pt x="573" y="559"/>
                    <a:pt x="604" y="521"/>
                  </a:cubicBezTo>
                  <a:cubicBezTo>
                    <a:pt x="630" y="488"/>
                    <a:pt x="659" y="460"/>
                    <a:pt x="676" y="422"/>
                  </a:cubicBezTo>
                  <a:close/>
                  <a:moveTo>
                    <a:pt x="678" y="404"/>
                  </a:moveTo>
                  <a:cubicBezTo>
                    <a:pt x="678" y="403"/>
                    <a:pt x="678" y="403"/>
                    <a:pt x="679" y="403"/>
                  </a:cubicBezTo>
                  <a:cubicBezTo>
                    <a:pt x="680" y="401"/>
                    <a:pt x="677" y="399"/>
                    <a:pt x="676" y="401"/>
                  </a:cubicBezTo>
                  <a:cubicBezTo>
                    <a:pt x="674" y="403"/>
                    <a:pt x="672" y="405"/>
                    <a:pt x="671" y="408"/>
                  </a:cubicBezTo>
                  <a:cubicBezTo>
                    <a:pt x="675" y="401"/>
                    <a:pt x="678" y="394"/>
                    <a:pt x="681" y="387"/>
                  </a:cubicBezTo>
                  <a:cubicBezTo>
                    <a:pt x="683" y="394"/>
                    <a:pt x="682" y="401"/>
                    <a:pt x="678" y="404"/>
                  </a:cubicBezTo>
                  <a:close/>
                  <a:moveTo>
                    <a:pt x="686" y="330"/>
                  </a:moveTo>
                  <a:cubicBezTo>
                    <a:pt x="676" y="341"/>
                    <a:pt x="666" y="353"/>
                    <a:pt x="656" y="364"/>
                  </a:cubicBezTo>
                  <a:cubicBezTo>
                    <a:pt x="666" y="351"/>
                    <a:pt x="675" y="336"/>
                    <a:pt x="682" y="321"/>
                  </a:cubicBezTo>
                  <a:cubicBezTo>
                    <a:pt x="685" y="325"/>
                    <a:pt x="686" y="327"/>
                    <a:pt x="687" y="330"/>
                  </a:cubicBezTo>
                  <a:cubicBezTo>
                    <a:pt x="686" y="330"/>
                    <a:pt x="686" y="330"/>
                    <a:pt x="686" y="330"/>
                  </a:cubicBezTo>
                  <a:close/>
                  <a:moveTo>
                    <a:pt x="684" y="299"/>
                  </a:moveTo>
                  <a:cubicBezTo>
                    <a:pt x="678" y="305"/>
                    <a:pt x="672" y="311"/>
                    <a:pt x="666" y="317"/>
                  </a:cubicBezTo>
                  <a:cubicBezTo>
                    <a:pt x="674" y="306"/>
                    <a:pt x="681" y="294"/>
                    <a:pt x="688" y="283"/>
                  </a:cubicBezTo>
                  <a:cubicBezTo>
                    <a:pt x="687" y="288"/>
                    <a:pt x="686" y="294"/>
                    <a:pt x="684" y="299"/>
                  </a:cubicBezTo>
                  <a:close/>
                  <a:moveTo>
                    <a:pt x="689" y="277"/>
                  </a:moveTo>
                  <a:cubicBezTo>
                    <a:pt x="689" y="277"/>
                    <a:pt x="688" y="277"/>
                    <a:pt x="688" y="277"/>
                  </a:cubicBezTo>
                  <a:cubicBezTo>
                    <a:pt x="663" y="307"/>
                    <a:pt x="638" y="337"/>
                    <a:pt x="612" y="367"/>
                  </a:cubicBezTo>
                  <a:cubicBezTo>
                    <a:pt x="616" y="361"/>
                    <a:pt x="620" y="356"/>
                    <a:pt x="624" y="351"/>
                  </a:cubicBezTo>
                  <a:cubicBezTo>
                    <a:pt x="647" y="325"/>
                    <a:pt x="670" y="298"/>
                    <a:pt x="689" y="269"/>
                  </a:cubicBezTo>
                  <a:cubicBezTo>
                    <a:pt x="689" y="272"/>
                    <a:pt x="689" y="274"/>
                    <a:pt x="689" y="277"/>
                  </a:cubicBezTo>
                  <a:close/>
                  <a:moveTo>
                    <a:pt x="689" y="267"/>
                  </a:moveTo>
                  <a:cubicBezTo>
                    <a:pt x="689" y="267"/>
                    <a:pt x="688" y="266"/>
                    <a:pt x="687" y="267"/>
                  </a:cubicBezTo>
                  <a:cubicBezTo>
                    <a:pt x="655" y="297"/>
                    <a:pt x="628" y="335"/>
                    <a:pt x="601" y="372"/>
                  </a:cubicBezTo>
                  <a:cubicBezTo>
                    <a:pt x="591" y="383"/>
                    <a:pt x="582" y="394"/>
                    <a:pt x="572" y="405"/>
                  </a:cubicBezTo>
                  <a:cubicBezTo>
                    <a:pt x="550" y="431"/>
                    <a:pt x="527" y="456"/>
                    <a:pt x="507" y="483"/>
                  </a:cubicBezTo>
                  <a:cubicBezTo>
                    <a:pt x="497" y="495"/>
                    <a:pt x="490" y="505"/>
                    <a:pt x="480" y="517"/>
                  </a:cubicBezTo>
                  <a:cubicBezTo>
                    <a:pt x="477" y="519"/>
                    <a:pt x="436" y="556"/>
                    <a:pt x="451" y="540"/>
                  </a:cubicBezTo>
                  <a:cubicBezTo>
                    <a:pt x="454" y="537"/>
                    <a:pt x="457" y="533"/>
                    <a:pt x="461" y="529"/>
                  </a:cubicBezTo>
                  <a:cubicBezTo>
                    <a:pt x="473" y="519"/>
                    <a:pt x="483" y="506"/>
                    <a:pt x="493" y="493"/>
                  </a:cubicBezTo>
                  <a:cubicBezTo>
                    <a:pt x="521" y="459"/>
                    <a:pt x="549" y="425"/>
                    <a:pt x="577" y="391"/>
                  </a:cubicBezTo>
                  <a:cubicBezTo>
                    <a:pt x="615" y="346"/>
                    <a:pt x="659" y="301"/>
                    <a:pt x="690" y="251"/>
                  </a:cubicBezTo>
                  <a:cubicBezTo>
                    <a:pt x="690" y="250"/>
                    <a:pt x="688" y="248"/>
                    <a:pt x="687" y="249"/>
                  </a:cubicBezTo>
                  <a:cubicBezTo>
                    <a:pt x="683" y="254"/>
                    <a:pt x="679" y="259"/>
                    <a:pt x="675" y="263"/>
                  </a:cubicBezTo>
                  <a:cubicBezTo>
                    <a:pt x="683" y="252"/>
                    <a:pt x="689" y="239"/>
                    <a:pt x="693" y="225"/>
                  </a:cubicBezTo>
                  <a:cubicBezTo>
                    <a:pt x="693" y="225"/>
                    <a:pt x="693" y="224"/>
                    <a:pt x="693" y="224"/>
                  </a:cubicBezTo>
                  <a:cubicBezTo>
                    <a:pt x="693" y="224"/>
                    <a:pt x="693" y="223"/>
                    <a:pt x="693" y="223"/>
                  </a:cubicBezTo>
                  <a:cubicBezTo>
                    <a:pt x="689" y="237"/>
                    <a:pt x="690" y="252"/>
                    <a:pt x="68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346325" y="2136775"/>
              <a:ext cx="439738" cy="403225"/>
            </a:xfrm>
            <a:custGeom>
              <a:avLst/>
              <a:gdLst>
                <a:gd name="T0" fmla="*/ 143 w 178"/>
                <a:gd name="T1" fmla="*/ 78 h 163"/>
                <a:gd name="T2" fmla="*/ 132 w 178"/>
                <a:gd name="T3" fmla="*/ 87 h 163"/>
                <a:gd name="T4" fmla="*/ 122 w 178"/>
                <a:gd name="T5" fmla="*/ 108 h 163"/>
                <a:gd name="T6" fmla="*/ 113 w 178"/>
                <a:gd name="T7" fmla="*/ 95 h 163"/>
                <a:gd name="T8" fmla="*/ 92 w 178"/>
                <a:gd name="T9" fmla="*/ 78 h 163"/>
                <a:gd name="T10" fmla="*/ 113 w 178"/>
                <a:gd name="T11" fmla="*/ 52 h 163"/>
                <a:gd name="T12" fmla="*/ 122 w 178"/>
                <a:gd name="T13" fmla="*/ 1 h 163"/>
                <a:gd name="T14" fmla="*/ 87 w 178"/>
                <a:gd name="T15" fmla="*/ 32 h 163"/>
                <a:gd name="T16" fmla="*/ 55 w 178"/>
                <a:gd name="T17" fmla="*/ 116 h 163"/>
                <a:gd name="T18" fmla="*/ 69 w 178"/>
                <a:gd name="T19" fmla="*/ 129 h 163"/>
                <a:gd name="T20" fmla="*/ 109 w 178"/>
                <a:gd name="T21" fmla="*/ 152 h 163"/>
                <a:gd name="T22" fmla="*/ 120 w 178"/>
                <a:gd name="T23" fmla="*/ 156 h 163"/>
                <a:gd name="T24" fmla="*/ 129 w 178"/>
                <a:gd name="T25" fmla="*/ 155 h 163"/>
                <a:gd name="T26" fmla="*/ 173 w 178"/>
                <a:gd name="T27" fmla="*/ 100 h 163"/>
                <a:gd name="T28" fmla="*/ 159 w 178"/>
                <a:gd name="T29" fmla="*/ 143 h 163"/>
                <a:gd name="T30" fmla="*/ 160 w 178"/>
                <a:gd name="T31" fmla="*/ 117 h 163"/>
                <a:gd name="T32" fmla="*/ 172 w 178"/>
                <a:gd name="T33" fmla="*/ 110 h 163"/>
                <a:gd name="T34" fmla="*/ 160 w 178"/>
                <a:gd name="T35" fmla="*/ 91 h 163"/>
                <a:gd name="T36" fmla="*/ 128 w 178"/>
                <a:gd name="T37" fmla="*/ 124 h 163"/>
                <a:gd name="T38" fmla="*/ 120 w 178"/>
                <a:gd name="T39" fmla="*/ 115 h 163"/>
                <a:gd name="T40" fmla="*/ 113 w 178"/>
                <a:gd name="T41" fmla="*/ 102 h 163"/>
                <a:gd name="T42" fmla="*/ 100 w 178"/>
                <a:gd name="T43" fmla="*/ 89 h 163"/>
                <a:gd name="T44" fmla="*/ 110 w 178"/>
                <a:gd name="T45" fmla="*/ 100 h 163"/>
                <a:gd name="T46" fmla="*/ 100 w 178"/>
                <a:gd name="T47" fmla="*/ 90 h 163"/>
                <a:gd name="T48" fmla="*/ 76 w 178"/>
                <a:gd name="T49" fmla="*/ 110 h 163"/>
                <a:gd name="T50" fmla="*/ 74 w 178"/>
                <a:gd name="T51" fmla="*/ 98 h 163"/>
                <a:gd name="T52" fmla="*/ 105 w 178"/>
                <a:gd name="T53" fmla="*/ 47 h 163"/>
                <a:gd name="T54" fmla="*/ 117 w 178"/>
                <a:gd name="T55" fmla="*/ 29 h 163"/>
                <a:gd name="T56" fmla="*/ 118 w 178"/>
                <a:gd name="T57" fmla="*/ 41 h 163"/>
                <a:gd name="T58" fmla="*/ 122 w 178"/>
                <a:gd name="T59" fmla="*/ 25 h 163"/>
                <a:gd name="T60" fmla="*/ 117 w 178"/>
                <a:gd name="T61" fmla="*/ 12 h 163"/>
                <a:gd name="T62" fmla="*/ 117 w 178"/>
                <a:gd name="T63" fmla="*/ 12 h 163"/>
                <a:gd name="T64" fmla="*/ 115 w 178"/>
                <a:gd name="T65" fmla="*/ 10 h 163"/>
                <a:gd name="T66" fmla="*/ 80 w 178"/>
                <a:gd name="T67" fmla="*/ 62 h 163"/>
                <a:gd name="T68" fmla="*/ 80 w 178"/>
                <a:gd name="T69" fmla="*/ 62 h 163"/>
                <a:gd name="T70" fmla="*/ 58 w 178"/>
                <a:gd name="T71" fmla="*/ 64 h 163"/>
                <a:gd name="T72" fmla="*/ 13 w 178"/>
                <a:gd name="T73" fmla="*/ 105 h 163"/>
                <a:gd name="T74" fmla="*/ 28 w 178"/>
                <a:gd name="T75" fmla="*/ 91 h 163"/>
                <a:gd name="T76" fmla="*/ 43 w 178"/>
                <a:gd name="T77" fmla="*/ 79 h 163"/>
                <a:gd name="T78" fmla="*/ 39 w 178"/>
                <a:gd name="T79" fmla="*/ 100 h 163"/>
                <a:gd name="T80" fmla="*/ 80 w 178"/>
                <a:gd name="T81" fmla="*/ 67 h 163"/>
                <a:gd name="T82" fmla="*/ 57 w 178"/>
                <a:gd name="T83" fmla="*/ 114 h 163"/>
                <a:gd name="T84" fmla="*/ 57 w 178"/>
                <a:gd name="T85" fmla="*/ 114 h 163"/>
                <a:gd name="T86" fmla="*/ 67 w 178"/>
                <a:gd name="T87" fmla="*/ 120 h 163"/>
                <a:gd name="T88" fmla="*/ 87 w 178"/>
                <a:gd name="T89" fmla="*/ 104 h 163"/>
                <a:gd name="T90" fmla="*/ 76 w 178"/>
                <a:gd name="T91" fmla="*/ 128 h 163"/>
                <a:gd name="T92" fmla="*/ 86 w 178"/>
                <a:gd name="T93" fmla="*/ 134 h 163"/>
                <a:gd name="T94" fmla="*/ 96 w 178"/>
                <a:gd name="T95" fmla="*/ 140 h 163"/>
                <a:gd name="T96" fmla="*/ 153 w 178"/>
                <a:gd name="T97" fmla="*/ 88 h 163"/>
                <a:gd name="T98" fmla="*/ 148 w 178"/>
                <a:gd name="T99" fmla="*/ 85 h 163"/>
                <a:gd name="T100" fmla="*/ 114 w 178"/>
                <a:gd name="T101" fmla="*/ 152 h 163"/>
                <a:gd name="T102" fmla="*/ 156 w 178"/>
                <a:gd name="T103" fmla="*/ 1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8" h="163">
                  <a:moveTo>
                    <a:pt x="173" y="100"/>
                  </a:moveTo>
                  <a:cubicBezTo>
                    <a:pt x="173" y="99"/>
                    <a:pt x="172" y="98"/>
                    <a:pt x="171" y="98"/>
                  </a:cubicBezTo>
                  <a:cubicBezTo>
                    <a:pt x="170" y="96"/>
                    <a:pt x="167" y="94"/>
                    <a:pt x="165" y="92"/>
                  </a:cubicBezTo>
                  <a:cubicBezTo>
                    <a:pt x="165" y="91"/>
                    <a:pt x="164" y="90"/>
                    <a:pt x="163" y="90"/>
                  </a:cubicBezTo>
                  <a:cubicBezTo>
                    <a:pt x="157" y="86"/>
                    <a:pt x="150" y="83"/>
                    <a:pt x="143" y="78"/>
                  </a:cubicBezTo>
                  <a:cubicBezTo>
                    <a:pt x="143" y="77"/>
                    <a:pt x="142" y="77"/>
                    <a:pt x="141" y="77"/>
                  </a:cubicBezTo>
                  <a:cubicBezTo>
                    <a:pt x="141" y="77"/>
                    <a:pt x="141" y="77"/>
                    <a:pt x="140" y="77"/>
                  </a:cubicBezTo>
                  <a:cubicBezTo>
                    <a:pt x="139" y="75"/>
                    <a:pt x="137" y="78"/>
                    <a:pt x="138" y="79"/>
                  </a:cubicBezTo>
                  <a:cubicBezTo>
                    <a:pt x="136" y="82"/>
                    <a:pt x="133" y="86"/>
                    <a:pt x="131" y="90"/>
                  </a:cubicBezTo>
                  <a:cubicBezTo>
                    <a:pt x="131" y="89"/>
                    <a:pt x="132" y="88"/>
                    <a:pt x="132" y="87"/>
                  </a:cubicBezTo>
                  <a:cubicBezTo>
                    <a:pt x="132" y="86"/>
                    <a:pt x="130" y="85"/>
                    <a:pt x="129" y="87"/>
                  </a:cubicBezTo>
                  <a:cubicBezTo>
                    <a:pt x="129" y="91"/>
                    <a:pt x="127" y="95"/>
                    <a:pt x="126" y="99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1"/>
                  </a:cubicBezTo>
                  <a:cubicBezTo>
                    <a:pt x="124" y="103"/>
                    <a:pt x="123" y="105"/>
                    <a:pt x="122" y="108"/>
                  </a:cubicBezTo>
                  <a:cubicBezTo>
                    <a:pt x="121" y="109"/>
                    <a:pt x="122" y="111"/>
                    <a:pt x="123" y="112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1"/>
                  </a:cubicBezTo>
                  <a:cubicBezTo>
                    <a:pt x="120" y="107"/>
                    <a:pt x="118" y="104"/>
                    <a:pt x="117" y="101"/>
                  </a:cubicBezTo>
                  <a:cubicBezTo>
                    <a:pt x="116" y="99"/>
                    <a:pt x="114" y="97"/>
                    <a:pt x="113" y="95"/>
                  </a:cubicBezTo>
                  <a:cubicBezTo>
                    <a:pt x="113" y="95"/>
                    <a:pt x="113" y="94"/>
                    <a:pt x="113" y="94"/>
                  </a:cubicBezTo>
                  <a:cubicBezTo>
                    <a:pt x="113" y="93"/>
                    <a:pt x="113" y="93"/>
                    <a:pt x="112" y="93"/>
                  </a:cubicBezTo>
                  <a:cubicBezTo>
                    <a:pt x="107" y="88"/>
                    <a:pt x="100" y="84"/>
                    <a:pt x="94" y="81"/>
                  </a:cubicBezTo>
                  <a:cubicBezTo>
                    <a:pt x="94" y="81"/>
                    <a:pt x="95" y="80"/>
                    <a:pt x="95" y="80"/>
                  </a:cubicBezTo>
                  <a:cubicBezTo>
                    <a:pt x="96" y="78"/>
                    <a:pt x="94" y="76"/>
                    <a:pt x="92" y="78"/>
                  </a:cubicBezTo>
                  <a:cubicBezTo>
                    <a:pt x="92" y="78"/>
                    <a:pt x="91" y="79"/>
                    <a:pt x="91" y="79"/>
                  </a:cubicBezTo>
                  <a:cubicBezTo>
                    <a:pt x="90" y="79"/>
                    <a:pt x="89" y="79"/>
                    <a:pt x="89" y="78"/>
                  </a:cubicBezTo>
                  <a:cubicBezTo>
                    <a:pt x="87" y="78"/>
                    <a:pt x="86" y="79"/>
                    <a:pt x="86" y="80"/>
                  </a:cubicBezTo>
                  <a:cubicBezTo>
                    <a:pt x="86" y="72"/>
                    <a:pt x="79" y="65"/>
                    <a:pt x="89" y="58"/>
                  </a:cubicBezTo>
                  <a:cubicBezTo>
                    <a:pt x="96" y="53"/>
                    <a:pt x="105" y="51"/>
                    <a:pt x="113" y="52"/>
                  </a:cubicBezTo>
                  <a:cubicBezTo>
                    <a:pt x="118" y="54"/>
                    <a:pt x="121" y="52"/>
                    <a:pt x="125" y="49"/>
                  </a:cubicBezTo>
                  <a:cubicBezTo>
                    <a:pt x="134" y="43"/>
                    <a:pt x="140" y="27"/>
                    <a:pt x="134" y="17"/>
                  </a:cubicBezTo>
                  <a:cubicBezTo>
                    <a:pt x="131" y="10"/>
                    <a:pt x="127" y="7"/>
                    <a:pt x="124" y="5"/>
                  </a:cubicBezTo>
                  <a:cubicBezTo>
                    <a:pt x="124" y="4"/>
                    <a:pt x="125" y="4"/>
                    <a:pt x="125" y="3"/>
                  </a:cubicBezTo>
                  <a:cubicBezTo>
                    <a:pt x="126" y="2"/>
                    <a:pt x="124" y="0"/>
                    <a:pt x="122" y="1"/>
                  </a:cubicBezTo>
                  <a:cubicBezTo>
                    <a:pt x="122" y="2"/>
                    <a:pt x="121" y="2"/>
                    <a:pt x="121" y="3"/>
                  </a:cubicBezTo>
                  <a:cubicBezTo>
                    <a:pt x="109" y="0"/>
                    <a:pt x="98" y="19"/>
                    <a:pt x="90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2"/>
                    <a:pt x="88" y="32"/>
                    <a:pt x="87" y="32"/>
                  </a:cubicBezTo>
                  <a:cubicBezTo>
                    <a:pt x="87" y="32"/>
                    <a:pt x="87" y="33"/>
                    <a:pt x="86" y="33"/>
                  </a:cubicBezTo>
                  <a:cubicBezTo>
                    <a:pt x="81" y="35"/>
                    <a:pt x="76" y="38"/>
                    <a:pt x="72" y="42"/>
                  </a:cubicBezTo>
                  <a:cubicBezTo>
                    <a:pt x="46" y="57"/>
                    <a:pt x="12" y="77"/>
                    <a:pt x="4" y="102"/>
                  </a:cubicBezTo>
                  <a:cubicBezTo>
                    <a:pt x="0" y="113"/>
                    <a:pt x="13" y="114"/>
                    <a:pt x="21" y="113"/>
                  </a:cubicBezTo>
                  <a:cubicBezTo>
                    <a:pt x="34" y="109"/>
                    <a:pt x="37" y="100"/>
                    <a:pt x="55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7"/>
                    <a:pt x="55" y="117"/>
                    <a:pt x="55" y="118"/>
                  </a:cubicBezTo>
                  <a:cubicBezTo>
                    <a:pt x="54" y="119"/>
                    <a:pt x="56" y="121"/>
                    <a:pt x="57" y="120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61" y="123"/>
                    <a:pt x="65" y="127"/>
                    <a:pt x="69" y="129"/>
                  </a:cubicBezTo>
                  <a:cubicBezTo>
                    <a:pt x="78" y="134"/>
                    <a:pt x="86" y="138"/>
                    <a:pt x="95" y="143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3" y="146"/>
                    <a:pt x="96" y="148"/>
                    <a:pt x="97" y="147"/>
                  </a:cubicBezTo>
                  <a:cubicBezTo>
                    <a:pt x="97" y="146"/>
                    <a:pt x="98" y="146"/>
                    <a:pt x="98" y="145"/>
                  </a:cubicBezTo>
                  <a:cubicBezTo>
                    <a:pt x="102" y="148"/>
                    <a:pt x="105" y="150"/>
                    <a:pt x="109" y="152"/>
                  </a:cubicBezTo>
                  <a:cubicBezTo>
                    <a:pt x="108" y="154"/>
                    <a:pt x="110" y="156"/>
                    <a:pt x="111" y="154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5" y="157"/>
                    <a:pt x="119" y="159"/>
                    <a:pt x="123" y="162"/>
                  </a:cubicBezTo>
                  <a:cubicBezTo>
                    <a:pt x="124" y="163"/>
                    <a:pt x="126" y="162"/>
                    <a:pt x="125" y="160"/>
                  </a:cubicBezTo>
                  <a:cubicBezTo>
                    <a:pt x="123" y="159"/>
                    <a:pt x="121" y="158"/>
                    <a:pt x="120" y="156"/>
                  </a:cubicBezTo>
                  <a:cubicBezTo>
                    <a:pt x="127" y="150"/>
                    <a:pt x="133" y="144"/>
                    <a:pt x="140" y="138"/>
                  </a:cubicBezTo>
                  <a:cubicBezTo>
                    <a:pt x="137" y="143"/>
                    <a:pt x="134" y="147"/>
                    <a:pt x="131" y="152"/>
                  </a:cubicBezTo>
                  <a:cubicBezTo>
                    <a:pt x="129" y="153"/>
                    <a:pt x="127" y="153"/>
                    <a:pt x="126" y="154"/>
                  </a:cubicBezTo>
                  <a:cubicBezTo>
                    <a:pt x="125" y="154"/>
                    <a:pt x="125" y="156"/>
                    <a:pt x="126" y="155"/>
                  </a:cubicBezTo>
                  <a:cubicBezTo>
                    <a:pt x="127" y="155"/>
                    <a:pt x="128" y="155"/>
                    <a:pt x="129" y="155"/>
                  </a:cubicBezTo>
                  <a:cubicBezTo>
                    <a:pt x="129" y="156"/>
                    <a:pt x="131" y="158"/>
                    <a:pt x="133" y="156"/>
                  </a:cubicBezTo>
                  <a:cubicBezTo>
                    <a:pt x="134" y="156"/>
                    <a:pt x="134" y="154"/>
                    <a:pt x="135" y="153"/>
                  </a:cubicBezTo>
                  <a:cubicBezTo>
                    <a:pt x="144" y="152"/>
                    <a:pt x="153" y="151"/>
                    <a:pt x="160" y="147"/>
                  </a:cubicBezTo>
                  <a:cubicBezTo>
                    <a:pt x="169" y="142"/>
                    <a:pt x="172" y="133"/>
                    <a:pt x="175" y="123"/>
                  </a:cubicBezTo>
                  <a:cubicBezTo>
                    <a:pt x="178" y="113"/>
                    <a:pt x="176" y="106"/>
                    <a:pt x="173" y="100"/>
                  </a:cubicBezTo>
                  <a:close/>
                  <a:moveTo>
                    <a:pt x="159" y="143"/>
                  </a:moveTo>
                  <a:cubicBezTo>
                    <a:pt x="156" y="146"/>
                    <a:pt x="152" y="147"/>
                    <a:pt x="148" y="148"/>
                  </a:cubicBezTo>
                  <a:cubicBezTo>
                    <a:pt x="153" y="143"/>
                    <a:pt x="158" y="138"/>
                    <a:pt x="163" y="133"/>
                  </a:cubicBezTo>
                  <a:cubicBezTo>
                    <a:pt x="162" y="136"/>
                    <a:pt x="160" y="138"/>
                    <a:pt x="158" y="141"/>
                  </a:cubicBezTo>
                  <a:cubicBezTo>
                    <a:pt x="157" y="142"/>
                    <a:pt x="158" y="143"/>
                    <a:pt x="159" y="143"/>
                  </a:cubicBezTo>
                  <a:close/>
                  <a:moveTo>
                    <a:pt x="171" y="103"/>
                  </a:moveTo>
                  <a:cubicBezTo>
                    <a:pt x="171" y="104"/>
                    <a:pt x="172" y="106"/>
                    <a:pt x="172" y="107"/>
                  </a:cubicBezTo>
                  <a:cubicBezTo>
                    <a:pt x="171" y="107"/>
                    <a:pt x="170" y="107"/>
                    <a:pt x="169" y="108"/>
                  </a:cubicBezTo>
                  <a:cubicBezTo>
                    <a:pt x="162" y="118"/>
                    <a:pt x="154" y="127"/>
                    <a:pt x="146" y="136"/>
                  </a:cubicBezTo>
                  <a:cubicBezTo>
                    <a:pt x="150" y="130"/>
                    <a:pt x="155" y="124"/>
                    <a:pt x="160" y="117"/>
                  </a:cubicBezTo>
                  <a:cubicBezTo>
                    <a:pt x="164" y="113"/>
                    <a:pt x="167" y="108"/>
                    <a:pt x="171" y="103"/>
                  </a:cubicBezTo>
                  <a:close/>
                  <a:moveTo>
                    <a:pt x="173" y="116"/>
                  </a:moveTo>
                  <a:cubicBezTo>
                    <a:pt x="172" y="116"/>
                    <a:pt x="172" y="116"/>
                    <a:pt x="171" y="116"/>
                  </a:cubicBezTo>
                  <a:cubicBezTo>
                    <a:pt x="167" y="123"/>
                    <a:pt x="162" y="128"/>
                    <a:pt x="157" y="134"/>
                  </a:cubicBezTo>
                  <a:cubicBezTo>
                    <a:pt x="163" y="126"/>
                    <a:pt x="168" y="118"/>
                    <a:pt x="172" y="110"/>
                  </a:cubicBezTo>
                  <a:cubicBezTo>
                    <a:pt x="173" y="112"/>
                    <a:pt x="173" y="114"/>
                    <a:pt x="173" y="116"/>
                  </a:cubicBezTo>
                  <a:close/>
                  <a:moveTo>
                    <a:pt x="161" y="92"/>
                  </a:moveTo>
                  <a:cubicBezTo>
                    <a:pt x="155" y="99"/>
                    <a:pt x="148" y="106"/>
                    <a:pt x="141" y="113"/>
                  </a:cubicBezTo>
                  <a:cubicBezTo>
                    <a:pt x="148" y="106"/>
                    <a:pt x="155" y="97"/>
                    <a:pt x="156" y="89"/>
                  </a:cubicBezTo>
                  <a:cubicBezTo>
                    <a:pt x="157" y="90"/>
                    <a:pt x="159" y="91"/>
                    <a:pt x="160" y="91"/>
                  </a:cubicBezTo>
                  <a:cubicBezTo>
                    <a:pt x="161" y="92"/>
                    <a:pt x="161" y="92"/>
                    <a:pt x="161" y="92"/>
                  </a:cubicBezTo>
                  <a:close/>
                  <a:moveTo>
                    <a:pt x="110" y="149"/>
                  </a:moveTo>
                  <a:cubicBezTo>
                    <a:pt x="108" y="148"/>
                    <a:pt x="106" y="147"/>
                    <a:pt x="104" y="146"/>
                  </a:cubicBezTo>
                  <a:cubicBezTo>
                    <a:pt x="106" y="143"/>
                    <a:pt x="111" y="140"/>
                    <a:pt x="112" y="139"/>
                  </a:cubicBezTo>
                  <a:cubicBezTo>
                    <a:pt x="118" y="134"/>
                    <a:pt x="123" y="129"/>
                    <a:pt x="128" y="124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1" y="133"/>
                    <a:pt x="115" y="140"/>
                    <a:pt x="110" y="149"/>
                  </a:cubicBezTo>
                  <a:close/>
                  <a:moveTo>
                    <a:pt x="117" y="111"/>
                  </a:moveTo>
                  <a:cubicBezTo>
                    <a:pt x="117" y="111"/>
                    <a:pt x="117" y="110"/>
                    <a:pt x="117" y="110"/>
                  </a:cubicBezTo>
                  <a:cubicBezTo>
                    <a:pt x="118" y="112"/>
                    <a:pt x="119" y="113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6"/>
                    <a:pt x="118" y="118"/>
                    <a:pt x="117" y="119"/>
                  </a:cubicBezTo>
                  <a:cubicBezTo>
                    <a:pt x="111" y="126"/>
                    <a:pt x="103" y="135"/>
                    <a:pt x="100" y="140"/>
                  </a:cubicBezTo>
                  <a:cubicBezTo>
                    <a:pt x="105" y="130"/>
                    <a:pt x="111" y="120"/>
                    <a:pt x="117" y="111"/>
                  </a:cubicBezTo>
                  <a:close/>
                  <a:moveTo>
                    <a:pt x="113" y="102"/>
                  </a:moveTo>
                  <a:cubicBezTo>
                    <a:pt x="114" y="104"/>
                    <a:pt x="115" y="106"/>
                    <a:pt x="116" y="108"/>
                  </a:cubicBezTo>
                  <a:cubicBezTo>
                    <a:pt x="116" y="108"/>
                    <a:pt x="115" y="108"/>
                    <a:pt x="114" y="108"/>
                  </a:cubicBezTo>
                  <a:cubicBezTo>
                    <a:pt x="110" y="112"/>
                    <a:pt x="106" y="116"/>
                    <a:pt x="102" y="120"/>
                  </a:cubicBezTo>
                  <a:cubicBezTo>
                    <a:pt x="106" y="114"/>
                    <a:pt x="110" y="108"/>
                    <a:pt x="113" y="102"/>
                  </a:cubicBezTo>
                  <a:close/>
                  <a:moveTo>
                    <a:pt x="100" y="89"/>
                  </a:moveTo>
                  <a:cubicBezTo>
                    <a:pt x="101" y="90"/>
                    <a:pt x="102" y="91"/>
                    <a:pt x="103" y="91"/>
                  </a:cubicBezTo>
                  <a:cubicBezTo>
                    <a:pt x="108" y="94"/>
                    <a:pt x="108" y="91"/>
                    <a:pt x="111" y="92"/>
                  </a:cubicBezTo>
                  <a:cubicBezTo>
                    <a:pt x="109" y="91"/>
                    <a:pt x="108" y="93"/>
                    <a:pt x="109" y="95"/>
                  </a:cubicBezTo>
                  <a:cubicBezTo>
                    <a:pt x="109" y="96"/>
                    <a:pt x="110" y="98"/>
                    <a:pt x="111" y="99"/>
                  </a:cubicBezTo>
                  <a:cubicBezTo>
                    <a:pt x="111" y="99"/>
                    <a:pt x="110" y="99"/>
                    <a:pt x="110" y="100"/>
                  </a:cubicBezTo>
                  <a:cubicBezTo>
                    <a:pt x="106" y="103"/>
                    <a:pt x="103" y="106"/>
                    <a:pt x="100" y="110"/>
                  </a:cubicBezTo>
                  <a:cubicBezTo>
                    <a:pt x="103" y="105"/>
                    <a:pt x="105" y="100"/>
                    <a:pt x="107" y="95"/>
                  </a:cubicBezTo>
                  <a:cubicBezTo>
                    <a:pt x="108" y="93"/>
                    <a:pt x="106" y="92"/>
                    <a:pt x="104" y="93"/>
                  </a:cubicBezTo>
                  <a:cubicBezTo>
                    <a:pt x="98" y="98"/>
                    <a:pt x="93" y="104"/>
                    <a:pt x="87" y="110"/>
                  </a:cubicBezTo>
                  <a:cubicBezTo>
                    <a:pt x="91" y="104"/>
                    <a:pt x="96" y="97"/>
                    <a:pt x="100" y="90"/>
                  </a:cubicBezTo>
                  <a:cubicBezTo>
                    <a:pt x="100" y="89"/>
                    <a:pt x="100" y="89"/>
                    <a:pt x="100" y="89"/>
                  </a:cubicBezTo>
                  <a:close/>
                  <a:moveTo>
                    <a:pt x="92" y="85"/>
                  </a:moveTo>
                  <a:cubicBezTo>
                    <a:pt x="93" y="85"/>
                    <a:pt x="95" y="86"/>
                    <a:pt x="97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0" y="95"/>
                    <a:pt x="83" y="103"/>
                    <a:pt x="76" y="110"/>
                  </a:cubicBezTo>
                  <a:cubicBezTo>
                    <a:pt x="78" y="108"/>
                    <a:pt x="80" y="106"/>
                    <a:pt x="81" y="104"/>
                  </a:cubicBezTo>
                  <a:cubicBezTo>
                    <a:pt x="85" y="98"/>
                    <a:pt x="88" y="91"/>
                    <a:pt x="92" y="85"/>
                  </a:cubicBezTo>
                  <a:close/>
                  <a:moveTo>
                    <a:pt x="86" y="81"/>
                  </a:moveTo>
                  <a:cubicBezTo>
                    <a:pt x="87" y="82"/>
                    <a:pt x="88" y="82"/>
                    <a:pt x="89" y="82"/>
                  </a:cubicBezTo>
                  <a:cubicBezTo>
                    <a:pt x="84" y="87"/>
                    <a:pt x="79" y="93"/>
                    <a:pt x="74" y="98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73" y="95"/>
                    <a:pt x="79" y="86"/>
                    <a:pt x="82" y="74"/>
                  </a:cubicBezTo>
                  <a:cubicBezTo>
                    <a:pt x="83" y="76"/>
                    <a:pt x="85" y="78"/>
                    <a:pt x="86" y="81"/>
                  </a:cubicBezTo>
                  <a:close/>
                  <a:moveTo>
                    <a:pt x="105" y="47"/>
                  </a:moveTo>
                  <a:cubicBezTo>
                    <a:pt x="105" y="47"/>
                    <a:pt x="105" y="47"/>
                    <a:pt x="105" y="47"/>
                  </a:cubicBezTo>
                  <a:cubicBezTo>
                    <a:pt x="102" y="47"/>
                    <a:pt x="99" y="47"/>
                    <a:pt x="96" y="49"/>
                  </a:cubicBezTo>
                  <a:cubicBezTo>
                    <a:pt x="95" y="50"/>
                    <a:pt x="94" y="50"/>
                    <a:pt x="93" y="51"/>
                  </a:cubicBezTo>
                  <a:cubicBezTo>
                    <a:pt x="95" y="49"/>
                    <a:pt x="96" y="48"/>
                    <a:pt x="97" y="46"/>
                  </a:cubicBezTo>
                  <a:cubicBezTo>
                    <a:pt x="99" y="45"/>
                    <a:pt x="101" y="43"/>
                    <a:pt x="104" y="41"/>
                  </a:cubicBezTo>
                  <a:cubicBezTo>
                    <a:pt x="108" y="37"/>
                    <a:pt x="113" y="33"/>
                    <a:pt x="117" y="29"/>
                  </a:cubicBezTo>
                  <a:cubicBezTo>
                    <a:pt x="112" y="33"/>
                    <a:pt x="109" y="41"/>
                    <a:pt x="105" y="47"/>
                  </a:cubicBezTo>
                  <a:close/>
                  <a:moveTo>
                    <a:pt x="115" y="48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13" y="48"/>
                    <a:pt x="111" y="48"/>
                    <a:pt x="109" y="48"/>
                  </a:cubicBezTo>
                  <a:cubicBezTo>
                    <a:pt x="113" y="46"/>
                    <a:pt x="114" y="44"/>
                    <a:pt x="118" y="41"/>
                  </a:cubicBezTo>
                  <a:cubicBezTo>
                    <a:pt x="128" y="33"/>
                    <a:pt x="117" y="45"/>
                    <a:pt x="115" y="48"/>
                  </a:cubicBezTo>
                  <a:close/>
                  <a:moveTo>
                    <a:pt x="125" y="32"/>
                  </a:moveTo>
                  <a:cubicBezTo>
                    <a:pt x="121" y="34"/>
                    <a:pt x="120" y="35"/>
                    <a:pt x="116" y="39"/>
                  </a:cubicBezTo>
                  <a:cubicBezTo>
                    <a:pt x="111" y="45"/>
                    <a:pt x="110" y="44"/>
                    <a:pt x="115" y="37"/>
                  </a:cubicBezTo>
                  <a:cubicBezTo>
                    <a:pt x="118" y="34"/>
                    <a:pt x="120" y="30"/>
                    <a:pt x="122" y="25"/>
                  </a:cubicBezTo>
                  <a:cubicBezTo>
                    <a:pt x="122" y="24"/>
                    <a:pt x="120" y="22"/>
                    <a:pt x="119" y="23"/>
                  </a:cubicBezTo>
                  <a:cubicBezTo>
                    <a:pt x="115" y="27"/>
                    <a:pt x="111" y="30"/>
                    <a:pt x="106" y="34"/>
                  </a:cubicBezTo>
                  <a:cubicBezTo>
                    <a:pt x="111" y="28"/>
                    <a:pt x="115" y="21"/>
                    <a:pt x="119" y="15"/>
                  </a:cubicBezTo>
                  <a:cubicBezTo>
                    <a:pt x="121" y="19"/>
                    <a:pt x="123" y="24"/>
                    <a:pt x="125" y="32"/>
                  </a:cubicBezTo>
                  <a:close/>
                  <a:moveTo>
                    <a:pt x="117" y="12"/>
                  </a:moveTo>
                  <a:cubicBezTo>
                    <a:pt x="117" y="12"/>
                    <a:pt x="117" y="12"/>
                    <a:pt x="117" y="12"/>
                  </a:cubicBezTo>
                  <a:cubicBezTo>
                    <a:pt x="111" y="23"/>
                    <a:pt x="104" y="32"/>
                    <a:pt x="97" y="42"/>
                  </a:cubicBezTo>
                  <a:cubicBezTo>
                    <a:pt x="93" y="45"/>
                    <a:pt x="89" y="48"/>
                    <a:pt x="85" y="52"/>
                  </a:cubicBezTo>
                  <a:cubicBezTo>
                    <a:pt x="88" y="49"/>
                    <a:pt x="90" y="45"/>
                    <a:pt x="93" y="42"/>
                  </a:cubicBezTo>
                  <a:cubicBezTo>
                    <a:pt x="100" y="33"/>
                    <a:pt x="111" y="21"/>
                    <a:pt x="117" y="12"/>
                  </a:cubicBezTo>
                  <a:close/>
                  <a:moveTo>
                    <a:pt x="88" y="39"/>
                  </a:moveTo>
                  <a:cubicBezTo>
                    <a:pt x="88" y="39"/>
                    <a:pt x="89" y="39"/>
                    <a:pt x="89" y="38"/>
                  </a:cubicBezTo>
                  <a:cubicBezTo>
                    <a:pt x="93" y="34"/>
                    <a:pt x="95" y="29"/>
                    <a:pt x="98" y="24"/>
                  </a:cubicBezTo>
                  <a:cubicBezTo>
                    <a:pt x="100" y="21"/>
                    <a:pt x="101" y="19"/>
                    <a:pt x="103" y="16"/>
                  </a:cubicBezTo>
                  <a:cubicBezTo>
                    <a:pt x="107" y="9"/>
                    <a:pt x="111" y="7"/>
                    <a:pt x="115" y="10"/>
                  </a:cubicBezTo>
                  <a:cubicBezTo>
                    <a:pt x="100" y="27"/>
                    <a:pt x="87" y="45"/>
                    <a:pt x="72" y="63"/>
                  </a:cubicBezTo>
                  <a:cubicBezTo>
                    <a:pt x="68" y="69"/>
                    <a:pt x="63" y="74"/>
                    <a:pt x="58" y="79"/>
                  </a:cubicBezTo>
                  <a:cubicBezTo>
                    <a:pt x="56" y="82"/>
                    <a:pt x="53" y="84"/>
                    <a:pt x="49" y="87"/>
                  </a:cubicBezTo>
                  <a:cubicBezTo>
                    <a:pt x="63" y="72"/>
                    <a:pt x="77" y="57"/>
                    <a:pt x="88" y="39"/>
                  </a:cubicBezTo>
                  <a:close/>
                  <a:moveTo>
                    <a:pt x="80" y="62"/>
                  </a:moveTo>
                  <a:cubicBezTo>
                    <a:pt x="71" y="73"/>
                    <a:pt x="62" y="8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4" y="93"/>
                    <a:pt x="54" y="93"/>
                  </a:cubicBezTo>
                  <a:cubicBezTo>
                    <a:pt x="59" y="84"/>
                    <a:pt x="67" y="76"/>
                    <a:pt x="74" y="68"/>
                  </a:cubicBezTo>
                  <a:cubicBezTo>
                    <a:pt x="76" y="66"/>
                    <a:pt x="78" y="64"/>
                    <a:pt x="80" y="62"/>
                  </a:cubicBezTo>
                  <a:close/>
                  <a:moveTo>
                    <a:pt x="68" y="49"/>
                  </a:moveTo>
                  <a:cubicBezTo>
                    <a:pt x="71" y="45"/>
                    <a:pt x="84" y="40"/>
                    <a:pt x="85" y="39"/>
                  </a:cubicBezTo>
                  <a:cubicBezTo>
                    <a:pt x="77" y="53"/>
                    <a:pt x="64" y="66"/>
                    <a:pt x="53" y="78"/>
                  </a:cubicBezTo>
                  <a:cubicBezTo>
                    <a:pt x="51" y="80"/>
                    <a:pt x="48" y="83"/>
                    <a:pt x="46" y="86"/>
                  </a:cubicBezTo>
                  <a:cubicBezTo>
                    <a:pt x="49" y="78"/>
                    <a:pt x="53" y="71"/>
                    <a:pt x="58" y="64"/>
                  </a:cubicBezTo>
                  <a:cubicBezTo>
                    <a:pt x="61" y="59"/>
                    <a:pt x="64" y="54"/>
                    <a:pt x="68" y="49"/>
                  </a:cubicBezTo>
                  <a:close/>
                  <a:moveTo>
                    <a:pt x="13" y="105"/>
                  </a:moveTo>
                  <a:cubicBezTo>
                    <a:pt x="11" y="104"/>
                    <a:pt x="11" y="103"/>
                    <a:pt x="10" y="102"/>
                  </a:cubicBezTo>
                  <a:cubicBezTo>
                    <a:pt x="14" y="99"/>
                    <a:pt x="19" y="92"/>
                    <a:pt x="24" y="86"/>
                  </a:cubicBezTo>
                  <a:cubicBezTo>
                    <a:pt x="20" y="92"/>
                    <a:pt x="16" y="99"/>
                    <a:pt x="13" y="105"/>
                  </a:cubicBezTo>
                  <a:close/>
                  <a:moveTo>
                    <a:pt x="21" y="98"/>
                  </a:moveTo>
                  <a:cubicBezTo>
                    <a:pt x="27" y="89"/>
                    <a:pt x="32" y="80"/>
                    <a:pt x="37" y="71"/>
                  </a:cubicBezTo>
                  <a:cubicBezTo>
                    <a:pt x="37" y="71"/>
                    <a:pt x="37" y="70"/>
                    <a:pt x="37" y="70"/>
                  </a:cubicBezTo>
                  <a:cubicBezTo>
                    <a:pt x="41" y="68"/>
                    <a:pt x="44" y="65"/>
                    <a:pt x="48" y="62"/>
                  </a:cubicBezTo>
                  <a:cubicBezTo>
                    <a:pt x="41" y="71"/>
                    <a:pt x="35" y="81"/>
                    <a:pt x="28" y="91"/>
                  </a:cubicBezTo>
                  <a:cubicBezTo>
                    <a:pt x="27" y="93"/>
                    <a:pt x="7" y="118"/>
                    <a:pt x="21" y="98"/>
                  </a:cubicBezTo>
                  <a:close/>
                  <a:moveTo>
                    <a:pt x="20" y="109"/>
                  </a:moveTo>
                  <a:cubicBezTo>
                    <a:pt x="19" y="109"/>
                    <a:pt x="18" y="108"/>
                    <a:pt x="17" y="108"/>
                  </a:cubicBezTo>
                  <a:cubicBezTo>
                    <a:pt x="29" y="97"/>
                    <a:pt x="37" y="83"/>
                    <a:pt x="46" y="69"/>
                  </a:cubicBezTo>
                  <a:cubicBezTo>
                    <a:pt x="64" y="43"/>
                    <a:pt x="46" y="74"/>
                    <a:pt x="43" y="79"/>
                  </a:cubicBezTo>
                  <a:cubicBezTo>
                    <a:pt x="37" y="88"/>
                    <a:pt x="33" y="97"/>
                    <a:pt x="29" y="106"/>
                  </a:cubicBezTo>
                  <a:cubicBezTo>
                    <a:pt x="26" y="107"/>
                    <a:pt x="23" y="108"/>
                    <a:pt x="20" y="109"/>
                  </a:cubicBezTo>
                  <a:close/>
                  <a:moveTo>
                    <a:pt x="34" y="105"/>
                  </a:moveTo>
                  <a:cubicBezTo>
                    <a:pt x="35" y="103"/>
                    <a:pt x="36" y="102"/>
                    <a:pt x="38" y="100"/>
                  </a:cubicBezTo>
                  <a:cubicBezTo>
                    <a:pt x="38" y="100"/>
                    <a:pt x="39" y="100"/>
                    <a:pt x="39" y="100"/>
                  </a:cubicBezTo>
                  <a:cubicBezTo>
                    <a:pt x="44" y="97"/>
                    <a:pt x="48" y="93"/>
                    <a:pt x="52" y="89"/>
                  </a:cubicBezTo>
                  <a:cubicBezTo>
                    <a:pt x="49" y="94"/>
                    <a:pt x="46" y="99"/>
                    <a:pt x="44" y="105"/>
                  </a:cubicBezTo>
                  <a:cubicBezTo>
                    <a:pt x="41" y="104"/>
                    <a:pt x="37" y="104"/>
                    <a:pt x="34" y="105"/>
                  </a:cubicBezTo>
                  <a:close/>
                  <a:moveTo>
                    <a:pt x="47" y="106"/>
                  </a:moveTo>
                  <a:cubicBezTo>
                    <a:pt x="58" y="93"/>
                    <a:pt x="69" y="80"/>
                    <a:pt x="80" y="67"/>
                  </a:cubicBezTo>
                  <a:cubicBezTo>
                    <a:pt x="81" y="68"/>
                    <a:pt x="81" y="69"/>
                    <a:pt x="81" y="71"/>
                  </a:cubicBezTo>
                  <a:cubicBezTo>
                    <a:pt x="81" y="71"/>
                    <a:pt x="80" y="71"/>
                    <a:pt x="80" y="71"/>
                  </a:cubicBezTo>
                  <a:cubicBezTo>
                    <a:pt x="70" y="84"/>
                    <a:pt x="59" y="95"/>
                    <a:pt x="48" y="107"/>
                  </a:cubicBezTo>
                  <a:cubicBezTo>
                    <a:pt x="48" y="106"/>
                    <a:pt x="47" y="106"/>
                    <a:pt x="47" y="106"/>
                  </a:cubicBezTo>
                  <a:close/>
                  <a:moveTo>
                    <a:pt x="57" y="114"/>
                  </a:moveTo>
                  <a:cubicBezTo>
                    <a:pt x="57" y="113"/>
                    <a:pt x="57" y="113"/>
                    <a:pt x="57" y="113"/>
                  </a:cubicBezTo>
                  <a:cubicBezTo>
                    <a:pt x="54" y="111"/>
                    <a:pt x="52" y="109"/>
                    <a:pt x="49" y="107"/>
                  </a:cubicBezTo>
                  <a:cubicBezTo>
                    <a:pt x="59" y="98"/>
                    <a:pt x="69" y="88"/>
                    <a:pt x="79" y="78"/>
                  </a:cubicBezTo>
                  <a:cubicBezTo>
                    <a:pt x="77" y="80"/>
                    <a:pt x="71" y="93"/>
                    <a:pt x="68" y="98"/>
                  </a:cubicBezTo>
                  <a:cubicBezTo>
                    <a:pt x="64" y="103"/>
                    <a:pt x="61" y="108"/>
                    <a:pt x="57" y="114"/>
                  </a:cubicBezTo>
                  <a:close/>
                  <a:moveTo>
                    <a:pt x="67" y="121"/>
                  </a:moveTo>
                  <a:cubicBezTo>
                    <a:pt x="64" y="120"/>
                    <a:pt x="62" y="118"/>
                    <a:pt x="60" y="116"/>
                  </a:cubicBezTo>
                  <a:cubicBezTo>
                    <a:pt x="68" y="108"/>
                    <a:pt x="77" y="100"/>
                    <a:pt x="84" y="92"/>
                  </a:cubicBezTo>
                  <a:cubicBezTo>
                    <a:pt x="84" y="93"/>
                    <a:pt x="83" y="95"/>
                    <a:pt x="82" y="96"/>
                  </a:cubicBezTo>
                  <a:cubicBezTo>
                    <a:pt x="77" y="104"/>
                    <a:pt x="72" y="112"/>
                    <a:pt x="67" y="120"/>
                  </a:cubicBezTo>
                  <a:cubicBezTo>
                    <a:pt x="66" y="120"/>
                    <a:pt x="66" y="121"/>
                    <a:pt x="67" y="121"/>
                  </a:cubicBezTo>
                  <a:close/>
                  <a:moveTo>
                    <a:pt x="68" y="122"/>
                  </a:moveTo>
                  <a:cubicBezTo>
                    <a:pt x="68" y="122"/>
                    <a:pt x="69" y="122"/>
                    <a:pt x="69" y="122"/>
                  </a:cubicBezTo>
                  <a:cubicBezTo>
                    <a:pt x="76" y="116"/>
                    <a:pt x="82" y="109"/>
                    <a:pt x="88" y="102"/>
                  </a:cubicBezTo>
                  <a:cubicBezTo>
                    <a:pt x="88" y="103"/>
                    <a:pt x="87" y="103"/>
                    <a:pt x="87" y="104"/>
                  </a:cubicBezTo>
                  <a:cubicBezTo>
                    <a:pt x="83" y="111"/>
                    <a:pt x="78" y="118"/>
                    <a:pt x="74" y="125"/>
                  </a:cubicBezTo>
                  <a:cubicBezTo>
                    <a:pt x="74" y="126"/>
                    <a:pt x="74" y="127"/>
                    <a:pt x="74" y="127"/>
                  </a:cubicBezTo>
                  <a:cubicBezTo>
                    <a:pt x="72" y="126"/>
                    <a:pt x="70" y="124"/>
                    <a:pt x="68" y="122"/>
                  </a:cubicBezTo>
                  <a:close/>
                  <a:moveTo>
                    <a:pt x="83" y="133"/>
                  </a:moveTo>
                  <a:cubicBezTo>
                    <a:pt x="81" y="131"/>
                    <a:pt x="78" y="130"/>
                    <a:pt x="76" y="128"/>
                  </a:cubicBezTo>
                  <a:cubicBezTo>
                    <a:pt x="76" y="128"/>
                    <a:pt x="77" y="128"/>
                    <a:pt x="77" y="128"/>
                  </a:cubicBezTo>
                  <a:cubicBezTo>
                    <a:pt x="85" y="118"/>
                    <a:pt x="93" y="108"/>
                    <a:pt x="102" y="100"/>
                  </a:cubicBezTo>
                  <a:cubicBezTo>
                    <a:pt x="94" y="107"/>
                    <a:pt x="88" y="122"/>
                    <a:pt x="83" y="132"/>
                  </a:cubicBezTo>
                  <a:cubicBezTo>
                    <a:pt x="83" y="132"/>
                    <a:pt x="83" y="132"/>
                    <a:pt x="83" y="133"/>
                  </a:cubicBezTo>
                  <a:close/>
                  <a:moveTo>
                    <a:pt x="86" y="134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92" y="126"/>
                    <a:pt x="100" y="117"/>
                    <a:pt x="105" y="110"/>
                  </a:cubicBezTo>
                  <a:cubicBezTo>
                    <a:pt x="99" y="118"/>
                    <a:pt x="93" y="127"/>
                    <a:pt x="87" y="135"/>
                  </a:cubicBezTo>
                  <a:cubicBezTo>
                    <a:pt x="87" y="135"/>
                    <a:pt x="86" y="135"/>
                    <a:pt x="86" y="134"/>
                  </a:cubicBezTo>
                  <a:close/>
                  <a:moveTo>
                    <a:pt x="96" y="140"/>
                  </a:moveTo>
                  <a:cubicBezTo>
                    <a:pt x="94" y="139"/>
                    <a:pt x="92" y="138"/>
                    <a:pt x="91" y="137"/>
                  </a:cubicBezTo>
                  <a:cubicBezTo>
                    <a:pt x="98" y="130"/>
                    <a:pt x="104" y="122"/>
                    <a:pt x="112" y="115"/>
                  </a:cubicBezTo>
                  <a:cubicBezTo>
                    <a:pt x="106" y="121"/>
                    <a:pt x="100" y="131"/>
                    <a:pt x="96" y="140"/>
                  </a:cubicBezTo>
                  <a:close/>
                  <a:moveTo>
                    <a:pt x="148" y="85"/>
                  </a:moveTo>
                  <a:cubicBezTo>
                    <a:pt x="150" y="86"/>
                    <a:pt x="151" y="87"/>
                    <a:pt x="153" y="88"/>
                  </a:cubicBezTo>
                  <a:cubicBezTo>
                    <a:pt x="145" y="96"/>
                    <a:pt x="139" y="106"/>
                    <a:pt x="133" y="116"/>
                  </a:cubicBezTo>
                  <a:cubicBezTo>
                    <a:pt x="129" y="119"/>
                    <a:pt x="125" y="123"/>
                    <a:pt x="122" y="126"/>
                  </a:cubicBezTo>
                  <a:cubicBezTo>
                    <a:pt x="118" y="130"/>
                    <a:pt x="106" y="138"/>
                    <a:pt x="102" y="144"/>
                  </a:cubicBezTo>
                  <a:cubicBezTo>
                    <a:pt x="102" y="144"/>
                    <a:pt x="101" y="143"/>
                    <a:pt x="100" y="143"/>
                  </a:cubicBezTo>
                  <a:cubicBezTo>
                    <a:pt x="117" y="124"/>
                    <a:pt x="134" y="106"/>
                    <a:pt x="148" y="85"/>
                  </a:cubicBezTo>
                  <a:close/>
                  <a:moveTo>
                    <a:pt x="128" y="130"/>
                  </a:moveTo>
                  <a:cubicBezTo>
                    <a:pt x="135" y="122"/>
                    <a:pt x="143" y="115"/>
                    <a:pt x="151" y="108"/>
                  </a:cubicBezTo>
                  <a:cubicBezTo>
                    <a:pt x="140" y="124"/>
                    <a:pt x="129" y="139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5" y="153"/>
                    <a:pt x="115" y="152"/>
                    <a:pt x="114" y="152"/>
                  </a:cubicBezTo>
                  <a:cubicBezTo>
                    <a:pt x="119" y="145"/>
                    <a:pt x="124" y="138"/>
                    <a:pt x="128" y="130"/>
                  </a:cubicBezTo>
                  <a:close/>
                  <a:moveTo>
                    <a:pt x="132" y="140"/>
                  </a:moveTo>
                  <a:cubicBezTo>
                    <a:pt x="144" y="125"/>
                    <a:pt x="154" y="110"/>
                    <a:pt x="164" y="94"/>
                  </a:cubicBezTo>
                  <a:cubicBezTo>
                    <a:pt x="166" y="96"/>
                    <a:pt x="168" y="97"/>
                    <a:pt x="169" y="99"/>
                  </a:cubicBezTo>
                  <a:cubicBezTo>
                    <a:pt x="165" y="105"/>
                    <a:pt x="160" y="110"/>
                    <a:pt x="156" y="115"/>
                  </a:cubicBezTo>
                  <a:cubicBezTo>
                    <a:pt x="149" y="124"/>
                    <a:pt x="141" y="132"/>
                    <a:pt x="132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736850" y="2225675"/>
              <a:ext cx="76200" cy="79375"/>
            </a:xfrm>
            <a:custGeom>
              <a:avLst/>
              <a:gdLst>
                <a:gd name="T0" fmla="*/ 30 w 31"/>
                <a:gd name="T1" fmla="*/ 18 h 32"/>
                <a:gd name="T2" fmla="*/ 7 w 31"/>
                <a:gd name="T3" fmla="*/ 0 h 32"/>
                <a:gd name="T4" fmla="*/ 6 w 31"/>
                <a:gd name="T5" fmla="*/ 3 h 32"/>
                <a:gd name="T6" fmla="*/ 7 w 31"/>
                <a:gd name="T7" fmla="*/ 4 h 32"/>
                <a:gd name="T8" fmla="*/ 3 w 31"/>
                <a:gd name="T9" fmla="*/ 12 h 32"/>
                <a:gd name="T10" fmla="*/ 3 w 31"/>
                <a:gd name="T11" fmla="*/ 6 h 32"/>
                <a:gd name="T12" fmla="*/ 1 w 31"/>
                <a:gd name="T13" fmla="*/ 6 h 32"/>
                <a:gd name="T14" fmla="*/ 8 w 31"/>
                <a:gd name="T15" fmla="*/ 29 h 32"/>
                <a:gd name="T16" fmla="*/ 12 w 31"/>
                <a:gd name="T17" fmla="*/ 31 h 32"/>
                <a:gd name="T18" fmla="*/ 13 w 31"/>
                <a:gd name="T19" fmla="*/ 31 h 32"/>
                <a:gd name="T20" fmla="*/ 24 w 31"/>
                <a:gd name="T21" fmla="*/ 30 h 32"/>
                <a:gd name="T22" fmla="*/ 30 w 31"/>
                <a:gd name="T23" fmla="*/ 18 h 32"/>
                <a:gd name="T24" fmla="*/ 23 w 31"/>
                <a:gd name="T25" fmla="*/ 28 h 32"/>
                <a:gd name="T26" fmla="*/ 22 w 31"/>
                <a:gd name="T27" fmla="*/ 28 h 32"/>
                <a:gd name="T28" fmla="*/ 26 w 31"/>
                <a:gd name="T29" fmla="*/ 19 h 32"/>
                <a:gd name="T30" fmla="*/ 23 w 31"/>
                <a:gd name="T31" fmla="*/ 17 h 32"/>
                <a:gd name="T32" fmla="*/ 18 w 31"/>
                <a:gd name="T33" fmla="*/ 22 h 32"/>
                <a:gd name="T34" fmla="*/ 21 w 31"/>
                <a:gd name="T35" fmla="*/ 12 h 32"/>
                <a:gd name="T36" fmla="*/ 26 w 31"/>
                <a:gd name="T37" fmla="*/ 18 h 32"/>
                <a:gd name="T38" fmla="*/ 23 w 31"/>
                <a:gd name="T3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2">
                  <a:moveTo>
                    <a:pt x="30" y="18"/>
                  </a:moveTo>
                  <a:cubicBezTo>
                    <a:pt x="27" y="9"/>
                    <a:pt x="15" y="3"/>
                    <a:pt x="7" y="0"/>
                  </a:cubicBezTo>
                  <a:cubicBezTo>
                    <a:pt x="5" y="0"/>
                    <a:pt x="4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5" y="6"/>
                    <a:pt x="4" y="9"/>
                    <a:pt x="3" y="12"/>
                  </a:cubicBezTo>
                  <a:cubicBezTo>
                    <a:pt x="3" y="10"/>
                    <a:pt x="3" y="8"/>
                    <a:pt x="3" y="6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14"/>
                    <a:pt x="2" y="23"/>
                    <a:pt x="8" y="29"/>
                  </a:cubicBezTo>
                  <a:cubicBezTo>
                    <a:pt x="9" y="30"/>
                    <a:pt x="11" y="30"/>
                    <a:pt x="12" y="31"/>
                  </a:cubicBezTo>
                  <a:cubicBezTo>
                    <a:pt x="12" y="31"/>
                    <a:pt x="13" y="31"/>
                    <a:pt x="13" y="31"/>
                  </a:cubicBezTo>
                  <a:cubicBezTo>
                    <a:pt x="17" y="32"/>
                    <a:pt x="21" y="32"/>
                    <a:pt x="24" y="30"/>
                  </a:cubicBezTo>
                  <a:cubicBezTo>
                    <a:pt x="29" y="28"/>
                    <a:pt x="31" y="23"/>
                    <a:pt x="30" y="18"/>
                  </a:cubicBez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2" y="28"/>
                  </a:cubicBezTo>
                  <a:cubicBezTo>
                    <a:pt x="24" y="26"/>
                    <a:pt x="25" y="21"/>
                    <a:pt x="26" y="19"/>
                  </a:cubicBezTo>
                  <a:cubicBezTo>
                    <a:pt x="26" y="17"/>
                    <a:pt x="24" y="16"/>
                    <a:pt x="23" y="17"/>
                  </a:cubicBezTo>
                  <a:cubicBezTo>
                    <a:pt x="21" y="19"/>
                    <a:pt x="20" y="21"/>
                    <a:pt x="18" y="22"/>
                  </a:cubicBezTo>
                  <a:cubicBezTo>
                    <a:pt x="19" y="19"/>
                    <a:pt x="20" y="16"/>
                    <a:pt x="21" y="12"/>
                  </a:cubicBezTo>
                  <a:cubicBezTo>
                    <a:pt x="23" y="14"/>
                    <a:pt x="25" y="15"/>
                    <a:pt x="26" y="18"/>
                  </a:cubicBezTo>
                  <a:cubicBezTo>
                    <a:pt x="28" y="22"/>
                    <a:pt x="27" y="2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2744788" y="2054225"/>
              <a:ext cx="228600" cy="198437"/>
            </a:xfrm>
            <a:custGeom>
              <a:avLst/>
              <a:gdLst>
                <a:gd name="T0" fmla="*/ 81 w 93"/>
                <a:gd name="T1" fmla="*/ 35 h 80"/>
                <a:gd name="T2" fmla="*/ 76 w 93"/>
                <a:gd name="T3" fmla="*/ 35 h 80"/>
                <a:gd name="T4" fmla="*/ 36 w 93"/>
                <a:gd name="T5" fmla="*/ 17 h 80"/>
                <a:gd name="T6" fmla="*/ 34 w 93"/>
                <a:gd name="T7" fmla="*/ 14 h 80"/>
                <a:gd name="T8" fmla="*/ 1 w 93"/>
                <a:gd name="T9" fmla="*/ 18 h 80"/>
                <a:gd name="T10" fmla="*/ 2 w 93"/>
                <a:gd name="T11" fmla="*/ 34 h 80"/>
                <a:gd name="T12" fmla="*/ 34 w 93"/>
                <a:gd name="T13" fmla="*/ 72 h 80"/>
                <a:gd name="T14" fmla="*/ 57 w 93"/>
                <a:gd name="T15" fmla="*/ 63 h 80"/>
                <a:gd name="T16" fmla="*/ 68 w 93"/>
                <a:gd name="T17" fmla="*/ 48 h 80"/>
                <a:gd name="T18" fmla="*/ 65 w 93"/>
                <a:gd name="T19" fmla="*/ 60 h 80"/>
                <a:gd name="T20" fmla="*/ 67 w 93"/>
                <a:gd name="T21" fmla="*/ 66 h 80"/>
                <a:gd name="T22" fmla="*/ 59 w 93"/>
                <a:gd name="T23" fmla="*/ 68 h 80"/>
                <a:gd name="T24" fmla="*/ 70 w 93"/>
                <a:gd name="T25" fmla="*/ 69 h 80"/>
                <a:gd name="T26" fmla="*/ 79 w 93"/>
                <a:gd name="T27" fmla="*/ 38 h 80"/>
                <a:gd name="T28" fmla="*/ 61 w 93"/>
                <a:gd name="T29" fmla="*/ 49 h 80"/>
                <a:gd name="T30" fmla="*/ 64 w 93"/>
                <a:gd name="T31" fmla="*/ 40 h 80"/>
                <a:gd name="T32" fmla="*/ 54 w 93"/>
                <a:gd name="T33" fmla="*/ 39 h 80"/>
                <a:gd name="T34" fmla="*/ 73 w 93"/>
                <a:gd name="T35" fmla="*/ 38 h 80"/>
                <a:gd name="T36" fmla="*/ 17 w 93"/>
                <a:gd name="T37" fmla="*/ 43 h 80"/>
                <a:gd name="T38" fmla="*/ 28 w 93"/>
                <a:gd name="T39" fmla="*/ 24 h 80"/>
                <a:gd name="T40" fmla="*/ 20 w 93"/>
                <a:gd name="T41" fmla="*/ 45 h 80"/>
                <a:gd name="T42" fmla="*/ 23 w 93"/>
                <a:gd name="T43" fmla="*/ 48 h 80"/>
                <a:gd name="T44" fmla="*/ 28 w 93"/>
                <a:gd name="T45" fmla="*/ 56 h 80"/>
                <a:gd name="T46" fmla="*/ 38 w 93"/>
                <a:gd name="T47" fmla="*/ 40 h 80"/>
                <a:gd name="T48" fmla="*/ 45 w 93"/>
                <a:gd name="T49" fmla="*/ 47 h 80"/>
                <a:gd name="T50" fmla="*/ 31 w 93"/>
                <a:gd name="T51" fmla="*/ 60 h 80"/>
                <a:gd name="T52" fmla="*/ 51 w 93"/>
                <a:gd name="T53" fmla="*/ 36 h 80"/>
                <a:gd name="T54" fmla="*/ 46 w 93"/>
                <a:gd name="T55" fmla="*/ 34 h 80"/>
                <a:gd name="T56" fmla="*/ 51 w 93"/>
                <a:gd name="T57" fmla="*/ 36 h 80"/>
                <a:gd name="T58" fmla="*/ 32 w 93"/>
                <a:gd name="T59" fmla="*/ 41 h 80"/>
                <a:gd name="T60" fmla="*/ 42 w 93"/>
                <a:gd name="T61" fmla="*/ 32 h 80"/>
                <a:gd name="T62" fmla="*/ 36 w 93"/>
                <a:gd name="T63" fmla="*/ 24 h 80"/>
                <a:gd name="T64" fmla="*/ 34 w 93"/>
                <a:gd name="T65" fmla="*/ 19 h 80"/>
                <a:gd name="T66" fmla="*/ 32 w 93"/>
                <a:gd name="T67" fmla="*/ 15 h 80"/>
                <a:gd name="T68" fmla="*/ 27 w 93"/>
                <a:gd name="T69" fmla="*/ 9 h 80"/>
                <a:gd name="T70" fmla="*/ 28 w 93"/>
                <a:gd name="T71" fmla="*/ 8 h 80"/>
                <a:gd name="T72" fmla="*/ 26 w 93"/>
                <a:gd name="T73" fmla="*/ 7 h 80"/>
                <a:gd name="T74" fmla="*/ 9 w 93"/>
                <a:gd name="T75" fmla="*/ 26 h 80"/>
                <a:gd name="T76" fmla="*/ 26 w 93"/>
                <a:gd name="T77" fmla="*/ 7 h 80"/>
                <a:gd name="T78" fmla="*/ 6 w 93"/>
                <a:gd name="T79" fmla="*/ 33 h 80"/>
                <a:gd name="T80" fmla="*/ 17 w 93"/>
                <a:gd name="T81" fmla="*/ 24 h 80"/>
                <a:gd name="T82" fmla="*/ 6 w 93"/>
                <a:gd name="T83" fmla="*/ 35 h 80"/>
                <a:gd name="T84" fmla="*/ 53 w 93"/>
                <a:gd name="T85" fmla="*/ 54 h 80"/>
                <a:gd name="T86" fmla="*/ 43 w 93"/>
                <a:gd name="T87" fmla="*/ 71 h 80"/>
                <a:gd name="T88" fmla="*/ 84 w 93"/>
                <a:gd name="T89" fmla="*/ 60 h 80"/>
                <a:gd name="T90" fmla="*/ 80 w 93"/>
                <a:gd name="T91" fmla="*/ 59 h 80"/>
                <a:gd name="T92" fmla="*/ 85 w 93"/>
                <a:gd name="T9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80">
                  <a:moveTo>
                    <a:pt x="79" y="38"/>
                  </a:moveTo>
                  <a:cubicBezTo>
                    <a:pt x="80" y="37"/>
                    <a:pt x="81" y="36"/>
                    <a:pt x="81" y="35"/>
                  </a:cubicBezTo>
                  <a:cubicBezTo>
                    <a:pt x="83" y="33"/>
                    <a:pt x="80" y="32"/>
                    <a:pt x="78" y="33"/>
                  </a:cubicBezTo>
                  <a:cubicBezTo>
                    <a:pt x="77" y="34"/>
                    <a:pt x="77" y="35"/>
                    <a:pt x="76" y="35"/>
                  </a:cubicBezTo>
                  <a:cubicBezTo>
                    <a:pt x="64" y="29"/>
                    <a:pt x="48" y="38"/>
                    <a:pt x="40" y="25"/>
                  </a:cubicBezTo>
                  <a:cubicBezTo>
                    <a:pt x="38" y="22"/>
                    <a:pt x="37" y="19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5"/>
                    <a:pt x="36" y="14"/>
                    <a:pt x="34" y="14"/>
                  </a:cubicBezTo>
                  <a:cubicBezTo>
                    <a:pt x="31" y="7"/>
                    <a:pt x="27" y="2"/>
                    <a:pt x="17" y="1"/>
                  </a:cubicBezTo>
                  <a:cubicBezTo>
                    <a:pt x="7" y="0"/>
                    <a:pt x="2" y="9"/>
                    <a:pt x="1" y="18"/>
                  </a:cubicBezTo>
                  <a:cubicBezTo>
                    <a:pt x="0" y="22"/>
                    <a:pt x="0" y="28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3" y="39"/>
                    <a:pt x="6" y="42"/>
                    <a:pt x="9" y="44"/>
                  </a:cubicBezTo>
                  <a:cubicBezTo>
                    <a:pt x="24" y="49"/>
                    <a:pt x="24" y="62"/>
                    <a:pt x="34" y="72"/>
                  </a:cubicBezTo>
                  <a:cubicBezTo>
                    <a:pt x="42" y="80"/>
                    <a:pt x="52" y="70"/>
                    <a:pt x="58" y="64"/>
                  </a:cubicBezTo>
                  <a:cubicBezTo>
                    <a:pt x="59" y="64"/>
                    <a:pt x="57" y="62"/>
                    <a:pt x="57" y="63"/>
                  </a:cubicBezTo>
                  <a:cubicBezTo>
                    <a:pt x="54" y="66"/>
                    <a:pt x="51" y="68"/>
                    <a:pt x="49" y="69"/>
                  </a:cubicBezTo>
                  <a:cubicBezTo>
                    <a:pt x="55" y="62"/>
                    <a:pt x="61" y="55"/>
                    <a:pt x="68" y="48"/>
                  </a:cubicBezTo>
                  <a:cubicBezTo>
                    <a:pt x="66" y="52"/>
                    <a:pt x="64" y="55"/>
                    <a:pt x="61" y="58"/>
                  </a:cubicBezTo>
                  <a:cubicBezTo>
                    <a:pt x="60" y="60"/>
                    <a:pt x="63" y="61"/>
                    <a:pt x="65" y="60"/>
                  </a:cubicBezTo>
                  <a:cubicBezTo>
                    <a:pt x="68" y="57"/>
                    <a:pt x="71" y="55"/>
                    <a:pt x="74" y="52"/>
                  </a:cubicBezTo>
                  <a:cubicBezTo>
                    <a:pt x="71" y="56"/>
                    <a:pt x="69" y="61"/>
                    <a:pt x="67" y="66"/>
                  </a:cubicBezTo>
                  <a:cubicBezTo>
                    <a:pt x="65" y="65"/>
                    <a:pt x="62" y="65"/>
                    <a:pt x="60" y="64"/>
                  </a:cubicBezTo>
                  <a:cubicBezTo>
                    <a:pt x="58" y="64"/>
                    <a:pt x="57" y="67"/>
                    <a:pt x="59" y="68"/>
                  </a:cubicBezTo>
                  <a:cubicBezTo>
                    <a:pt x="62" y="68"/>
                    <a:pt x="64" y="69"/>
                    <a:pt x="67" y="69"/>
                  </a:cubicBezTo>
                  <a:cubicBezTo>
                    <a:pt x="68" y="70"/>
                    <a:pt x="69" y="70"/>
                    <a:pt x="70" y="69"/>
                  </a:cubicBezTo>
                  <a:cubicBezTo>
                    <a:pt x="77" y="69"/>
                    <a:pt x="83" y="67"/>
                    <a:pt x="87" y="62"/>
                  </a:cubicBezTo>
                  <a:cubicBezTo>
                    <a:pt x="93" y="54"/>
                    <a:pt x="85" y="43"/>
                    <a:pt x="79" y="38"/>
                  </a:cubicBezTo>
                  <a:close/>
                  <a:moveTo>
                    <a:pt x="73" y="38"/>
                  </a:moveTo>
                  <a:cubicBezTo>
                    <a:pt x="69" y="42"/>
                    <a:pt x="65" y="45"/>
                    <a:pt x="61" y="49"/>
                  </a:cubicBezTo>
                  <a:cubicBezTo>
                    <a:pt x="63" y="47"/>
                    <a:pt x="65" y="45"/>
                    <a:pt x="67" y="42"/>
                  </a:cubicBezTo>
                  <a:cubicBezTo>
                    <a:pt x="68" y="40"/>
                    <a:pt x="66" y="38"/>
                    <a:pt x="64" y="40"/>
                  </a:cubicBezTo>
                  <a:cubicBezTo>
                    <a:pt x="56" y="46"/>
                    <a:pt x="49" y="52"/>
                    <a:pt x="42" y="59"/>
                  </a:cubicBezTo>
                  <a:cubicBezTo>
                    <a:pt x="46" y="52"/>
                    <a:pt x="50" y="46"/>
                    <a:pt x="54" y="39"/>
                  </a:cubicBezTo>
                  <a:cubicBezTo>
                    <a:pt x="54" y="38"/>
                    <a:pt x="54" y="37"/>
                    <a:pt x="53" y="36"/>
                  </a:cubicBezTo>
                  <a:cubicBezTo>
                    <a:pt x="60" y="37"/>
                    <a:pt x="67" y="35"/>
                    <a:pt x="73" y="38"/>
                  </a:cubicBezTo>
                  <a:close/>
                  <a:moveTo>
                    <a:pt x="28" y="24"/>
                  </a:moveTo>
                  <a:cubicBezTo>
                    <a:pt x="24" y="30"/>
                    <a:pt x="21" y="37"/>
                    <a:pt x="17" y="43"/>
                  </a:cubicBezTo>
                  <a:cubicBezTo>
                    <a:pt x="15" y="42"/>
                    <a:pt x="13" y="42"/>
                    <a:pt x="12" y="41"/>
                  </a:cubicBezTo>
                  <a:cubicBezTo>
                    <a:pt x="17" y="35"/>
                    <a:pt x="22" y="30"/>
                    <a:pt x="28" y="24"/>
                  </a:cubicBezTo>
                  <a:close/>
                  <a:moveTo>
                    <a:pt x="23" y="48"/>
                  </a:moveTo>
                  <a:cubicBezTo>
                    <a:pt x="22" y="47"/>
                    <a:pt x="21" y="46"/>
                    <a:pt x="20" y="45"/>
                  </a:cubicBezTo>
                  <a:cubicBezTo>
                    <a:pt x="24" y="42"/>
                    <a:pt x="28" y="38"/>
                    <a:pt x="31" y="34"/>
                  </a:cubicBezTo>
                  <a:cubicBezTo>
                    <a:pt x="29" y="39"/>
                    <a:pt x="26" y="44"/>
                    <a:pt x="23" y="48"/>
                  </a:cubicBezTo>
                  <a:close/>
                  <a:moveTo>
                    <a:pt x="38" y="40"/>
                  </a:moveTo>
                  <a:cubicBezTo>
                    <a:pt x="35" y="46"/>
                    <a:pt x="31" y="51"/>
                    <a:pt x="28" y="56"/>
                  </a:cubicBezTo>
                  <a:cubicBezTo>
                    <a:pt x="28" y="55"/>
                    <a:pt x="27" y="53"/>
                    <a:pt x="26" y="52"/>
                  </a:cubicBezTo>
                  <a:cubicBezTo>
                    <a:pt x="30" y="48"/>
                    <a:pt x="34" y="44"/>
                    <a:pt x="38" y="40"/>
                  </a:cubicBezTo>
                  <a:close/>
                  <a:moveTo>
                    <a:pt x="31" y="60"/>
                  </a:moveTo>
                  <a:cubicBezTo>
                    <a:pt x="35" y="56"/>
                    <a:pt x="40" y="51"/>
                    <a:pt x="45" y="47"/>
                  </a:cubicBezTo>
                  <a:cubicBezTo>
                    <a:pt x="41" y="53"/>
                    <a:pt x="37" y="59"/>
                    <a:pt x="34" y="66"/>
                  </a:cubicBezTo>
                  <a:cubicBezTo>
                    <a:pt x="33" y="64"/>
                    <a:pt x="32" y="62"/>
                    <a:pt x="31" y="60"/>
                  </a:cubicBezTo>
                  <a:close/>
                  <a:moveTo>
                    <a:pt x="51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46" y="41"/>
                    <a:pt x="41" y="45"/>
                    <a:pt x="37" y="49"/>
                  </a:cubicBezTo>
                  <a:cubicBezTo>
                    <a:pt x="40" y="45"/>
                    <a:pt x="43" y="40"/>
                    <a:pt x="46" y="34"/>
                  </a:cubicBezTo>
                  <a:cubicBezTo>
                    <a:pt x="47" y="35"/>
                    <a:pt x="48" y="35"/>
                    <a:pt x="50" y="36"/>
                  </a:cubicBezTo>
                  <a:cubicBezTo>
                    <a:pt x="50" y="36"/>
                    <a:pt x="51" y="36"/>
                    <a:pt x="51" y="36"/>
                  </a:cubicBezTo>
                  <a:close/>
                  <a:moveTo>
                    <a:pt x="42" y="32"/>
                  </a:moveTo>
                  <a:cubicBezTo>
                    <a:pt x="39" y="35"/>
                    <a:pt x="35" y="38"/>
                    <a:pt x="32" y="41"/>
                  </a:cubicBezTo>
                  <a:cubicBezTo>
                    <a:pt x="34" y="37"/>
                    <a:pt x="37" y="32"/>
                    <a:pt x="39" y="28"/>
                  </a:cubicBezTo>
                  <a:cubicBezTo>
                    <a:pt x="40" y="30"/>
                    <a:pt x="41" y="31"/>
                    <a:pt x="42" y="32"/>
                  </a:cubicBezTo>
                  <a:close/>
                  <a:moveTo>
                    <a:pt x="37" y="24"/>
                  </a:moveTo>
                  <a:cubicBezTo>
                    <a:pt x="37" y="24"/>
                    <a:pt x="36" y="24"/>
                    <a:pt x="36" y="24"/>
                  </a:cubicBezTo>
                  <a:cubicBezTo>
                    <a:pt x="33" y="27"/>
                    <a:pt x="30" y="30"/>
                    <a:pt x="27" y="33"/>
                  </a:cubicBezTo>
                  <a:cubicBezTo>
                    <a:pt x="29" y="29"/>
                    <a:pt x="32" y="24"/>
                    <a:pt x="34" y="19"/>
                  </a:cubicBezTo>
                  <a:cubicBezTo>
                    <a:pt x="35" y="21"/>
                    <a:pt x="36" y="22"/>
                    <a:pt x="37" y="24"/>
                  </a:cubicBezTo>
                  <a:close/>
                  <a:moveTo>
                    <a:pt x="32" y="15"/>
                  </a:moveTo>
                  <a:cubicBezTo>
                    <a:pt x="27" y="19"/>
                    <a:pt x="23" y="24"/>
                    <a:pt x="18" y="29"/>
                  </a:cubicBezTo>
                  <a:cubicBezTo>
                    <a:pt x="21" y="23"/>
                    <a:pt x="25" y="16"/>
                    <a:pt x="27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30" y="10"/>
                    <a:pt x="31" y="12"/>
                    <a:pt x="32" y="15"/>
                  </a:cubicBezTo>
                  <a:close/>
                  <a:moveTo>
                    <a:pt x="26" y="7"/>
                  </a:moveTo>
                  <a:cubicBezTo>
                    <a:pt x="25" y="7"/>
                    <a:pt x="25" y="7"/>
                    <a:pt x="24" y="8"/>
                  </a:cubicBezTo>
                  <a:cubicBezTo>
                    <a:pt x="19" y="14"/>
                    <a:pt x="14" y="20"/>
                    <a:pt x="9" y="26"/>
                  </a:cubicBezTo>
                  <a:cubicBezTo>
                    <a:pt x="12" y="22"/>
                    <a:pt x="15" y="11"/>
                    <a:pt x="17" y="5"/>
                  </a:cubicBezTo>
                  <a:cubicBezTo>
                    <a:pt x="20" y="4"/>
                    <a:pt x="23" y="5"/>
                    <a:pt x="26" y="7"/>
                  </a:cubicBezTo>
                  <a:close/>
                  <a:moveTo>
                    <a:pt x="6" y="35"/>
                  </a:moveTo>
                  <a:cubicBezTo>
                    <a:pt x="6" y="35"/>
                    <a:pt x="6" y="34"/>
                    <a:pt x="6" y="33"/>
                  </a:cubicBezTo>
                  <a:cubicBezTo>
                    <a:pt x="10" y="30"/>
                    <a:pt x="14" y="26"/>
                    <a:pt x="18" y="21"/>
                  </a:cubicBezTo>
                  <a:cubicBezTo>
                    <a:pt x="31" y="4"/>
                    <a:pt x="19" y="20"/>
                    <a:pt x="17" y="24"/>
                  </a:cubicBezTo>
                  <a:cubicBezTo>
                    <a:pt x="15" y="29"/>
                    <a:pt x="11" y="34"/>
                    <a:pt x="9" y="39"/>
                  </a:cubicBezTo>
                  <a:cubicBezTo>
                    <a:pt x="8" y="38"/>
                    <a:pt x="7" y="37"/>
                    <a:pt x="6" y="35"/>
                  </a:cubicBezTo>
                  <a:close/>
                  <a:moveTo>
                    <a:pt x="37" y="69"/>
                  </a:moveTo>
                  <a:cubicBezTo>
                    <a:pt x="42" y="64"/>
                    <a:pt x="48" y="59"/>
                    <a:pt x="53" y="54"/>
                  </a:cubicBezTo>
                  <a:cubicBezTo>
                    <a:pt x="50" y="59"/>
                    <a:pt x="46" y="65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39" y="71"/>
                    <a:pt x="37" y="69"/>
                  </a:cubicBezTo>
                  <a:close/>
                  <a:moveTo>
                    <a:pt x="84" y="60"/>
                  </a:moveTo>
                  <a:cubicBezTo>
                    <a:pt x="82" y="64"/>
                    <a:pt x="78" y="65"/>
                    <a:pt x="73" y="66"/>
                  </a:cubicBezTo>
                  <a:cubicBezTo>
                    <a:pt x="75" y="63"/>
                    <a:pt x="77" y="61"/>
                    <a:pt x="80" y="59"/>
                  </a:cubicBezTo>
                  <a:cubicBezTo>
                    <a:pt x="80" y="60"/>
                    <a:pt x="82" y="60"/>
                    <a:pt x="83" y="59"/>
                  </a:cubicBezTo>
                  <a:cubicBezTo>
                    <a:pt x="84" y="57"/>
                    <a:pt x="84" y="56"/>
                    <a:pt x="85" y="54"/>
                  </a:cubicBezTo>
                  <a:cubicBezTo>
                    <a:pt x="85" y="56"/>
                    <a:pt x="85" y="58"/>
                    <a:pt x="8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2936875" y="1847850"/>
              <a:ext cx="196850" cy="330200"/>
            </a:xfrm>
            <a:custGeom>
              <a:avLst/>
              <a:gdLst>
                <a:gd name="T0" fmla="*/ 75 w 80"/>
                <a:gd name="T1" fmla="*/ 80 h 134"/>
                <a:gd name="T2" fmla="*/ 34 w 80"/>
                <a:gd name="T3" fmla="*/ 6 h 134"/>
                <a:gd name="T4" fmla="*/ 31 w 80"/>
                <a:gd name="T5" fmla="*/ 3 h 134"/>
                <a:gd name="T6" fmla="*/ 25 w 80"/>
                <a:gd name="T7" fmla="*/ 1 h 134"/>
                <a:gd name="T8" fmla="*/ 2 w 80"/>
                <a:gd name="T9" fmla="*/ 56 h 134"/>
                <a:gd name="T10" fmla="*/ 4 w 80"/>
                <a:gd name="T11" fmla="*/ 60 h 134"/>
                <a:gd name="T12" fmla="*/ 23 w 80"/>
                <a:gd name="T13" fmla="*/ 87 h 134"/>
                <a:gd name="T14" fmla="*/ 29 w 80"/>
                <a:gd name="T15" fmla="*/ 93 h 134"/>
                <a:gd name="T16" fmla="*/ 25 w 80"/>
                <a:gd name="T17" fmla="*/ 114 h 134"/>
                <a:gd name="T18" fmla="*/ 23 w 80"/>
                <a:gd name="T19" fmla="*/ 117 h 134"/>
                <a:gd name="T20" fmla="*/ 51 w 80"/>
                <a:gd name="T21" fmla="*/ 131 h 134"/>
                <a:gd name="T22" fmla="*/ 38 w 80"/>
                <a:gd name="T23" fmla="*/ 129 h 134"/>
                <a:gd name="T24" fmla="*/ 53 w 80"/>
                <a:gd name="T25" fmla="*/ 113 h 134"/>
                <a:gd name="T26" fmla="*/ 53 w 80"/>
                <a:gd name="T27" fmla="*/ 121 h 134"/>
                <a:gd name="T28" fmla="*/ 42 w 80"/>
                <a:gd name="T29" fmla="*/ 126 h 134"/>
                <a:gd name="T30" fmla="*/ 77 w 80"/>
                <a:gd name="T31" fmla="*/ 89 h 134"/>
                <a:gd name="T32" fmla="*/ 76 w 80"/>
                <a:gd name="T33" fmla="*/ 84 h 134"/>
                <a:gd name="T34" fmla="*/ 73 w 80"/>
                <a:gd name="T35" fmla="*/ 81 h 134"/>
                <a:gd name="T36" fmla="*/ 54 w 80"/>
                <a:gd name="T37" fmla="*/ 107 h 134"/>
                <a:gd name="T38" fmla="*/ 70 w 80"/>
                <a:gd name="T39" fmla="*/ 78 h 134"/>
                <a:gd name="T40" fmla="*/ 51 w 80"/>
                <a:gd name="T41" fmla="*/ 98 h 134"/>
                <a:gd name="T42" fmla="*/ 68 w 80"/>
                <a:gd name="T43" fmla="*/ 75 h 134"/>
                <a:gd name="T44" fmla="*/ 35 w 80"/>
                <a:gd name="T45" fmla="*/ 87 h 134"/>
                <a:gd name="T46" fmla="*/ 58 w 80"/>
                <a:gd name="T47" fmla="*/ 66 h 134"/>
                <a:gd name="T48" fmla="*/ 30 w 80"/>
                <a:gd name="T49" fmla="*/ 115 h 134"/>
                <a:gd name="T50" fmla="*/ 30 w 80"/>
                <a:gd name="T51" fmla="*/ 118 h 134"/>
                <a:gd name="T52" fmla="*/ 52 w 80"/>
                <a:gd name="T53" fmla="*/ 60 h 134"/>
                <a:gd name="T54" fmla="*/ 49 w 80"/>
                <a:gd name="T55" fmla="*/ 56 h 134"/>
                <a:gd name="T56" fmla="*/ 52 w 80"/>
                <a:gd name="T57" fmla="*/ 60 h 134"/>
                <a:gd name="T58" fmla="*/ 20 w 80"/>
                <a:gd name="T59" fmla="*/ 66 h 134"/>
                <a:gd name="T60" fmla="*/ 41 w 80"/>
                <a:gd name="T61" fmla="*/ 35 h 134"/>
                <a:gd name="T62" fmla="*/ 43 w 80"/>
                <a:gd name="T63" fmla="*/ 46 h 134"/>
                <a:gd name="T64" fmla="*/ 38 w 80"/>
                <a:gd name="T65" fmla="*/ 34 h 134"/>
                <a:gd name="T66" fmla="*/ 38 w 80"/>
                <a:gd name="T67" fmla="*/ 20 h 134"/>
                <a:gd name="T68" fmla="*/ 41 w 80"/>
                <a:gd name="T69" fmla="*/ 35 h 134"/>
                <a:gd name="T70" fmla="*/ 11 w 80"/>
                <a:gd name="T71" fmla="*/ 50 h 134"/>
                <a:gd name="T72" fmla="*/ 26 w 80"/>
                <a:gd name="T73" fmla="*/ 24 h 134"/>
                <a:gd name="T74" fmla="*/ 37 w 80"/>
                <a:gd name="T75" fmla="*/ 17 h 134"/>
                <a:gd name="T76" fmla="*/ 18 w 80"/>
                <a:gd name="T77" fmla="*/ 42 h 134"/>
                <a:gd name="T78" fmla="*/ 27 w 80"/>
                <a:gd name="T79" fmla="*/ 10 h 134"/>
                <a:gd name="T80" fmla="*/ 27 w 80"/>
                <a:gd name="T81" fmla="*/ 10 h 134"/>
                <a:gd name="T82" fmla="*/ 25 w 80"/>
                <a:gd name="T83" fmla="*/ 38 h 134"/>
                <a:gd name="T84" fmla="*/ 12 w 80"/>
                <a:gd name="T85" fmla="*/ 57 h 134"/>
                <a:gd name="T86" fmla="*/ 35 w 80"/>
                <a:gd name="T87" fmla="*/ 41 h 134"/>
                <a:gd name="T88" fmla="*/ 9 w 80"/>
                <a:gd name="T89" fmla="*/ 58 h 134"/>
                <a:gd name="T90" fmla="*/ 18 w 80"/>
                <a:gd name="T91" fmla="*/ 74 h 134"/>
                <a:gd name="T92" fmla="*/ 21 w 80"/>
                <a:gd name="T93" fmla="*/ 77 h 134"/>
                <a:gd name="T94" fmla="*/ 45 w 80"/>
                <a:gd name="T95" fmla="*/ 59 h 134"/>
                <a:gd name="T96" fmla="*/ 18 w 80"/>
                <a:gd name="T97" fmla="*/ 74 h 134"/>
                <a:gd name="T98" fmla="*/ 49 w 80"/>
                <a:gd name="T99" fmla="*/ 67 h 134"/>
                <a:gd name="T100" fmla="*/ 30 w 80"/>
                <a:gd name="T101" fmla="*/ 86 h 134"/>
                <a:gd name="T102" fmla="*/ 44 w 80"/>
                <a:gd name="T103" fmla="*/ 84 h 134"/>
                <a:gd name="T104" fmla="*/ 32 w 80"/>
                <a:gd name="T105" fmla="*/ 103 h 134"/>
                <a:gd name="T106" fmla="*/ 35 w 80"/>
                <a:gd name="T107" fmla="*/ 126 h 134"/>
                <a:gd name="T108" fmla="*/ 31 w 80"/>
                <a:gd name="T109" fmla="*/ 123 h 134"/>
                <a:gd name="T110" fmla="*/ 53 w 80"/>
                <a:gd name="T111" fmla="*/ 10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" h="134">
                  <a:moveTo>
                    <a:pt x="76" y="84"/>
                  </a:moveTo>
                  <a:cubicBezTo>
                    <a:pt x="76" y="83"/>
                    <a:pt x="76" y="81"/>
                    <a:pt x="75" y="80"/>
                  </a:cubicBezTo>
                  <a:cubicBezTo>
                    <a:pt x="71" y="65"/>
                    <a:pt x="52" y="57"/>
                    <a:pt x="46" y="42"/>
                  </a:cubicBezTo>
                  <a:cubicBezTo>
                    <a:pt x="40" y="27"/>
                    <a:pt x="43" y="16"/>
                    <a:pt x="34" y="6"/>
                  </a:cubicBezTo>
                  <a:cubicBezTo>
                    <a:pt x="34" y="6"/>
                    <a:pt x="34" y="5"/>
                    <a:pt x="34" y="5"/>
                  </a:cubicBezTo>
                  <a:cubicBezTo>
                    <a:pt x="35" y="3"/>
                    <a:pt x="32" y="2"/>
                    <a:pt x="31" y="3"/>
                  </a:cubicBezTo>
                  <a:cubicBezTo>
                    <a:pt x="30" y="2"/>
                    <a:pt x="29" y="1"/>
                    <a:pt x="27" y="0"/>
                  </a:cubicBezTo>
                  <a:cubicBezTo>
                    <a:pt x="27" y="0"/>
                    <a:pt x="25" y="0"/>
                    <a:pt x="25" y="1"/>
                  </a:cubicBezTo>
                  <a:cubicBezTo>
                    <a:pt x="14" y="18"/>
                    <a:pt x="9" y="36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1" y="58"/>
                  </a:cubicBezTo>
                  <a:cubicBezTo>
                    <a:pt x="0" y="59"/>
                    <a:pt x="3" y="61"/>
                    <a:pt x="4" y="60"/>
                  </a:cubicBezTo>
                  <a:cubicBezTo>
                    <a:pt x="4" y="60"/>
                    <a:pt x="4" y="59"/>
                    <a:pt x="5" y="59"/>
                  </a:cubicBezTo>
                  <a:cubicBezTo>
                    <a:pt x="12" y="68"/>
                    <a:pt x="13" y="80"/>
                    <a:pt x="23" y="87"/>
                  </a:cubicBezTo>
                  <a:cubicBezTo>
                    <a:pt x="23" y="87"/>
                    <a:pt x="28" y="89"/>
                    <a:pt x="30" y="91"/>
                  </a:cubicBezTo>
                  <a:cubicBezTo>
                    <a:pt x="30" y="92"/>
                    <a:pt x="29" y="92"/>
                    <a:pt x="29" y="93"/>
                  </a:cubicBezTo>
                  <a:cubicBezTo>
                    <a:pt x="27" y="95"/>
                    <a:pt x="30" y="96"/>
                    <a:pt x="31" y="96"/>
                  </a:cubicBezTo>
                  <a:cubicBezTo>
                    <a:pt x="29" y="102"/>
                    <a:pt x="27" y="108"/>
                    <a:pt x="25" y="114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4" y="115"/>
                    <a:pt x="24" y="116"/>
                    <a:pt x="23" y="117"/>
                  </a:cubicBezTo>
                  <a:cubicBezTo>
                    <a:pt x="22" y="119"/>
                    <a:pt x="23" y="120"/>
                    <a:pt x="24" y="120"/>
                  </a:cubicBezTo>
                  <a:cubicBezTo>
                    <a:pt x="24" y="134"/>
                    <a:pt x="39" y="133"/>
                    <a:pt x="51" y="131"/>
                  </a:cubicBezTo>
                  <a:cubicBezTo>
                    <a:pt x="53" y="130"/>
                    <a:pt x="52" y="129"/>
                    <a:pt x="51" y="129"/>
                  </a:cubicBezTo>
                  <a:cubicBezTo>
                    <a:pt x="45" y="130"/>
                    <a:pt x="41" y="130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43" y="123"/>
                    <a:pt x="48" y="118"/>
                    <a:pt x="53" y="113"/>
                  </a:cubicBezTo>
                  <a:cubicBezTo>
                    <a:pt x="52" y="115"/>
                    <a:pt x="51" y="116"/>
                    <a:pt x="50" y="118"/>
                  </a:cubicBezTo>
                  <a:cubicBezTo>
                    <a:pt x="48" y="120"/>
                    <a:pt x="51" y="122"/>
                    <a:pt x="53" y="121"/>
                  </a:cubicBezTo>
                  <a:cubicBezTo>
                    <a:pt x="61" y="114"/>
                    <a:pt x="67" y="105"/>
                    <a:pt x="75" y="99"/>
                  </a:cubicBezTo>
                  <a:cubicBezTo>
                    <a:pt x="71" y="113"/>
                    <a:pt x="56" y="125"/>
                    <a:pt x="42" y="126"/>
                  </a:cubicBezTo>
                  <a:cubicBezTo>
                    <a:pt x="40" y="126"/>
                    <a:pt x="40" y="130"/>
                    <a:pt x="42" y="129"/>
                  </a:cubicBezTo>
                  <a:cubicBezTo>
                    <a:pt x="65" y="127"/>
                    <a:pt x="79" y="110"/>
                    <a:pt x="77" y="89"/>
                  </a:cubicBezTo>
                  <a:cubicBezTo>
                    <a:pt x="78" y="89"/>
                    <a:pt x="78" y="88"/>
                    <a:pt x="79" y="87"/>
                  </a:cubicBezTo>
                  <a:cubicBezTo>
                    <a:pt x="80" y="86"/>
                    <a:pt x="78" y="84"/>
                    <a:pt x="76" y="84"/>
                  </a:cubicBezTo>
                  <a:close/>
                  <a:moveTo>
                    <a:pt x="54" y="107"/>
                  </a:moveTo>
                  <a:cubicBezTo>
                    <a:pt x="60" y="98"/>
                    <a:pt x="66" y="90"/>
                    <a:pt x="73" y="81"/>
                  </a:cubicBezTo>
                  <a:cubicBezTo>
                    <a:pt x="73" y="83"/>
                    <a:pt x="74" y="84"/>
                    <a:pt x="75" y="86"/>
                  </a:cubicBezTo>
                  <a:cubicBezTo>
                    <a:pt x="68" y="93"/>
                    <a:pt x="61" y="100"/>
                    <a:pt x="54" y="107"/>
                  </a:cubicBezTo>
                  <a:close/>
                  <a:moveTo>
                    <a:pt x="70" y="78"/>
                  </a:moveTo>
                  <a:cubicBezTo>
                    <a:pt x="70" y="78"/>
                    <a:pt x="70" y="78"/>
                    <a:pt x="70" y="78"/>
                  </a:cubicBezTo>
                  <a:cubicBezTo>
                    <a:pt x="65" y="84"/>
                    <a:pt x="59" y="90"/>
                    <a:pt x="53" y="96"/>
                  </a:cubicBezTo>
                  <a:cubicBezTo>
                    <a:pt x="52" y="96"/>
                    <a:pt x="52" y="97"/>
                    <a:pt x="51" y="98"/>
                  </a:cubicBezTo>
                  <a:cubicBezTo>
                    <a:pt x="57" y="90"/>
                    <a:pt x="62" y="83"/>
                    <a:pt x="66" y="74"/>
                  </a:cubicBezTo>
                  <a:cubicBezTo>
                    <a:pt x="67" y="74"/>
                    <a:pt x="67" y="75"/>
                    <a:pt x="68" y="75"/>
                  </a:cubicBezTo>
                  <a:cubicBezTo>
                    <a:pt x="69" y="76"/>
                    <a:pt x="70" y="77"/>
                    <a:pt x="70" y="78"/>
                  </a:cubicBezTo>
                  <a:close/>
                  <a:moveTo>
                    <a:pt x="35" y="87"/>
                  </a:moveTo>
                  <a:cubicBezTo>
                    <a:pt x="43" y="79"/>
                    <a:pt x="49" y="73"/>
                    <a:pt x="55" y="63"/>
                  </a:cubicBezTo>
                  <a:cubicBezTo>
                    <a:pt x="56" y="64"/>
                    <a:pt x="57" y="65"/>
                    <a:pt x="58" y="66"/>
                  </a:cubicBezTo>
                  <a:cubicBezTo>
                    <a:pt x="50" y="73"/>
                    <a:pt x="43" y="79"/>
                    <a:pt x="35" y="87"/>
                  </a:cubicBezTo>
                  <a:close/>
                  <a:moveTo>
                    <a:pt x="30" y="115"/>
                  </a:moveTo>
                  <a:cubicBezTo>
                    <a:pt x="40" y="103"/>
                    <a:pt x="55" y="90"/>
                    <a:pt x="60" y="78"/>
                  </a:cubicBezTo>
                  <a:cubicBezTo>
                    <a:pt x="54" y="93"/>
                    <a:pt x="40" y="105"/>
                    <a:pt x="30" y="118"/>
                  </a:cubicBezTo>
                  <a:cubicBezTo>
                    <a:pt x="30" y="117"/>
                    <a:pt x="30" y="116"/>
                    <a:pt x="30" y="115"/>
                  </a:cubicBezTo>
                  <a:close/>
                  <a:moveTo>
                    <a:pt x="52" y="60"/>
                  </a:moveTo>
                  <a:cubicBezTo>
                    <a:pt x="49" y="62"/>
                    <a:pt x="46" y="65"/>
                    <a:pt x="42" y="68"/>
                  </a:cubicBezTo>
                  <a:cubicBezTo>
                    <a:pt x="45" y="64"/>
                    <a:pt x="47" y="60"/>
                    <a:pt x="49" y="56"/>
                  </a:cubicBezTo>
                  <a:cubicBezTo>
                    <a:pt x="50" y="57"/>
                    <a:pt x="51" y="58"/>
                    <a:pt x="51" y="59"/>
                  </a:cubicBezTo>
                  <a:cubicBezTo>
                    <a:pt x="52" y="59"/>
                    <a:pt x="52" y="60"/>
                    <a:pt x="52" y="60"/>
                  </a:cubicBezTo>
                  <a:close/>
                  <a:moveTo>
                    <a:pt x="43" y="46"/>
                  </a:moveTo>
                  <a:cubicBezTo>
                    <a:pt x="34" y="52"/>
                    <a:pt x="27" y="58"/>
                    <a:pt x="20" y="66"/>
                  </a:cubicBezTo>
                  <a:cubicBezTo>
                    <a:pt x="25" y="61"/>
                    <a:pt x="35" y="46"/>
                    <a:pt x="41" y="36"/>
                  </a:cubicBezTo>
                  <a:cubicBezTo>
                    <a:pt x="41" y="36"/>
                    <a:pt x="41" y="36"/>
                    <a:pt x="41" y="35"/>
                  </a:cubicBezTo>
                  <a:cubicBezTo>
                    <a:pt x="42" y="39"/>
                    <a:pt x="43" y="42"/>
                    <a:pt x="44" y="46"/>
                  </a:cubicBezTo>
                  <a:cubicBezTo>
                    <a:pt x="44" y="46"/>
                    <a:pt x="43" y="46"/>
                    <a:pt x="43" y="46"/>
                  </a:cubicBezTo>
                  <a:close/>
                  <a:moveTo>
                    <a:pt x="41" y="35"/>
                  </a:moveTo>
                  <a:cubicBezTo>
                    <a:pt x="41" y="34"/>
                    <a:pt x="39" y="33"/>
                    <a:pt x="38" y="34"/>
                  </a:cubicBezTo>
                  <a:cubicBezTo>
                    <a:pt x="34" y="38"/>
                    <a:pt x="12" y="63"/>
                    <a:pt x="24" y="48"/>
                  </a:cubicBezTo>
                  <a:cubicBezTo>
                    <a:pt x="31" y="39"/>
                    <a:pt x="35" y="30"/>
                    <a:pt x="38" y="20"/>
                  </a:cubicBezTo>
                  <a:cubicBezTo>
                    <a:pt x="39" y="23"/>
                    <a:pt x="40" y="26"/>
                    <a:pt x="40" y="29"/>
                  </a:cubicBezTo>
                  <a:cubicBezTo>
                    <a:pt x="40" y="31"/>
                    <a:pt x="41" y="33"/>
                    <a:pt x="41" y="35"/>
                  </a:cubicBezTo>
                  <a:close/>
                  <a:moveTo>
                    <a:pt x="11" y="51"/>
                  </a:moveTo>
                  <a:cubicBezTo>
                    <a:pt x="11" y="51"/>
                    <a:pt x="11" y="50"/>
                    <a:pt x="11" y="50"/>
                  </a:cubicBezTo>
                  <a:cubicBezTo>
                    <a:pt x="11" y="49"/>
                    <a:pt x="12" y="48"/>
                    <a:pt x="13" y="47"/>
                  </a:cubicBezTo>
                  <a:cubicBezTo>
                    <a:pt x="18" y="39"/>
                    <a:pt x="22" y="32"/>
                    <a:pt x="26" y="24"/>
                  </a:cubicBezTo>
                  <a:cubicBezTo>
                    <a:pt x="29" y="20"/>
                    <a:pt x="32" y="16"/>
                    <a:pt x="35" y="12"/>
                  </a:cubicBezTo>
                  <a:cubicBezTo>
                    <a:pt x="36" y="13"/>
                    <a:pt x="36" y="15"/>
                    <a:pt x="37" y="17"/>
                  </a:cubicBezTo>
                  <a:cubicBezTo>
                    <a:pt x="37" y="17"/>
                    <a:pt x="36" y="17"/>
                    <a:pt x="36" y="18"/>
                  </a:cubicBezTo>
                  <a:cubicBezTo>
                    <a:pt x="30" y="26"/>
                    <a:pt x="24" y="34"/>
                    <a:pt x="18" y="42"/>
                  </a:cubicBezTo>
                  <a:cubicBezTo>
                    <a:pt x="17" y="43"/>
                    <a:pt x="13" y="48"/>
                    <a:pt x="11" y="51"/>
                  </a:cubicBezTo>
                  <a:close/>
                  <a:moveTo>
                    <a:pt x="27" y="10"/>
                  </a:moveTo>
                  <a:cubicBezTo>
                    <a:pt x="20" y="19"/>
                    <a:pt x="15" y="28"/>
                    <a:pt x="10" y="37"/>
                  </a:cubicBezTo>
                  <a:cubicBezTo>
                    <a:pt x="14" y="26"/>
                    <a:pt x="20" y="13"/>
                    <a:pt x="27" y="10"/>
                  </a:cubicBezTo>
                  <a:close/>
                  <a:moveTo>
                    <a:pt x="8" y="56"/>
                  </a:moveTo>
                  <a:cubicBezTo>
                    <a:pt x="14" y="51"/>
                    <a:pt x="20" y="45"/>
                    <a:pt x="25" y="38"/>
                  </a:cubicBezTo>
                  <a:cubicBezTo>
                    <a:pt x="28" y="35"/>
                    <a:pt x="38" y="15"/>
                    <a:pt x="30" y="32"/>
                  </a:cubicBezTo>
                  <a:cubicBezTo>
                    <a:pt x="26" y="42"/>
                    <a:pt x="18" y="50"/>
                    <a:pt x="12" y="57"/>
                  </a:cubicBezTo>
                  <a:cubicBezTo>
                    <a:pt x="10" y="59"/>
                    <a:pt x="12" y="61"/>
                    <a:pt x="14" y="60"/>
                  </a:cubicBezTo>
                  <a:cubicBezTo>
                    <a:pt x="21" y="54"/>
                    <a:pt x="28" y="48"/>
                    <a:pt x="35" y="41"/>
                  </a:cubicBezTo>
                  <a:cubicBezTo>
                    <a:pt x="28" y="48"/>
                    <a:pt x="21" y="59"/>
                    <a:pt x="16" y="69"/>
                  </a:cubicBezTo>
                  <a:cubicBezTo>
                    <a:pt x="14" y="66"/>
                    <a:pt x="12" y="62"/>
                    <a:pt x="9" y="58"/>
                  </a:cubicBezTo>
                  <a:cubicBezTo>
                    <a:pt x="8" y="58"/>
                    <a:pt x="8" y="57"/>
                    <a:pt x="8" y="56"/>
                  </a:cubicBezTo>
                  <a:close/>
                  <a:moveTo>
                    <a:pt x="18" y="74"/>
                  </a:moveTo>
                  <a:cubicBezTo>
                    <a:pt x="24" y="67"/>
                    <a:pt x="33" y="61"/>
                    <a:pt x="38" y="53"/>
                  </a:cubicBezTo>
                  <a:cubicBezTo>
                    <a:pt x="32" y="61"/>
                    <a:pt x="27" y="69"/>
                    <a:pt x="21" y="77"/>
                  </a:cubicBezTo>
                  <a:cubicBezTo>
                    <a:pt x="20" y="79"/>
                    <a:pt x="23" y="81"/>
                    <a:pt x="24" y="80"/>
                  </a:cubicBezTo>
                  <a:cubicBezTo>
                    <a:pt x="31" y="73"/>
                    <a:pt x="38" y="66"/>
                    <a:pt x="45" y="59"/>
                  </a:cubicBezTo>
                  <a:cubicBezTo>
                    <a:pt x="39" y="65"/>
                    <a:pt x="32" y="76"/>
                    <a:pt x="26" y="84"/>
                  </a:cubicBezTo>
                  <a:cubicBezTo>
                    <a:pt x="22" y="82"/>
                    <a:pt x="19" y="78"/>
                    <a:pt x="18" y="74"/>
                  </a:cubicBezTo>
                  <a:close/>
                  <a:moveTo>
                    <a:pt x="30" y="86"/>
                  </a:moveTo>
                  <a:cubicBezTo>
                    <a:pt x="36" y="80"/>
                    <a:pt x="45" y="74"/>
                    <a:pt x="49" y="67"/>
                  </a:cubicBezTo>
                  <a:cubicBezTo>
                    <a:pt x="44" y="74"/>
                    <a:pt x="39" y="80"/>
                    <a:pt x="33" y="87"/>
                  </a:cubicBezTo>
                  <a:cubicBezTo>
                    <a:pt x="32" y="87"/>
                    <a:pt x="31" y="86"/>
                    <a:pt x="30" y="86"/>
                  </a:cubicBezTo>
                  <a:close/>
                  <a:moveTo>
                    <a:pt x="37" y="90"/>
                  </a:moveTo>
                  <a:cubicBezTo>
                    <a:pt x="39" y="88"/>
                    <a:pt x="42" y="86"/>
                    <a:pt x="44" y="84"/>
                  </a:cubicBezTo>
                  <a:cubicBezTo>
                    <a:pt x="46" y="81"/>
                    <a:pt x="63" y="61"/>
                    <a:pt x="51" y="78"/>
                  </a:cubicBezTo>
                  <a:cubicBezTo>
                    <a:pt x="45" y="87"/>
                    <a:pt x="38" y="95"/>
                    <a:pt x="32" y="103"/>
                  </a:cubicBezTo>
                  <a:cubicBezTo>
                    <a:pt x="34" y="99"/>
                    <a:pt x="36" y="94"/>
                    <a:pt x="37" y="90"/>
                  </a:cubicBezTo>
                  <a:close/>
                  <a:moveTo>
                    <a:pt x="35" y="126"/>
                  </a:moveTo>
                  <a:cubicBezTo>
                    <a:pt x="35" y="127"/>
                    <a:pt x="35" y="127"/>
                    <a:pt x="35" y="128"/>
                  </a:cubicBezTo>
                  <a:cubicBezTo>
                    <a:pt x="33" y="126"/>
                    <a:pt x="31" y="125"/>
                    <a:pt x="31" y="123"/>
                  </a:cubicBezTo>
                  <a:cubicBezTo>
                    <a:pt x="31" y="123"/>
                    <a:pt x="32" y="122"/>
                    <a:pt x="32" y="122"/>
                  </a:cubicBezTo>
                  <a:cubicBezTo>
                    <a:pt x="39" y="115"/>
                    <a:pt x="46" y="108"/>
                    <a:pt x="53" y="101"/>
                  </a:cubicBezTo>
                  <a:cubicBezTo>
                    <a:pt x="47" y="110"/>
                    <a:pt x="41" y="118"/>
                    <a:pt x="3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4356100" y="2986088"/>
              <a:ext cx="231775" cy="188912"/>
            </a:xfrm>
            <a:custGeom>
              <a:avLst/>
              <a:gdLst>
                <a:gd name="T0" fmla="*/ 87 w 94"/>
                <a:gd name="T1" fmla="*/ 17 h 76"/>
                <a:gd name="T2" fmla="*/ 84 w 94"/>
                <a:gd name="T3" fmla="*/ 14 h 76"/>
                <a:gd name="T4" fmla="*/ 13 w 94"/>
                <a:gd name="T5" fmla="*/ 10 h 76"/>
                <a:gd name="T6" fmla="*/ 6 w 94"/>
                <a:gd name="T7" fmla="*/ 37 h 76"/>
                <a:gd name="T8" fmla="*/ 8 w 94"/>
                <a:gd name="T9" fmla="*/ 41 h 76"/>
                <a:gd name="T10" fmla="*/ 11 w 94"/>
                <a:gd name="T11" fmla="*/ 43 h 76"/>
                <a:gd name="T12" fmla="*/ 24 w 94"/>
                <a:gd name="T13" fmla="*/ 64 h 76"/>
                <a:gd name="T14" fmla="*/ 25 w 94"/>
                <a:gd name="T15" fmla="*/ 66 h 76"/>
                <a:gd name="T16" fmla="*/ 33 w 94"/>
                <a:gd name="T17" fmla="*/ 73 h 76"/>
                <a:gd name="T18" fmla="*/ 37 w 94"/>
                <a:gd name="T19" fmla="*/ 73 h 76"/>
                <a:gd name="T20" fmla="*/ 56 w 94"/>
                <a:gd name="T21" fmla="*/ 54 h 76"/>
                <a:gd name="T22" fmla="*/ 57 w 94"/>
                <a:gd name="T23" fmla="*/ 53 h 76"/>
                <a:gd name="T24" fmla="*/ 66 w 94"/>
                <a:gd name="T25" fmla="*/ 48 h 76"/>
                <a:gd name="T26" fmla="*/ 79 w 94"/>
                <a:gd name="T27" fmla="*/ 26 h 76"/>
                <a:gd name="T28" fmla="*/ 75 w 94"/>
                <a:gd name="T29" fmla="*/ 37 h 76"/>
                <a:gd name="T30" fmla="*/ 71 w 94"/>
                <a:gd name="T31" fmla="*/ 44 h 76"/>
                <a:gd name="T32" fmla="*/ 82 w 94"/>
                <a:gd name="T33" fmla="*/ 17 h 76"/>
                <a:gd name="T34" fmla="*/ 76 w 94"/>
                <a:gd name="T35" fmla="*/ 19 h 76"/>
                <a:gd name="T36" fmla="*/ 63 w 94"/>
                <a:gd name="T37" fmla="*/ 27 h 76"/>
                <a:gd name="T38" fmla="*/ 70 w 94"/>
                <a:gd name="T39" fmla="*/ 10 h 76"/>
                <a:gd name="T40" fmla="*/ 82 w 94"/>
                <a:gd name="T41" fmla="*/ 17 h 76"/>
                <a:gd name="T42" fmla="*/ 67 w 94"/>
                <a:gd name="T43" fmla="*/ 9 h 76"/>
                <a:gd name="T44" fmla="*/ 57 w 94"/>
                <a:gd name="T45" fmla="*/ 9 h 76"/>
                <a:gd name="T46" fmla="*/ 34 w 94"/>
                <a:gd name="T47" fmla="*/ 30 h 76"/>
                <a:gd name="T48" fmla="*/ 45 w 94"/>
                <a:gd name="T49" fmla="*/ 6 h 76"/>
                <a:gd name="T50" fmla="*/ 22 w 94"/>
                <a:gd name="T51" fmla="*/ 53 h 76"/>
                <a:gd name="T52" fmla="*/ 26 w 94"/>
                <a:gd name="T53" fmla="*/ 60 h 76"/>
                <a:gd name="T54" fmla="*/ 43 w 94"/>
                <a:gd name="T55" fmla="*/ 6 h 76"/>
                <a:gd name="T56" fmla="*/ 18 w 94"/>
                <a:gd name="T57" fmla="*/ 37 h 76"/>
                <a:gd name="T58" fmla="*/ 35 w 94"/>
                <a:gd name="T59" fmla="*/ 6 h 76"/>
                <a:gd name="T60" fmla="*/ 22 w 94"/>
                <a:gd name="T61" fmla="*/ 10 h 76"/>
                <a:gd name="T62" fmla="*/ 16 w 94"/>
                <a:gd name="T63" fmla="*/ 24 h 76"/>
                <a:gd name="T64" fmla="*/ 22 w 94"/>
                <a:gd name="T65" fmla="*/ 10 h 76"/>
                <a:gd name="T66" fmla="*/ 17 w 94"/>
                <a:gd name="T67" fmla="*/ 12 h 76"/>
                <a:gd name="T68" fmla="*/ 7 w 94"/>
                <a:gd name="T69" fmla="*/ 24 h 76"/>
                <a:gd name="T70" fmla="*/ 7 w 94"/>
                <a:gd name="T71" fmla="*/ 26 h 76"/>
                <a:gd name="T72" fmla="*/ 15 w 94"/>
                <a:gd name="T73" fmla="*/ 20 h 76"/>
                <a:gd name="T74" fmla="*/ 7 w 94"/>
                <a:gd name="T75" fmla="*/ 26 h 76"/>
                <a:gd name="T76" fmla="*/ 20 w 94"/>
                <a:gd name="T77" fmla="*/ 23 h 76"/>
                <a:gd name="T78" fmla="*/ 28 w 94"/>
                <a:gd name="T79" fmla="*/ 15 h 76"/>
                <a:gd name="T80" fmla="*/ 11 w 94"/>
                <a:gd name="T81" fmla="*/ 36 h 76"/>
                <a:gd name="T82" fmla="*/ 17 w 94"/>
                <a:gd name="T83" fmla="*/ 44 h 76"/>
                <a:gd name="T84" fmla="*/ 20 w 94"/>
                <a:gd name="T85" fmla="*/ 50 h 76"/>
                <a:gd name="T86" fmla="*/ 28 w 94"/>
                <a:gd name="T87" fmla="*/ 64 h 76"/>
                <a:gd name="T88" fmla="*/ 51 w 94"/>
                <a:gd name="T89" fmla="*/ 42 h 76"/>
                <a:gd name="T90" fmla="*/ 28 w 94"/>
                <a:gd name="T91" fmla="*/ 64 h 76"/>
                <a:gd name="T92" fmla="*/ 42 w 94"/>
                <a:gd name="T93" fmla="*/ 65 h 76"/>
                <a:gd name="T94" fmla="*/ 66 w 94"/>
                <a:gd name="T95" fmla="*/ 30 h 76"/>
                <a:gd name="T96" fmla="*/ 54 w 94"/>
                <a:gd name="T97" fmla="*/ 53 h 76"/>
                <a:gd name="T98" fmla="*/ 81 w 94"/>
                <a:gd name="T99" fmla="*/ 33 h 76"/>
                <a:gd name="T100" fmla="*/ 85 w 94"/>
                <a:gd name="T101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76">
                  <a:moveTo>
                    <a:pt x="89" y="21"/>
                  </a:moveTo>
                  <a:cubicBezTo>
                    <a:pt x="88" y="20"/>
                    <a:pt x="88" y="18"/>
                    <a:pt x="87" y="17"/>
                  </a:cubicBezTo>
                  <a:cubicBezTo>
                    <a:pt x="87" y="17"/>
                    <a:pt x="87" y="17"/>
                    <a:pt x="87" y="16"/>
                  </a:cubicBezTo>
                  <a:cubicBezTo>
                    <a:pt x="88" y="15"/>
                    <a:pt x="85" y="13"/>
                    <a:pt x="84" y="14"/>
                  </a:cubicBezTo>
                  <a:cubicBezTo>
                    <a:pt x="77" y="8"/>
                    <a:pt x="66" y="5"/>
                    <a:pt x="57" y="4"/>
                  </a:cubicBezTo>
                  <a:cubicBezTo>
                    <a:pt x="41" y="0"/>
                    <a:pt x="28" y="3"/>
                    <a:pt x="13" y="10"/>
                  </a:cubicBezTo>
                  <a:cubicBezTo>
                    <a:pt x="0" y="17"/>
                    <a:pt x="3" y="23"/>
                    <a:pt x="5" y="36"/>
                  </a:cubicBezTo>
                  <a:cubicBezTo>
                    <a:pt x="5" y="37"/>
                    <a:pt x="6" y="37"/>
                    <a:pt x="6" y="37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5" y="41"/>
                    <a:pt x="7" y="43"/>
                    <a:pt x="8" y="41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9" y="41"/>
                    <a:pt x="10" y="42"/>
                    <a:pt x="11" y="43"/>
                  </a:cubicBezTo>
                  <a:cubicBezTo>
                    <a:pt x="14" y="47"/>
                    <a:pt x="16" y="51"/>
                    <a:pt x="18" y="55"/>
                  </a:cubicBezTo>
                  <a:cubicBezTo>
                    <a:pt x="20" y="58"/>
                    <a:pt x="22" y="61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5"/>
                    <a:pt x="24" y="66"/>
                    <a:pt x="25" y="66"/>
                  </a:cubicBezTo>
                  <a:cubicBezTo>
                    <a:pt x="27" y="68"/>
                    <a:pt x="28" y="70"/>
                    <a:pt x="30" y="72"/>
                  </a:cubicBezTo>
                  <a:cubicBezTo>
                    <a:pt x="30" y="73"/>
                    <a:pt x="31" y="73"/>
                    <a:pt x="33" y="73"/>
                  </a:cubicBezTo>
                  <a:cubicBezTo>
                    <a:pt x="33" y="75"/>
                    <a:pt x="35" y="76"/>
                    <a:pt x="36" y="74"/>
                  </a:cubicBezTo>
                  <a:cubicBezTo>
                    <a:pt x="36" y="74"/>
                    <a:pt x="37" y="73"/>
                    <a:pt x="37" y="73"/>
                  </a:cubicBezTo>
                  <a:cubicBezTo>
                    <a:pt x="38" y="72"/>
                    <a:pt x="39" y="71"/>
                    <a:pt x="40" y="71"/>
                  </a:cubicBezTo>
                  <a:cubicBezTo>
                    <a:pt x="46" y="66"/>
                    <a:pt x="50" y="59"/>
                    <a:pt x="56" y="54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3"/>
                  </a:cubicBezTo>
                  <a:cubicBezTo>
                    <a:pt x="59" y="52"/>
                    <a:pt x="62" y="50"/>
                    <a:pt x="66" y="50"/>
                  </a:cubicBezTo>
                  <a:cubicBezTo>
                    <a:pt x="66" y="49"/>
                    <a:pt x="66" y="48"/>
                    <a:pt x="66" y="48"/>
                  </a:cubicBezTo>
                  <a:cubicBezTo>
                    <a:pt x="64" y="48"/>
                    <a:pt x="62" y="49"/>
                    <a:pt x="60" y="49"/>
                  </a:cubicBezTo>
                  <a:cubicBezTo>
                    <a:pt x="67" y="41"/>
                    <a:pt x="73" y="33"/>
                    <a:pt x="79" y="26"/>
                  </a:cubicBezTo>
                  <a:cubicBezTo>
                    <a:pt x="78" y="29"/>
                    <a:pt x="76" y="32"/>
                    <a:pt x="75" y="35"/>
                  </a:cubicBezTo>
                  <a:cubicBezTo>
                    <a:pt x="74" y="36"/>
                    <a:pt x="75" y="37"/>
                    <a:pt x="75" y="37"/>
                  </a:cubicBezTo>
                  <a:cubicBezTo>
                    <a:pt x="73" y="39"/>
                    <a:pt x="71" y="40"/>
                    <a:pt x="69" y="41"/>
                  </a:cubicBezTo>
                  <a:cubicBezTo>
                    <a:pt x="67" y="42"/>
                    <a:pt x="69" y="45"/>
                    <a:pt x="71" y="44"/>
                  </a:cubicBezTo>
                  <a:cubicBezTo>
                    <a:pt x="79" y="40"/>
                    <a:pt x="94" y="32"/>
                    <a:pt x="89" y="21"/>
                  </a:cubicBezTo>
                  <a:close/>
                  <a:moveTo>
                    <a:pt x="82" y="17"/>
                  </a:moveTo>
                  <a:cubicBezTo>
                    <a:pt x="77" y="22"/>
                    <a:pt x="72" y="28"/>
                    <a:pt x="68" y="34"/>
                  </a:cubicBezTo>
                  <a:cubicBezTo>
                    <a:pt x="70" y="29"/>
                    <a:pt x="73" y="24"/>
                    <a:pt x="76" y="19"/>
                  </a:cubicBezTo>
                  <a:cubicBezTo>
                    <a:pt x="76" y="17"/>
                    <a:pt x="74" y="15"/>
                    <a:pt x="73" y="17"/>
                  </a:cubicBezTo>
                  <a:cubicBezTo>
                    <a:pt x="69" y="20"/>
                    <a:pt x="66" y="23"/>
                    <a:pt x="63" y="27"/>
                  </a:cubicBezTo>
                  <a:cubicBezTo>
                    <a:pt x="66" y="22"/>
                    <a:pt x="68" y="16"/>
                    <a:pt x="70" y="11"/>
                  </a:cubicBezTo>
                  <a:cubicBezTo>
                    <a:pt x="70" y="11"/>
                    <a:pt x="70" y="11"/>
                    <a:pt x="70" y="10"/>
                  </a:cubicBezTo>
                  <a:cubicBezTo>
                    <a:pt x="74" y="12"/>
                    <a:pt x="77" y="14"/>
                    <a:pt x="80" y="16"/>
                  </a:cubicBezTo>
                  <a:cubicBezTo>
                    <a:pt x="81" y="16"/>
                    <a:pt x="81" y="16"/>
                    <a:pt x="82" y="17"/>
                  </a:cubicBezTo>
                  <a:close/>
                  <a:moveTo>
                    <a:pt x="49" y="6"/>
                  </a:moveTo>
                  <a:cubicBezTo>
                    <a:pt x="55" y="6"/>
                    <a:pt x="61" y="7"/>
                    <a:pt x="67" y="9"/>
                  </a:cubicBezTo>
                  <a:cubicBezTo>
                    <a:pt x="57" y="19"/>
                    <a:pt x="48" y="30"/>
                    <a:pt x="39" y="41"/>
                  </a:cubicBezTo>
                  <a:cubicBezTo>
                    <a:pt x="45" y="31"/>
                    <a:pt x="51" y="20"/>
                    <a:pt x="57" y="9"/>
                  </a:cubicBezTo>
                  <a:cubicBezTo>
                    <a:pt x="58" y="7"/>
                    <a:pt x="55" y="5"/>
                    <a:pt x="54" y="7"/>
                  </a:cubicBezTo>
                  <a:cubicBezTo>
                    <a:pt x="47" y="14"/>
                    <a:pt x="41" y="22"/>
                    <a:pt x="34" y="30"/>
                  </a:cubicBezTo>
                  <a:cubicBezTo>
                    <a:pt x="38" y="23"/>
                    <a:pt x="42" y="15"/>
                    <a:pt x="46" y="8"/>
                  </a:cubicBezTo>
                  <a:cubicBezTo>
                    <a:pt x="46" y="7"/>
                    <a:pt x="46" y="6"/>
                    <a:pt x="45" y="6"/>
                  </a:cubicBezTo>
                  <a:cubicBezTo>
                    <a:pt x="46" y="6"/>
                    <a:pt x="48" y="6"/>
                    <a:pt x="49" y="6"/>
                  </a:cubicBezTo>
                  <a:close/>
                  <a:moveTo>
                    <a:pt x="22" y="53"/>
                  </a:moveTo>
                  <a:cubicBezTo>
                    <a:pt x="30" y="41"/>
                    <a:pt x="38" y="30"/>
                    <a:pt x="48" y="19"/>
                  </a:cubicBezTo>
                  <a:cubicBezTo>
                    <a:pt x="40" y="32"/>
                    <a:pt x="32" y="46"/>
                    <a:pt x="26" y="60"/>
                  </a:cubicBezTo>
                  <a:cubicBezTo>
                    <a:pt x="24" y="58"/>
                    <a:pt x="23" y="56"/>
                    <a:pt x="22" y="53"/>
                  </a:cubicBezTo>
                  <a:close/>
                  <a:moveTo>
                    <a:pt x="43" y="6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33" y="15"/>
                    <a:pt x="26" y="27"/>
                    <a:pt x="18" y="37"/>
                  </a:cubicBezTo>
                  <a:cubicBezTo>
                    <a:pt x="25" y="28"/>
                    <a:pt x="30" y="18"/>
                    <a:pt x="35" y="7"/>
                  </a:cubicBezTo>
                  <a:cubicBezTo>
                    <a:pt x="35" y="7"/>
                    <a:pt x="35" y="7"/>
                    <a:pt x="35" y="6"/>
                  </a:cubicBezTo>
                  <a:cubicBezTo>
                    <a:pt x="37" y="6"/>
                    <a:pt x="40" y="6"/>
                    <a:pt x="43" y="6"/>
                  </a:cubicBezTo>
                  <a:close/>
                  <a:moveTo>
                    <a:pt x="22" y="10"/>
                  </a:moveTo>
                  <a:cubicBezTo>
                    <a:pt x="25" y="9"/>
                    <a:pt x="28" y="8"/>
                    <a:pt x="31" y="7"/>
                  </a:cubicBezTo>
                  <a:cubicBezTo>
                    <a:pt x="26" y="12"/>
                    <a:pt x="21" y="18"/>
                    <a:pt x="16" y="24"/>
                  </a:cubicBezTo>
                  <a:cubicBezTo>
                    <a:pt x="18" y="20"/>
                    <a:pt x="20" y="15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lose/>
                  <a:moveTo>
                    <a:pt x="15" y="13"/>
                  </a:moveTo>
                  <a:cubicBezTo>
                    <a:pt x="16" y="13"/>
                    <a:pt x="17" y="13"/>
                    <a:pt x="17" y="12"/>
                  </a:cubicBezTo>
                  <a:cubicBezTo>
                    <a:pt x="13" y="16"/>
                    <a:pt x="10" y="20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18"/>
                    <a:pt x="10" y="16"/>
                    <a:pt x="15" y="13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23" y="5"/>
                    <a:pt x="15" y="20"/>
                  </a:cubicBezTo>
                  <a:cubicBezTo>
                    <a:pt x="13" y="24"/>
                    <a:pt x="11" y="29"/>
                    <a:pt x="8" y="33"/>
                  </a:cubicBezTo>
                  <a:cubicBezTo>
                    <a:pt x="8" y="31"/>
                    <a:pt x="8" y="28"/>
                    <a:pt x="7" y="26"/>
                  </a:cubicBezTo>
                  <a:close/>
                  <a:moveTo>
                    <a:pt x="11" y="36"/>
                  </a:moveTo>
                  <a:cubicBezTo>
                    <a:pt x="13" y="32"/>
                    <a:pt x="16" y="28"/>
                    <a:pt x="20" y="23"/>
                  </a:cubicBezTo>
                  <a:cubicBezTo>
                    <a:pt x="22" y="21"/>
                    <a:pt x="24" y="18"/>
                    <a:pt x="27" y="16"/>
                  </a:cubicBezTo>
                  <a:cubicBezTo>
                    <a:pt x="31" y="11"/>
                    <a:pt x="32" y="11"/>
                    <a:pt x="28" y="15"/>
                  </a:cubicBezTo>
                  <a:cubicBezTo>
                    <a:pt x="23" y="24"/>
                    <a:pt x="18" y="32"/>
                    <a:pt x="14" y="41"/>
                  </a:cubicBezTo>
                  <a:cubicBezTo>
                    <a:pt x="13" y="40"/>
                    <a:pt x="12" y="38"/>
                    <a:pt x="11" y="36"/>
                  </a:cubicBezTo>
                  <a:close/>
                  <a:moveTo>
                    <a:pt x="16" y="44"/>
                  </a:moveTo>
                  <a:cubicBezTo>
                    <a:pt x="16" y="44"/>
                    <a:pt x="16" y="44"/>
                    <a:pt x="17" y="44"/>
                  </a:cubicBezTo>
                  <a:cubicBezTo>
                    <a:pt x="24" y="35"/>
                    <a:pt x="30" y="25"/>
                    <a:pt x="38" y="16"/>
                  </a:cubicBezTo>
                  <a:cubicBezTo>
                    <a:pt x="32" y="28"/>
                    <a:pt x="26" y="39"/>
                    <a:pt x="20" y="50"/>
                  </a:cubicBezTo>
                  <a:cubicBezTo>
                    <a:pt x="18" y="48"/>
                    <a:pt x="17" y="46"/>
                    <a:pt x="16" y="44"/>
                  </a:cubicBezTo>
                  <a:close/>
                  <a:moveTo>
                    <a:pt x="28" y="64"/>
                  </a:moveTo>
                  <a:cubicBezTo>
                    <a:pt x="38" y="47"/>
                    <a:pt x="50" y="33"/>
                    <a:pt x="63" y="19"/>
                  </a:cubicBezTo>
                  <a:cubicBezTo>
                    <a:pt x="59" y="27"/>
                    <a:pt x="55" y="35"/>
                    <a:pt x="51" y="42"/>
                  </a:cubicBezTo>
                  <a:cubicBezTo>
                    <a:pt x="45" y="51"/>
                    <a:pt x="39" y="60"/>
                    <a:pt x="34" y="70"/>
                  </a:cubicBezTo>
                  <a:cubicBezTo>
                    <a:pt x="31" y="70"/>
                    <a:pt x="29" y="66"/>
                    <a:pt x="28" y="64"/>
                  </a:cubicBezTo>
                  <a:close/>
                  <a:moveTo>
                    <a:pt x="48" y="58"/>
                  </a:moveTo>
                  <a:cubicBezTo>
                    <a:pt x="46" y="60"/>
                    <a:pt x="44" y="62"/>
                    <a:pt x="42" y="65"/>
                  </a:cubicBezTo>
                  <a:cubicBezTo>
                    <a:pt x="46" y="58"/>
                    <a:pt x="50" y="52"/>
                    <a:pt x="54" y="45"/>
                  </a:cubicBezTo>
                  <a:cubicBezTo>
                    <a:pt x="57" y="40"/>
                    <a:pt x="61" y="34"/>
                    <a:pt x="66" y="30"/>
                  </a:cubicBezTo>
                  <a:cubicBezTo>
                    <a:pt x="62" y="37"/>
                    <a:pt x="57" y="44"/>
                    <a:pt x="54" y="51"/>
                  </a:cubicBezTo>
                  <a:cubicBezTo>
                    <a:pt x="53" y="52"/>
                    <a:pt x="53" y="52"/>
                    <a:pt x="54" y="53"/>
                  </a:cubicBezTo>
                  <a:cubicBezTo>
                    <a:pt x="52" y="54"/>
                    <a:pt x="50" y="56"/>
                    <a:pt x="48" y="58"/>
                  </a:cubicBezTo>
                  <a:close/>
                  <a:moveTo>
                    <a:pt x="81" y="33"/>
                  </a:moveTo>
                  <a:cubicBezTo>
                    <a:pt x="82" y="32"/>
                    <a:pt x="81" y="31"/>
                    <a:pt x="81" y="31"/>
                  </a:cubicBezTo>
                  <a:cubicBezTo>
                    <a:pt x="82" y="28"/>
                    <a:pt x="84" y="24"/>
                    <a:pt x="85" y="21"/>
                  </a:cubicBezTo>
                  <a:cubicBezTo>
                    <a:pt x="88" y="25"/>
                    <a:pt x="85" y="29"/>
                    <a:pt x="8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4676775" y="2820988"/>
              <a:ext cx="914400" cy="1193800"/>
            </a:xfrm>
            <a:custGeom>
              <a:avLst/>
              <a:gdLst>
                <a:gd name="T0" fmla="*/ 365 w 370"/>
                <a:gd name="T1" fmla="*/ 2 h 483"/>
                <a:gd name="T2" fmla="*/ 273 w 370"/>
                <a:gd name="T3" fmla="*/ 117 h 483"/>
                <a:gd name="T4" fmla="*/ 175 w 370"/>
                <a:gd name="T5" fmla="*/ 243 h 483"/>
                <a:gd name="T6" fmla="*/ 83 w 370"/>
                <a:gd name="T7" fmla="*/ 382 h 483"/>
                <a:gd name="T8" fmla="*/ 23 w 370"/>
                <a:gd name="T9" fmla="*/ 460 h 483"/>
                <a:gd name="T10" fmla="*/ 59 w 370"/>
                <a:gd name="T11" fmla="*/ 402 h 483"/>
                <a:gd name="T12" fmla="*/ 56 w 370"/>
                <a:gd name="T13" fmla="*/ 400 h 483"/>
                <a:gd name="T14" fmla="*/ 14 w 370"/>
                <a:gd name="T15" fmla="*/ 451 h 483"/>
                <a:gd name="T16" fmla="*/ 46 w 370"/>
                <a:gd name="T17" fmla="*/ 400 h 483"/>
                <a:gd name="T18" fmla="*/ 46 w 370"/>
                <a:gd name="T19" fmla="*/ 399 h 483"/>
                <a:gd name="T20" fmla="*/ 68 w 370"/>
                <a:gd name="T21" fmla="*/ 398 h 483"/>
                <a:gd name="T22" fmla="*/ 69 w 370"/>
                <a:gd name="T23" fmla="*/ 396 h 483"/>
                <a:gd name="T24" fmla="*/ 35 w 370"/>
                <a:gd name="T25" fmla="*/ 401 h 483"/>
                <a:gd name="T26" fmla="*/ 36 w 370"/>
                <a:gd name="T27" fmla="*/ 399 h 483"/>
                <a:gd name="T28" fmla="*/ 34 w 370"/>
                <a:gd name="T29" fmla="*/ 397 h 483"/>
                <a:gd name="T30" fmla="*/ 28 w 370"/>
                <a:gd name="T31" fmla="*/ 403 h 483"/>
                <a:gd name="T32" fmla="*/ 25 w 370"/>
                <a:gd name="T33" fmla="*/ 401 h 483"/>
                <a:gd name="T34" fmla="*/ 24 w 370"/>
                <a:gd name="T35" fmla="*/ 402 h 483"/>
                <a:gd name="T36" fmla="*/ 21 w 370"/>
                <a:gd name="T37" fmla="*/ 402 h 483"/>
                <a:gd name="T38" fmla="*/ 2 w 370"/>
                <a:gd name="T39" fmla="*/ 419 h 483"/>
                <a:gd name="T40" fmla="*/ 5 w 370"/>
                <a:gd name="T41" fmla="*/ 422 h 483"/>
                <a:gd name="T42" fmla="*/ 12 w 370"/>
                <a:gd name="T43" fmla="*/ 417 h 483"/>
                <a:gd name="T44" fmla="*/ 10 w 370"/>
                <a:gd name="T45" fmla="*/ 423 h 483"/>
                <a:gd name="T46" fmla="*/ 3 w 370"/>
                <a:gd name="T47" fmla="*/ 439 h 483"/>
                <a:gd name="T48" fmla="*/ 0 w 370"/>
                <a:gd name="T49" fmla="*/ 445 h 483"/>
                <a:gd name="T50" fmla="*/ 2 w 370"/>
                <a:gd name="T51" fmla="*/ 447 h 483"/>
                <a:gd name="T52" fmla="*/ 5 w 370"/>
                <a:gd name="T53" fmla="*/ 459 h 483"/>
                <a:gd name="T54" fmla="*/ 2 w 370"/>
                <a:gd name="T55" fmla="*/ 464 h 483"/>
                <a:gd name="T56" fmla="*/ 5 w 370"/>
                <a:gd name="T57" fmla="*/ 466 h 483"/>
                <a:gd name="T58" fmla="*/ 7 w 370"/>
                <a:gd name="T59" fmla="*/ 463 h 483"/>
                <a:gd name="T60" fmla="*/ 14 w 370"/>
                <a:gd name="T61" fmla="*/ 470 h 483"/>
                <a:gd name="T62" fmla="*/ 12 w 370"/>
                <a:gd name="T63" fmla="*/ 473 h 483"/>
                <a:gd name="T64" fmla="*/ 15 w 370"/>
                <a:gd name="T65" fmla="*/ 475 h 483"/>
                <a:gd name="T66" fmla="*/ 17 w 370"/>
                <a:gd name="T67" fmla="*/ 473 h 483"/>
                <a:gd name="T68" fmla="*/ 25 w 370"/>
                <a:gd name="T69" fmla="*/ 477 h 483"/>
                <a:gd name="T70" fmla="*/ 61 w 370"/>
                <a:gd name="T71" fmla="*/ 474 h 483"/>
                <a:gd name="T72" fmla="*/ 100 w 370"/>
                <a:gd name="T73" fmla="*/ 454 h 483"/>
                <a:gd name="T74" fmla="*/ 109 w 370"/>
                <a:gd name="T75" fmla="*/ 455 h 483"/>
                <a:gd name="T76" fmla="*/ 98 w 370"/>
                <a:gd name="T77" fmla="*/ 449 h 483"/>
                <a:gd name="T78" fmla="*/ 78 w 370"/>
                <a:gd name="T79" fmla="*/ 461 h 483"/>
                <a:gd name="T80" fmla="*/ 38 w 370"/>
                <a:gd name="T81" fmla="*/ 476 h 483"/>
                <a:gd name="T82" fmla="*/ 19 w 370"/>
                <a:gd name="T83" fmla="*/ 471 h 483"/>
                <a:gd name="T84" fmla="*/ 169 w 370"/>
                <a:gd name="T85" fmla="*/ 259 h 483"/>
                <a:gd name="T86" fmla="*/ 275 w 370"/>
                <a:gd name="T87" fmla="*/ 120 h 483"/>
                <a:gd name="T88" fmla="*/ 368 w 370"/>
                <a:gd name="T89" fmla="*/ 4 h 483"/>
                <a:gd name="T90" fmla="*/ 365 w 370"/>
                <a:gd name="T91" fmla="*/ 2 h 483"/>
                <a:gd name="T92" fmla="*/ 41 w 370"/>
                <a:gd name="T93" fmla="*/ 401 h 483"/>
                <a:gd name="T94" fmla="*/ 27 w 370"/>
                <a:gd name="T95" fmla="*/ 418 h 483"/>
                <a:gd name="T96" fmla="*/ 18 w 370"/>
                <a:gd name="T97" fmla="*/ 428 h 483"/>
                <a:gd name="T98" fmla="*/ 33 w 370"/>
                <a:gd name="T99" fmla="*/ 404 h 483"/>
                <a:gd name="T100" fmla="*/ 41 w 370"/>
                <a:gd name="T101" fmla="*/ 401 h 483"/>
                <a:gd name="T102" fmla="*/ 6 w 370"/>
                <a:gd name="T103" fmla="*/ 445 h 483"/>
                <a:gd name="T104" fmla="*/ 29 w 370"/>
                <a:gd name="T105" fmla="*/ 421 h 483"/>
                <a:gd name="T106" fmla="*/ 27 w 370"/>
                <a:gd name="T107" fmla="*/ 424 h 483"/>
                <a:gd name="T108" fmla="*/ 7 w 370"/>
                <a:gd name="T109" fmla="*/ 455 h 483"/>
                <a:gd name="T110" fmla="*/ 6 w 370"/>
                <a:gd name="T111" fmla="*/ 445 h 483"/>
                <a:gd name="T112" fmla="*/ 10 w 370"/>
                <a:gd name="T113" fmla="*/ 461 h 483"/>
                <a:gd name="T114" fmla="*/ 47 w 370"/>
                <a:gd name="T115" fmla="*/ 415 h 483"/>
                <a:gd name="T116" fmla="*/ 15 w 370"/>
                <a:gd name="T117" fmla="*/ 467 h 483"/>
                <a:gd name="T118" fmla="*/ 10 w 370"/>
                <a:gd name="T119" fmla="*/ 46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0" h="483">
                  <a:moveTo>
                    <a:pt x="365" y="2"/>
                  </a:moveTo>
                  <a:cubicBezTo>
                    <a:pt x="330" y="35"/>
                    <a:pt x="303" y="79"/>
                    <a:pt x="273" y="117"/>
                  </a:cubicBezTo>
                  <a:cubicBezTo>
                    <a:pt x="239" y="158"/>
                    <a:pt x="205" y="200"/>
                    <a:pt x="175" y="243"/>
                  </a:cubicBezTo>
                  <a:cubicBezTo>
                    <a:pt x="143" y="289"/>
                    <a:pt x="114" y="337"/>
                    <a:pt x="83" y="382"/>
                  </a:cubicBezTo>
                  <a:cubicBezTo>
                    <a:pt x="65" y="410"/>
                    <a:pt x="45" y="435"/>
                    <a:pt x="23" y="460"/>
                  </a:cubicBezTo>
                  <a:cubicBezTo>
                    <a:pt x="37" y="444"/>
                    <a:pt x="47" y="421"/>
                    <a:pt x="59" y="402"/>
                  </a:cubicBezTo>
                  <a:cubicBezTo>
                    <a:pt x="60" y="401"/>
                    <a:pt x="57" y="399"/>
                    <a:pt x="56" y="400"/>
                  </a:cubicBezTo>
                  <a:cubicBezTo>
                    <a:pt x="40" y="417"/>
                    <a:pt x="28" y="434"/>
                    <a:pt x="14" y="451"/>
                  </a:cubicBezTo>
                  <a:cubicBezTo>
                    <a:pt x="24" y="438"/>
                    <a:pt x="36" y="417"/>
                    <a:pt x="46" y="400"/>
                  </a:cubicBezTo>
                  <a:cubicBezTo>
                    <a:pt x="46" y="400"/>
                    <a:pt x="46" y="400"/>
                    <a:pt x="46" y="399"/>
                  </a:cubicBezTo>
                  <a:cubicBezTo>
                    <a:pt x="54" y="397"/>
                    <a:pt x="61" y="397"/>
                    <a:pt x="68" y="398"/>
                  </a:cubicBezTo>
                  <a:cubicBezTo>
                    <a:pt x="69" y="398"/>
                    <a:pt x="70" y="397"/>
                    <a:pt x="69" y="396"/>
                  </a:cubicBezTo>
                  <a:cubicBezTo>
                    <a:pt x="57" y="394"/>
                    <a:pt x="46" y="396"/>
                    <a:pt x="35" y="401"/>
                  </a:cubicBezTo>
                  <a:cubicBezTo>
                    <a:pt x="36" y="400"/>
                    <a:pt x="36" y="400"/>
                    <a:pt x="36" y="399"/>
                  </a:cubicBezTo>
                  <a:cubicBezTo>
                    <a:pt x="37" y="397"/>
                    <a:pt x="35" y="396"/>
                    <a:pt x="34" y="397"/>
                  </a:cubicBezTo>
                  <a:cubicBezTo>
                    <a:pt x="31" y="399"/>
                    <a:pt x="29" y="401"/>
                    <a:pt x="28" y="403"/>
                  </a:cubicBezTo>
                  <a:cubicBezTo>
                    <a:pt x="28" y="401"/>
                    <a:pt x="26" y="400"/>
                    <a:pt x="25" y="401"/>
                  </a:cubicBezTo>
                  <a:cubicBezTo>
                    <a:pt x="25" y="401"/>
                    <a:pt x="24" y="402"/>
                    <a:pt x="24" y="402"/>
                  </a:cubicBezTo>
                  <a:cubicBezTo>
                    <a:pt x="23" y="402"/>
                    <a:pt x="22" y="402"/>
                    <a:pt x="21" y="402"/>
                  </a:cubicBezTo>
                  <a:cubicBezTo>
                    <a:pt x="15" y="408"/>
                    <a:pt x="9" y="414"/>
                    <a:pt x="2" y="419"/>
                  </a:cubicBezTo>
                  <a:cubicBezTo>
                    <a:pt x="1" y="420"/>
                    <a:pt x="3" y="423"/>
                    <a:pt x="5" y="422"/>
                  </a:cubicBezTo>
                  <a:cubicBezTo>
                    <a:pt x="8" y="420"/>
                    <a:pt x="11" y="418"/>
                    <a:pt x="12" y="417"/>
                  </a:cubicBezTo>
                  <a:cubicBezTo>
                    <a:pt x="12" y="419"/>
                    <a:pt x="11" y="421"/>
                    <a:pt x="10" y="423"/>
                  </a:cubicBezTo>
                  <a:cubicBezTo>
                    <a:pt x="7" y="428"/>
                    <a:pt x="4" y="433"/>
                    <a:pt x="3" y="439"/>
                  </a:cubicBezTo>
                  <a:cubicBezTo>
                    <a:pt x="2" y="441"/>
                    <a:pt x="1" y="443"/>
                    <a:pt x="0" y="445"/>
                  </a:cubicBezTo>
                  <a:cubicBezTo>
                    <a:pt x="0" y="446"/>
                    <a:pt x="1" y="448"/>
                    <a:pt x="2" y="447"/>
                  </a:cubicBezTo>
                  <a:cubicBezTo>
                    <a:pt x="3" y="451"/>
                    <a:pt x="3" y="455"/>
                    <a:pt x="5" y="459"/>
                  </a:cubicBezTo>
                  <a:cubicBezTo>
                    <a:pt x="4" y="461"/>
                    <a:pt x="3" y="462"/>
                    <a:pt x="2" y="464"/>
                  </a:cubicBezTo>
                  <a:cubicBezTo>
                    <a:pt x="1" y="465"/>
                    <a:pt x="4" y="467"/>
                    <a:pt x="5" y="466"/>
                  </a:cubicBezTo>
                  <a:cubicBezTo>
                    <a:pt x="6" y="465"/>
                    <a:pt x="7" y="464"/>
                    <a:pt x="7" y="463"/>
                  </a:cubicBezTo>
                  <a:cubicBezTo>
                    <a:pt x="9" y="466"/>
                    <a:pt x="11" y="468"/>
                    <a:pt x="14" y="470"/>
                  </a:cubicBezTo>
                  <a:cubicBezTo>
                    <a:pt x="13" y="471"/>
                    <a:pt x="13" y="472"/>
                    <a:pt x="12" y="473"/>
                  </a:cubicBezTo>
                  <a:cubicBezTo>
                    <a:pt x="11" y="474"/>
                    <a:pt x="14" y="476"/>
                    <a:pt x="15" y="475"/>
                  </a:cubicBezTo>
                  <a:cubicBezTo>
                    <a:pt x="16" y="474"/>
                    <a:pt x="16" y="473"/>
                    <a:pt x="17" y="473"/>
                  </a:cubicBezTo>
                  <a:cubicBezTo>
                    <a:pt x="19" y="474"/>
                    <a:pt x="22" y="476"/>
                    <a:pt x="25" y="477"/>
                  </a:cubicBezTo>
                  <a:cubicBezTo>
                    <a:pt x="36" y="483"/>
                    <a:pt x="50" y="478"/>
                    <a:pt x="61" y="474"/>
                  </a:cubicBezTo>
                  <a:cubicBezTo>
                    <a:pt x="68" y="471"/>
                    <a:pt x="93" y="450"/>
                    <a:pt x="100" y="454"/>
                  </a:cubicBezTo>
                  <a:cubicBezTo>
                    <a:pt x="103" y="456"/>
                    <a:pt x="106" y="456"/>
                    <a:pt x="109" y="455"/>
                  </a:cubicBezTo>
                  <a:cubicBezTo>
                    <a:pt x="105" y="454"/>
                    <a:pt x="100" y="449"/>
                    <a:pt x="98" y="449"/>
                  </a:cubicBezTo>
                  <a:cubicBezTo>
                    <a:pt x="90" y="449"/>
                    <a:pt x="84" y="458"/>
                    <a:pt x="78" y="461"/>
                  </a:cubicBezTo>
                  <a:cubicBezTo>
                    <a:pt x="65" y="469"/>
                    <a:pt x="52" y="475"/>
                    <a:pt x="38" y="476"/>
                  </a:cubicBezTo>
                  <a:cubicBezTo>
                    <a:pt x="30" y="477"/>
                    <a:pt x="24" y="475"/>
                    <a:pt x="19" y="471"/>
                  </a:cubicBezTo>
                  <a:cubicBezTo>
                    <a:pt x="77" y="406"/>
                    <a:pt x="121" y="331"/>
                    <a:pt x="169" y="259"/>
                  </a:cubicBezTo>
                  <a:cubicBezTo>
                    <a:pt x="201" y="210"/>
                    <a:pt x="239" y="165"/>
                    <a:pt x="275" y="120"/>
                  </a:cubicBezTo>
                  <a:cubicBezTo>
                    <a:pt x="305" y="83"/>
                    <a:pt x="333" y="37"/>
                    <a:pt x="368" y="4"/>
                  </a:cubicBezTo>
                  <a:cubicBezTo>
                    <a:pt x="370" y="3"/>
                    <a:pt x="367" y="0"/>
                    <a:pt x="365" y="2"/>
                  </a:cubicBezTo>
                  <a:close/>
                  <a:moveTo>
                    <a:pt x="41" y="401"/>
                  </a:moveTo>
                  <a:cubicBezTo>
                    <a:pt x="33" y="409"/>
                    <a:pt x="36" y="407"/>
                    <a:pt x="27" y="418"/>
                  </a:cubicBezTo>
                  <a:cubicBezTo>
                    <a:pt x="22" y="425"/>
                    <a:pt x="20" y="427"/>
                    <a:pt x="18" y="428"/>
                  </a:cubicBezTo>
                  <a:cubicBezTo>
                    <a:pt x="24" y="421"/>
                    <a:pt x="29" y="413"/>
                    <a:pt x="33" y="404"/>
                  </a:cubicBezTo>
                  <a:cubicBezTo>
                    <a:pt x="36" y="403"/>
                    <a:pt x="38" y="402"/>
                    <a:pt x="41" y="401"/>
                  </a:cubicBezTo>
                  <a:close/>
                  <a:moveTo>
                    <a:pt x="6" y="445"/>
                  </a:moveTo>
                  <a:cubicBezTo>
                    <a:pt x="15" y="438"/>
                    <a:pt x="22" y="431"/>
                    <a:pt x="29" y="421"/>
                  </a:cubicBezTo>
                  <a:cubicBezTo>
                    <a:pt x="29" y="422"/>
                    <a:pt x="28" y="423"/>
                    <a:pt x="27" y="424"/>
                  </a:cubicBezTo>
                  <a:cubicBezTo>
                    <a:pt x="20" y="435"/>
                    <a:pt x="14" y="445"/>
                    <a:pt x="7" y="455"/>
                  </a:cubicBezTo>
                  <a:cubicBezTo>
                    <a:pt x="6" y="452"/>
                    <a:pt x="6" y="448"/>
                    <a:pt x="6" y="445"/>
                  </a:cubicBezTo>
                  <a:close/>
                  <a:moveTo>
                    <a:pt x="10" y="461"/>
                  </a:moveTo>
                  <a:cubicBezTo>
                    <a:pt x="23" y="446"/>
                    <a:pt x="34" y="430"/>
                    <a:pt x="47" y="415"/>
                  </a:cubicBezTo>
                  <a:cubicBezTo>
                    <a:pt x="35" y="430"/>
                    <a:pt x="25" y="450"/>
                    <a:pt x="15" y="467"/>
                  </a:cubicBezTo>
                  <a:cubicBezTo>
                    <a:pt x="13" y="465"/>
                    <a:pt x="11" y="463"/>
                    <a:pt x="10" y="4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4946650" y="3935413"/>
              <a:ext cx="9525" cy="12700"/>
            </a:xfrm>
            <a:custGeom>
              <a:avLst/>
              <a:gdLst>
                <a:gd name="T0" fmla="*/ 0 w 4"/>
                <a:gd name="T1" fmla="*/ 4 h 5"/>
                <a:gd name="T2" fmla="*/ 4 w 4"/>
                <a:gd name="T3" fmla="*/ 0 h 5"/>
                <a:gd name="T4" fmla="*/ 0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4"/>
                  </a:moveTo>
                  <a:cubicBezTo>
                    <a:pt x="3" y="5"/>
                    <a:pt x="4" y="4"/>
                    <a:pt x="4" y="0"/>
                  </a:cubicBezTo>
                  <a:cubicBezTo>
                    <a:pt x="3" y="2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4929188" y="3832225"/>
              <a:ext cx="61913" cy="103187"/>
            </a:xfrm>
            <a:custGeom>
              <a:avLst/>
              <a:gdLst>
                <a:gd name="T0" fmla="*/ 22 w 25"/>
                <a:gd name="T1" fmla="*/ 0 h 42"/>
                <a:gd name="T2" fmla="*/ 5 w 25"/>
                <a:gd name="T3" fmla="*/ 23 h 42"/>
                <a:gd name="T4" fmla="*/ 6 w 25"/>
                <a:gd name="T5" fmla="*/ 28 h 42"/>
                <a:gd name="T6" fmla="*/ 11 w 25"/>
                <a:gd name="T7" fmla="*/ 42 h 42"/>
                <a:gd name="T8" fmla="*/ 13 w 25"/>
                <a:gd name="T9" fmla="*/ 39 h 42"/>
                <a:gd name="T10" fmla="*/ 23 w 25"/>
                <a:gd name="T11" fmla="*/ 3 h 42"/>
                <a:gd name="T12" fmla="*/ 22 w 2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2">
                  <a:moveTo>
                    <a:pt x="22" y="0"/>
                  </a:moveTo>
                  <a:cubicBezTo>
                    <a:pt x="8" y="2"/>
                    <a:pt x="6" y="9"/>
                    <a:pt x="5" y="23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10" y="35"/>
                    <a:pt x="11" y="39"/>
                    <a:pt x="11" y="42"/>
                  </a:cubicBezTo>
                  <a:cubicBezTo>
                    <a:pt x="12" y="41"/>
                    <a:pt x="12" y="40"/>
                    <a:pt x="13" y="39"/>
                  </a:cubicBezTo>
                  <a:cubicBezTo>
                    <a:pt x="16" y="26"/>
                    <a:pt x="0" y="7"/>
                    <a:pt x="23" y="3"/>
                  </a:cubicBezTo>
                  <a:cubicBezTo>
                    <a:pt x="25" y="3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5399088" y="4152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4926013" y="4264025"/>
              <a:ext cx="7938" cy="12700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1 w 3"/>
                <a:gd name="T5" fmla="*/ 3 h 5"/>
                <a:gd name="T6" fmla="*/ 3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5141913" y="4348163"/>
              <a:ext cx="61913" cy="80962"/>
            </a:xfrm>
            <a:custGeom>
              <a:avLst/>
              <a:gdLst>
                <a:gd name="T0" fmla="*/ 0 w 25"/>
                <a:gd name="T1" fmla="*/ 33 h 33"/>
                <a:gd name="T2" fmla="*/ 25 w 25"/>
                <a:gd name="T3" fmla="*/ 0 h 33"/>
                <a:gd name="T4" fmla="*/ 1 w 25"/>
                <a:gd name="T5" fmla="*/ 31 h 33"/>
                <a:gd name="T6" fmla="*/ 0 w 2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8" y="22"/>
                    <a:pt x="17" y="11"/>
                    <a:pt x="25" y="0"/>
                  </a:cubicBezTo>
                  <a:cubicBezTo>
                    <a:pt x="17" y="10"/>
                    <a:pt x="9" y="21"/>
                    <a:pt x="1" y="31"/>
                  </a:cubicBezTo>
                  <a:cubicBezTo>
                    <a:pt x="1" y="32"/>
                    <a:pt x="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4506913" y="3967163"/>
              <a:ext cx="1058863" cy="1079500"/>
            </a:xfrm>
            <a:custGeom>
              <a:avLst/>
              <a:gdLst>
                <a:gd name="T0" fmla="*/ 299 w 429"/>
                <a:gd name="T1" fmla="*/ 113 h 437"/>
                <a:gd name="T2" fmla="*/ 141 w 429"/>
                <a:gd name="T3" fmla="*/ 15 h 437"/>
                <a:gd name="T4" fmla="*/ 57 w 429"/>
                <a:gd name="T5" fmla="*/ 70 h 437"/>
                <a:gd name="T6" fmla="*/ 56 w 429"/>
                <a:gd name="T7" fmla="*/ 79 h 437"/>
                <a:gd name="T8" fmla="*/ 8 w 429"/>
                <a:gd name="T9" fmla="*/ 172 h 437"/>
                <a:gd name="T10" fmla="*/ 7 w 429"/>
                <a:gd name="T11" fmla="*/ 224 h 437"/>
                <a:gd name="T12" fmla="*/ 15 w 429"/>
                <a:gd name="T13" fmla="*/ 254 h 437"/>
                <a:gd name="T14" fmla="*/ 103 w 429"/>
                <a:gd name="T15" fmla="*/ 308 h 437"/>
                <a:gd name="T16" fmla="*/ 174 w 429"/>
                <a:gd name="T17" fmla="*/ 297 h 437"/>
                <a:gd name="T18" fmla="*/ 216 w 429"/>
                <a:gd name="T19" fmla="*/ 366 h 437"/>
                <a:gd name="T20" fmla="*/ 317 w 429"/>
                <a:gd name="T21" fmla="*/ 146 h 437"/>
                <a:gd name="T22" fmla="*/ 369 w 429"/>
                <a:gd name="T23" fmla="*/ 60 h 437"/>
                <a:gd name="T24" fmla="*/ 244 w 429"/>
                <a:gd name="T25" fmla="*/ 224 h 437"/>
                <a:gd name="T26" fmla="*/ 258 w 429"/>
                <a:gd name="T27" fmla="*/ 185 h 437"/>
                <a:gd name="T28" fmla="*/ 337 w 429"/>
                <a:gd name="T29" fmla="*/ 88 h 437"/>
                <a:gd name="T30" fmla="*/ 183 w 429"/>
                <a:gd name="T31" fmla="*/ 265 h 437"/>
                <a:gd name="T32" fmla="*/ 195 w 429"/>
                <a:gd name="T33" fmla="*/ 258 h 437"/>
                <a:gd name="T34" fmla="*/ 302 w 429"/>
                <a:gd name="T35" fmla="*/ 76 h 437"/>
                <a:gd name="T36" fmla="*/ 300 w 429"/>
                <a:gd name="T37" fmla="*/ 89 h 437"/>
                <a:gd name="T38" fmla="*/ 241 w 429"/>
                <a:gd name="T39" fmla="*/ 191 h 437"/>
                <a:gd name="T40" fmla="*/ 152 w 429"/>
                <a:gd name="T41" fmla="*/ 270 h 437"/>
                <a:gd name="T42" fmla="*/ 270 w 429"/>
                <a:gd name="T43" fmla="*/ 60 h 437"/>
                <a:gd name="T44" fmla="*/ 108 w 429"/>
                <a:gd name="T45" fmla="*/ 273 h 437"/>
                <a:gd name="T46" fmla="*/ 246 w 429"/>
                <a:gd name="T47" fmla="*/ 36 h 437"/>
                <a:gd name="T48" fmla="*/ 126 w 429"/>
                <a:gd name="T49" fmla="*/ 184 h 437"/>
                <a:gd name="T50" fmla="*/ 159 w 429"/>
                <a:gd name="T51" fmla="*/ 129 h 437"/>
                <a:gd name="T52" fmla="*/ 270 w 429"/>
                <a:gd name="T53" fmla="*/ 55 h 437"/>
                <a:gd name="T54" fmla="*/ 193 w 429"/>
                <a:gd name="T55" fmla="*/ 179 h 437"/>
                <a:gd name="T56" fmla="*/ 155 w 429"/>
                <a:gd name="T57" fmla="*/ 130 h 437"/>
                <a:gd name="T58" fmla="*/ 47 w 429"/>
                <a:gd name="T59" fmla="*/ 288 h 437"/>
                <a:gd name="T60" fmla="*/ 61 w 429"/>
                <a:gd name="T61" fmla="*/ 239 h 437"/>
                <a:gd name="T62" fmla="*/ 126 w 429"/>
                <a:gd name="T63" fmla="*/ 155 h 437"/>
                <a:gd name="T64" fmla="*/ 106 w 429"/>
                <a:gd name="T65" fmla="*/ 172 h 437"/>
                <a:gd name="T66" fmla="*/ 121 w 429"/>
                <a:gd name="T67" fmla="*/ 217 h 437"/>
                <a:gd name="T68" fmla="*/ 193 w 429"/>
                <a:gd name="T69" fmla="*/ 125 h 437"/>
                <a:gd name="T70" fmla="*/ 103 w 429"/>
                <a:gd name="T71" fmla="*/ 244 h 437"/>
                <a:gd name="T72" fmla="*/ 68 w 429"/>
                <a:gd name="T73" fmla="*/ 297 h 437"/>
                <a:gd name="T74" fmla="*/ 217 w 429"/>
                <a:gd name="T75" fmla="*/ 100 h 437"/>
                <a:gd name="T76" fmla="*/ 151 w 429"/>
                <a:gd name="T77" fmla="*/ 77 h 437"/>
                <a:gd name="T78" fmla="*/ 102 w 429"/>
                <a:gd name="T79" fmla="*/ 115 h 437"/>
                <a:gd name="T80" fmla="*/ 124 w 429"/>
                <a:gd name="T81" fmla="*/ 85 h 437"/>
                <a:gd name="T82" fmla="*/ 73 w 429"/>
                <a:gd name="T83" fmla="*/ 146 h 437"/>
                <a:gd name="T84" fmla="*/ 129 w 429"/>
                <a:gd name="T85" fmla="*/ 64 h 437"/>
                <a:gd name="T86" fmla="*/ 157 w 429"/>
                <a:gd name="T87" fmla="*/ 13 h 437"/>
                <a:gd name="T88" fmla="*/ 146 w 429"/>
                <a:gd name="T89" fmla="*/ 26 h 437"/>
                <a:gd name="T90" fmla="*/ 145 w 429"/>
                <a:gd name="T91" fmla="*/ 65 h 437"/>
                <a:gd name="T92" fmla="*/ 198 w 429"/>
                <a:gd name="T93" fmla="*/ 9 h 437"/>
                <a:gd name="T94" fmla="*/ 189 w 429"/>
                <a:gd name="T95" fmla="*/ 8 h 437"/>
                <a:gd name="T96" fmla="*/ 136 w 429"/>
                <a:gd name="T97" fmla="*/ 20 h 437"/>
                <a:gd name="T98" fmla="*/ 61 w 429"/>
                <a:gd name="T99" fmla="*/ 73 h 437"/>
                <a:gd name="T100" fmla="*/ 9 w 429"/>
                <a:gd name="T101" fmla="*/ 174 h 437"/>
                <a:gd name="T102" fmla="*/ 9 w 429"/>
                <a:gd name="T103" fmla="*/ 195 h 437"/>
                <a:gd name="T104" fmla="*/ 16 w 429"/>
                <a:gd name="T105" fmla="*/ 244 h 437"/>
                <a:gd name="T106" fmla="*/ 30 w 429"/>
                <a:gd name="T107" fmla="*/ 269 h 437"/>
                <a:gd name="T108" fmla="*/ 37 w 429"/>
                <a:gd name="T109" fmla="*/ 279 h 437"/>
                <a:gd name="T110" fmla="*/ 101 w 429"/>
                <a:gd name="T111" fmla="*/ 306 h 437"/>
                <a:gd name="T112" fmla="*/ 135 w 429"/>
                <a:gd name="T113" fmla="*/ 284 h 437"/>
                <a:gd name="T114" fmla="*/ 135 w 429"/>
                <a:gd name="T115" fmla="*/ 284 h 437"/>
                <a:gd name="T116" fmla="*/ 168 w 429"/>
                <a:gd name="T117" fmla="*/ 280 h 437"/>
                <a:gd name="T118" fmla="*/ 223 w 429"/>
                <a:gd name="T119" fmla="*/ 262 h 437"/>
                <a:gd name="T120" fmla="*/ 210 w 429"/>
                <a:gd name="T121" fmla="*/ 310 h 437"/>
                <a:gd name="T122" fmla="*/ 276 w 429"/>
                <a:gd name="T123" fmla="*/ 1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9" h="437">
                  <a:moveTo>
                    <a:pt x="427" y="54"/>
                  </a:moveTo>
                  <a:cubicBezTo>
                    <a:pt x="399" y="63"/>
                    <a:pt x="373" y="56"/>
                    <a:pt x="344" y="55"/>
                  </a:cubicBezTo>
                  <a:cubicBezTo>
                    <a:pt x="332" y="55"/>
                    <a:pt x="332" y="63"/>
                    <a:pt x="331" y="69"/>
                  </a:cubicBezTo>
                  <a:cubicBezTo>
                    <a:pt x="330" y="70"/>
                    <a:pt x="330" y="71"/>
                    <a:pt x="329" y="72"/>
                  </a:cubicBezTo>
                  <a:cubicBezTo>
                    <a:pt x="326" y="73"/>
                    <a:pt x="323" y="75"/>
                    <a:pt x="320" y="76"/>
                  </a:cubicBezTo>
                  <a:cubicBezTo>
                    <a:pt x="320" y="77"/>
                    <a:pt x="319" y="77"/>
                    <a:pt x="318" y="77"/>
                  </a:cubicBezTo>
                  <a:cubicBezTo>
                    <a:pt x="321" y="78"/>
                    <a:pt x="323" y="78"/>
                    <a:pt x="325" y="77"/>
                  </a:cubicBezTo>
                  <a:cubicBezTo>
                    <a:pt x="316" y="89"/>
                    <a:pt x="308" y="101"/>
                    <a:pt x="299" y="113"/>
                  </a:cubicBezTo>
                  <a:cubicBezTo>
                    <a:pt x="305" y="102"/>
                    <a:pt x="309" y="90"/>
                    <a:pt x="313" y="78"/>
                  </a:cubicBezTo>
                  <a:cubicBezTo>
                    <a:pt x="315" y="78"/>
                    <a:pt x="316" y="78"/>
                    <a:pt x="318" y="77"/>
                  </a:cubicBezTo>
                  <a:cubicBezTo>
                    <a:pt x="312" y="76"/>
                    <a:pt x="304" y="73"/>
                    <a:pt x="291" y="67"/>
                  </a:cubicBezTo>
                  <a:cubicBezTo>
                    <a:pt x="259" y="51"/>
                    <a:pt x="243" y="9"/>
                    <a:pt x="205" y="6"/>
                  </a:cubicBezTo>
                  <a:cubicBezTo>
                    <a:pt x="201" y="6"/>
                    <a:pt x="198" y="6"/>
                    <a:pt x="194" y="6"/>
                  </a:cubicBezTo>
                  <a:cubicBezTo>
                    <a:pt x="194" y="5"/>
                    <a:pt x="193" y="5"/>
                    <a:pt x="192" y="5"/>
                  </a:cubicBezTo>
                  <a:cubicBezTo>
                    <a:pt x="192" y="5"/>
                    <a:pt x="192" y="5"/>
                    <a:pt x="192" y="6"/>
                  </a:cubicBezTo>
                  <a:cubicBezTo>
                    <a:pt x="174" y="6"/>
                    <a:pt x="157" y="9"/>
                    <a:pt x="141" y="15"/>
                  </a:cubicBezTo>
                  <a:cubicBezTo>
                    <a:pt x="140" y="14"/>
                    <a:pt x="139" y="14"/>
                    <a:pt x="139" y="15"/>
                  </a:cubicBezTo>
                  <a:cubicBezTo>
                    <a:pt x="138" y="15"/>
                    <a:pt x="138" y="16"/>
                    <a:pt x="138" y="16"/>
                  </a:cubicBezTo>
                  <a:cubicBezTo>
                    <a:pt x="134" y="17"/>
                    <a:pt x="130" y="19"/>
                    <a:pt x="126" y="21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8" y="18"/>
                    <a:pt x="125" y="17"/>
                    <a:pt x="124" y="18"/>
                  </a:cubicBezTo>
                  <a:cubicBezTo>
                    <a:pt x="123" y="20"/>
                    <a:pt x="122" y="21"/>
                    <a:pt x="121" y="23"/>
                  </a:cubicBezTo>
                  <a:cubicBezTo>
                    <a:pt x="110" y="28"/>
                    <a:pt x="100" y="33"/>
                    <a:pt x="89" y="40"/>
                  </a:cubicBezTo>
                  <a:cubicBezTo>
                    <a:pt x="76" y="47"/>
                    <a:pt x="66" y="58"/>
                    <a:pt x="57" y="70"/>
                  </a:cubicBezTo>
                  <a:cubicBezTo>
                    <a:pt x="43" y="84"/>
                    <a:pt x="31" y="100"/>
                    <a:pt x="22" y="117"/>
                  </a:cubicBezTo>
                  <a:cubicBezTo>
                    <a:pt x="18" y="122"/>
                    <a:pt x="13" y="127"/>
                    <a:pt x="8" y="132"/>
                  </a:cubicBezTo>
                  <a:cubicBezTo>
                    <a:pt x="6" y="134"/>
                    <a:pt x="9" y="136"/>
                    <a:pt x="10" y="134"/>
                  </a:cubicBezTo>
                  <a:cubicBezTo>
                    <a:pt x="12" y="133"/>
                    <a:pt x="14" y="131"/>
                    <a:pt x="16" y="129"/>
                  </a:cubicBezTo>
                  <a:cubicBezTo>
                    <a:pt x="13" y="136"/>
                    <a:pt x="10" y="144"/>
                    <a:pt x="8" y="152"/>
                  </a:cubicBezTo>
                  <a:cubicBezTo>
                    <a:pt x="8" y="153"/>
                    <a:pt x="9" y="153"/>
                    <a:pt x="10" y="152"/>
                  </a:cubicBezTo>
                  <a:cubicBezTo>
                    <a:pt x="13" y="142"/>
                    <a:pt x="17" y="133"/>
                    <a:pt x="21" y="124"/>
                  </a:cubicBezTo>
                  <a:cubicBezTo>
                    <a:pt x="34" y="110"/>
                    <a:pt x="45" y="94"/>
                    <a:pt x="56" y="79"/>
                  </a:cubicBezTo>
                  <a:cubicBezTo>
                    <a:pt x="56" y="81"/>
                    <a:pt x="54" y="85"/>
                    <a:pt x="52" y="90"/>
                  </a:cubicBezTo>
                  <a:cubicBezTo>
                    <a:pt x="43" y="109"/>
                    <a:pt x="30" y="125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3" y="144"/>
                    <a:pt x="10" y="150"/>
                    <a:pt x="9" y="157"/>
                  </a:cubicBezTo>
                  <a:cubicBezTo>
                    <a:pt x="9" y="158"/>
                    <a:pt x="8" y="158"/>
                    <a:pt x="8" y="159"/>
                  </a:cubicBezTo>
                  <a:cubicBezTo>
                    <a:pt x="7" y="160"/>
                    <a:pt x="8" y="161"/>
                    <a:pt x="9" y="161"/>
                  </a:cubicBezTo>
                  <a:cubicBezTo>
                    <a:pt x="8" y="165"/>
                    <a:pt x="8" y="168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7" y="173"/>
                    <a:pt x="8" y="174"/>
                    <a:pt x="8" y="174"/>
                  </a:cubicBezTo>
                  <a:cubicBezTo>
                    <a:pt x="8" y="178"/>
                    <a:pt x="8" y="182"/>
                    <a:pt x="8" y="184"/>
                  </a:cubicBezTo>
                  <a:cubicBezTo>
                    <a:pt x="6" y="189"/>
                    <a:pt x="3" y="193"/>
                    <a:pt x="1" y="198"/>
                  </a:cubicBezTo>
                  <a:cubicBezTo>
                    <a:pt x="0" y="199"/>
                    <a:pt x="2" y="201"/>
                    <a:pt x="3" y="200"/>
                  </a:cubicBezTo>
                  <a:cubicBezTo>
                    <a:pt x="5" y="198"/>
                    <a:pt x="7" y="197"/>
                    <a:pt x="8" y="195"/>
                  </a:cubicBezTo>
                  <a:cubicBezTo>
                    <a:pt x="8" y="201"/>
                    <a:pt x="8" y="208"/>
                    <a:pt x="9" y="215"/>
                  </a:cubicBezTo>
                  <a:cubicBezTo>
                    <a:pt x="7" y="218"/>
                    <a:pt x="6" y="220"/>
                    <a:pt x="4" y="222"/>
                  </a:cubicBezTo>
                  <a:cubicBezTo>
                    <a:pt x="3" y="224"/>
                    <a:pt x="6" y="225"/>
                    <a:pt x="7" y="224"/>
                  </a:cubicBezTo>
                  <a:cubicBezTo>
                    <a:pt x="7" y="223"/>
                    <a:pt x="8" y="222"/>
                    <a:pt x="9" y="221"/>
                  </a:cubicBezTo>
                  <a:cubicBezTo>
                    <a:pt x="9" y="226"/>
                    <a:pt x="10" y="231"/>
                    <a:pt x="10" y="236"/>
                  </a:cubicBezTo>
                  <a:cubicBezTo>
                    <a:pt x="10" y="238"/>
                    <a:pt x="10" y="240"/>
                    <a:pt x="9" y="242"/>
                  </a:cubicBezTo>
                  <a:cubicBezTo>
                    <a:pt x="9" y="243"/>
                    <a:pt x="10" y="244"/>
                    <a:pt x="11" y="243"/>
                  </a:cubicBezTo>
                  <a:cubicBezTo>
                    <a:pt x="11" y="243"/>
                    <a:pt x="12" y="243"/>
                    <a:pt x="12" y="243"/>
                  </a:cubicBezTo>
                  <a:cubicBezTo>
                    <a:pt x="12" y="244"/>
                    <a:pt x="12" y="245"/>
                    <a:pt x="12" y="246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3" y="249"/>
                    <a:pt x="14" y="251"/>
                    <a:pt x="15" y="254"/>
                  </a:cubicBezTo>
                  <a:cubicBezTo>
                    <a:pt x="14" y="254"/>
                    <a:pt x="14" y="254"/>
                    <a:pt x="14" y="255"/>
                  </a:cubicBezTo>
                  <a:cubicBezTo>
                    <a:pt x="14" y="256"/>
                    <a:pt x="15" y="257"/>
                    <a:pt x="16" y="257"/>
                  </a:cubicBezTo>
                  <a:cubicBezTo>
                    <a:pt x="17" y="260"/>
                    <a:pt x="18" y="262"/>
                    <a:pt x="20" y="265"/>
                  </a:cubicBezTo>
                  <a:cubicBezTo>
                    <a:pt x="33" y="285"/>
                    <a:pt x="53" y="299"/>
                    <a:pt x="76" y="305"/>
                  </a:cubicBezTo>
                  <a:cubicBezTo>
                    <a:pt x="75" y="306"/>
                    <a:pt x="76" y="307"/>
                    <a:pt x="77" y="307"/>
                  </a:cubicBezTo>
                  <a:cubicBezTo>
                    <a:pt x="78" y="306"/>
                    <a:pt x="78" y="306"/>
                    <a:pt x="79" y="306"/>
                  </a:cubicBezTo>
                  <a:cubicBezTo>
                    <a:pt x="87" y="308"/>
                    <a:pt x="95" y="308"/>
                    <a:pt x="103" y="308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07" y="308"/>
                    <a:pt x="110" y="308"/>
                    <a:pt x="114" y="308"/>
                  </a:cubicBezTo>
                  <a:cubicBezTo>
                    <a:pt x="113" y="308"/>
                    <a:pt x="113" y="309"/>
                    <a:pt x="113" y="310"/>
                  </a:cubicBezTo>
                  <a:cubicBezTo>
                    <a:pt x="112" y="312"/>
                    <a:pt x="114" y="312"/>
                    <a:pt x="115" y="311"/>
                  </a:cubicBezTo>
                  <a:cubicBezTo>
                    <a:pt x="116" y="310"/>
                    <a:pt x="117" y="308"/>
                    <a:pt x="118" y="307"/>
                  </a:cubicBezTo>
                  <a:cubicBezTo>
                    <a:pt x="136" y="304"/>
                    <a:pt x="153" y="296"/>
                    <a:pt x="166" y="282"/>
                  </a:cubicBezTo>
                  <a:cubicBezTo>
                    <a:pt x="167" y="287"/>
                    <a:pt x="169" y="293"/>
                    <a:pt x="174" y="294"/>
                  </a:cubicBezTo>
                  <a:cubicBezTo>
                    <a:pt x="174" y="295"/>
                    <a:pt x="175" y="295"/>
                    <a:pt x="175" y="295"/>
                  </a:cubicBezTo>
                  <a:cubicBezTo>
                    <a:pt x="175" y="295"/>
                    <a:pt x="174" y="296"/>
                    <a:pt x="174" y="297"/>
                  </a:cubicBezTo>
                  <a:cubicBezTo>
                    <a:pt x="173" y="298"/>
                    <a:pt x="175" y="300"/>
                    <a:pt x="176" y="298"/>
                  </a:cubicBezTo>
                  <a:cubicBezTo>
                    <a:pt x="177" y="298"/>
                    <a:pt x="178" y="297"/>
                    <a:pt x="179" y="296"/>
                  </a:cubicBezTo>
                  <a:cubicBezTo>
                    <a:pt x="185" y="297"/>
                    <a:pt x="192" y="297"/>
                    <a:pt x="198" y="301"/>
                  </a:cubicBezTo>
                  <a:cubicBezTo>
                    <a:pt x="198" y="301"/>
                    <a:pt x="198" y="301"/>
                    <a:pt x="198" y="301"/>
                  </a:cubicBezTo>
                  <a:cubicBezTo>
                    <a:pt x="197" y="303"/>
                    <a:pt x="200" y="305"/>
                    <a:pt x="201" y="303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21" y="320"/>
                    <a:pt x="201" y="327"/>
                    <a:pt x="202" y="341"/>
                  </a:cubicBezTo>
                  <a:cubicBezTo>
                    <a:pt x="203" y="352"/>
                    <a:pt x="209" y="358"/>
                    <a:pt x="216" y="366"/>
                  </a:cubicBezTo>
                  <a:cubicBezTo>
                    <a:pt x="236" y="387"/>
                    <a:pt x="251" y="406"/>
                    <a:pt x="257" y="435"/>
                  </a:cubicBezTo>
                  <a:cubicBezTo>
                    <a:pt x="258" y="437"/>
                    <a:pt x="261" y="436"/>
                    <a:pt x="260" y="434"/>
                  </a:cubicBezTo>
                  <a:cubicBezTo>
                    <a:pt x="257" y="416"/>
                    <a:pt x="249" y="402"/>
                    <a:pt x="241" y="386"/>
                  </a:cubicBezTo>
                  <a:cubicBezTo>
                    <a:pt x="229" y="365"/>
                    <a:pt x="199" y="358"/>
                    <a:pt x="209" y="329"/>
                  </a:cubicBezTo>
                  <a:cubicBezTo>
                    <a:pt x="211" y="323"/>
                    <a:pt x="212" y="319"/>
                    <a:pt x="211" y="315"/>
                  </a:cubicBezTo>
                  <a:cubicBezTo>
                    <a:pt x="212" y="315"/>
                    <a:pt x="212" y="315"/>
                    <a:pt x="212" y="314"/>
                  </a:cubicBezTo>
                  <a:cubicBezTo>
                    <a:pt x="240" y="272"/>
                    <a:pt x="264" y="227"/>
                    <a:pt x="291" y="185"/>
                  </a:cubicBezTo>
                  <a:cubicBezTo>
                    <a:pt x="300" y="172"/>
                    <a:pt x="308" y="159"/>
                    <a:pt x="317" y="146"/>
                  </a:cubicBezTo>
                  <a:cubicBezTo>
                    <a:pt x="325" y="136"/>
                    <a:pt x="333" y="126"/>
                    <a:pt x="340" y="115"/>
                  </a:cubicBezTo>
                  <a:cubicBezTo>
                    <a:pt x="341" y="114"/>
                    <a:pt x="340" y="113"/>
                    <a:pt x="338" y="113"/>
                  </a:cubicBezTo>
                  <a:cubicBezTo>
                    <a:pt x="346" y="101"/>
                    <a:pt x="354" y="88"/>
                    <a:pt x="361" y="75"/>
                  </a:cubicBezTo>
                  <a:cubicBezTo>
                    <a:pt x="350" y="93"/>
                    <a:pt x="337" y="112"/>
                    <a:pt x="324" y="132"/>
                  </a:cubicBezTo>
                  <a:cubicBezTo>
                    <a:pt x="319" y="139"/>
                    <a:pt x="313" y="146"/>
                    <a:pt x="308" y="152"/>
                  </a:cubicBezTo>
                  <a:cubicBezTo>
                    <a:pt x="327" y="127"/>
                    <a:pt x="345" y="102"/>
                    <a:pt x="361" y="75"/>
                  </a:cubicBezTo>
                  <a:cubicBezTo>
                    <a:pt x="364" y="70"/>
                    <a:pt x="367" y="65"/>
                    <a:pt x="369" y="60"/>
                  </a:cubicBezTo>
                  <a:cubicBezTo>
                    <a:pt x="369" y="60"/>
                    <a:pt x="369" y="60"/>
                    <a:pt x="369" y="60"/>
                  </a:cubicBezTo>
                  <a:cubicBezTo>
                    <a:pt x="372" y="60"/>
                    <a:pt x="375" y="60"/>
                    <a:pt x="378" y="61"/>
                  </a:cubicBezTo>
                  <a:cubicBezTo>
                    <a:pt x="396" y="63"/>
                    <a:pt x="411" y="62"/>
                    <a:pt x="428" y="55"/>
                  </a:cubicBezTo>
                  <a:cubicBezTo>
                    <a:pt x="429" y="55"/>
                    <a:pt x="428" y="53"/>
                    <a:pt x="427" y="54"/>
                  </a:cubicBezTo>
                  <a:close/>
                  <a:moveTo>
                    <a:pt x="335" y="69"/>
                  </a:moveTo>
                  <a:cubicBezTo>
                    <a:pt x="339" y="67"/>
                    <a:pt x="344" y="65"/>
                    <a:pt x="348" y="64"/>
                  </a:cubicBezTo>
                  <a:cubicBezTo>
                    <a:pt x="326" y="99"/>
                    <a:pt x="303" y="133"/>
                    <a:pt x="281" y="168"/>
                  </a:cubicBezTo>
                  <a:cubicBezTo>
                    <a:pt x="275" y="177"/>
                    <a:pt x="269" y="187"/>
                    <a:pt x="263" y="196"/>
                  </a:cubicBezTo>
                  <a:cubicBezTo>
                    <a:pt x="256" y="205"/>
                    <a:pt x="250" y="215"/>
                    <a:pt x="244" y="224"/>
                  </a:cubicBezTo>
                  <a:cubicBezTo>
                    <a:pt x="242" y="227"/>
                    <a:pt x="240" y="231"/>
                    <a:pt x="238" y="235"/>
                  </a:cubicBezTo>
                  <a:cubicBezTo>
                    <a:pt x="235" y="239"/>
                    <a:pt x="232" y="243"/>
                    <a:pt x="228" y="248"/>
                  </a:cubicBezTo>
                  <a:cubicBezTo>
                    <a:pt x="236" y="237"/>
                    <a:pt x="183" y="312"/>
                    <a:pt x="202" y="271"/>
                  </a:cubicBezTo>
                  <a:cubicBezTo>
                    <a:pt x="204" y="268"/>
                    <a:pt x="205" y="265"/>
                    <a:pt x="207" y="262"/>
                  </a:cubicBezTo>
                  <a:cubicBezTo>
                    <a:pt x="222" y="241"/>
                    <a:pt x="237" y="220"/>
                    <a:pt x="250" y="198"/>
                  </a:cubicBezTo>
                  <a:cubicBezTo>
                    <a:pt x="252" y="194"/>
                    <a:pt x="255" y="191"/>
                    <a:pt x="257" y="187"/>
                  </a:cubicBezTo>
                  <a:cubicBezTo>
                    <a:pt x="251" y="194"/>
                    <a:pt x="245" y="202"/>
                    <a:pt x="240" y="209"/>
                  </a:cubicBezTo>
                  <a:cubicBezTo>
                    <a:pt x="246" y="201"/>
                    <a:pt x="252" y="193"/>
                    <a:pt x="258" y="185"/>
                  </a:cubicBezTo>
                  <a:cubicBezTo>
                    <a:pt x="266" y="172"/>
                    <a:pt x="274" y="158"/>
                    <a:pt x="283" y="145"/>
                  </a:cubicBezTo>
                  <a:cubicBezTo>
                    <a:pt x="293" y="128"/>
                    <a:pt x="315" y="106"/>
                    <a:pt x="321" y="92"/>
                  </a:cubicBezTo>
                  <a:cubicBezTo>
                    <a:pt x="311" y="114"/>
                    <a:pt x="297" y="135"/>
                    <a:pt x="282" y="154"/>
                  </a:cubicBezTo>
                  <a:cubicBezTo>
                    <a:pt x="303" y="128"/>
                    <a:pt x="322" y="100"/>
                    <a:pt x="335" y="69"/>
                  </a:cubicBezTo>
                  <a:close/>
                  <a:moveTo>
                    <a:pt x="333" y="96"/>
                  </a:moveTo>
                  <a:cubicBezTo>
                    <a:pt x="320" y="119"/>
                    <a:pt x="305" y="140"/>
                    <a:pt x="289" y="161"/>
                  </a:cubicBezTo>
                  <a:cubicBezTo>
                    <a:pt x="298" y="146"/>
                    <a:pt x="308" y="131"/>
                    <a:pt x="317" y="117"/>
                  </a:cubicBezTo>
                  <a:cubicBezTo>
                    <a:pt x="324" y="107"/>
                    <a:pt x="330" y="98"/>
                    <a:pt x="337" y="88"/>
                  </a:cubicBezTo>
                  <a:cubicBezTo>
                    <a:pt x="360" y="52"/>
                    <a:pt x="336" y="91"/>
                    <a:pt x="333" y="96"/>
                  </a:cubicBezTo>
                  <a:close/>
                  <a:moveTo>
                    <a:pt x="264" y="170"/>
                  </a:moveTo>
                  <a:cubicBezTo>
                    <a:pt x="255" y="184"/>
                    <a:pt x="247" y="198"/>
                    <a:pt x="238" y="211"/>
                  </a:cubicBezTo>
                  <a:cubicBezTo>
                    <a:pt x="231" y="221"/>
                    <a:pt x="223" y="231"/>
                    <a:pt x="217" y="241"/>
                  </a:cubicBezTo>
                  <a:cubicBezTo>
                    <a:pt x="204" y="257"/>
                    <a:pt x="189" y="273"/>
                    <a:pt x="184" y="283"/>
                  </a:cubicBezTo>
                  <a:cubicBezTo>
                    <a:pt x="204" y="241"/>
                    <a:pt x="237" y="205"/>
                    <a:pt x="265" y="167"/>
                  </a:cubicBezTo>
                  <a:cubicBezTo>
                    <a:pt x="265" y="168"/>
                    <a:pt x="264" y="169"/>
                    <a:pt x="264" y="170"/>
                  </a:cubicBezTo>
                  <a:close/>
                  <a:moveTo>
                    <a:pt x="183" y="265"/>
                  </a:moveTo>
                  <a:cubicBezTo>
                    <a:pt x="184" y="262"/>
                    <a:pt x="185" y="259"/>
                    <a:pt x="186" y="256"/>
                  </a:cubicBezTo>
                  <a:cubicBezTo>
                    <a:pt x="208" y="227"/>
                    <a:pt x="228" y="197"/>
                    <a:pt x="247" y="166"/>
                  </a:cubicBezTo>
                  <a:cubicBezTo>
                    <a:pt x="253" y="159"/>
                    <a:pt x="259" y="152"/>
                    <a:pt x="264" y="144"/>
                  </a:cubicBezTo>
                  <a:cubicBezTo>
                    <a:pt x="267" y="141"/>
                    <a:pt x="271" y="135"/>
                    <a:pt x="276" y="130"/>
                  </a:cubicBezTo>
                  <a:cubicBezTo>
                    <a:pt x="268" y="143"/>
                    <a:pt x="259" y="155"/>
                    <a:pt x="250" y="168"/>
                  </a:cubicBezTo>
                  <a:cubicBezTo>
                    <a:pt x="238" y="185"/>
                    <a:pt x="226" y="202"/>
                    <a:pt x="215" y="220"/>
                  </a:cubicBezTo>
                  <a:cubicBezTo>
                    <a:pt x="208" y="231"/>
                    <a:pt x="202" y="241"/>
                    <a:pt x="196" y="252"/>
                  </a:cubicBezTo>
                  <a:cubicBezTo>
                    <a:pt x="196" y="254"/>
                    <a:pt x="195" y="256"/>
                    <a:pt x="195" y="258"/>
                  </a:cubicBezTo>
                  <a:cubicBezTo>
                    <a:pt x="193" y="262"/>
                    <a:pt x="191" y="265"/>
                    <a:pt x="189" y="268"/>
                  </a:cubicBezTo>
                  <a:cubicBezTo>
                    <a:pt x="187" y="268"/>
                    <a:pt x="185" y="267"/>
                    <a:pt x="183" y="265"/>
                  </a:cubicBezTo>
                  <a:close/>
                  <a:moveTo>
                    <a:pt x="302" y="76"/>
                  </a:moveTo>
                  <a:cubicBezTo>
                    <a:pt x="302" y="76"/>
                    <a:pt x="302" y="76"/>
                    <a:pt x="302" y="77"/>
                  </a:cubicBezTo>
                  <a:cubicBezTo>
                    <a:pt x="283" y="103"/>
                    <a:pt x="266" y="130"/>
                    <a:pt x="249" y="157"/>
                  </a:cubicBezTo>
                  <a:cubicBezTo>
                    <a:pt x="239" y="171"/>
                    <a:pt x="229" y="184"/>
                    <a:pt x="219" y="198"/>
                  </a:cubicBezTo>
                  <a:cubicBezTo>
                    <a:pt x="243" y="155"/>
                    <a:pt x="265" y="110"/>
                    <a:pt x="291" y="71"/>
                  </a:cubicBezTo>
                  <a:cubicBezTo>
                    <a:pt x="295" y="73"/>
                    <a:pt x="298" y="75"/>
                    <a:pt x="302" y="76"/>
                  </a:cubicBezTo>
                  <a:close/>
                  <a:moveTo>
                    <a:pt x="274" y="124"/>
                  </a:moveTo>
                  <a:cubicBezTo>
                    <a:pt x="276" y="121"/>
                    <a:pt x="277" y="119"/>
                    <a:pt x="279" y="116"/>
                  </a:cubicBezTo>
                  <a:cubicBezTo>
                    <a:pt x="284" y="108"/>
                    <a:pt x="290" y="99"/>
                    <a:pt x="296" y="91"/>
                  </a:cubicBezTo>
                  <a:cubicBezTo>
                    <a:pt x="295" y="94"/>
                    <a:pt x="294" y="96"/>
                    <a:pt x="293" y="99"/>
                  </a:cubicBezTo>
                  <a:cubicBezTo>
                    <a:pt x="286" y="107"/>
                    <a:pt x="280" y="115"/>
                    <a:pt x="274" y="124"/>
                  </a:cubicBezTo>
                  <a:close/>
                  <a:moveTo>
                    <a:pt x="305" y="77"/>
                  </a:moveTo>
                  <a:cubicBezTo>
                    <a:pt x="306" y="78"/>
                    <a:pt x="308" y="78"/>
                    <a:pt x="309" y="78"/>
                  </a:cubicBezTo>
                  <a:cubicBezTo>
                    <a:pt x="306" y="82"/>
                    <a:pt x="303" y="85"/>
                    <a:pt x="300" y="89"/>
                  </a:cubicBezTo>
                  <a:cubicBezTo>
                    <a:pt x="302" y="85"/>
                    <a:pt x="303" y="82"/>
                    <a:pt x="305" y="78"/>
                  </a:cubicBezTo>
                  <a:cubicBezTo>
                    <a:pt x="305" y="78"/>
                    <a:pt x="305" y="77"/>
                    <a:pt x="305" y="77"/>
                  </a:cubicBezTo>
                  <a:close/>
                  <a:moveTo>
                    <a:pt x="193" y="239"/>
                  </a:moveTo>
                  <a:cubicBezTo>
                    <a:pt x="198" y="231"/>
                    <a:pt x="204" y="222"/>
                    <a:pt x="210" y="213"/>
                  </a:cubicBezTo>
                  <a:cubicBezTo>
                    <a:pt x="216" y="204"/>
                    <a:pt x="223" y="196"/>
                    <a:pt x="229" y="188"/>
                  </a:cubicBezTo>
                  <a:cubicBezTo>
                    <a:pt x="217" y="208"/>
                    <a:pt x="204" y="227"/>
                    <a:pt x="190" y="245"/>
                  </a:cubicBezTo>
                  <a:cubicBezTo>
                    <a:pt x="191" y="243"/>
                    <a:pt x="192" y="241"/>
                    <a:pt x="193" y="239"/>
                  </a:cubicBezTo>
                  <a:close/>
                  <a:moveTo>
                    <a:pt x="241" y="191"/>
                  </a:moveTo>
                  <a:cubicBezTo>
                    <a:pt x="231" y="204"/>
                    <a:pt x="221" y="218"/>
                    <a:pt x="212" y="232"/>
                  </a:cubicBezTo>
                  <a:cubicBezTo>
                    <a:pt x="225" y="211"/>
                    <a:pt x="238" y="190"/>
                    <a:pt x="253" y="169"/>
                  </a:cubicBezTo>
                  <a:cubicBezTo>
                    <a:pt x="264" y="153"/>
                    <a:pt x="276" y="137"/>
                    <a:pt x="286" y="119"/>
                  </a:cubicBezTo>
                  <a:cubicBezTo>
                    <a:pt x="295" y="108"/>
                    <a:pt x="305" y="96"/>
                    <a:pt x="307" y="88"/>
                  </a:cubicBezTo>
                  <a:cubicBezTo>
                    <a:pt x="297" y="126"/>
                    <a:pt x="264" y="160"/>
                    <a:pt x="241" y="191"/>
                  </a:cubicBezTo>
                  <a:close/>
                  <a:moveTo>
                    <a:pt x="270" y="55"/>
                  </a:moveTo>
                  <a:cubicBezTo>
                    <a:pt x="274" y="59"/>
                    <a:pt x="281" y="65"/>
                    <a:pt x="288" y="69"/>
                  </a:cubicBezTo>
                  <a:cubicBezTo>
                    <a:pt x="236" y="132"/>
                    <a:pt x="202" y="207"/>
                    <a:pt x="152" y="270"/>
                  </a:cubicBezTo>
                  <a:cubicBezTo>
                    <a:pt x="127" y="300"/>
                    <a:pt x="148" y="267"/>
                    <a:pt x="154" y="258"/>
                  </a:cubicBezTo>
                  <a:cubicBezTo>
                    <a:pt x="166" y="241"/>
                    <a:pt x="178" y="223"/>
                    <a:pt x="191" y="206"/>
                  </a:cubicBezTo>
                  <a:cubicBezTo>
                    <a:pt x="221" y="161"/>
                    <a:pt x="251" y="116"/>
                    <a:pt x="279" y="70"/>
                  </a:cubicBezTo>
                  <a:cubicBezTo>
                    <a:pt x="279" y="69"/>
                    <a:pt x="277" y="67"/>
                    <a:pt x="276" y="68"/>
                  </a:cubicBezTo>
                  <a:cubicBezTo>
                    <a:pt x="218" y="140"/>
                    <a:pt x="177" y="222"/>
                    <a:pt x="123" y="297"/>
                  </a:cubicBezTo>
                  <a:cubicBezTo>
                    <a:pt x="130" y="286"/>
                    <a:pt x="136" y="271"/>
                    <a:pt x="142" y="257"/>
                  </a:cubicBezTo>
                  <a:cubicBezTo>
                    <a:pt x="174" y="214"/>
                    <a:pt x="205" y="169"/>
                    <a:pt x="232" y="124"/>
                  </a:cubicBezTo>
                  <a:cubicBezTo>
                    <a:pt x="246" y="104"/>
                    <a:pt x="259" y="83"/>
                    <a:pt x="270" y="60"/>
                  </a:cubicBezTo>
                  <a:cubicBezTo>
                    <a:pt x="271" y="59"/>
                    <a:pt x="269" y="57"/>
                    <a:pt x="268" y="59"/>
                  </a:cubicBezTo>
                  <a:cubicBezTo>
                    <a:pt x="245" y="90"/>
                    <a:pt x="227" y="125"/>
                    <a:pt x="207" y="158"/>
                  </a:cubicBezTo>
                  <a:cubicBezTo>
                    <a:pt x="187" y="185"/>
                    <a:pt x="167" y="212"/>
                    <a:pt x="149" y="240"/>
                  </a:cubicBezTo>
                  <a:cubicBezTo>
                    <a:pt x="136" y="258"/>
                    <a:pt x="123" y="276"/>
                    <a:pt x="112" y="294"/>
                  </a:cubicBezTo>
                  <a:cubicBezTo>
                    <a:pt x="160" y="212"/>
                    <a:pt x="226" y="141"/>
                    <a:pt x="264" y="52"/>
                  </a:cubicBezTo>
                  <a:cubicBezTo>
                    <a:pt x="265" y="51"/>
                    <a:pt x="263" y="49"/>
                    <a:pt x="262" y="51"/>
                  </a:cubicBezTo>
                  <a:cubicBezTo>
                    <a:pt x="208" y="120"/>
                    <a:pt x="171" y="202"/>
                    <a:pt x="117" y="271"/>
                  </a:cubicBezTo>
                  <a:cubicBezTo>
                    <a:pt x="106" y="285"/>
                    <a:pt x="87" y="308"/>
                    <a:pt x="108" y="273"/>
                  </a:cubicBezTo>
                  <a:cubicBezTo>
                    <a:pt x="124" y="246"/>
                    <a:pt x="141" y="220"/>
                    <a:pt x="158" y="194"/>
                  </a:cubicBezTo>
                  <a:cubicBezTo>
                    <a:pt x="189" y="148"/>
                    <a:pt x="220" y="102"/>
                    <a:pt x="251" y="55"/>
                  </a:cubicBezTo>
                  <a:cubicBezTo>
                    <a:pt x="252" y="54"/>
                    <a:pt x="250" y="53"/>
                    <a:pt x="249" y="54"/>
                  </a:cubicBezTo>
                  <a:cubicBezTo>
                    <a:pt x="240" y="66"/>
                    <a:pt x="231" y="78"/>
                    <a:pt x="222" y="90"/>
                  </a:cubicBezTo>
                  <a:cubicBezTo>
                    <a:pt x="231" y="77"/>
                    <a:pt x="239" y="64"/>
                    <a:pt x="246" y="51"/>
                  </a:cubicBezTo>
                  <a:cubicBezTo>
                    <a:pt x="247" y="49"/>
                    <a:pt x="245" y="48"/>
                    <a:pt x="244" y="49"/>
                  </a:cubicBezTo>
                  <a:cubicBezTo>
                    <a:pt x="243" y="49"/>
                    <a:pt x="243" y="50"/>
                    <a:pt x="243" y="50"/>
                  </a:cubicBezTo>
                  <a:cubicBezTo>
                    <a:pt x="244" y="46"/>
                    <a:pt x="246" y="41"/>
                    <a:pt x="246" y="36"/>
                  </a:cubicBezTo>
                  <a:cubicBezTo>
                    <a:pt x="247" y="34"/>
                    <a:pt x="245" y="33"/>
                    <a:pt x="244" y="34"/>
                  </a:cubicBezTo>
                  <a:cubicBezTo>
                    <a:pt x="211" y="66"/>
                    <a:pt x="185" y="103"/>
                    <a:pt x="161" y="142"/>
                  </a:cubicBezTo>
                  <a:cubicBezTo>
                    <a:pt x="139" y="177"/>
                    <a:pt x="117" y="212"/>
                    <a:pt x="96" y="248"/>
                  </a:cubicBezTo>
                  <a:cubicBezTo>
                    <a:pt x="90" y="255"/>
                    <a:pt x="84" y="262"/>
                    <a:pt x="78" y="269"/>
                  </a:cubicBezTo>
                  <a:cubicBezTo>
                    <a:pt x="66" y="283"/>
                    <a:pt x="60" y="288"/>
                    <a:pt x="69" y="271"/>
                  </a:cubicBezTo>
                  <a:cubicBezTo>
                    <a:pt x="87" y="249"/>
                    <a:pt x="102" y="223"/>
                    <a:pt x="117" y="198"/>
                  </a:cubicBezTo>
                  <a:cubicBezTo>
                    <a:pt x="135" y="174"/>
                    <a:pt x="153" y="149"/>
                    <a:pt x="170" y="125"/>
                  </a:cubicBezTo>
                  <a:cubicBezTo>
                    <a:pt x="155" y="145"/>
                    <a:pt x="140" y="164"/>
                    <a:pt x="126" y="184"/>
                  </a:cubicBezTo>
                  <a:cubicBezTo>
                    <a:pt x="127" y="181"/>
                    <a:pt x="128" y="179"/>
                    <a:pt x="130" y="177"/>
                  </a:cubicBezTo>
                  <a:cubicBezTo>
                    <a:pt x="132" y="174"/>
                    <a:pt x="134" y="170"/>
                    <a:pt x="136" y="167"/>
                  </a:cubicBezTo>
                  <a:cubicBezTo>
                    <a:pt x="152" y="144"/>
                    <a:pt x="168" y="121"/>
                    <a:pt x="183" y="99"/>
                  </a:cubicBezTo>
                  <a:cubicBezTo>
                    <a:pt x="197" y="79"/>
                    <a:pt x="212" y="59"/>
                    <a:pt x="224" y="40"/>
                  </a:cubicBezTo>
                  <a:cubicBezTo>
                    <a:pt x="207" y="67"/>
                    <a:pt x="192" y="94"/>
                    <a:pt x="173" y="120"/>
                  </a:cubicBezTo>
                  <a:cubicBezTo>
                    <a:pt x="194" y="90"/>
                    <a:pt x="215" y="60"/>
                    <a:pt x="235" y="28"/>
                  </a:cubicBezTo>
                  <a:cubicBezTo>
                    <a:pt x="236" y="26"/>
                    <a:pt x="233" y="25"/>
                    <a:pt x="232" y="27"/>
                  </a:cubicBezTo>
                  <a:cubicBezTo>
                    <a:pt x="207" y="60"/>
                    <a:pt x="183" y="94"/>
                    <a:pt x="159" y="129"/>
                  </a:cubicBezTo>
                  <a:cubicBezTo>
                    <a:pt x="181" y="94"/>
                    <a:pt x="203" y="59"/>
                    <a:pt x="225" y="25"/>
                  </a:cubicBezTo>
                  <a:cubicBezTo>
                    <a:pt x="226" y="23"/>
                    <a:pt x="224" y="22"/>
                    <a:pt x="223" y="23"/>
                  </a:cubicBezTo>
                  <a:cubicBezTo>
                    <a:pt x="213" y="37"/>
                    <a:pt x="203" y="51"/>
                    <a:pt x="193" y="65"/>
                  </a:cubicBezTo>
                  <a:cubicBezTo>
                    <a:pt x="203" y="49"/>
                    <a:pt x="212" y="33"/>
                    <a:pt x="219" y="16"/>
                  </a:cubicBezTo>
                  <a:cubicBezTo>
                    <a:pt x="219" y="15"/>
                    <a:pt x="217" y="14"/>
                    <a:pt x="216" y="15"/>
                  </a:cubicBezTo>
                  <a:cubicBezTo>
                    <a:pt x="204" y="28"/>
                    <a:pt x="193" y="43"/>
                    <a:pt x="182" y="59"/>
                  </a:cubicBezTo>
                  <a:cubicBezTo>
                    <a:pt x="192" y="43"/>
                    <a:pt x="200" y="27"/>
                    <a:pt x="207" y="9"/>
                  </a:cubicBezTo>
                  <a:cubicBezTo>
                    <a:pt x="233" y="15"/>
                    <a:pt x="251" y="37"/>
                    <a:pt x="270" y="55"/>
                  </a:cubicBezTo>
                  <a:close/>
                  <a:moveTo>
                    <a:pt x="182" y="213"/>
                  </a:moveTo>
                  <a:cubicBezTo>
                    <a:pt x="209" y="168"/>
                    <a:pt x="236" y="124"/>
                    <a:pt x="268" y="83"/>
                  </a:cubicBezTo>
                  <a:cubicBezTo>
                    <a:pt x="243" y="116"/>
                    <a:pt x="222" y="155"/>
                    <a:pt x="198" y="189"/>
                  </a:cubicBezTo>
                  <a:cubicBezTo>
                    <a:pt x="193" y="197"/>
                    <a:pt x="187" y="205"/>
                    <a:pt x="182" y="213"/>
                  </a:cubicBezTo>
                  <a:close/>
                  <a:moveTo>
                    <a:pt x="163" y="222"/>
                  </a:moveTo>
                  <a:cubicBezTo>
                    <a:pt x="173" y="207"/>
                    <a:pt x="183" y="192"/>
                    <a:pt x="194" y="178"/>
                  </a:cubicBezTo>
                  <a:cubicBezTo>
                    <a:pt x="194" y="177"/>
                    <a:pt x="195" y="177"/>
                    <a:pt x="195" y="176"/>
                  </a:cubicBezTo>
                  <a:cubicBezTo>
                    <a:pt x="195" y="177"/>
                    <a:pt x="194" y="178"/>
                    <a:pt x="193" y="179"/>
                  </a:cubicBezTo>
                  <a:cubicBezTo>
                    <a:pt x="184" y="194"/>
                    <a:pt x="173" y="208"/>
                    <a:pt x="163" y="222"/>
                  </a:cubicBezTo>
                  <a:close/>
                  <a:moveTo>
                    <a:pt x="190" y="174"/>
                  </a:moveTo>
                  <a:cubicBezTo>
                    <a:pt x="180" y="190"/>
                    <a:pt x="169" y="205"/>
                    <a:pt x="158" y="221"/>
                  </a:cubicBezTo>
                  <a:cubicBezTo>
                    <a:pt x="189" y="175"/>
                    <a:pt x="216" y="125"/>
                    <a:pt x="245" y="79"/>
                  </a:cubicBezTo>
                  <a:cubicBezTo>
                    <a:pt x="269" y="40"/>
                    <a:pt x="238" y="100"/>
                    <a:pt x="234" y="107"/>
                  </a:cubicBezTo>
                  <a:cubicBezTo>
                    <a:pt x="221" y="131"/>
                    <a:pt x="205" y="153"/>
                    <a:pt x="190" y="174"/>
                  </a:cubicBezTo>
                  <a:close/>
                  <a:moveTo>
                    <a:pt x="47" y="288"/>
                  </a:moveTo>
                  <a:cubicBezTo>
                    <a:pt x="80" y="233"/>
                    <a:pt x="118" y="182"/>
                    <a:pt x="155" y="130"/>
                  </a:cubicBezTo>
                  <a:cubicBezTo>
                    <a:pt x="149" y="140"/>
                    <a:pt x="143" y="150"/>
                    <a:pt x="137" y="160"/>
                  </a:cubicBezTo>
                  <a:cubicBezTo>
                    <a:pt x="130" y="170"/>
                    <a:pt x="124" y="181"/>
                    <a:pt x="117" y="192"/>
                  </a:cubicBezTo>
                  <a:cubicBezTo>
                    <a:pt x="111" y="201"/>
                    <a:pt x="104" y="210"/>
                    <a:pt x="98" y="220"/>
                  </a:cubicBezTo>
                  <a:cubicBezTo>
                    <a:pt x="82" y="241"/>
                    <a:pt x="67" y="262"/>
                    <a:pt x="53" y="285"/>
                  </a:cubicBezTo>
                  <a:cubicBezTo>
                    <a:pt x="52" y="287"/>
                    <a:pt x="54" y="288"/>
                    <a:pt x="55" y="287"/>
                  </a:cubicBezTo>
                  <a:cubicBezTo>
                    <a:pt x="57" y="285"/>
                    <a:pt x="59" y="283"/>
                    <a:pt x="61" y="281"/>
                  </a:cubicBezTo>
                  <a:cubicBezTo>
                    <a:pt x="59" y="285"/>
                    <a:pt x="57" y="289"/>
                    <a:pt x="55" y="293"/>
                  </a:cubicBezTo>
                  <a:cubicBezTo>
                    <a:pt x="52" y="291"/>
                    <a:pt x="50" y="290"/>
                    <a:pt x="47" y="288"/>
                  </a:cubicBezTo>
                  <a:close/>
                  <a:moveTo>
                    <a:pt x="37" y="281"/>
                  </a:moveTo>
                  <a:cubicBezTo>
                    <a:pt x="38" y="281"/>
                    <a:pt x="38" y="281"/>
                    <a:pt x="39" y="281"/>
                  </a:cubicBezTo>
                  <a:cubicBezTo>
                    <a:pt x="61" y="252"/>
                    <a:pt x="78" y="220"/>
                    <a:pt x="96" y="189"/>
                  </a:cubicBezTo>
                  <a:cubicBezTo>
                    <a:pt x="100" y="184"/>
                    <a:pt x="103" y="180"/>
                    <a:pt x="107" y="175"/>
                  </a:cubicBezTo>
                  <a:cubicBezTo>
                    <a:pt x="111" y="169"/>
                    <a:pt x="116" y="164"/>
                    <a:pt x="120" y="159"/>
                  </a:cubicBezTo>
                  <a:cubicBezTo>
                    <a:pt x="94" y="201"/>
                    <a:pt x="70" y="244"/>
                    <a:pt x="45" y="287"/>
                  </a:cubicBezTo>
                  <a:cubicBezTo>
                    <a:pt x="42" y="285"/>
                    <a:pt x="40" y="283"/>
                    <a:pt x="37" y="281"/>
                  </a:cubicBezTo>
                  <a:close/>
                  <a:moveTo>
                    <a:pt x="61" y="239"/>
                  </a:moveTo>
                  <a:cubicBezTo>
                    <a:pt x="65" y="232"/>
                    <a:pt x="70" y="225"/>
                    <a:pt x="75" y="218"/>
                  </a:cubicBezTo>
                  <a:cubicBezTo>
                    <a:pt x="68" y="231"/>
                    <a:pt x="61" y="244"/>
                    <a:pt x="53" y="256"/>
                  </a:cubicBezTo>
                  <a:cubicBezTo>
                    <a:pt x="35" y="287"/>
                    <a:pt x="60" y="242"/>
                    <a:pt x="61" y="239"/>
                  </a:cubicBezTo>
                  <a:close/>
                  <a:moveTo>
                    <a:pt x="136" y="139"/>
                  </a:moveTo>
                  <a:cubicBezTo>
                    <a:pt x="152" y="120"/>
                    <a:pt x="168" y="101"/>
                    <a:pt x="183" y="80"/>
                  </a:cubicBezTo>
                  <a:cubicBezTo>
                    <a:pt x="156" y="120"/>
                    <a:pt x="130" y="161"/>
                    <a:pt x="102" y="199"/>
                  </a:cubicBezTo>
                  <a:cubicBezTo>
                    <a:pt x="99" y="203"/>
                    <a:pt x="96" y="207"/>
                    <a:pt x="93" y="211"/>
                  </a:cubicBezTo>
                  <a:cubicBezTo>
                    <a:pt x="104" y="193"/>
                    <a:pt x="115" y="174"/>
                    <a:pt x="126" y="155"/>
                  </a:cubicBezTo>
                  <a:cubicBezTo>
                    <a:pt x="129" y="150"/>
                    <a:pt x="133" y="145"/>
                    <a:pt x="136" y="139"/>
                  </a:cubicBezTo>
                  <a:close/>
                  <a:moveTo>
                    <a:pt x="151" y="116"/>
                  </a:moveTo>
                  <a:cubicBezTo>
                    <a:pt x="162" y="98"/>
                    <a:pt x="174" y="81"/>
                    <a:pt x="185" y="62"/>
                  </a:cubicBezTo>
                  <a:cubicBezTo>
                    <a:pt x="191" y="52"/>
                    <a:pt x="227" y="0"/>
                    <a:pt x="202" y="46"/>
                  </a:cubicBezTo>
                  <a:cubicBezTo>
                    <a:pt x="191" y="64"/>
                    <a:pt x="177" y="81"/>
                    <a:pt x="164" y="99"/>
                  </a:cubicBezTo>
                  <a:cubicBezTo>
                    <a:pt x="160" y="104"/>
                    <a:pt x="155" y="110"/>
                    <a:pt x="151" y="116"/>
                  </a:cubicBezTo>
                  <a:close/>
                  <a:moveTo>
                    <a:pt x="131" y="140"/>
                  </a:moveTo>
                  <a:cubicBezTo>
                    <a:pt x="123" y="151"/>
                    <a:pt x="115" y="162"/>
                    <a:pt x="106" y="172"/>
                  </a:cubicBezTo>
                  <a:cubicBezTo>
                    <a:pt x="110" y="167"/>
                    <a:pt x="113" y="161"/>
                    <a:pt x="117" y="156"/>
                  </a:cubicBezTo>
                  <a:cubicBezTo>
                    <a:pt x="132" y="135"/>
                    <a:pt x="147" y="114"/>
                    <a:pt x="161" y="92"/>
                  </a:cubicBezTo>
                  <a:cubicBezTo>
                    <a:pt x="155" y="104"/>
                    <a:pt x="148" y="115"/>
                    <a:pt x="141" y="125"/>
                  </a:cubicBezTo>
                  <a:cubicBezTo>
                    <a:pt x="138" y="130"/>
                    <a:pt x="135" y="135"/>
                    <a:pt x="131" y="140"/>
                  </a:cubicBezTo>
                  <a:close/>
                  <a:moveTo>
                    <a:pt x="239" y="55"/>
                  </a:moveTo>
                  <a:cubicBezTo>
                    <a:pt x="218" y="79"/>
                    <a:pt x="200" y="107"/>
                    <a:pt x="182" y="134"/>
                  </a:cubicBezTo>
                  <a:cubicBezTo>
                    <a:pt x="178" y="139"/>
                    <a:pt x="174" y="143"/>
                    <a:pt x="171" y="148"/>
                  </a:cubicBezTo>
                  <a:cubicBezTo>
                    <a:pt x="154" y="171"/>
                    <a:pt x="138" y="194"/>
                    <a:pt x="121" y="217"/>
                  </a:cubicBezTo>
                  <a:cubicBezTo>
                    <a:pt x="120" y="218"/>
                    <a:pt x="119" y="218"/>
                    <a:pt x="118" y="219"/>
                  </a:cubicBezTo>
                  <a:cubicBezTo>
                    <a:pt x="151" y="169"/>
                    <a:pt x="178" y="115"/>
                    <a:pt x="216" y="68"/>
                  </a:cubicBezTo>
                  <a:cubicBezTo>
                    <a:pt x="217" y="66"/>
                    <a:pt x="242" y="43"/>
                    <a:pt x="242" y="45"/>
                  </a:cubicBezTo>
                  <a:cubicBezTo>
                    <a:pt x="241" y="48"/>
                    <a:pt x="240" y="51"/>
                    <a:pt x="239" y="55"/>
                  </a:cubicBezTo>
                  <a:close/>
                  <a:moveTo>
                    <a:pt x="166" y="168"/>
                  </a:moveTo>
                  <a:cubicBezTo>
                    <a:pt x="162" y="173"/>
                    <a:pt x="158" y="178"/>
                    <a:pt x="154" y="183"/>
                  </a:cubicBezTo>
                  <a:cubicBezTo>
                    <a:pt x="148" y="192"/>
                    <a:pt x="141" y="201"/>
                    <a:pt x="135" y="209"/>
                  </a:cubicBezTo>
                  <a:cubicBezTo>
                    <a:pt x="154" y="182"/>
                    <a:pt x="174" y="153"/>
                    <a:pt x="193" y="125"/>
                  </a:cubicBezTo>
                  <a:cubicBezTo>
                    <a:pt x="197" y="120"/>
                    <a:pt x="202" y="115"/>
                    <a:pt x="206" y="109"/>
                  </a:cubicBezTo>
                  <a:cubicBezTo>
                    <a:pt x="195" y="127"/>
                    <a:pt x="183" y="143"/>
                    <a:pt x="171" y="160"/>
                  </a:cubicBezTo>
                  <a:cubicBezTo>
                    <a:pt x="169" y="163"/>
                    <a:pt x="167" y="165"/>
                    <a:pt x="166" y="168"/>
                  </a:cubicBezTo>
                  <a:close/>
                  <a:moveTo>
                    <a:pt x="156" y="173"/>
                  </a:moveTo>
                  <a:cubicBezTo>
                    <a:pt x="154" y="176"/>
                    <a:pt x="152" y="179"/>
                    <a:pt x="150" y="182"/>
                  </a:cubicBezTo>
                  <a:cubicBezTo>
                    <a:pt x="133" y="207"/>
                    <a:pt x="117" y="231"/>
                    <a:pt x="99" y="255"/>
                  </a:cubicBezTo>
                  <a:cubicBezTo>
                    <a:pt x="96" y="260"/>
                    <a:pt x="63" y="308"/>
                    <a:pt x="87" y="268"/>
                  </a:cubicBezTo>
                  <a:cubicBezTo>
                    <a:pt x="92" y="260"/>
                    <a:pt x="97" y="252"/>
                    <a:pt x="103" y="244"/>
                  </a:cubicBezTo>
                  <a:cubicBezTo>
                    <a:pt x="121" y="221"/>
                    <a:pt x="139" y="197"/>
                    <a:pt x="156" y="173"/>
                  </a:cubicBezTo>
                  <a:close/>
                  <a:moveTo>
                    <a:pt x="68" y="297"/>
                  </a:moveTo>
                  <a:cubicBezTo>
                    <a:pt x="67" y="298"/>
                    <a:pt x="69" y="300"/>
                    <a:pt x="70" y="298"/>
                  </a:cubicBezTo>
                  <a:cubicBezTo>
                    <a:pt x="82" y="282"/>
                    <a:pt x="94" y="266"/>
                    <a:pt x="106" y="249"/>
                  </a:cubicBezTo>
                  <a:cubicBezTo>
                    <a:pt x="95" y="266"/>
                    <a:pt x="85" y="284"/>
                    <a:pt x="76" y="303"/>
                  </a:cubicBezTo>
                  <a:cubicBezTo>
                    <a:pt x="70" y="301"/>
                    <a:pt x="64" y="298"/>
                    <a:pt x="57" y="294"/>
                  </a:cubicBezTo>
                  <a:cubicBezTo>
                    <a:pt x="68" y="284"/>
                    <a:pt x="78" y="273"/>
                    <a:pt x="88" y="262"/>
                  </a:cubicBezTo>
                  <a:cubicBezTo>
                    <a:pt x="81" y="273"/>
                    <a:pt x="74" y="285"/>
                    <a:pt x="68" y="297"/>
                  </a:cubicBezTo>
                  <a:close/>
                  <a:moveTo>
                    <a:pt x="91" y="278"/>
                  </a:moveTo>
                  <a:cubicBezTo>
                    <a:pt x="101" y="258"/>
                    <a:pt x="114" y="241"/>
                    <a:pt x="127" y="224"/>
                  </a:cubicBezTo>
                  <a:cubicBezTo>
                    <a:pt x="134" y="214"/>
                    <a:pt x="141" y="205"/>
                    <a:pt x="148" y="195"/>
                  </a:cubicBezTo>
                  <a:cubicBezTo>
                    <a:pt x="134" y="218"/>
                    <a:pt x="121" y="240"/>
                    <a:pt x="108" y="264"/>
                  </a:cubicBezTo>
                  <a:cubicBezTo>
                    <a:pt x="104" y="273"/>
                    <a:pt x="73" y="313"/>
                    <a:pt x="91" y="278"/>
                  </a:cubicBezTo>
                  <a:close/>
                  <a:moveTo>
                    <a:pt x="136" y="217"/>
                  </a:moveTo>
                  <a:cubicBezTo>
                    <a:pt x="151" y="193"/>
                    <a:pt x="168" y="169"/>
                    <a:pt x="184" y="146"/>
                  </a:cubicBezTo>
                  <a:cubicBezTo>
                    <a:pt x="195" y="131"/>
                    <a:pt x="206" y="115"/>
                    <a:pt x="217" y="100"/>
                  </a:cubicBezTo>
                  <a:cubicBezTo>
                    <a:pt x="222" y="93"/>
                    <a:pt x="255" y="44"/>
                    <a:pt x="228" y="85"/>
                  </a:cubicBezTo>
                  <a:cubicBezTo>
                    <a:pt x="211" y="111"/>
                    <a:pt x="193" y="136"/>
                    <a:pt x="176" y="162"/>
                  </a:cubicBezTo>
                  <a:cubicBezTo>
                    <a:pt x="157" y="190"/>
                    <a:pt x="139" y="219"/>
                    <a:pt x="120" y="248"/>
                  </a:cubicBezTo>
                  <a:cubicBezTo>
                    <a:pt x="125" y="237"/>
                    <a:pt x="130" y="227"/>
                    <a:pt x="136" y="217"/>
                  </a:cubicBezTo>
                  <a:close/>
                  <a:moveTo>
                    <a:pt x="115" y="133"/>
                  </a:moveTo>
                  <a:cubicBezTo>
                    <a:pt x="110" y="140"/>
                    <a:pt x="105" y="147"/>
                    <a:pt x="100" y="154"/>
                  </a:cubicBezTo>
                  <a:cubicBezTo>
                    <a:pt x="108" y="141"/>
                    <a:pt x="115" y="129"/>
                    <a:pt x="123" y="116"/>
                  </a:cubicBezTo>
                  <a:cubicBezTo>
                    <a:pt x="132" y="103"/>
                    <a:pt x="142" y="90"/>
                    <a:pt x="151" y="77"/>
                  </a:cubicBezTo>
                  <a:cubicBezTo>
                    <a:pt x="148" y="83"/>
                    <a:pt x="144" y="89"/>
                    <a:pt x="140" y="95"/>
                  </a:cubicBezTo>
                  <a:cubicBezTo>
                    <a:pt x="132" y="108"/>
                    <a:pt x="123" y="120"/>
                    <a:pt x="115" y="133"/>
                  </a:cubicBezTo>
                  <a:close/>
                  <a:moveTo>
                    <a:pt x="56" y="209"/>
                  </a:moveTo>
                  <a:cubicBezTo>
                    <a:pt x="70" y="192"/>
                    <a:pt x="83" y="173"/>
                    <a:pt x="96" y="155"/>
                  </a:cubicBezTo>
                  <a:cubicBezTo>
                    <a:pt x="82" y="177"/>
                    <a:pt x="68" y="199"/>
                    <a:pt x="52" y="221"/>
                  </a:cubicBezTo>
                  <a:cubicBezTo>
                    <a:pt x="11" y="279"/>
                    <a:pt x="45" y="225"/>
                    <a:pt x="53" y="213"/>
                  </a:cubicBezTo>
                  <a:cubicBezTo>
                    <a:pt x="54" y="212"/>
                    <a:pt x="55" y="211"/>
                    <a:pt x="56" y="209"/>
                  </a:cubicBezTo>
                  <a:close/>
                  <a:moveTo>
                    <a:pt x="102" y="115"/>
                  </a:moveTo>
                  <a:cubicBezTo>
                    <a:pt x="90" y="132"/>
                    <a:pt x="79" y="148"/>
                    <a:pt x="67" y="164"/>
                  </a:cubicBezTo>
                  <a:cubicBezTo>
                    <a:pt x="81" y="142"/>
                    <a:pt x="95" y="119"/>
                    <a:pt x="109" y="97"/>
                  </a:cubicBezTo>
                  <a:cubicBezTo>
                    <a:pt x="114" y="90"/>
                    <a:pt x="119" y="84"/>
                    <a:pt x="125" y="77"/>
                  </a:cubicBezTo>
                  <a:cubicBezTo>
                    <a:pt x="138" y="60"/>
                    <a:pt x="151" y="43"/>
                    <a:pt x="165" y="26"/>
                  </a:cubicBezTo>
                  <a:cubicBezTo>
                    <a:pt x="162" y="31"/>
                    <a:pt x="155" y="41"/>
                    <a:pt x="150" y="48"/>
                  </a:cubicBezTo>
                  <a:cubicBezTo>
                    <a:pt x="142" y="59"/>
                    <a:pt x="136" y="67"/>
                    <a:pt x="144" y="57"/>
                  </a:cubicBezTo>
                  <a:cubicBezTo>
                    <a:pt x="142" y="59"/>
                    <a:pt x="140" y="62"/>
                    <a:pt x="139" y="64"/>
                  </a:cubicBezTo>
                  <a:cubicBezTo>
                    <a:pt x="131" y="73"/>
                    <a:pt x="136" y="67"/>
                    <a:pt x="124" y="85"/>
                  </a:cubicBezTo>
                  <a:cubicBezTo>
                    <a:pt x="120" y="90"/>
                    <a:pt x="115" y="96"/>
                    <a:pt x="111" y="102"/>
                  </a:cubicBezTo>
                  <a:cubicBezTo>
                    <a:pt x="108" y="106"/>
                    <a:pt x="105" y="111"/>
                    <a:pt x="102" y="115"/>
                  </a:cubicBezTo>
                  <a:close/>
                  <a:moveTo>
                    <a:pt x="14" y="231"/>
                  </a:moveTo>
                  <a:cubicBezTo>
                    <a:pt x="15" y="222"/>
                    <a:pt x="19" y="212"/>
                    <a:pt x="24" y="203"/>
                  </a:cubicBezTo>
                  <a:cubicBezTo>
                    <a:pt x="35" y="190"/>
                    <a:pt x="45" y="175"/>
                    <a:pt x="55" y="161"/>
                  </a:cubicBezTo>
                  <a:cubicBezTo>
                    <a:pt x="62" y="153"/>
                    <a:pt x="69" y="146"/>
                    <a:pt x="75" y="139"/>
                  </a:cubicBezTo>
                  <a:cubicBezTo>
                    <a:pt x="78" y="135"/>
                    <a:pt x="81" y="131"/>
                    <a:pt x="84" y="128"/>
                  </a:cubicBezTo>
                  <a:cubicBezTo>
                    <a:pt x="80" y="134"/>
                    <a:pt x="76" y="140"/>
                    <a:pt x="73" y="146"/>
                  </a:cubicBezTo>
                  <a:cubicBezTo>
                    <a:pt x="65" y="159"/>
                    <a:pt x="58" y="171"/>
                    <a:pt x="50" y="184"/>
                  </a:cubicBezTo>
                  <a:cubicBezTo>
                    <a:pt x="44" y="194"/>
                    <a:pt x="17" y="221"/>
                    <a:pt x="14" y="231"/>
                  </a:cubicBezTo>
                  <a:cubicBezTo>
                    <a:pt x="14" y="231"/>
                    <a:pt x="14" y="231"/>
                    <a:pt x="14" y="231"/>
                  </a:cubicBezTo>
                  <a:close/>
                  <a:moveTo>
                    <a:pt x="153" y="14"/>
                  </a:moveTo>
                  <a:cubicBezTo>
                    <a:pt x="140" y="30"/>
                    <a:pt x="128" y="46"/>
                    <a:pt x="116" y="62"/>
                  </a:cubicBezTo>
                  <a:cubicBezTo>
                    <a:pt x="125" y="48"/>
                    <a:pt x="133" y="33"/>
                    <a:pt x="140" y="18"/>
                  </a:cubicBezTo>
                  <a:cubicBezTo>
                    <a:pt x="144" y="17"/>
                    <a:pt x="149" y="15"/>
                    <a:pt x="153" y="14"/>
                  </a:cubicBezTo>
                  <a:close/>
                  <a:moveTo>
                    <a:pt x="129" y="64"/>
                  </a:moveTo>
                  <a:cubicBezTo>
                    <a:pt x="137" y="52"/>
                    <a:pt x="146" y="41"/>
                    <a:pt x="156" y="31"/>
                  </a:cubicBezTo>
                  <a:cubicBezTo>
                    <a:pt x="160" y="26"/>
                    <a:pt x="163" y="24"/>
                    <a:pt x="165" y="22"/>
                  </a:cubicBezTo>
                  <a:cubicBezTo>
                    <a:pt x="150" y="41"/>
                    <a:pt x="135" y="59"/>
                    <a:pt x="120" y="78"/>
                  </a:cubicBezTo>
                  <a:cubicBezTo>
                    <a:pt x="123" y="73"/>
                    <a:pt x="126" y="69"/>
                    <a:pt x="129" y="64"/>
                  </a:cubicBezTo>
                  <a:close/>
                  <a:moveTo>
                    <a:pt x="174" y="10"/>
                  </a:moveTo>
                  <a:cubicBezTo>
                    <a:pt x="161" y="22"/>
                    <a:pt x="149" y="34"/>
                    <a:pt x="138" y="48"/>
                  </a:cubicBezTo>
                  <a:cubicBezTo>
                    <a:pt x="145" y="36"/>
                    <a:pt x="151" y="25"/>
                    <a:pt x="157" y="13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3" y="12"/>
                    <a:pt x="169" y="11"/>
                    <a:pt x="175" y="10"/>
                  </a:cubicBezTo>
                  <a:cubicBezTo>
                    <a:pt x="175" y="10"/>
                    <a:pt x="175" y="10"/>
                    <a:pt x="174" y="10"/>
                  </a:cubicBezTo>
                  <a:close/>
                  <a:moveTo>
                    <a:pt x="146" y="26"/>
                  </a:moveTo>
                  <a:cubicBezTo>
                    <a:pt x="133" y="42"/>
                    <a:pt x="123" y="63"/>
                    <a:pt x="112" y="83"/>
                  </a:cubicBezTo>
                  <a:cubicBezTo>
                    <a:pt x="105" y="93"/>
                    <a:pt x="99" y="102"/>
                    <a:pt x="93" y="113"/>
                  </a:cubicBezTo>
                  <a:cubicBezTo>
                    <a:pt x="86" y="121"/>
                    <a:pt x="80" y="129"/>
                    <a:pt x="73" y="137"/>
                  </a:cubicBezTo>
                  <a:cubicBezTo>
                    <a:pt x="71" y="139"/>
                    <a:pt x="68" y="142"/>
                    <a:pt x="66" y="144"/>
                  </a:cubicBezTo>
                  <a:cubicBezTo>
                    <a:pt x="92" y="104"/>
                    <a:pt x="117" y="63"/>
                    <a:pt x="146" y="26"/>
                  </a:cubicBezTo>
                  <a:close/>
                  <a:moveTo>
                    <a:pt x="121" y="96"/>
                  </a:moveTo>
                  <a:cubicBezTo>
                    <a:pt x="118" y="102"/>
                    <a:pt x="114" y="108"/>
                    <a:pt x="110" y="115"/>
                  </a:cubicBezTo>
                  <a:cubicBezTo>
                    <a:pt x="92" y="147"/>
                    <a:pt x="72" y="178"/>
                    <a:pt x="52" y="209"/>
                  </a:cubicBezTo>
                  <a:cubicBezTo>
                    <a:pt x="43" y="220"/>
                    <a:pt x="34" y="232"/>
                    <a:pt x="25" y="243"/>
                  </a:cubicBezTo>
                  <a:cubicBezTo>
                    <a:pt x="50" y="213"/>
                    <a:pt x="75" y="165"/>
                    <a:pt x="97" y="129"/>
                  </a:cubicBezTo>
                  <a:cubicBezTo>
                    <a:pt x="105" y="118"/>
                    <a:pt x="113" y="107"/>
                    <a:pt x="121" y="96"/>
                  </a:cubicBezTo>
                  <a:close/>
                  <a:moveTo>
                    <a:pt x="98" y="142"/>
                  </a:moveTo>
                  <a:cubicBezTo>
                    <a:pt x="113" y="116"/>
                    <a:pt x="128" y="90"/>
                    <a:pt x="145" y="65"/>
                  </a:cubicBezTo>
                  <a:cubicBezTo>
                    <a:pt x="148" y="61"/>
                    <a:pt x="151" y="57"/>
                    <a:pt x="154" y="53"/>
                  </a:cubicBezTo>
                  <a:cubicBezTo>
                    <a:pt x="163" y="40"/>
                    <a:pt x="172" y="28"/>
                    <a:pt x="183" y="17"/>
                  </a:cubicBezTo>
                  <a:cubicBezTo>
                    <a:pt x="181" y="20"/>
                    <a:pt x="176" y="29"/>
                    <a:pt x="171" y="38"/>
                  </a:cubicBezTo>
                  <a:cubicBezTo>
                    <a:pt x="157" y="58"/>
                    <a:pt x="143" y="78"/>
                    <a:pt x="131" y="99"/>
                  </a:cubicBezTo>
                  <a:cubicBezTo>
                    <a:pt x="127" y="103"/>
                    <a:pt x="124" y="108"/>
                    <a:pt x="121" y="112"/>
                  </a:cubicBezTo>
                  <a:cubicBezTo>
                    <a:pt x="107" y="133"/>
                    <a:pt x="92" y="154"/>
                    <a:pt x="77" y="175"/>
                  </a:cubicBezTo>
                  <a:cubicBezTo>
                    <a:pt x="84" y="164"/>
                    <a:pt x="91" y="153"/>
                    <a:pt x="98" y="142"/>
                  </a:cubicBezTo>
                  <a:close/>
                  <a:moveTo>
                    <a:pt x="198" y="9"/>
                  </a:moveTo>
                  <a:cubicBezTo>
                    <a:pt x="198" y="8"/>
                    <a:pt x="198" y="8"/>
                    <a:pt x="198" y="8"/>
                  </a:cubicBezTo>
                  <a:cubicBezTo>
                    <a:pt x="200" y="8"/>
                    <a:pt x="202" y="8"/>
                    <a:pt x="204" y="9"/>
                  </a:cubicBezTo>
                  <a:cubicBezTo>
                    <a:pt x="198" y="16"/>
                    <a:pt x="193" y="23"/>
                    <a:pt x="187" y="30"/>
                  </a:cubicBezTo>
                  <a:cubicBezTo>
                    <a:pt x="191" y="23"/>
                    <a:pt x="194" y="16"/>
                    <a:pt x="198" y="9"/>
                  </a:cubicBezTo>
                  <a:close/>
                  <a:moveTo>
                    <a:pt x="168" y="30"/>
                  </a:moveTo>
                  <a:cubicBezTo>
                    <a:pt x="172" y="23"/>
                    <a:pt x="175" y="17"/>
                    <a:pt x="178" y="10"/>
                  </a:cubicBezTo>
                  <a:cubicBezTo>
                    <a:pt x="178" y="10"/>
                    <a:pt x="178" y="10"/>
                    <a:pt x="178" y="9"/>
                  </a:cubicBezTo>
                  <a:cubicBezTo>
                    <a:pt x="182" y="9"/>
                    <a:pt x="185" y="9"/>
                    <a:pt x="189" y="8"/>
                  </a:cubicBezTo>
                  <a:cubicBezTo>
                    <a:pt x="182" y="15"/>
                    <a:pt x="175" y="22"/>
                    <a:pt x="168" y="30"/>
                  </a:cubicBezTo>
                  <a:close/>
                  <a:moveTo>
                    <a:pt x="136" y="20"/>
                  </a:moveTo>
                  <a:cubicBezTo>
                    <a:pt x="99" y="77"/>
                    <a:pt x="59" y="142"/>
                    <a:pt x="12" y="189"/>
                  </a:cubicBezTo>
                  <a:cubicBezTo>
                    <a:pt x="13" y="188"/>
                    <a:pt x="25" y="161"/>
                    <a:pt x="27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55" y="126"/>
                    <a:pt x="78" y="89"/>
                    <a:pt x="101" y="55"/>
                  </a:cubicBezTo>
                  <a:cubicBezTo>
                    <a:pt x="108" y="45"/>
                    <a:pt x="116" y="35"/>
                    <a:pt x="123" y="25"/>
                  </a:cubicBezTo>
                  <a:cubicBezTo>
                    <a:pt x="127" y="23"/>
                    <a:pt x="131" y="21"/>
                    <a:pt x="136" y="20"/>
                  </a:cubicBezTo>
                  <a:close/>
                  <a:moveTo>
                    <a:pt x="69" y="94"/>
                  </a:moveTo>
                  <a:cubicBezTo>
                    <a:pt x="53" y="115"/>
                    <a:pt x="37" y="137"/>
                    <a:pt x="23" y="160"/>
                  </a:cubicBezTo>
                  <a:cubicBezTo>
                    <a:pt x="12" y="173"/>
                    <a:pt x="30" y="141"/>
                    <a:pt x="41" y="124"/>
                  </a:cubicBezTo>
                  <a:cubicBezTo>
                    <a:pt x="54" y="106"/>
                    <a:pt x="67" y="87"/>
                    <a:pt x="79" y="69"/>
                  </a:cubicBezTo>
                  <a:cubicBezTo>
                    <a:pt x="88" y="58"/>
                    <a:pt x="96" y="47"/>
                    <a:pt x="103" y="35"/>
                  </a:cubicBezTo>
                  <a:cubicBezTo>
                    <a:pt x="108" y="33"/>
                    <a:pt x="113" y="30"/>
                    <a:pt x="117" y="28"/>
                  </a:cubicBezTo>
                  <a:cubicBezTo>
                    <a:pt x="101" y="50"/>
                    <a:pt x="85" y="72"/>
                    <a:pt x="69" y="94"/>
                  </a:cubicBezTo>
                  <a:close/>
                  <a:moveTo>
                    <a:pt x="61" y="73"/>
                  </a:moveTo>
                  <a:cubicBezTo>
                    <a:pt x="72" y="60"/>
                    <a:pt x="83" y="48"/>
                    <a:pt x="97" y="39"/>
                  </a:cubicBezTo>
                  <a:cubicBezTo>
                    <a:pt x="71" y="75"/>
                    <a:pt x="48" y="114"/>
                    <a:pt x="18" y="148"/>
                  </a:cubicBezTo>
                  <a:cubicBezTo>
                    <a:pt x="31" y="133"/>
                    <a:pt x="52" y="100"/>
                    <a:pt x="61" y="73"/>
                  </a:cubicBezTo>
                  <a:close/>
                  <a:moveTo>
                    <a:pt x="10" y="161"/>
                  </a:moveTo>
                  <a:cubicBezTo>
                    <a:pt x="15" y="155"/>
                    <a:pt x="20" y="150"/>
                    <a:pt x="25" y="144"/>
                  </a:cubicBezTo>
                  <a:cubicBezTo>
                    <a:pt x="19" y="153"/>
                    <a:pt x="14" y="161"/>
                    <a:pt x="9" y="170"/>
                  </a:cubicBezTo>
                  <a:cubicBezTo>
                    <a:pt x="9" y="167"/>
                    <a:pt x="9" y="164"/>
                    <a:pt x="10" y="161"/>
                  </a:cubicBezTo>
                  <a:close/>
                  <a:moveTo>
                    <a:pt x="9" y="174"/>
                  </a:moveTo>
                  <a:cubicBezTo>
                    <a:pt x="9" y="174"/>
                    <a:pt x="9" y="174"/>
                    <a:pt x="10" y="174"/>
                  </a:cubicBezTo>
                  <a:cubicBezTo>
                    <a:pt x="14" y="170"/>
                    <a:pt x="17" y="167"/>
                    <a:pt x="21" y="163"/>
                  </a:cubicBezTo>
                  <a:cubicBezTo>
                    <a:pt x="16" y="170"/>
                    <a:pt x="12" y="177"/>
                    <a:pt x="9" y="184"/>
                  </a:cubicBezTo>
                  <a:cubicBezTo>
                    <a:pt x="8" y="181"/>
                    <a:pt x="8" y="177"/>
                    <a:pt x="9" y="174"/>
                  </a:cubicBezTo>
                  <a:close/>
                  <a:moveTo>
                    <a:pt x="9" y="195"/>
                  </a:moveTo>
                  <a:cubicBezTo>
                    <a:pt x="26" y="180"/>
                    <a:pt x="41" y="163"/>
                    <a:pt x="55" y="144"/>
                  </a:cubicBezTo>
                  <a:cubicBezTo>
                    <a:pt x="40" y="167"/>
                    <a:pt x="25" y="190"/>
                    <a:pt x="11" y="212"/>
                  </a:cubicBezTo>
                  <a:cubicBezTo>
                    <a:pt x="10" y="206"/>
                    <a:pt x="9" y="201"/>
                    <a:pt x="9" y="195"/>
                  </a:cubicBezTo>
                  <a:close/>
                  <a:moveTo>
                    <a:pt x="12" y="218"/>
                  </a:moveTo>
                  <a:cubicBezTo>
                    <a:pt x="15" y="215"/>
                    <a:pt x="18" y="211"/>
                    <a:pt x="21" y="207"/>
                  </a:cubicBezTo>
                  <a:cubicBezTo>
                    <a:pt x="18" y="214"/>
                    <a:pt x="15" y="220"/>
                    <a:pt x="13" y="227"/>
                  </a:cubicBezTo>
                  <a:cubicBezTo>
                    <a:pt x="12" y="224"/>
                    <a:pt x="12" y="221"/>
                    <a:pt x="12" y="218"/>
                  </a:cubicBezTo>
                  <a:close/>
                  <a:moveTo>
                    <a:pt x="16" y="244"/>
                  </a:moveTo>
                  <a:cubicBezTo>
                    <a:pt x="24" y="232"/>
                    <a:pt x="33" y="219"/>
                    <a:pt x="41" y="206"/>
                  </a:cubicBezTo>
                  <a:cubicBezTo>
                    <a:pt x="33" y="220"/>
                    <a:pt x="25" y="235"/>
                    <a:pt x="17" y="249"/>
                  </a:cubicBezTo>
                  <a:cubicBezTo>
                    <a:pt x="17" y="248"/>
                    <a:pt x="17" y="246"/>
                    <a:pt x="16" y="244"/>
                  </a:cubicBezTo>
                  <a:close/>
                  <a:moveTo>
                    <a:pt x="19" y="257"/>
                  </a:moveTo>
                  <a:cubicBezTo>
                    <a:pt x="19" y="256"/>
                    <a:pt x="19" y="255"/>
                    <a:pt x="18" y="254"/>
                  </a:cubicBezTo>
                  <a:cubicBezTo>
                    <a:pt x="26" y="246"/>
                    <a:pt x="33" y="238"/>
                    <a:pt x="40" y="229"/>
                  </a:cubicBezTo>
                  <a:cubicBezTo>
                    <a:pt x="34" y="239"/>
                    <a:pt x="28" y="248"/>
                    <a:pt x="22" y="258"/>
                  </a:cubicBezTo>
                  <a:cubicBezTo>
                    <a:pt x="21" y="259"/>
                    <a:pt x="23" y="261"/>
                    <a:pt x="24" y="260"/>
                  </a:cubicBezTo>
                  <a:cubicBezTo>
                    <a:pt x="33" y="250"/>
                    <a:pt x="41" y="240"/>
                    <a:pt x="49" y="229"/>
                  </a:cubicBezTo>
                  <a:cubicBezTo>
                    <a:pt x="41" y="242"/>
                    <a:pt x="34" y="255"/>
                    <a:pt x="27" y="267"/>
                  </a:cubicBezTo>
                  <a:cubicBezTo>
                    <a:pt x="26" y="269"/>
                    <a:pt x="28" y="271"/>
                    <a:pt x="30" y="269"/>
                  </a:cubicBezTo>
                  <a:cubicBezTo>
                    <a:pt x="48" y="242"/>
                    <a:pt x="65" y="214"/>
                    <a:pt x="83" y="187"/>
                  </a:cubicBezTo>
                  <a:cubicBezTo>
                    <a:pt x="117" y="141"/>
                    <a:pt x="151" y="95"/>
                    <a:pt x="178" y="47"/>
                  </a:cubicBezTo>
                  <a:cubicBezTo>
                    <a:pt x="181" y="43"/>
                    <a:pt x="184" y="40"/>
                    <a:pt x="186" y="36"/>
                  </a:cubicBezTo>
                  <a:cubicBezTo>
                    <a:pt x="197" y="33"/>
                    <a:pt x="196" y="37"/>
                    <a:pt x="185" y="49"/>
                  </a:cubicBezTo>
                  <a:cubicBezTo>
                    <a:pt x="180" y="58"/>
                    <a:pt x="175" y="67"/>
                    <a:pt x="169" y="76"/>
                  </a:cubicBezTo>
                  <a:cubicBezTo>
                    <a:pt x="150" y="108"/>
                    <a:pt x="127" y="137"/>
                    <a:pt x="105" y="167"/>
                  </a:cubicBezTo>
                  <a:cubicBezTo>
                    <a:pt x="98" y="178"/>
                    <a:pt x="91" y="190"/>
                    <a:pt x="84" y="201"/>
                  </a:cubicBezTo>
                  <a:cubicBezTo>
                    <a:pt x="67" y="225"/>
                    <a:pt x="50" y="251"/>
                    <a:pt x="37" y="279"/>
                  </a:cubicBezTo>
                  <a:cubicBezTo>
                    <a:pt x="36" y="280"/>
                    <a:pt x="37" y="280"/>
                    <a:pt x="37" y="281"/>
                  </a:cubicBezTo>
                  <a:cubicBezTo>
                    <a:pt x="28" y="273"/>
                    <a:pt x="21" y="265"/>
                    <a:pt x="19" y="257"/>
                  </a:cubicBezTo>
                  <a:close/>
                  <a:moveTo>
                    <a:pt x="81" y="304"/>
                  </a:moveTo>
                  <a:cubicBezTo>
                    <a:pt x="85" y="301"/>
                    <a:pt x="89" y="298"/>
                    <a:pt x="92" y="294"/>
                  </a:cubicBezTo>
                  <a:cubicBezTo>
                    <a:pt x="90" y="297"/>
                    <a:pt x="89" y="300"/>
                    <a:pt x="87" y="303"/>
                  </a:cubicBezTo>
                  <a:cubicBezTo>
                    <a:pt x="86" y="304"/>
                    <a:pt x="88" y="306"/>
                    <a:pt x="89" y="305"/>
                  </a:cubicBezTo>
                  <a:cubicBezTo>
                    <a:pt x="109" y="286"/>
                    <a:pt x="127" y="264"/>
                    <a:pt x="143" y="241"/>
                  </a:cubicBezTo>
                  <a:cubicBezTo>
                    <a:pt x="129" y="263"/>
                    <a:pt x="114" y="284"/>
                    <a:pt x="101" y="306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96" y="308"/>
                    <a:pt x="88" y="307"/>
                    <a:pt x="81" y="304"/>
                  </a:cubicBezTo>
                  <a:close/>
                  <a:moveTo>
                    <a:pt x="105" y="307"/>
                  </a:moveTo>
                  <a:cubicBezTo>
                    <a:pt x="113" y="296"/>
                    <a:pt x="121" y="285"/>
                    <a:pt x="129" y="275"/>
                  </a:cubicBezTo>
                  <a:cubicBezTo>
                    <a:pt x="124" y="284"/>
                    <a:pt x="119" y="294"/>
                    <a:pt x="115" y="305"/>
                  </a:cubicBezTo>
                  <a:cubicBezTo>
                    <a:pt x="111" y="305"/>
                    <a:pt x="108" y="306"/>
                    <a:pt x="105" y="307"/>
                  </a:cubicBezTo>
                  <a:close/>
                  <a:moveTo>
                    <a:pt x="135" y="284"/>
                  </a:moveTo>
                  <a:cubicBezTo>
                    <a:pt x="134" y="287"/>
                    <a:pt x="132" y="290"/>
                    <a:pt x="130" y="293"/>
                  </a:cubicBezTo>
                  <a:cubicBezTo>
                    <a:pt x="130" y="295"/>
                    <a:pt x="132" y="297"/>
                    <a:pt x="133" y="295"/>
                  </a:cubicBezTo>
                  <a:cubicBezTo>
                    <a:pt x="187" y="239"/>
                    <a:pt x="220" y="169"/>
                    <a:pt x="264" y="106"/>
                  </a:cubicBezTo>
                  <a:cubicBezTo>
                    <a:pt x="302" y="50"/>
                    <a:pt x="268" y="101"/>
                    <a:pt x="261" y="113"/>
                  </a:cubicBezTo>
                  <a:cubicBezTo>
                    <a:pt x="248" y="133"/>
                    <a:pt x="236" y="153"/>
                    <a:pt x="224" y="173"/>
                  </a:cubicBezTo>
                  <a:cubicBezTo>
                    <a:pt x="201" y="212"/>
                    <a:pt x="177" y="251"/>
                    <a:pt x="152" y="289"/>
                  </a:cubicBezTo>
                  <a:cubicBezTo>
                    <a:pt x="142" y="295"/>
                    <a:pt x="132" y="300"/>
                    <a:pt x="121" y="303"/>
                  </a:cubicBezTo>
                  <a:cubicBezTo>
                    <a:pt x="126" y="296"/>
                    <a:pt x="131" y="290"/>
                    <a:pt x="135" y="284"/>
                  </a:cubicBezTo>
                  <a:close/>
                  <a:moveTo>
                    <a:pt x="168" y="280"/>
                  </a:moveTo>
                  <a:cubicBezTo>
                    <a:pt x="170" y="279"/>
                    <a:pt x="171" y="278"/>
                    <a:pt x="172" y="276"/>
                  </a:cubicBezTo>
                  <a:cubicBezTo>
                    <a:pt x="173" y="275"/>
                    <a:pt x="172" y="273"/>
                    <a:pt x="171" y="273"/>
                  </a:cubicBezTo>
                  <a:cubicBezTo>
                    <a:pt x="175" y="269"/>
                    <a:pt x="178" y="265"/>
                    <a:pt x="182" y="261"/>
                  </a:cubicBezTo>
                  <a:cubicBezTo>
                    <a:pt x="179" y="268"/>
                    <a:pt x="178" y="276"/>
                    <a:pt x="177" y="284"/>
                  </a:cubicBezTo>
                  <a:cubicBezTo>
                    <a:pt x="177" y="286"/>
                    <a:pt x="179" y="286"/>
                    <a:pt x="180" y="285"/>
                  </a:cubicBezTo>
                  <a:cubicBezTo>
                    <a:pt x="179" y="287"/>
                    <a:pt x="178" y="289"/>
                    <a:pt x="177" y="290"/>
                  </a:cubicBezTo>
                  <a:cubicBezTo>
                    <a:pt x="173" y="288"/>
                    <a:pt x="170" y="285"/>
                    <a:pt x="168" y="280"/>
                  </a:cubicBezTo>
                  <a:close/>
                  <a:moveTo>
                    <a:pt x="199" y="271"/>
                  </a:moveTo>
                  <a:cubicBezTo>
                    <a:pt x="195" y="279"/>
                    <a:pt x="192" y="287"/>
                    <a:pt x="188" y="295"/>
                  </a:cubicBezTo>
                  <a:cubicBezTo>
                    <a:pt x="188" y="295"/>
                    <a:pt x="188" y="295"/>
                    <a:pt x="188" y="295"/>
                  </a:cubicBezTo>
                  <a:cubicBezTo>
                    <a:pt x="186" y="295"/>
                    <a:pt x="184" y="294"/>
                    <a:pt x="181" y="293"/>
                  </a:cubicBezTo>
                  <a:cubicBezTo>
                    <a:pt x="188" y="286"/>
                    <a:pt x="194" y="279"/>
                    <a:pt x="199" y="271"/>
                  </a:cubicBezTo>
                  <a:close/>
                  <a:moveTo>
                    <a:pt x="191" y="297"/>
                  </a:moveTo>
                  <a:cubicBezTo>
                    <a:pt x="205" y="283"/>
                    <a:pt x="217" y="268"/>
                    <a:pt x="228" y="253"/>
                  </a:cubicBezTo>
                  <a:cubicBezTo>
                    <a:pt x="226" y="256"/>
                    <a:pt x="225" y="259"/>
                    <a:pt x="223" y="262"/>
                  </a:cubicBezTo>
                  <a:cubicBezTo>
                    <a:pt x="215" y="274"/>
                    <a:pt x="207" y="287"/>
                    <a:pt x="199" y="300"/>
                  </a:cubicBezTo>
                  <a:cubicBezTo>
                    <a:pt x="197" y="299"/>
                    <a:pt x="194" y="298"/>
                    <a:pt x="191" y="297"/>
                  </a:cubicBezTo>
                  <a:close/>
                  <a:moveTo>
                    <a:pt x="271" y="210"/>
                  </a:moveTo>
                  <a:cubicBezTo>
                    <a:pt x="256" y="234"/>
                    <a:pt x="243" y="259"/>
                    <a:pt x="228" y="284"/>
                  </a:cubicBezTo>
                  <a:cubicBezTo>
                    <a:pt x="201" y="330"/>
                    <a:pt x="236" y="260"/>
                    <a:pt x="242" y="249"/>
                  </a:cubicBezTo>
                  <a:cubicBezTo>
                    <a:pt x="258" y="222"/>
                    <a:pt x="277" y="197"/>
                    <a:pt x="296" y="173"/>
                  </a:cubicBezTo>
                  <a:cubicBezTo>
                    <a:pt x="287" y="186"/>
                    <a:pt x="279" y="198"/>
                    <a:pt x="271" y="210"/>
                  </a:cubicBezTo>
                  <a:close/>
                  <a:moveTo>
                    <a:pt x="210" y="310"/>
                  </a:moveTo>
                  <a:cubicBezTo>
                    <a:pt x="209" y="306"/>
                    <a:pt x="206" y="304"/>
                    <a:pt x="202" y="301"/>
                  </a:cubicBezTo>
                  <a:cubicBezTo>
                    <a:pt x="206" y="295"/>
                    <a:pt x="210" y="288"/>
                    <a:pt x="214" y="281"/>
                  </a:cubicBezTo>
                  <a:cubicBezTo>
                    <a:pt x="228" y="259"/>
                    <a:pt x="244" y="237"/>
                    <a:pt x="260" y="216"/>
                  </a:cubicBezTo>
                  <a:cubicBezTo>
                    <a:pt x="239" y="246"/>
                    <a:pt x="222" y="276"/>
                    <a:pt x="210" y="310"/>
                  </a:cubicBezTo>
                  <a:close/>
                  <a:moveTo>
                    <a:pt x="239" y="240"/>
                  </a:moveTo>
                  <a:cubicBezTo>
                    <a:pt x="241" y="236"/>
                    <a:pt x="244" y="231"/>
                    <a:pt x="247" y="226"/>
                  </a:cubicBezTo>
                  <a:cubicBezTo>
                    <a:pt x="257" y="212"/>
                    <a:pt x="266" y="198"/>
                    <a:pt x="275" y="183"/>
                  </a:cubicBezTo>
                  <a:cubicBezTo>
                    <a:pt x="275" y="182"/>
                    <a:pt x="276" y="182"/>
                    <a:pt x="276" y="182"/>
                  </a:cubicBezTo>
                  <a:cubicBezTo>
                    <a:pt x="278" y="179"/>
                    <a:pt x="280" y="176"/>
                    <a:pt x="282" y="173"/>
                  </a:cubicBezTo>
                  <a:cubicBezTo>
                    <a:pt x="308" y="137"/>
                    <a:pt x="335" y="103"/>
                    <a:pt x="353" y="62"/>
                  </a:cubicBezTo>
                  <a:cubicBezTo>
                    <a:pt x="357" y="61"/>
                    <a:pt x="361" y="61"/>
                    <a:pt x="366" y="60"/>
                  </a:cubicBezTo>
                  <a:cubicBezTo>
                    <a:pt x="329" y="125"/>
                    <a:pt x="281" y="180"/>
                    <a:pt x="239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5253038" y="5524500"/>
              <a:ext cx="90488" cy="31750"/>
            </a:xfrm>
            <a:custGeom>
              <a:avLst/>
              <a:gdLst>
                <a:gd name="T0" fmla="*/ 0 w 37"/>
                <a:gd name="T1" fmla="*/ 0 h 13"/>
                <a:gd name="T2" fmla="*/ 37 w 37"/>
                <a:gd name="T3" fmla="*/ 7 h 13"/>
                <a:gd name="T4" fmla="*/ 0 w 3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9" y="8"/>
                    <a:pt x="20" y="13"/>
                    <a:pt x="37" y="7"/>
                  </a:cubicBezTo>
                  <a:cubicBezTo>
                    <a:pt x="21" y="11"/>
                    <a:pt x="9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5048250" y="5037138"/>
              <a:ext cx="204788" cy="487362"/>
            </a:xfrm>
            <a:custGeom>
              <a:avLst/>
              <a:gdLst>
                <a:gd name="T0" fmla="*/ 34 w 83"/>
                <a:gd name="T1" fmla="*/ 2 h 197"/>
                <a:gd name="T2" fmla="*/ 33 w 83"/>
                <a:gd name="T3" fmla="*/ 1 h 197"/>
                <a:gd name="T4" fmla="*/ 48 w 83"/>
                <a:gd name="T5" fmla="*/ 110 h 197"/>
                <a:gd name="T6" fmla="*/ 83 w 83"/>
                <a:gd name="T7" fmla="*/ 197 h 197"/>
                <a:gd name="T8" fmla="*/ 62 w 83"/>
                <a:gd name="T9" fmla="*/ 146 h 197"/>
                <a:gd name="T10" fmla="*/ 34 w 83"/>
                <a:gd name="T1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97">
                  <a:moveTo>
                    <a:pt x="34" y="2"/>
                  </a:moveTo>
                  <a:cubicBezTo>
                    <a:pt x="34" y="2"/>
                    <a:pt x="33" y="0"/>
                    <a:pt x="33" y="1"/>
                  </a:cubicBezTo>
                  <a:cubicBezTo>
                    <a:pt x="0" y="24"/>
                    <a:pt x="37" y="84"/>
                    <a:pt x="48" y="110"/>
                  </a:cubicBezTo>
                  <a:cubicBezTo>
                    <a:pt x="58" y="134"/>
                    <a:pt x="62" y="178"/>
                    <a:pt x="83" y="197"/>
                  </a:cubicBezTo>
                  <a:cubicBezTo>
                    <a:pt x="71" y="184"/>
                    <a:pt x="66" y="161"/>
                    <a:pt x="62" y="146"/>
                  </a:cubicBezTo>
                  <a:cubicBezTo>
                    <a:pt x="55" y="114"/>
                    <a:pt x="2" y="30"/>
                    <a:pt x="3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5343525" y="4202113"/>
              <a:ext cx="830263" cy="1339850"/>
            </a:xfrm>
            <a:custGeom>
              <a:avLst/>
              <a:gdLst>
                <a:gd name="T0" fmla="*/ 114 w 336"/>
                <a:gd name="T1" fmla="*/ 31 h 542"/>
                <a:gd name="T2" fmla="*/ 144 w 336"/>
                <a:gd name="T3" fmla="*/ 72 h 542"/>
                <a:gd name="T4" fmla="*/ 183 w 336"/>
                <a:gd name="T5" fmla="*/ 113 h 542"/>
                <a:gd name="T6" fmla="*/ 285 w 336"/>
                <a:gd name="T7" fmla="*/ 39 h 542"/>
                <a:gd name="T8" fmla="*/ 283 w 336"/>
                <a:gd name="T9" fmla="*/ 42 h 542"/>
                <a:gd name="T10" fmla="*/ 244 w 336"/>
                <a:gd name="T11" fmla="*/ 109 h 542"/>
                <a:gd name="T12" fmla="*/ 167 w 336"/>
                <a:gd name="T13" fmla="*/ 97 h 542"/>
                <a:gd name="T14" fmla="*/ 91 w 336"/>
                <a:gd name="T15" fmla="*/ 8 h 542"/>
                <a:gd name="T16" fmla="*/ 89 w 336"/>
                <a:gd name="T17" fmla="*/ 9 h 542"/>
                <a:gd name="T18" fmla="*/ 119 w 336"/>
                <a:gd name="T19" fmla="*/ 93 h 542"/>
                <a:gd name="T20" fmla="*/ 208 w 336"/>
                <a:gd name="T21" fmla="*/ 173 h 542"/>
                <a:gd name="T22" fmla="*/ 183 w 336"/>
                <a:gd name="T23" fmla="*/ 208 h 542"/>
                <a:gd name="T24" fmla="*/ 135 w 336"/>
                <a:gd name="T25" fmla="*/ 259 h 542"/>
                <a:gd name="T26" fmla="*/ 127 w 336"/>
                <a:gd name="T27" fmla="*/ 299 h 542"/>
                <a:gd name="T28" fmla="*/ 134 w 336"/>
                <a:gd name="T29" fmla="*/ 343 h 542"/>
                <a:gd name="T30" fmla="*/ 115 w 336"/>
                <a:gd name="T31" fmla="*/ 417 h 542"/>
                <a:gd name="T32" fmla="*/ 74 w 336"/>
                <a:gd name="T33" fmla="*/ 484 h 542"/>
                <a:gd name="T34" fmla="*/ 25 w 336"/>
                <a:gd name="T35" fmla="*/ 530 h 542"/>
                <a:gd name="T36" fmla="*/ 0 w 336"/>
                <a:gd name="T37" fmla="*/ 542 h 542"/>
                <a:gd name="T38" fmla="*/ 2 w 336"/>
                <a:gd name="T39" fmla="*/ 542 h 542"/>
                <a:gd name="T40" fmla="*/ 125 w 336"/>
                <a:gd name="T41" fmla="*/ 403 h 542"/>
                <a:gd name="T42" fmla="*/ 137 w 336"/>
                <a:gd name="T43" fmla="*/ 357 h 542"/>
                <a:gd name="T44" fmla="*/ 138 w 336"/>
                <a:gd name="T45" fmla="*/ 261 h 542"/>
                <a:gd name="T46" fmla="*/ 185 w 336"/>
                <a:gd name="T47" fmla="*/ 211 h 542"/>
                <a:gd name="T48" fmla="*/ 218 w 336"/>
                <a:gd name="T49" fmla="*/ 168 h 542"/>
                <a:gd name="T50" fmla="*/ 216 w 336"/>
                <a:gd name="T51" fmla="*/ 166 h 542"/>
                <a:gd name="T52" fmla="*/ 209 w 336"/>
                <a:gd name="T53" fmla="*/ 172 h 542"/>
                <a:gd name="T54" fmla="*/ 142 w 336"/>
                <a:gd name="T55" fmla="*/ 121 h 542"/>
                <a:gd name="T56" fmla="*/ 93 w 336"/>
                <a:gd name="T57" fmla="*/ 31 h 542"/>
                <a:gd name="T58" fmla="*/ 114 w 336"/>
                <a:gd name="T59" fmla="*/ 3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542">
                  <a:moveTo>
                    <a:pt x="114" y="31"/>
                  </a:moveTo>
                  <a:cubicBezTo>
                    <a:pt x="125" y="43"/>
                    <a:pt x="134" y="58"/>
                    <a:pt x="144" y="72"/>
                  </a:cubicBezTo>
                  <a:cubicBezTo>
                    <a:pt x="155" y="88"/>
                    <a:pt x="167" y="103"/>
                    <a:pt x="183" y="113"/>
                  </a:cubicBezTo>
                  <a:cubicBezTo>
                    <a:pt x="224" y="139"/>
                    <a:pt x="336" y="74"/>
                    <a:pt x="285" y="39"/>
                  </a:cubicBezTo>
                  <a:cubicBezTo>
                    <a:pt x="283" y="38"/>
                    <a:pt x="281" y="41"/>
                    <a:pt x="283" y="42"/>
                  </a:cubicBezTo>
                  <a:cubicBezTo>
                    <a:pt x="320" y="67"/>
                    <a:pt x="260" y="101"/>
                    <a:pt x="244" y="109"/>
                  </a:cubicBezTo>
                  <a:cubicBezTo>
                    <a:pt x="216" y="123"/>
                    <a:pt x="190" y="118"/>
                    <a:pt x="167" y="97"/>
                  </a:cubicBezTo>
                  <a:cubicBezTo>
                    <a:pt x="138" y="69"/>
                    <a:pt x="126" y="30"/>
                    <a:pt x="91" y="8"/>
                  </a:cubicBezTo>
                  <a:cubicBezTo>
                    <a:pt x="90" y="7"/>
                    <a:pt x="89" y="8"/>
                    <a:pt x="89" y="9"/>
                  </a:cubicBezTo>
                  <a:cubicBezTo>
                    <a:pt x="85" y="39"/>
                    <a:pt x="104" y="69"/>
                    <a:pt x="119" y="93"/>
                  </a:cubicBezTo>
                  <a:cubicBezTo>
                    <a:pt x="142" y="132"/>
                    <a:pt x="175" y="145"/>
                    <a:pt x="208" y="173"/>
                  </a:cubicBezTo>
                  <a:cubicBezTo>
                    <a:pt x="199" y="183"/>
                    <a:pt x="192" y="197"/>
                    <a:pt x="183" y="208"/>
                  </a:cubicBezTo>
                  <a:cubicBezTo>
                    <a:pt x="167" y="226"/>
                    <a:pt x="149" y="241"/>
                    <a:pt x="135" y="259"/>
                  </a:cubicBezTo>
                  <a:cubicBezTo>
                    <a:pt x="126" y="271"/>
                    <a:pt x="126" y="285"/>
                    <a:pt x="127" y="299"/>
                  </a:cubicBezTo>
                  <a:cubicBezTo>
                    <a:pt x="127" y="301"/>
                    <a:pt x="134" y="342"/>
                    <a:pt x="134" y="343"/>
                  </a:cubicBezTo>
                  <a:cubicBezTo>
                    <a:pt x="136" y="367"/>
                    <a:pt x="124" y="395"/>
                    <a:pt x="115" y="417"/>
                  </a:cubicBezTo>
                  <a:cubicBezTo>
                    <a:pt x="105" y="441"/>
                    <a:pt x="89" y="463"/>
                    <a:pt x="74" y="484"/>
                  </a:cubicBezTo>
                  <a:cubicBezTo>
                    <a:pt x="60" y="503"/>
                    <a:pt x="44" y="517"/>
                    <a:pt x="25" y="530"/>
                  </a:cubicBezTo>
                  <a:cubicBezTo>
                    <a:pt x="16" y="536"/>
                    <a:pt x="7" y="540"/>
                    <a:pt x="0" y="542"/>
                  </a:cubicBezTo>
                  <a:cubicBezTo>
                    <a:pt x="1" y="542"/>
                    <a:pt x="1" y="542"/>
                    <a:pt x="2" y="542"/>
                  </a:cubicBezTo>
                  <a:cubicBezTo>
                    <a:pt x="61" y="527"/>
                    <a:pt x="106" y="457"/>
                    <a:pt x="125" y="403"/>
                  </a:cubicBezTo>
                  <a:cubicBezTo>
                    <a:pt x="130" y="388"/>
                    <a:pt x="136" y="373"/>
                    <a:pt x="137" y="357"/>
                  </a:cubicBezTo>
                  <a:cubicBezTo>
                    <a:pt x="138" y="328"/>
                    <a:pt x="124" y="286"/>
                    <a:pt x="138" y="261"/>
                  </a:cubicBezTo>
                  <a:cubicBezTo>
                    <a:pt x="148" y="242"/>
                    <a:pt x="170" y="226"/>
                    <a:pt x="185" y="211"/>
                  </a:cubicBezTo>
                  <a:cubicBezTo>
                    <a:pt x="198" y="198"/>
                    <a:pt x="205" y="180"/>
                    <a:pt x="218" y="168"/>
                  </a:cubicBezTo>
                  <a:cubicBezTo>
                    <a:pt x="219" y="166"/>
                    <a:pt x="217" y="164"/>
                    <a:pt x="216" y="166"/>
                  </a:cubicBezTo>
                  <a:cubicBezTo>
                    <a:pt x="213" y="167"/>
                    <a:pt x="211" y="170"/>
                    <a:pt x="209" y="172"/>
                  </a:cubicBezTo>
                  <a:cubicBezTo>
                    <a:pt x="188" y="153"/>
                    <a:pt x="163" y="141"/>
                    <a:pt x="142" y="121"/>
                  </a:cubicBezTo>
                  <a:cubicBezTo>
                    <a:pt x="120" y="99"/>
                    <a:pt x="102" y="61"/>
                    <a:pt x="93" y="31"/>
                  </a:cubicBezTo>
                  <a:cubicBezTo>
                    <a:pt x="84" y="0"/>
                    <a:pt x="106" y="22"/>
                    <a:pt x="11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5065713" y="3265488"/>
              <a:ext cx="19050" cy="20637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4 h 8"/>
                <a:gd name="T4" fmla="*/ 0 w 8"/>
                <a:gd name="T5" fmla="*/ 8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7" y="1"/>
                    <a:pt x="5" y="3"/>
                    <a:pt x="4" y="4"/>
                  </a:cubicBezTo>
                  <a:cubicBezTo>
                    <a:pt x="3" y="6"/>
                    <a:pt x="2" y="7"/>
                    <a:pt x="0" y="8"/>
                  </a:cubicBezTo>
                  <a:cubicBezTo>
                    <a:pt x="3" y="6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5084763" y="3243263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6" y="3"/>
                    <a:pt x="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5106988" y="3211513"/>
              <a:ext cx="30163" cy="3175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13 h 13"/>
                <a:gd name="T4" fmla="*/ 12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cubicBezTo>
                    <a:pt x="8" y="4"/>
                    <a:pt x="4" y="8"/>
                    <a:pt x="0" y="13"/>
                  </a:cubicBezTo>
                  <a:cubicBezTo>
                    <a:pt x="4" y="8"/>
                    <a:pt x="8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741863" y="2727325"/>
              <a:ext cx="995363" cy="1287462"/>
            </a:xfrm>
            <a:custGeom>
              <a:avLst/>
              <a:gdLst>
                <a:gd name="T0" fmla="*/ 277 w 403"/>
                <a:gd name="T1" fmla="*/ 1 h 521"/>
                <a:gd name="T2" fmla="*/ 99 w 403"/>
                <a:gd name="T3" fmla="*/ 241 h 521"/>
                <a:gd name="T4" fmla="*/ 243 w 403"/>
                <a:gd name="T5" fmla="*/ 112 h 521"/>
                <a:gd name="T6" fmla="*/ 170 w 403"/>
                <a:gd name="T7" fmla="*/ 222 h 521"/>
                <a:gd name="T8" fmla="*/ 61 w 403"/>
                <a:gd name="T9" fmla="*/ 348 h 521"/>
                <a:gd name="T10" fmla="*/ 43 w 403"/>
                <a:gd name="T11" fmla="*/ 434 h 521"/>
                <a:gd name="T12" fmla="*/ 19 w 403"/>
                <a:gd name="T13" fmla="*/ 508 h 521"/>
                <a:gd name="T14" fmla="*/ 51 w 403"/>
                <a:gd name="T15" fmla="*/ 496 h 521"/>
                <a:gd name="T16" fmla="*/ 81 w 403"/>
                <a:gd name="T17" fmla="*/ 480 h 521"/>
                <a:gd name="T18" fmla="*/ 191 w 403"/>
                <a:gd name="T19" fmla="*/ 306 h 521"/>
                <a:gd name="T20" fmla="*/ 275 w 403"/>
                <a:gd name="T21" fmla="*/ 174 h 521"/>
                <a:gd name="T22" fmla="*/ 275 w 403"/>
                <a:gd name="T23" fmla="*/ 174 h 521"/>
                <a:gd name="T24" fmla="*/ 266 w 403"/>
                <a:gd name="T25" fmla="*/ 186 h 521"/>
                <a:gd name="T26" fmla="*/ 352 w 403"/>
                <a:gd name="T27" fmla="*/ 51 h 521"/>
                <a:gd name="T28" fmla="*/ 300 w 403"/>
                <a:gd name="T29" fmla="*/ 9 h 521"/>
                <a:gd name="T30" fmla="*/ 124 w 403"/>
                <a:gd name="T31" fmla="*/ 196 h 521"/>
                <a:gd name="T32" fmla="*/ 272 w 403"/>
                <a:gd name="T33" fmla="*/ 6 h 521"/>
                <a:gd name="T34" fmla="*/ 170 w 403"/>
                <a:gd name="T35" fmla="*/ 116 h 521"/>
                <a:gd name="T36" fmla="*/ 253 w 403"/>
                <a:gd name="T37" fmla="*/ 10 h 521"/>
                <a:gd name="T38" fmla="*/ 160 w 403"/>
                <a:gd name="T39" fmla="*/ 99 h 521"/>
                <a:gd name="T40" fmla="*/ 208 w 403"/>
                <a:gd name="T41" fmla="*/ 32 h 521"/>
                <a:gd name="T42" fmla="*/ 176 w 403"/>
                <a:gd name="T43" fmla="*/ 65 h 521"/>
                <a:gd name="T44" fmla="*/ 161 w 403"/>
                <a:gd name="T45" fmla="*/ 76 h 521"/>
                <a:gd name="T46" fmla="*/ 156 w 403"/>
                <a:gd name="T47" fmla="*/ 91 h 521"/>
                <a:gd name="T48" fmla="*/ 150 w 403"/>
                <a:gd name="T49" fmla="*/ 113 h 521"/>
                <a:gd name="T50" fmla="*/ 110 w 403"/>
                <a:gd name="T51" fmla="*/ 173 h 521"/>
                <a:gd name="T52" fmla="*/ 167 w 403"/>
                <a:gd name="T53" fmla="*/ 130 h 521"/>
                <a:gd name="T54" fmla="*/ 106 w 403"/>
                <a:gd name="T55" fmla="*/ 235 h 521"/>
                <a:gd name="T56" fmla="*/ 224 w 403"/>
                <a:gd name="T57" fmla="*/ 129 h 521"/>
                <a:gd name="T58" fmla="*/ 131 w 403"/>
                <a:gd name="T59" fmla="*/ 245 h 521"/>
                <a:gd name="T60" fmla="*/ 289 w 403"/>
                <a:gd name="T61" fmla="*/ 24 h 521"/>
                <a:gd name="T62" fmla="*/ 302 w 403"/>
                <a:gd name="T63" fmla="*/ 10 h 521"/>
                <a:gd name="T64" fmla="*/ 277 w 403"/>
                <a:gd name="T65" fmla="*/ 136 h 521"/>
                <a:gd name="T66" fmla="*/ 148 w 403"/>
                <a:gd name="T67" fmla="*/ 299 h 521"/>
                <a:gd name="T68" fmla="*/ 333 w 403"/>
                <a:gd name="T69" fmla="*/ 33 h 521"/>
                <a:gd name="T70" fmla="*/ 108 w 403"/>
                <a:gd name="T71" fmla="*/ 317 h 521"/>
                <a:gd name="T72" fmla="*/ 103 w 403"/>
                <a:gd name="T73" fmla="*/ 308 h 521"/>
                <a:gd name="T74" fmla="*/ 46 w 403"/>
                <a:gd name="T75" fmla="*/ 395 h 521"/>
                <a:gd name="T76" fmla="*/ 73 w 403"/>
                <a:gd name="T77" fmla="*/ 367 h 521"/>
                <a:gd name="T78" fmla="*/ 39 w 403"/>
                <a:gd name="T79" fmla="*/ 380 h 521"/>
                <a:gd name="T80" fmla="*/ 35 w 403"/>
                <a:gd name="T81" fmla="*/ 372 h 521"/>
                <a:gd name="T82" fmla="*/ 47 w 403"/>
                <a:gd name="T83" fmla="*/ 360 h 521"/>
                <a:gd name="T84" fmla="*/ 55 w 403"/>
                <a:gd name="T85" fmla="*/ 364 h 521"/>
                <a:gd name="T86" fmla="*/ 34 w 403"/>
                <a:gd name="T87" fmla="*/ 397 h 521"/>
                <a:gd name="T88" fmla="*/ 220 w 403"/>
                <a:gd name="T89" fmla="*/ 163 h 521"/>
                <a:gd name="T90" fmla="*/ 82 w 403"/>
                <a:gd name="T91" fmla="*/ 369 h 521"/>
                <a:gd name="T92" fmla="*/ 69 w 403"/>
                <a:gd name="T93" fmla="*/ 406 h 521"/>
                <a:gd name="T94" fmla="*/ 186 w 403"/>
                <a:gd name="T95" fmla="*/ 258 h 521"/>
                <a:gd name="T96" fmla="*/ 204 w 403"/>
                <a:gd name="T97" fmla="*/ 249 h 521"/>
                <a:gd name="T98" fmla="*/ 42 w 403"/>
                <a:gd name="T99" fmla="*/ 474 h 521"/>
                <a:gd name="T100" fmla="*/ 37 w 403"/>
                <a:gd name="T101" fmla="*/ 482 h 521"/>
                <a:gd name="T102" fmla="*/ 125 w 403"/>
                <a:gd name="T103" fmla="*/ 379 h 521"/>
                <a:gd name="T104" fmla="*/ 40 w 403"/>
                <a:gd name="T105" fmla="*/ 493 h 521"/>
                <a:gd name="T106" fmla="*/ 332 w 403"/>
                <a:gd name="T107" fmla="*/ 114 h 521"/>
                <a:gd name="T108" fmla="*/ 334 w 403"/>
                <a:gd name="T109" fmla="*/ 10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3" h="521">
                  <a:moveTo>
                    <a:pt x="401" y="105"/>
                  </a:moveTo>
                  <a:cubicBezTo>
                    <a:pt x="372" y="78"/>
                    <a:pt x="357" y="42"/>
                    <a:pt x="327" y="20"/>
                  </a:cubicBezTo>
                  <a:cubicBezTo>
                    <a:pt x="327" y="19"/>
                    <a:pt x="326" y="18"/>
                    <a:pt x="325" y="19"/>
                  </a:cubicBezTo>
                  <a:cubicBezTo>
                    <a:pt x="318" y="14"/>
                    <a:pt x="310" y="9"/>
                    <a:pt x="301" y="6"/>
                  </a:cubicBezTo>
                  <a:cubicBezTo>
                    <a:pt x="294" y="4"/>
                    <a:pt x="287" y="3"/>
                    <a:pt x="279" y="2"/>
                  </a:cubicBezTo>
                  <a:cubicBezTo>
                    <a:pt x="279" y="1"/>
                    <a:pt x="278" y="0"/>
                    <a:pt x="277" y="1"/>
                  </a:cubicBezTo>
                  <a:cubicBezTo>
                    <a:pt x="276" y="2"/>
                    <a:pt x="276" y="2"/>
                    <a:pt x="276" y="2"/>
                  </a:cubicBezTo>
                  <a:cubicBezTo>
                    <a:pt x="237" y="2"/>
                    <a:pt x="197" y="29"/>
                    <a:pt x="171" y="55"/>
                  </a:cubicBezTo>
                  <a:cubicBezTo>
                    <a:pt x="155" y="71"/>
                    <a:pt x="149" y="93"/>
                    <a:pt x="144" y="115"/>
                  </a:cubicBezTo>
                  <a:cubicBezTo>
                    <a:pt x="135" y="154"/>
                    <a:pt x="95" y="163"/>
                    <a:pt x="84" y="196"/>
                  </a:cubicBezTo>
                  <a:cubicBezTo>
                    <a:pt x="81" y="209"/>
                    <a:pt x="77" y="225"/>
                    <a:pt x="87" y="235"/>
                  </a:cubicBezTo>
                  <a:cubicBezTo>
                    <a:pt x="91" y="239"/>
                    <a:pt x="95" y="239"/>
                    <a:pt x="99" y="241"/>
                  </a:cubicBezTo>
                  <a:cubicBezTo>
                    <a:pt x="102" y="241"/>
                    <a:pt x="104" y="241"/>
                    <a:pt x="106" y="241"/>
                  </a:cubicBezTo>
                  <a:cubicBezTo>
                    <a:pt x="121" y="240"/>
                    <a:pt x="125" y="251"/>
                    <a:pt x="116" y="274"/>
                  </a:cubicBezTo>
                  <a:cubicBezTo>
                    <a:pt x="115" y="275"/>
                    <a:pt x="115" y="277"/>
                    <a:pt x="117" y="277"/>
                  </a:cubicBezTo>
                  <a:cubicBezTo>
                    <a:pt x="129" y="274"/>
                    <a:pt x="147" y="260"/>
                    <a:pt x="133" y="247"/>
                  </a:cubicBezTo>
                  <a:cubicBezTo>
                    <a:pt x="151" y="223"/>
                    <a:pt x="170" y="199"/>
                    <a:pt x="188" y="176"/>
                  </a:cubicBezTo>
                  <a:cubicBezTo>
                    <a:pt x="206" y="154"/>
                    <a:pt x="225" y="133"/>
                    <a:pt x="243" y="112"/>
                  </a:cubicBezTo>
                  <a:cubicBezTo>
                    <a:pt x="259" y="95"/>
                    <a:pt x="275" y="77"/>
                    <a:pt x="291" y="60"/>
                  </a:cubicBezTo>
                  <a:cubicBezTo>
                    <a:pt x="296" y="55"/>
                    <a:pt x="330" y="11"/>
                    <a:pt x="306" y="47"/>
                  </a:cubicBezTo>
                  <a:cubicBezTo>
                    <a:pt x="296" y="61"/>
                    <a:pt x="285" y="76"/>
                    <a:pt x="274" y="89"/>
                  </a:cubicBezTo>
                  <a:cubicBezTo>
                    <a:pt x="262" y="103"/>
                    <a:pt x="250" y="117"/>
                    <a:pt x="239" y="132"/>
                  </a:cubicBezTo>
                  <a:cubicBezTo>
                    <a:pt x="230" y="142"/>
                    <a:pt x="221" y="152"/>
                    <a:pt x="213" y="163"/>
                  </a:cubicBezTo>
                  <a:cubicBezTo>
                    <a:pt x="197" y="182"/>
                    <a:pt x="184" y="202"/>
                    <a:pt x="170" y="222"/>
                  </a:cubicBezTo>
                  <a:cubicBezTo>
                    <a:pt x="163" y="232"/>
                    <a:pt x="155" y="242"/>
                    <a:pt x="147" y="251"/>
                  </a:cubicBezTo>
                  <a:cubicBezTo>
                    <a:pt x="134" y="267"/>
                    <a:pt x="121" y="284"/>
                    <a:pt x="109" y="300"/>
                  </a:cubicBezTo>
                  <a:cubicBezTo>
                    <a:pt x="110" y="298"/>
                    <a:pt x="111" y="296"/>
                    <a:pt x="113" y="294"/>
                  </a:cubicBezTo>
                  <a:cubicBezTo>
                    <a:pt x="113" y="293"/>
                    <a:pt x="112" y="292"/>
                    <a:pt x="112" y="293"/>
                  </a:cubicBezTo>
                  <a:cubicBezTo>
                    <a:pt x="103" y="308"/>
                    <a:pt x="82" y="314"/>
                    <a:pt x="76" y="330"/>
                  </a:cubicBezTo>
                  <a:cubicBezTo>
                    <a:pt x="72" y="340"/>
                    <a:pt x="73" y="347"/>
                    <a:pt x="61" y="348"/>
                  </a:cubicBezTo>
                  <a:cubicBezTo>
                    <a:pt x="53" y="348"/>
                    <a:pt x="46" y="352"/>
                    <a:pt x="40" y="356"/>
                  </a:cubicBezTo>
                  <a:cubicBezTo>
                    <a:pt x="14" y="373"/>
                    <a:pt x="22" y="411"/>
                    <a:pt x="40" y="431"/>
                  </a:cubicBezTo>
                  <a:cubicBezTo>
                    <a:pt x="41" y="432"/>
                    <a:pt x="41" y="432"/>
                    <a:pt x="41" y="432"/>
                  </a:cubicBezTo>
                  <a:cubicBezTo>
                    <a:pt x="41" y="433"/>
                    <a:pt x="42" y="433"/>
                    <a:pt x="42" y="433"/>
                  </a:cubicBezTo>
                  <a:cubicBezTo>
                    <a:pt x="43" y="433"/>
                    <a:pt x="43" y="434"/>
                    <a:pt x="43" y="434"/>
                  </a:cubicBezTo>
                  <a:cubicBezTo>
                    <a:pt x="43" y="434"/>
                    <a:pt x="43" y="434"/>
                    <a:pt x="43" y="434"/>
                  </a:cubicBezTo>
                  <a:cubicBezTo>
                    <a:pt x="24" y="458"/>
                    <a:pt x="3" y="485"/>
                    <a:pt x="0" y="511"/>
                  </a:cubicBezTo>
                  <a:cubicBezTo>
                    <a:pt x="0" y="512"/>
                    <a:pt x="0" y="512"/>
                    <a:pt x="1" y="513"/>
                  </a:cubicBezTo>
                  <a:cubicBezTo>
                    <a:pt x="1" y="513"/>
                    <a:pt x="1" y="513"/>
                    <a:pt x="1" y="513"/>
                  </a:cubicBezTo>
                  <a:cubicBezTo>
                    <a:pt x="0" y="515"/>
                    <a:pt x="2" y="516"/>
                    <a:pt x="3" y="515"/>
                  </a:cubicBezTo>
                  <a:cubicBezTo>
                    <a:pt x="12" y="509"/>
                    <a:pt x="21" y="500"/>
                    <a:pt x="29" y="491"/>
                  </a:cubicBezTo>
                  <a:cubicBezTo>
                    <a:pt x="25" y="497"/>
                    <a:pt x="22" y="503"/>
                    <a:pt x="19" y="508"/>
                  </a:cubicBezTo>
                  <a:cubicBezTo>
                    <a:pt x="19" y="510"/>
                    <a:pt x="21" y="512"/>
                    <a:pt x="22" y="510"/>
                  </a:cubicBezTo>
                  <a:cubicBezTo>
                    <a:pt x="29" y="502"/>
                    <a:pt x="35" y="494"/>
                    <a:pt x="41" y="486"/>
                  </a:cubicBezTo>
                  <a:cubicBezTo>
                    <a:pt x="38" y="491"/>
                    <a:pt x="35" y="496"/>
                    <a:pt x="33" y="502"/>
                  </a:cubicBezTo>
                  <a:cubicBezTo>
                    <a:pt x="32" y="503"/>
                    <a:pt x="34" y="505"/>
                    <a:pt x="35" y="504"/>
                  </a:cubicBezTo>
                  <a:cubicBezTo>
                    <a:pt x="47" y="492"/>
                    <a:pt x="58" y="479"/>
                    <a:pt x="68" y="465"/>
                  </a:cubicBezTo>
                  <a:cubicBezTo>
                    <a:pt x="62" y="475"/>
                    <a:pt x="56" y="486"/>
                    <a:pt x="51" y="496"/>
                  </a:cubicBezTo>
                  <a:cubicBezTo>
                    <a:pt x="50" y="498"/>
                    <a:pt x="52" y="500"/>
                    <a:pt x="53" y="498"/>
                  </a:cubicBezTo>
                  <a:cubicBezTo>
                    <a:pt x="54" y="497"/>
                    <a:pt x="73" y="472"/>
                    <a:pt x="67" y="490"/>
                  </a:cubicBezTo>
                  <a:cubicBezTo>
                    <a:pt x="66" y="492"/>
                    <a:pt x="69" y="493"/>
                    <a:pt x="70" y="492"/>
                  </a:cubicBezTo>
                  <a:cubicBezTo>
                    <a:pt x="74" y="485"/>
                    <a:pt x="76" y="485"/>
                    <a:pt x="77" y="490"/>
                  </a:cubicBezTo>
                  <a:cubicBezTo>
                    <a:pt x="77" y="492"/>
                    <a:pt x="80" y="492"/>
                    <a:pt x="80" y="490"/>
                  </a:cubicBezTo>
                  <a:cubicBezTo>
                    <a:pt x="80" y="487"/>
                    <a:pt x="81" y="484"/>
                    <a:pt x="81" y="480"/>
                  </a:cubicBezTo>
                  <a:cubicBezTo>
                    <a:pt x="81" y="479"/>
                    <a:pt x="79" y="478"/>
                    <a:pt x="78" y="479"/>
                  </a:cubicBezTo>
                  <a:cubicBezTo>
                    <a:pt x="72" y="486"/>
                    <a:pt x="72" y="487"/>
                    <a:pt x="73" y="478"/>
                  </a:cubicBezTo>
                  <a:cubicBezTo>
                    <a:pt x="74" y="476"/>
                    <a:pt x="72" y="475"/>
                    <a:pt x="71" y="476"/>
                  </a:cubicBezTo>
                  <a:cubicBezTo>
                    <a:pt x="44" y="500"/>
                    <a:pt x="72" y="465"/>
                    <a:pt x="76" y="459"/>
                  </a:cubicBezTo>
                  <a:cubicBezTo>
                    <a:pt x="91" y="437"/>
                    <a:pt x="108" y="418"/>
                    <a:pt x="124" y="398"/>
                  </a:cubicBezTo>
                  <a:cubicBezTo>
                    <a:pt x="149" y="369"/>
                    <a:pt x="170" y="338"/>
                    <a:pt x="191" y="306"/>
                  </a:cubicBezTo>
                  <a:cubicBezTo>
                    <a:pt x="203" y="288"/>
                    <a:pt x="214" y="270"/>
                    <a:pt x="226" y="253"/>
                  </a:cubicBezTo>
                  <a:cubicBezTo>
                    <a:pt x="261" y="209"/>
                    <a:pt x="295" y="165"/>
                    <a:pt x="330" y="122"/>
                  </a:cubicBezTo>
                  <a:cubicBezTo>
                    <a:pt x="343" y="106"/>
                    <a:pt x="365" y="93"/>
                    <a:pt x="367" y="70"/>
                  </a:cubicBezTo>
                  <a:cubicBezTo>
                    <a:pt x="377" y="84"/>
                    <a:pt x="387" y="97"/>
                    <a:pt x="399" y="108"/>
                  </a:cubicBezTo>
                  <a:cubicBezTo>
                    <a:pt x="400" y="110"/>
                    <a:pt x="403" y="107"/>
                    <a:pt x="401" y="105"/>
                  </a:cubicBezTo>
                  <a:close/>
                  <a:moveTo>
                    <a:pt x="275" y="174"/>
                  </a:moveTo>
                  <a:cubicBezTo>
                    <a:pt x="265" y="186"/>
                    <a:pt x="255" y="197"/>
                    <a:pt x="244" y="208"/>
                  </a:cubicBezTo>
                  <a:cubicBezTo>
                    <a:pt x="251" y="198"/>
                    <a:pt x="258" y="187"/>
                    <a:pt x="265" y="177"/>
                  </a:cubicBezTo>
                  <a:cubicBezTo>
                    <a:pt x="281" y="154"/>
                    <a:pt x="297" y="132"/>
                    <a:pt x="314" y="110"/>
                  </a:cubicBezTo>
                  <a:cubicBezTo>
                    <a:pt x="323" y="98"/>
                    <a:pt x="341" y="84"/>
                    <a:pt x="347" y="72"/>
                  </a:cubicBezTo>
                  <a:cubicBezTo>
                    <a:pt x="340" y="86"/>
                    <a:pt x="332" y="99"/>
                    <a:pt x="323" y="112"/>
                  </a:cubicBezTo>
                  <a:cubicBezTo>
                    <a:pt x="306" y="132"/>
                    <a:pt x="290" y="153"/>
                    <a:pt x="275" y="174"/>
                  </a:cubicBezTo>
                  <a:close/>
                  <a:moveTo>
                    <a:pt x="201" y="280"/>
                  </a:moveTo>
                  <a:cubicBezTo>
                    <a:pt x="195" y="287"/>
                    <a:pt x="190" y="294"/>
                    <a:pt x="184" y="301"/>
                  </a:cubicBezTo>
                  <a:cubicBezTo>
                    <a:pt x="187" y="297"/>
                    <a:pt x="189" y="293"/>
                    <a:pt x="192" y="289"/>
                  </a:cubicBezTo>
                  <a:cubicBezTo>
                    <a:pt x="207" y="266"/>
                    <a:pt x="223" y="242"/>
                    <a:pt x="238" y="218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47" y="208"/>
                    <a:pt x="257" y="197"/>
                    <a:pt x="266" y="186"/>
                  </a:cubicBezTo>
                  <a:cubicBezTo>
                    <a:pt x="250" y="210"/>
                    <a:pt x="234" y="234"/>
                    <a:pt x="218" y="257"/>
                  </a:cubicBezTo>
                  <a:cubicBezTo>
                    <a:pt x="212" y="265"/>
                    <a:pt x="207" y="273"/>
                    <a:pt x="201" y="280"/>
                  </a:cubicBezTo>
                  <a:close/>
                  <a:moveTo>
                    <a:pt x="229" y="225"/>
                  </a:moveTo>
                  <a:cubicBezTo>
                    <a:pt x="222" y="233"/>
                    <a:pt x="215" y="241"/>
                    <a:pt x="208" y="249"/>
                  </a:cubicBezTo>
                  <a:cubicBezTo>
                    <a:pt x="228" y="216"/>
                    <a:pt x="249" y="184"/>
                    <a:pt x="274" y="154"/>
                  </a:cubicBezTo>
                  <a:cubicBezTo>
                    <a:pt x="301" y="120"/>
                    <a:pt x="329" y="88"/>
                    <a:pt x="352" y="51"/>
                  </a:cubicBezTo>
                  <a:cubicBezTo>
                    <a:pt x="354" y="53"/>
                    <a:pt x="355" y="55"/>
                    <a:pt x="357" y="57"/>
                  </a:cubicBezTo>
                  <a:cubicBezTo>
                    <a:pt x="356" y="57"/>
                    <a:pt x="356" y="57"/>
                    <a:pt x="355" y="58"/>
                  </a:cubicBezTo>
                  <a:cubicBezTo>
                    <a:pt x="307" y="109"/>
                    <a:pt x="267" y="167"/>
                    <a:pt x="229" y="225"/>
                  </a:cubicBezTo>
                  <a:close/>
                  <a:moveTo>
                    <a:pt x="292" y="7"/>
                  </a:moveTo>
                  <a:cubicBezTo>
                    <a:pt x="295" y="8"/>
                    <a:pt x="298" y="8"/>
                    <a:pt x="300" y="9"/>
                  </a:cubicBezTo>
                  <a:cubicBezTo>
                    <a:pt x="300" y="9"/>
                    <a:pt x="300" y="9"/>
                    <a:pt x="300" y="9"/>
                  </a:cubicBezTo>
                  <a:cubicBezTo>
                    <a:pt x="285" y="24"/>
                    <a:pt x="271" y="39"/>
                    <a:pt x="258" y="54"/>
                  </a:cubicBezTo>
                  <a:cubicBezTo>
                    <a:pt x="270" y="38"/>
                    <a:pt x="281" y="23"/>
                    <a:pt x="292" y="8"/>
                  </a:cubicBezTo>
                  <a:cubicBezTo>
                    <a:pt x="292" y="7"/>
                    <a:pt x="292" y="7"/>
                    <a:pt x="292" y="7"/>
                  </a:cubicBezTo>
                  <a:close/>
                  <a:moveTo>
                    <a:pt x="277" y="6"/>
                  </a:moveTo>
                  <a:cubicBezTo>
                    <a:pt x="281" y="6"/>
                    <a:pt x="285" y="6"/>
                    <a:pt x="289" y="6"/>
                  </a:cubicBezTo>
                  <a:cubicBezTo>
                    <a:pt x="235" y="71"/>
                    <a:pt x="177" y="131"/>
                    <a:pt x="124" y="196"/>
                  </a:cubicBezTo>
                  <a:cubicBezTo>
                    <a:pt x="125" y="194"/>
                    <a:pt x="127" y="193"/>
                    <a:pt x="127" y="192"/>
                  </a:cubicBezTo>
                  <a:cubicBezTo>
                    <a:pt x="141" y="172"/>
                    <a:pt x="155" y="152"/>
                    <a:pt x="168" y="133"/>
                  </a:cubicBezTo>
                  <a:cubicBezTo>
                    <a:pt x="176" y="122"/>
                    <a:pt x="184" y="112"/>
                    <a:pt x="193" y="102"/>
                  </a:cubicBezTo>
                  <a:cubicBezTo>
                    <a:pt x="222" y="71"/>
                    <a:pt x="252" y="41"/>
                    <a:pt x="277" y="6"/>
                  </a:cubicBezTo>
                  <a:close/>
                  <a:moveTo>
                    <a:pt x="253" y="10"/>
                  </a:moveTo>
                  <a:cubicBezTo>
                    <a:pt x="260" y="8"/>
                    <a:pt x="266" y="7"/>
                    <a:pt x="272" y="6"/>
                  </a:cubicBezTo>
                  <a:cubicBezTo>
                    <a:pt x="244" y="39"/>
                    <a:pt x="213" y="69"/>
                    <a:pt x="187" y="103"/>
                  </a:cubicBezTo>
                  <a:cubicBezTo>
                    <a:pt x="186" y="104"/>
                    <a:pt x="185" y="105"/>
                    <a:pt x="184" y="107"/>
                  </a:cubicBezTo>
                  <a:cubicBezTo>
                    <a:pt x="162" y="131"/>
                    <a:pt x="141" y="156"/>
                    <a:pt x="121" y="182"/>
                  </a:cubicBezTo>
                  <a:cubicBezTo>
                    <a:pt x="115" y="190"/>
                    <a:pt x="109" y="198"/>
                    <a:pt x="104" y="206"/>
                  </a:cubicBezTo>
                  <a:cubicBezTo>
                    <a:pt x="109" y="197"/>
                    <a:pt x="115" y="188"/>
                    <a:pt x="121" y="180"/>
                  </a:cubicBezTo>
                  <a:cubicBezTo>
                    <a:pt x="136" y="157"/>
                    <a:pt x="153" y="137"/>
                    <a:pt x="170" y="116"/>
                  </a:cubicBezTo>
                  <a:cubicBezTo>
                    <a:pt x="199" y="82"/>
                    <a:pt x="227" y="46"/>
                    <a:pt x="256" y="12"/>
                  </a:cubicBezTo>
                  <a:cubicBezTo>
                    <a:pt x="257" y="11"/>
                    <a:pt x="255" y="9"/>
                    <a:pt x="253" y="10"/>
                  </a:cubicBezTo>
                  <a:cubicBezTo>
                    <a:pt x="240" y="26"/>
                    <a:pt x="226" y="41"/>
                    <a:pt x="212" y="56"/>
                  </a:cubicBezTo>
                  <a:cubicBezTo>
                    <a:pt x="222" y="43"/>
                    <a:pt x="231" y="30"/>
                    <a:pt x="241" y="16"/>
                  </a:cubicBezTo>
                  <a:cubicBezTo>
                    <a:pt x="242" y="16"/>
                    <a:pt x="241" y="15"/>
                    <a:pt x="240" y="14"/>
                  </a:cubicBezTo>
                  <a:cubicBezTo>
                    <a:pt x="245" y="13"/>
                    <a:pt x="249" y="11"/>
                    <a:pt x="253" y="10"/>
                  </a:cubicBezTo>
                  <a:close/>
                  <a:moveTo>
                    <a:pt x="165" y="117"/>
                  </a:moveTo>
                  <a:cubicBezTo>
                    <a:pt x="172" y="109"/>
                    <a:pt x="179" y="100"/>
                    <a:pt x="185" y="91"/>
                  </a:cubicBezTo>
                  <a:cubicBezTo>
                    <a:pt x="192" y="83"/>
                    <a:pt x="199" y="76"/>
                    <a:pt x="206" y="68"/>
                  </a:cubicBezTo>
                  <a:cubicBezTo>
                    <a:pt x="193" y="85"/>
                    <a:pt x="179" y="101"/>
                    <a:pt x="165" y="117"/>
                  </a:cubicBezTo>
                  <a:close/>
                  <a:moveTo>
                    <a:pt x="239" y="15"/>
                  </a:moveTo>
                  <a:cubicBezTo>
                    <a:pt x="214" y="44"/>
                    <a:pt x="187" y="71"/>
                    <a:pt x="160" y="99"/>
                  </a:cubicBezTo>
                  <a:cubicBezTo>
                    <a:pt x="179" y="79"/>
                    <a:pt x="205" y="47"/>
                    <a:pt x="228" y="22"/>
                  </a:cubicBezTo>
                  <a:cubicBezTo>
                    <a:pt x="229" y="21"/>
                    <a:pt x="228" y="20"/>
                    <a:pt x="227" y="20"/>
                  </a:cubicBezTo>
                  <a:cubicBezTo>
                    <a:pt x="231" y="18"/>
                    <a:pt x="235" y="16"/>
                    <a:pt x="239" y="15"/>
                  </a:cubicBezTo>
                  <a:close/>
                  <a:moveTo>
                    <a:pt x="225" y="20"/>
                  </a:moveTo>
                  <a:cubicBezTo>
                    <a:pt x="209" y="35"/>
                    <a:pt x="193" y="50"/>
                    <a:pt x="178" y="66"/>
                  </a:cubicBezTo>
                  <a:cubicBezTo>
                    <a:pt x="189" y="55"/>
                    <a:pt x="199" y="44"/>
                    <a:pt x="208" y="32"/>
                  </a:cubicBezTo>
                  <a:cubicBezTo>
                    <a:pt x="209" y="31"/>
                    <a:pt x="208" y="30"/>
                    <a:pt x="207" y="30"/>
                  </a:cubicBezTo>
                  <a:cubicBezTo>
                    <a:pt x="213" y="26"/>
                    <a:pt x="219" y="23"/>
                    <a:pt x="225" y="20"/>
                  </a:cubicBezTo>
                  <a:close/>
                  <a:moveTo>
                    <a:pt x="176" y="65"/>
                  </a:moveTo>
                  <a:cubicBezTo>
                    <a:pt x="172" y="68"/>
                    <a:pt x="170" y="71"/>
                    <a:pt x="168" y="73"/>
                  </a:cubicBezTo>
                  <a:cubicBezTo>
                    <a:pt x="175" y="61"/>
                    <a:pt x="189" y="51"/>
                    <a:pt x="198" y="42"/>
                  </a:cubicBezTo>
                  <a:cubicBezTo>
                    <a:pt x="219" y="22"/>
                    <a:pt x="178" y="63"/>
                    <a:pt x="176" y="65"/>
                  </a:cubicBezTo>
                  <a:close/>
                  <a:moveTo>
                    <a:pt x="161" y="76"/>
                  </a:moveTo>
                  <a:cubicBezTo>
                    <a:pt x="169" y="58"/>
                    <a:pt x="185" y="43"/>
                    <a:pt x="204" y="32"/>
                  </a:cubicBezTo>
                  <a:cubicBezTo>
                    <a:pt x="191" y="44"/>
                    <a:pt x="174" y="56"/>
                    <a:pt x="166" y="71"/>
                  </a:cubicBezTo>
                  <a:cubicBezTo>
                    <a:pt x="165" y="73"/>
                    <a:pt x="167" y="75"/>
                    <a:pt x="168" y="73"/>
                  </a:cubicBezTo>
                  <a:cubicBezTo>
                    <a:pt x="164" y="77"/>
                    <a:pt x="162" y="81"/>
                    <a:pt x="157" y="88"/>
                  </a:cubicBezTo>
                  <a:cubicBezTo>
                    <a:pt x="158" y="84"/>
                    <a:pt x="159" y="80"/>
                    <a:pt x="161" y="76"/>
                  </a:cubicBezTo>
                  <a:close/>
                  <a:moveTo>
                    <a:pt x="156" y="91"/>
                  </a:moveTo>
                  <a:cubicBezTo>
                    <a:pt x="156" y="91"/>
                    <a:pt x="157" y="92"/>
                    <a:pt x="158" y="91"/>
                  </a:cubicBezTo>
                  <a:cubicBezTo>
                    <a:pt x="169" y="79"/>
                    <a:pt x="181" y="68"/>
                    <a:pt x="192" y="56"/>
                  </a:cubicBezTo>
                  <a:cubicBezTo>
                    <a:pt x="193" y="55"/>
                    <a:pt x="197" y="51"/>
                    <a:pt x="202" y="46"/>
                  </a:cubicBezTo>
                  <a:cubicBezTo>
                    <a:pt x="183" y="66"/>
                    <a:pt x="165" y="85"/>
                    <a:pt x="151" y="108"/>
                  </a:cubicBezTo>
                  <a:cubicBezTo>
                    <a:pt x="153" y="102"/>
                    <a:pt x="154" y="96"/>
                    <a:pt x="156" y="91"/>
                  </a:cubicBezTo>
                  <a:close/>
                  <a:moveTo>
                    <a:pt x="150" y="113"/>
                  </a:moveTo>
                  <a:cubicBezTo>
                    <a:pt x="150" y="114"/>
                    <a:pt x="151" y="114"/>
                    <a:pt x="152" y="113"/>
                  </a:cubicBezTo>
                  <a:cubicBezTo>
                    <a:pt x="171" y="91"/>
                    <a:pt x="193" y="70"/>
                    <a:pt x="213" y="48"/>
                  </a:cubicBezTo>
                  <a:cubicBezTo>
                    <a:pt x="206" y="57"/>
                    <a:pt x="200" y="66"/>
                    <a:pt x="193" y="75"/>
                  </a:cubicBezTo>
                  <a:cubicBezTo>
                    <a:pt x="177" y="92"/>
                    <a:pt x="160" y="110"/>
                    <a:pt x="145" y="127"/>
                  </a:cubicBezTo>
                  <a:cubicBezTo>
                    <a:pt x="147" y="123"/>
                    <a:pt x="148" y="118"/>
                    <a:pt x="150" y="113"/>
                  </a:cubicBezTo>
                  <a:close/>
                  <a:moveTo>
                    <a:pt x="154" y="125"/>
                  </a:moveTo>
                  <a:cubicBezTo>
                    <a:pt x="156" y="123"/>
                    <a:pt x="158" y="121"/>
                    <a:pt x="160" y="119"/>
                  </a:cubicBezTo>
                  <a:cubicBezTo>
                    <a:pt x="144" y="140"/>
                    <a:pt x="128" y="161"/>
                    <a:pt x="112" y="182"/>
                  </a:cubicBezTo>
                  <a:cubicBezTo>
                    <a:pt x="109" y="186"/>
                    <a:pt x="87" y="216"/>
                    <a:pt x="106" y="186"/>
                  </a:cubicBezTo>
                  <a:cubicBezTo>
                    <a:pt x="120" y="164"/>
                    <a:pt x="138" y="144"/>
                    <a:pt x="154" y="125"/>
                  </a:cubicBezTo>
                  <a:close/>
                  <a:moveTo>
                    <a:pt x="110" y="173"/>
                  </a:moveTo>
                  <a:cubicBezTo>
                    <a:pt x="103" y="185"/>
                    <a:pt x="95" y="197"/>
                    <a:pt x="89" y="210"/>
                  </a:cubicBezTo>
                  <a:cubicBezTo>
                    <a:pt x="89" y="211"/>
                    <a:pt x="91" y="213"/>
                    <a:pt x="92" y="212"/>
                  </a:cubicBezTo>
                  <a:cubicBezTo>
                    <a:pt x="101" y="200"/>
                    <a:pt x="110" y="189"/>
                    <a:pt x="119" y="178"/>
                  </a:cubicBezTo>
                  <a:cubicBezTo>
                    <a:pt x="110" y="191"/>
                    <a:pt x="101" y="204"/>
                    <a:pt x="94" y="218"/>
                  </a:cubicBezTo>
                  <a:cubicBezTo>
                    <a:pt x="93" y="220"/>
                    <a:pt x="95" y="222"/>
                    <a:pt x="96" y="220"/>
                  </a:cubicBezTo>
                  <a:cubicBezTo>
                    <a:pt x="120" y="190"/>
                    <a:pt x="142" y="159"/>
                    <a:pt x="167" y="130"/>
                  </a:cubicBezTo>
                  <a:cubicBezTo>
                    <a:pt x="142" y="164"/>
                    <a:pt x="119" y="199"/>
                    <a:pt x="95" y="232"/>
                  </a:cubicBezTo>
                  <a:cubicBezTo>
                    <a:pt x="77" y="220"/>
                    <a:pt x="93" y="194"/>
                    <a:pt x="110" y="173"/>
                  </a:cubicBezTo>
                  <a:close/>
                  <a:moveTo>
                    <a:pt x="106" y="237"/>
                  </a:moveTo>
                  <a:cubicBezTo>
                    <a:pt x="103" y="236"/>
                    <a:pt x="100" y="235"/>
                    <a:pt x="98" y="234"/>
                  </a:cubicBezTo>
                  <a:cubicBezTo>
                    <a:pt x="149" y="169"/>
                    <a:pt x="203" y="107"/>
                    <a:pt x="258" y="46"/>
                  </a:cubicBezTo>
                  <a:cubicBezTo>
                    <a:pt x="205" y="105"/>
                    <a:pt x="152" y="170"/>
                    <a:pt x="106" y="235"/>
                  </a:cubicBezTo>
                  <a:cubicBezTo>
                    <a:pt x="105" y="236"/>
                    <a:pt x="106" y="236"/>
                    <a:pt x="106" y="237"/>
                  </a:cubicBezTo>
                  <a:close/>
                  <a:moveTo>
                    <a:pt x="223" y="95"/>
                  </a:moveTo>
                  <a:cubicBezTo>
                    <a:pt x="203" y="120"/>
                    <a:pt x="182" y="146"/>
                    <a:pt x="162" y="172"/>
                  </a:cubicBezTo>
                  <a:cubicBezTo>
                    <a:pt x="169" y="162"/>
                    <a:pt x="176" y="152"/>
                    <a:pt x="184" y="142"/>
                  </a:cubicBezTo>
                  <a:cubicBezTo>
                    <a:pt x="196" y="126"/>
                    <a:pt x="210" y="111"/>
                    <a:pt x="223" y="95"/>
                  </a:cubicBezTo>
                  <a:close/>
                  <a:moveTo>
                    <a:pt x="224" y="129"/>
                  </a:moveTo>
                  <a:cubicBezTo>
                    <a:pt x="254" y="92"/>
                    <a:pt x="283" y="55"/>
                    <a:pt x="312" y="18"/>
                  </a:cubicBezTo>
                  <a:cubicBezTo>
                    <a:pt x="313" y="16"/>
                    <a:pt x="311" y="14"/>
                    <a:pt x="310" y="16"/>
                  </a:cubicBezTo>
                  <a:cubicBezTo>
                    <a:pt x="258" y="73"/>
                    <a:pt x="211" y="139"/>
                    <a:pt x="160" y="196"/>
                  </a:cubicBezTo>
                  <a:cubicBezTo>
                    <a:pt x="199" y="153"/>
                    <a:pt x="236" y="107"/>
                    <a:pt x="273" y="62"/>
                  </a:cubicBezTo>
                  <a:cubicBezTo>
                    <a:pt x="243" y="99"/>
                    <a:pt x="213" y="138"/>
                    <a:pt x="184" y="176"/>
                  </a:cubicBezTo>
                  <a:cubicBezTo>
                    <a:pt x="166" y="198"/>
                    <a:pt x="148" y="221"/>
                    <a:pt x="131" y="245"/>
                  </a:cubicBezTo>
                  <a:cubicBezTo>
                    <a:pt x="125" y="240"/>
                    <a:pt x="121" y="239"/>
                    <a:pt x="113" y="238"/>
                  </a:cubicBezTo>
                  <a:cubicBezTo>
                    <a:pt x="111" y="238"/>
                    <a:pt x="109" y="238"/>
                    <a:pt x="108" y="237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26" y="220"/>
                    <a:pt x="141" y="201"/>
                    <a:pt x="155" y="181"/>
                  </a:cubicBezTo>
                  <a:cubicBezTo>
                    <a:pt x="186" y="145"/>
                    <a:pt x="216" y="108"/>
                    <a:pt x="246" y="70"/>
                  </a:cubicBezTo>
                  <a:cubicBezTo>
                    <a:pt x="260" y="54"/>
                    <a:pt x="275" y="39"/>
                    <a:pt x="289" y="24"/>
                  </a:cubicBezTo>
                  <a:cubicBezTo>
                    <a:pt x="226" y="88"/>
                    <a:pt x="183" y="171"/>
                    <a:pt x="118" y="235"/>
                  </a:cubicBezTo>
                  <a:cubicBezTo>
                    <a:pt x="117" y="236"/>
                    <a:pt x="119" y="238"/>
                    <a:pt x="121" y="237"/>
                  </a:cubicBezTo>
                  <a:cubicBezTo>
                    <a:pt x="125" y="232"/>
                    <a:pt x="130" y="227"/>
                    <a:pt x="135" y="222"/>
                  </a:cubicBezTo>
                  <a:cubicBezTo>
                    <a:pt x="163" y="194"/>
                    <a:pt x="187" y="160"/>
                    <a:pt x="211" y="128"/>
                  </a:cubicBezTo>
                  <a:cubicBezTo>
                    <a:pt x="240" y="88"/>
                    <a:pt x="274" y="52"/>
                    <a:pt x="302" y="11"/>
                  </a:cubicBezTo>
                  <a:cubicBezTo>
                    <a:pt x="303" y="11"/>
                    <a:pt x="303" y="10"/>
                    <a:pt x="302" y="10"/>
                  </a:cubicBezTo>
                  <a:cubicBezTo>
                    <a:pt x="310" y="12"/>
                    <a:pt x="316" y="16"/>
                    <a:pt x="322" y="21"/>
                  </a:cubicBezTo>
                  <a:cubicBezTo>
                    <a:pt x="290" y="57"/>
                    <a:pt x="257" y="93"/>
                    <a:pt x="224" y="129"/>
                  </a:cubicBezTo>
                  <a:close/>
                  <a:moveTo>
                    <a:pt x="325" y="23"/>
                  </a:moveTo>
                  <a:cubicBezTo>
                    <a:pt x="334" y="30"/>
                    <a:pt x="342" y="39"/>
                    <a:pt x="349" y="48"/>
                  </a:cubicBezTo>
                  <a:cubicBezTo>
                    <a:pt x="325" y="78"/>
                    <a:pt x="300" y="107"/>
                    <a:pt x="276" y="137"/>
                  </a:cubicBezTo>
                  <a:cubicBezTo>
                    <a:pt x="276" y="137"/>
                    <a:pt x="276" y="137"/>
                    <a:pt x="277" y="136"/>
                  </a:cubicBezTo>
                  <a:cubicBezTo>
                    <a:pt x="281" y="130"/>
                    <a:pt x="286" y="124"/>
                    <a:pt x="290" y="118"/>
                  </a:cubicBezTo>
                  <a:cubicBezTo>
                    <a:pt x="307" y="96"/>
                    <a:pt x="334" y="73"/>
                    <a:pt x="340" y="45"/>
                  </a:cubicBezTo>
                  <a:cubicBezTo>
                    <a:pt x="341" y="43"/>
                    <a:pt x="338" y="42"/>
                    <a:pt x="337" y="43"/>
                  </a:cubicBezTo>
                  <a:cubicBezTo>
                    <a:pt x="293" y="99"/>
                    <a:pt x="254" y="159"/>
                    <a:pt x="212" y="217"/>
                  </a:cubicBezTo>
                  <a:cubicBezTo>
                    <a:pt x="205" y="226"/>
                    <a:pt x="197" y="236"/>
                    <a:pt x="190" y="245"/>
                  </a:cubicBezTo>
                  <a:cubicBezTo>
                    <a:pt x="177" y="263"/>
                    <a:pt x="162" y="282"/>
                    <a:pt x="148" y="299"/>
                  </a:cubicBezTo>
                  <a:cubicBezTo>
                    <a:pt x="119" y="333"/>
                    <a:pt x="92" y="367"/>
                    <a:pt x="67" y="404"/>
                  </a:cubicBezTo>
                  <a:cubicBezTo>
                    <a:pt x="64" y="408"/>
                    <a:pt x="61" y="412"/>
                    <a:pt x="57" y="416"/>
                  </a:cubicBezTo>
                  <a:cubicBezTo>
                    <a:pt x="68" y="402"/>
                    <a:pt x="76" y="384"/>
                    <a:pt x="85" y="370"/>
                  </a:cubicBezTo>
                  <a:cubicBezTo>
                    <a:pt x="108" y="335"/>
                    <a:pt x="131" y="300"/>
                    <a:pt x="155" y="266"/>
                  </a:cubicBezTo>
                  <a:cubicBezTo>
                    <a:pt x="212" y="187"/>
                    <a:pt x="274" y="111"/>
                    <a:pt x="335" y="36"/>
                  </a:cubicBezTo>
                  <a:cubicBezTo>
                    <a:pt x="337" y="34"/>
                    <a:pt x="335" y="32"/>
                    <a:pt x="333" y="33"/>
                  </a:cubicBezTo>
                  <a:cubicBezTo>
                    <a:pt x="320" y="44"/>
                    <a:pt x="307" y="55"/>
                    <a:pt x="295" y="67"/>
                  </a:cubicBezTo>
                  <a:cubicBezTo>
                    <a:pt x="306" y="53"/>
                    <a:pt x="316" y="38"/>
                    <a:pt x="325" y="23"/>
                  </a:cubicBezTo>
                  <a:close/>
                  <a:moveTo>
                    <a:pt x="114" y="298"/>
                  </a:moveTo>
                  <a:cubicBezTo>
                    <a:pt x="129" y="277"/>
                    <a:pt x="145" y="256"/>
                    <a:pt x="162" y="235"/>
                  </a:cubicBezTo>
                  <a:cubicBezTo>
                    <a:pt x="153" y="248"/>
                    <a:pt x="145" y="261"/>
                    <a:pt x="136" y="274"/>
                  </a:cubicBezTo>
                  <a:cubicBezTo>
                    <a:pt x="127" y="288"/>
                    <a:pt x="117" y="303"/>
                    <a:pt x="108" y="317"/>
                  </a:cubicBezTo>
                  <a:cubicBezTo>
                    <a:pt x="110" y="311"/>
                    <a:pt x="113" y="305"/>
                    <a:pt x="114" y="299"/>
                  </a:cubicBezTo>
                  <a:cubicBezTo>
                    <a:pt x="115" y="299"/>
                    <a:pt x="114" y="298"/>
                    <a:pt x="114" y="298"/>
                  </a:cubicBezTo>
                  <a:close/>
                  <a:moveTo>
                    <a:pt x="103" y="308"/>
                  </a:moveTo>
                  <a:cubicBezTo>
                    <a:pt x="100" y="312"/>
                    <a:pt x="97" y="316"/>
                    <a:pt x="94" y="320"/>
                  </a:cubicBezTo>
                  <a:cubicBezTo>
                    <a:pt x="88" y="328"/>
                    <a:pt x="82" y="336"/>
                    <a:pt x="77" y="344"/>
                  </a:cubicBezTo>
                  <a:cubicBezTo>
                    <a:pt x="80" y="327"/>
                    <a:pt x="92" y="319"/>
                    <a:pt x="103" y="308"/>
                  </a:cubicBezTo>
                  <a:close/>
                  <a:moveTo>
                    <a:pt x="83" y="344"/>
                  </a:moveTo>
                  <a:cubicBezTo>
                    <a:pt x="89" y="335"/>
                    <a:pt x="95" y="325"/>
                    <a:pt x="101" y="315"/>
                  </a:cubicBezTo>
                  <a:cubicBezTo>
                    <a:pt x="120" y="285"/>
                    <a:pt x="97" y="329"/>
                    <a:pt x="93" y="335"/>
                  </a:cubicBezTo>
                  <a:cubicBezTo>
                    <a:pt x="79" y="356"/>
                    <a:pt x="61" y="374"/>
                    <a:pt x="48" y="395"/>
                  </a:cubicBezTo>
                  <a:cubicBezTo>
                    <a:pt x="48" y="396"/>
                    <a:pt x="48" y="396"/>
                    <a:pt x="48" y="396"/>
                  </a:cubicBezTo>
                  <a:cubicBezTo>
                    <a:pt x="47" y="396"/>
                    <a:pt x="46" y="395"/>
                    <a:pt x="46" y="395"/>
                  </a:cubicBezTo>
                  <a:cubicBezTo>
                    <a:pt x="56" y="377"/>
                    <a:pt x="70" y="361"/>
                    <a:pt x="83" y="344"/>
                  </a:cubicBezTo>
                  <a:close/>
                  <a:moveTo>
                    <a:pt x="76" y="363"/>
                  </a:moveTo>
                  <a:cubicBezTo>
                    <a:pt x="73" y="368"/>
                    <a:pt x="70" y="373"/>
                    <a:pt x="66" y="378"/>
                  </a:cubicBezTo>
                  <a:cubicBezTo>
                    <a:pt x="63" y="384"/>
                    <a:pt x="59" y="390"/>
                    <a:pt x="56" y="396"/>
                  </a:cubicBezTo>
                  <a:cubicBezTo>
                    <a:pt x="55" y="396"/>
                    <a:pt x="54" y="396"/>
                    <a:pt x="54" y="396"/>
                  </a:cubicBezTo>
                  <a:cubicBezTo>
                    <a:pt x="61" y="386"/>
                    <a:pt x="67" y="374"/>
                    <a:pt x="73" y="367"/>
                  </a:cubicBezTo>
                  <a:cubicBezTo>
                    <a:pt x="74" y="365"/>
                    <a:pt x="75" y="364"/>
                    <a:pt x="76" y="363"/>
                  </a:cubicBezTo>
                  <a:close/>
                  <a:moveTo>
                    <a:pt x="52" y="355"/>
                  </a:moveTo>
                  <a:cubicBezTo>
                    <a:pt x="54" y="354"/>
                    <a:pt x="57" y="353"/>
                    <a:pt x="59" y="353"/>
                  </a:cubicBezTo>
                  <a:cubicBezTo>
                    <a:pt x="56" y="357"/>
                    <a:pt x="54" y="361"/>
                    <a:pt x="51" y="365"/>
                  </a:cubicBezTo>
                  <a:cubicBezTo>
                    <a:pt x="45" y="374"/>
                    <a:pt x="38" y="383"/>
                    <a:pt x="33" y="393"/>
                  </a:cubicBezTo>
                  <a:cubicBezTo>
                    <a:pt x="33" y="394"/>
                    <a:pt x="34" y="391"/>
                    <a:pt x="39" y="380"/>
                  </a:cubicBezTo>
                  <a:cubicBezTo>
                    <a:pt x="43" y="372"/>
                    <a:pt x="48" y="364"/>
                    <a:pt x="52" y="355"/>
                  </a:cubicBezTo>
                  <a:cubicBezTo>
                    <a:pt x="52" y="355"/>
                    <a:pt x="52" y="355"/>
                    <a:pt x="52" y="355"/>
                  </a:cubicBezTo>
                  <a:close/>
                  <a:moveTo>
                    <a:pt x="47" y="357"/>
                  </a:moveTo>
                  <a:cubicBezTo>
                    <a:pt x="45" y="360"/>
                    <a:pt x="43" y="363"/>
                    <a:pt x="41" y="366"/>
                  </a:cubicBezTo>
                  <a:cubicBezTo>
                    <a:pt x="40" y="367"/>
                    <a:pt x="38" y="369"/>
                    <a:pt x="37" y="372"/>
                  </a:cubicBezTo>
                  <a:cubicBezTo>
                    <a:pt x="36" y="372"/>
                    <a:pt x="36" y="372"/>
                    <a:pt x="35" y="372"/>
                  </a:cubicBezTo>
                  <a:cubicBezTo>
                    <a:pt x="33" y="374"/>
                    <a:pt x="32" y="376"/>
                    <a:pt x="30" y="378"/>
                  </a:cubicBezTo>
                  <a:cubicBezTo>
                    <a:pt x="33" y="369"/>
                    <a:pt x="39" y="362"/>
                    <a:pt x="47" y="357"/>
                  </a:cubicBezTo>
                  <a:close/>
                  <a:moveTo>
                    <a:pt x="30" y="406"/>
                  </a:moveTo>
                  <a:cubicBezTo>
                    <a:pt x="28" y="399"/>
                    <a:pt x="28" y="393"/>
                    <a:pt x="28" y="387"/>
                  </a:cubicBezTo>
                  <a:cubicBezTo>
                    <a:pt x="28" y="386"/>
                    <a:pt x="29" y="387"/>
                    <a:pt x="29" y="386"/>
                  </a:cubicBezTo>
                  <a:cubicBezTo>
                    <a:pt x="36" y="378"/>
                    <a:pt x="43" y="369"/>
                    <a:pt x="47" y="360"/>
                  </a:cubicBezTo>
                  <a:cubicBezTo>
                    <a:pt x="41" y="374"/>
                    <a:pt x="32" y="384"/>
                    <a:pt x="30" y="399"/>
                  </a:cubicBezTo>
                  <a:cubicBezTo>
                    <a:pt x="29" y="400"/>
                    <a:pt x="30" y="401"/>
                    <a:pt x="31" y="401"/>
                  </a:cubicBezTo>
                  <a:cubicBezTo>
                    <a:pt x="31" y="403"/>
                    <a:pt x="30" y="404"/>
                    <a:pt x="30" y="406"/>
                  </a:cubicBezTo>
                  <a:close/>
                  <a:moveTo>
                    <a:pt x="34" y="397"/>
                  </a:moveTo>
                  <a:cubicBezTo>
                    <a:pt x="41" y="388"/>
                    <a:pt x="47" y="378"/>
                    <a:pt x="52" y="369"/>
                  </a:cubicBezTo>
                  <a:cubicBezTo>
                    <a:pt x="53" y="367"/>
                    <a:pt x="54" y="366"/>
                    <a:pt x="55" y="364"/>
                  </a:cubicBezTo>
                  <a:cubicBezTo>
                    <a:pt x="58" y="360"/>
                    <a:pt x="60" y="356"/>
                    <a:pt x="63" y="352"/>
                  </a:cubicBezTo>
                  <a:cubicBezTo>
                    <a:pt x="65" y="352"/>
                    <a:pt x="68" y="351"/>
                    <a:pt x="71" y="351"/>
                  </a:cubicBezTo>
                  <a:cubicBezTo>
                    <a:pt x="67" y="357"/>
                    <a:pt x="63" y="362"/>
                    <a:pt x="59" y="368"/>
                  </a:cubicBezTo>
                  <a:cubicBezTo>
                    <a:pt x="51" y="379"/>
                    <a:pt x="41" y="390"/>
                    <a:pt x="37" y="403"/>
                  </a:cubicBezTo>
                  <a:cubicBezTo>
                    <a:pt x="36" y="403"/>
                    <a:pt x="34" y="403"/>
                    <a:pt x="33" y="403"/>
                  </a:cubicBezTo>
                  <a:cubicBezTo>
                    <a:pt x="33" y="401"/>
                    <a:pt x="34" y="399"/>
                    <a:pt x="34" y="397"/>
                  </a:cubicBezTo>
                  <a:close/>
                  <a:moveTo>
                    <a:pt x="40" y="426"/>
                  </a:moveTo>
                  <a:cubicBezTo>
                    <a:pt x="39" y="424"/>
                    <a:pt x="37" y="422"/>
                    <a:pt x="36" y="420"/>
                  </a:cubicBezTo>
                  <a:cubicBezTo>
                    <a:pt x="37" y="421"/>
                    <a:pt x="38" y="421"/>
                    <a:pt x="38" y="421"/>
                  </a:cubicBezTo>
                  <a:cubicBezTo>
                    <a:pt x="56" y="408"/>
                    <a:pt x="65" y="385"/>
                    <a:pt x="77" y="367"/>
                  </a:cubicBezTo>
                  <a:cubicBezTo>
                    <a:pt x="104" y="328"/>
                    <a:pt x="131" y="287"/>
                    <a:pt x="157" y="247"/>
                  </a:cubicBezTo>
                  <a:cubicBezTo>
                    <a:pt x="177" y="218"/>
                    <a:pt x="198" y="190"/>
                    <a:pt x="220" y="163"/>
                  </a:cubicBezTo>
                  <a:cubicBezTo>
                    <a:pt x="240" y="139"/>
                    <a:pt x="260" y="115"/>
                    <a:pt x="279" y="91"/>
                  </a:cubicBezTo>
                  <a:cubicBezTo>
                    <a:pt x="293" y="74"/>
                    <a:pt x="308" y="59"/>
                    <a:pt x="324" y="45"/>
                  </a:cubicBezTo>
                  <a:cubicBezTo>
                    <a:pt x="309" y="58"/>
                    <a:pt x="298" y="76"/>
                    <a:pt x="286" y="91"/>
                  </a:cubicBezTo>
                  <a:cubicBezTo>
                    <a:pt x="256" y="129"/>
                    <a:pt x="226" y="168"/>
                    <a:pt x="196" y="206"/>
                  </a:cubicBezTo>
                  <a:cubicBezTo>
                    <a:pt x="170" y="239"/>
                    <a:pt x="145" y="273"/>
                    <a:pt x="121" y="308"/>
                  </a:cubicBezTo>
                  <a:cubicBezTo>
                    <a:pt x="108" y="328"/>
                    <a:pt x="95" y="348"/>
                    <a:pt x="82" y="369"/>
                  </a:cubicBezTo>
                  <a:cubicBezTo>
                    <a:pt x="81" y="370"/>
                    <a:pt x="45" y="428"/>
                    <a:pt x="40" y="426"/>
                  </a:cubicBezTo>
                  <a:close/>
                  <a:moveTo>
                    <a:pt x="69" y="406"/>
                  </a:moveTo>
                  <a:cubicBezTo>
                    <a:pt x="94" y="371"/>
                    <a:pt x="120" y="338"/>
                    <a:pt x="147" y="306"/>
                  </a:cubicBezTo>
                  <a:cubicBezTo>
                    <a:pt x="119" y="344"/>
                    <a:pt x="91" y="382"/>
                    <a:pt x="63" y="420"/>
                  </a:cubicBezTo>
                  <a:cubicBezTo>
                    <a:pt x="42" y="448"/>
                    <a:pt x="17" y="475"/>
                    <a:pt x="3" y="507"/>
                  </a:cubicBezTo>
                  <a:cubicBezTo>
                    <a:pt x="11" y="472"/>
                    <a:pt x="50" y="434"/>
                    <a:pt x="69" y="406"/>
                  </a:cubicBezTo>
                  <a:close/>
                  <a:moveTo>
                    <a:pt x="22" y="479"/>
                  </a:moveTo>
                  <a:cubicBezTo>
                    <a:pt x="64" y="418"/>
                    <a:pt x="109" y="358"/>
                    <a:pt x="154" y="299"/>
                  </a:cubicBezTo>
                  <a:cubicBezTo>
                    <a:pt x="131" y="333"/>
                    <a:pt x="107" y="366"/>
                    <a:pt x="84" y="400"/>
                  </a:cubicBezTo>
                  <a:cubicBezTo>
                    <a:pt x="72" y="418"/>
                    <a:pt x="60" y="436"/>
                    <a:pt x="48" y="455"/>
                  </a:cubicBezTo>
                  <a:cubicBezTo>
                    <a:pt x="43" y="462"/>
                    <a:pt x="2" y="510"/>
                    <a:pt x="22" y="479"/>
                  </a:cubicBezTo>
                  <a:close/>
                  <a:moveTo>
                    <a:pt x="186" y="258"/>
                  </a:moveTo>
                  <a:cubicBezTo>
                    <a:pt x="206" y="233"/>
                    <a:pt x="225" y="207"/>
                    <a:pt x="244" y="181"/>
                  </a:cubicBezTo>
                  <a:cubicBezTo>
                    <a:pt x="262" y="159"/>
                    <a:pt x="279" y="138"/>
                    <a:pt x="297" y="116"/>
                  </a:cubicBezTo>
                  <a:cubicBezTo>
                    <a:pt x="309" y="103"/>
                    <a:pt x="320" y="89"/>
                    <a:pt x="331" y="76"/>
                  </a:cubicBezTo>
                  <a:cubicBezTo>
                    <a:pt x="335" y="71"/>
                    <a:pt x="338" y="66"/>
                    <a:pt x="340" y="64"/>
                  </a:cubicBezTo>
                  <a:cubicBezTo>
                    <a:pt x="339" y="66"/>
                    <a:pt x="337" y="69"/>
                    <a:pt x="333" y="75"/>
                  </a:cubicBezTo>
                  <a:cubicBezTo>
                    <a:pt x="293" y="135"/>
                    <a:pt x="242" y="187"/>
                    <a:pt x="204" y="249"/>
                  </a:cubicBezTo>
                  <a:cubicBezTo>
                    <a:pt x="200" y="255"/>
                    <a:pt x="195" y="262"/>
                    <a:pt x="191" y="268"/>
                  </a:cubicBezTo>
                  <a:cubicBezTo>
                    <a:pt x="183" y="277"/>
                    <a:pt x="175" y="287"/>
                    <a:pt x="167" y="296"/>
                  </a:cubicBezTo>
                  <a:cubicBezTo>
                    <a:pt x="145" y="325"/>
                    <a:pt x="121" y="354"/>
                    <a:pt x="98" y="384"/>
                  </a:cubicBezTo>
                  <a:cubicBezTo>
                    <a:pt x="127" y="342"/>
                    <a:pt x="156" y="299"/>
                    <a:pt x="186" y="258"/>
                  </a:cubicBezTo>
                  <a:close/>
                  <a:moveTo>
                    <a:pt x="37" y="482"/>
                  </a:moveTo>
                  <a:cubicBezTo>
                    <a:pt x="39" y="479"/>
                    <a:pt x="40" y="476"/>
                    <a:pt x="42" y="474"/>
                  </a:cubicBezTo>
                  <a:cubicBezTo>
                    <a:pt x="48" y="464"/>
                    <a:pt x="54" y="455"/>
                    <a:pt x="60" y="445"/>
                  </a:cubicBezTo>
                  <a:cubicBezTo>
                    <a:pt x="73" y="427"/>
                    <a:pt x="87" y="409"/>
                    <a:pt x="100" y="391"/>
                  </a:cubicBezTo>
                  <a:cubicBezTo>
                    <a:pt x="122" y="363"/>
                    <a:pt x="143" y="335"/>
                    <a:pt x="165" y="307"/>
                  </a:cubicBezTo>
                  <a:cubicBezTo>
                    <a:pt x="139" y="346"/>
                    <a:pt x="111" y="383"/>
                    <a:pt x="84" y="421"/>
                  </a:cubicBezTo>
                  <a:cubicBezTo>
                    <a:pt x="73" y="436"/>
                    <a:pt x="63" y="450"/>
                    <a:pt x="52" y="465"/>
                  </a:cubicBezTo>
                  <a:cubicBezTo>
                    <a:pt x="49" y="470"/>
                    <a:pt x="16" y="521"/>
                    <a:pt x="37" y="482"/>
                  </a:cubicBezTo>
                  <a:close/>
                  <a:moveTo>
                    <a:pt x="189" y="279"/>
                  </a:moveTo>
                  <a:cubicBezTo>
                    <a:pt x="191" y="276"/>
                    <a:pt x="193" y="273"/>
                    <a:pt x="195" y="270"/>
                  </a:cubicBezTo>
                  <a:cubicBezTo>
                    <a:pt x="203" y="260"/>
                    <a:pt x="211" y="250"/>
                    <a:pt x="220" y="240"/>
                  </a:cubicBezTo>
                  <a:cubicBezTo>
                    <a:pt x="213" y="251"/>
                    <a:pt x="205" y="262"/>
                    <a:pt x="198" y="273"/>
                  </a:cubicBezTo>
                  <a:cubicBezTo>
                    <a:pt x="183" y="297"/>
                    <a:pt x="168" y="321"/>
                    <a:pt x="152" y="344"/>
                  </a:cubicBezTo>
                  <a:cubicBezTo>
                    <a:pt x="143" y="356"/>
                    <a:pt x="134" y="367"/>
                    <a:pt x="125" y="379"/>
                  </a:cubicBezTo>
                  <a:cubicBezTo>
                    <a:pt x="117" y="390"/>
                    <a:pt x="109" y="401"/>
                    <a:pt x="101" y="413"/>
                  </a:cubicBezTo>
                  <a:cubicBezTo>
                    <a:pt x="92" y="424"/>
                    <a:pt x="81" y="435"/>
                    <a:pt x="71" y="447"/>
                  </a:cubicBezTo>
                  <a:cubicBezTo>
                    <a:pt x="112" y="392"/>
                    <a:pt x="153" y="337"/>
                    <a:pt x="189" y="279"/>
                  </a:cubicBezTo>
                  <a:close/>
                  <a:moveTo>
                    <a:pt x="90" y="430"/>
                  </a:moveTo>
                  <a:cubicBezTo>
                    <a:pt x="88" y="432"/>
                    <a:pt x="87" y="434"/>
                    <a:pt x="86" y="436"/>
                  </a:cubicBezTo>
                  <a:cubicBezTo>
                    <a:pt x="73" y="454"/>
                    <a:pt x="49" y="473"/>
                    <a:pt x="40" y="493"/>
                  </a:cubicBezTo>
                  <a:cubicBezTo>
                    <a:pt x="50" y="471"/>
                    <a:pt x="71" y="450"/>
                    <a:pt x="90" y="430"/>
                  </a:cubicBezTo>
                  <a:close/>
                  <a:moveTo>
                    <a:pt x="145" y="360"/>
                  </a:moveTo>
                  <a:cubicBezTo>
                    <a:pt x="150" y="353"/>
                    <a:pt x="155" y="345"/>
                    <a:pt x="160" y="338"/>
                  </a:cubicBezTo>
                  <a:cubicBezTo>
                    <a:pt x="172" y="323"/>
                    <a:pt x="183" y="308"/>
                    <a:pt x="195" y="293"/>
                  </a:cubicBezTo>
                  <a:cubicBezTo>
                    <a:pt x="179" y="316"/>
                    <a:pt x="162" y="338"/>
                    <a:pt x="145" y="360"/>
                  </a:cubicBezTo>
                  <a:close/>
                  <a:moveTo>
                    <a:pt x="332" y="114"/>
                  </a:moveTo>
                  <a:cubicBezTo>
                    <a:pt x="317" y="129"/>
                    <a:pt x="305" y="147"/>
                    <a:pt x="292" y="164"/>
                  </a:cubicBezTo>
                  <a:cubicBezTo>
                    <a:pt x="282" y="176"/>
                    <a:pt x="272" y="188"/>
                    <a:pt x="263" y="200"/>
                  </a:cubicBezTo>
                  <a:cubicBezTo>
                    <a:pt x="292" y="159"/>
                    <a:pt x="323" y="118"/>
                    <a:pt x="356" y="80"/>
                  </a:cubicBezTo>
                  <a:cubicBezTo>
                    <a:pt x="356" y="81"/>
                    <a:pt x="340" y="106"/>
                    <a:pt x="332" y="114"/>
                  </a:cubicBezTo>
                  <a:close/>
                  <a:moveTo>
                    <a:pt x="364" y="68"/>
                  </a:moveTo>
                  <a:cubicBezTo>
                    <a:pt x="353" y="78"/>
                    <a:pt x="343" y="89"/>
                    <a:pt x="334" y="100"/>
                  </a:cubicBezTo>
                  <a:cubicBezTo>
                    <a:pt x="342" y="87"/>
                    <a:pt x="350" y="74"/>
                    <a:pt x="358" y="60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60" y="62"/>
                    <a:pt x="362" y="64"/>
                    <a:pt x="364" y="67"/>
                  </a:cubicBezTo>
                  <a:cubicBezTo>
                    <a:pt x="364" y="67"/>
                    <a:pt x="364" y="67"/>
                    <a:pt x="36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5919788" y="3033713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6 w 9"/>
                <a:gd name="T5" fmla="*/ 2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5"/>
                    <a:pt x="2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5338763" y="3527425"/>
              <a:ext cx="136525" cy="133350"/>
            </a:xfrm>
            <a:custGeom>
              <a:avLst/>
              <a:gdLst>
                <a:gd name="T0" fmla="*/ 0 w 55"/>
                <a:gd name="T1" fmla="*/ 54 h 54"/>
                <a:gd name="T2" fmla="*/ 7 w 55"/>
                <a:gd name="T3" fmla="*/ 47 h 54"/>
                <a:gd name="T4" fmla="*/ 55 w 55"/>
                <a:gd name="T5" fmla="*/ 0 h 54"/>
                <a:gd name="T6" fmla="*/ 0 w 55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cubicBezTo>
                    <a:pt x="2" y="52"/>
                    <a:pt x="5" y="49"/>
                    <a:pt x="7" y="47"/>
                  </a:cubicBezTo>
                  <a:cubicBezTo>
                    <a:pt x="24" y="32"/>
                    <a:pt x="39" y="16"/>
                    <a:pt x="55" y="0"/>
                  </a:cubicBezTo>
                  <a:cubicBezTo>
                    <a:pt x="36" y="18"/>
                    <a:pt x="17" y="36"/>
                    <a:pt x="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5768975" y="3040063"/>
              <a:ext cx="103188" cy="117475"/>
            </a:xfrm>
            <a:custGeom>
              <a:avLst/>
              <a:gdLst>
                <a:gd name="T0" fmla="*/ 42 w 42"/>
                <a:gd name="T1" fmla="*/ 0 h 47"/>
                <a:gd name="T2" fmla="*/ 0 w 42"/>
                <a:gd name="T3" fmla="*/ 47 h 47"/>
                <a:gd name="T4" fmla="*/ 15 w 42"/>
                <a:gd name="T5" fmla="*/ 31 h 47"/>
                <a:gd name="T6" fmla="*/ 42 w 42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7">
                  <a:moveTo>
                    <a:pt x="42" y="0"/>
                  </a:moveTo>
                  <a:cubicBezTo>
                    <a:pt x="28" y="15"/>
                    <a:pt x="14" y="31"/>
                    <a:pt x="0" y="47"/>
                  </a:cubicBezTo>
                  <a:cubicBezTo>
                    <a:pt x="5" y="42"/>
                    <a:pt x="10" y="36"/>
                    <a:pt x="15" y="31"/>
                  </a:cubicBezTo>
                  <a:cubicBezTo>
                    <a:pt x="24" y="21"/>
                    <a:pt x="33" y="1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5257800" y="3836988"/>
              <a:ext cx="12700" cy="11112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1" y="3"/>
                    <a:pt x="0" y="5"/>
                  </a:cubicBezTo>
                  <a:cubicBezTo>
                    <a:pt x="1" y="4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5381625" y="3586163"/>
              <a:ext cx="295275" cy="390525"/>
            </a:xfrm>
            <a:custGeom>
              <a:avLst/>
              <a:gdLst>
                <a:gd name="T0" fmla="*/ 95 w 120"/>
                <a:gd name="T1" fmla="*/ 29 h 158"/>
                <a:gd name="T2" fmla="*/ 51 w 120"/>
                <a:gd name="T3" fmla="*/ 92 h 158"/>
                <a:gd name="T4" fmla="*/ 12 w 120"/>
                <a:gd name="T5" fmla="*/ 143 h 158"/>
                <a:gd name="T6" fmla="*/ 36 w 120"/>
                <a:gd name="T7" fmla="*/ 103 h 158"/>
                <a:gd name="T8" fmla="*/ 82 w 120"/>
                <a:gd name="T9" fmla="*/ 43 h 158"/>
                <a:gd name="T10" fmla="*/ 1 w 120"/>
                <a:gd name="T11" fmla="*/ 155 h 158"/>
                <a:gd name="T12" fmla="*/ 3 w 120"/>
                <a:gd name="T13" fmla="*/ 157 h 158"/>
                <a:gd name="T14" fmla="*/ 84 w 120"/>
                <a:gd name="T15" fmla="*/ 49 h 158"/>
                <a:gd name="T16" fmla="*/ 120 w 120"/>
                <a:gd name="T17" fmla="*/ 0 h 158"/>
                <a:gd name="T18" fmla="*/ 95 w 120"/>
                <a:gd name="T19" fmla="*/ 28 h 158"/>
                <a:gd name="T20" fmla="*/ 95 w 120"/>
                <a:gd name="T21" fmla="*/ 2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58">
                  <a:moveTo>
                    <a:pt x="95" y="29"/>
                  </a:moveTo>
                  <a:cubicBezTo>
                    <a:pt x="80" y="49"/>
                    <a:pt x="65" y="71"/>
                    <a:pt x="51" y="92"/>
                  </a:cubicBezTo>
                  <a:cubicBezTo>
                    <a:pt x="39" y="110"/>
                    <a:pt x="26" y="126"/>
                    <a:pt x="12" y="143"/>
                  </a:cubicBezTo>
                  <a:cubicBezTo>
                    <a:pt x="17" y="137"/>
                    <a:pt x="28" y="113"/>
                    <a:pt x="36" y="103"/>
                  </a:cubicBezTo>
                  <a:cubicBezTo>
                    <a:pt x="50" y="82"/>
                    <a:pt x="66" y="63"/>
                    <a:pt x="82" y="43"/>
                  </a:cubicBezTo>
                  <a:cubicBezTo>
                    <a:pt x="51" y="78"/>
                    <a:pt x="22" y="113"/>
                    <a:pt x="1" y="155"/>
                  </a:cubicBezTo>
                  <a:cubicBezTo>
                    <a:pt x="0" y="156"/>
                    <a:pt x="2" y="158"/>
                    <a:pt x="3" y="157"/>
                  </a:cubicBezTo>
                  <a:cubicBezTo>
                    <a:pt x="34" y="124"/>
                    <a:pt x="58" y="86"/>
                    <a:pt x="84" y="49"/>
                  </a:cubicBezTo>
                  <a:cubicBezTo>
                    <a:pt x="95" y="33"/>
                    <a:pt x="108" y="16"/>
                    <a:pt x="120" y="0"/>
                  </a:cubicBezTo>
                  <a:cubicBezTo>
                    <a:pt x="112" y="9"/>
                    <a:pt x="104" y="19"/>
                    <a:pt x="95" y="28"/>
                  </a:cubicBezTo>
                  <a:cubicBezTo>
                    <a:pt x="95" y="28"/>
                    <a:pt x="95" y="28"/>
                    <a:pt x="9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5676900" y="3536950"/>
              <a:ext cx="42863" cy="49212"/>
            </a:xfrm>
            <a:custGeom>
              <a:avLst/>
              <a:gdLst>
                <a:gd name="T0" fmla="*/ 17 w 17"/>
                <a:gd name="T1" fmla="*/ 0 h 20"/>
                <a:gd name="T2" fmla="*/ 6 w 17"/>
                <a:gd name="T3" fmla="*/ 12 h 20"/>
                <a:gd name="T4" fmla="*/ 0 w 17"/>
                <a:gd name="T5" fmla="*/ 20 h 20"/>
                <a:gd name="T6" fmla="*/ 17 w 1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0"/>
                  </a:moveTo>
                  <a:cubicBezTo>
                    <a:pt x="13" y="4"/>
                    <a:pt x="10" y="8"/>
                    <a:pt x="6" y="12"/>
                  </a:cubicBezTo>
                  <a:cubicBezTo>
                    <a:pt x="4" y="14"/>
                    <a:pt x="2" y="17"/>
                    <a:pt x="0" y="20"/>
                  </a:cubicBezTo>
                  <a:cubicBezTo>
                    <a:pt x="6" y="13"/>
                    <a:pt x="11" y="6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5583238" y="3641725"/>
              <a:ext cx="44450" cy="50800"/>
            </a:xfrm>
            <a:custGeom>
              <a:avLst/>
              <a:gdLst>
                <a:gd name="T0" fmla="*/ 13 w 18"/>
                <a:gd name="T1" fmla="*/ 7 h 21"/>
                <a:gd name="T2" fmla="*/ 18 w 18"/>
                <a:gd name="T3" fmla="*/ 0 h 21"/>
                <a:gd name="T4" fmla="*/ 0 w 18"/>
                <a:gd name="T5" fmla="*/ 21 h 21"/>
                <a:gd name="T6" fmla="*/ 13 w 18"/>
                <a:gd name="T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13" y="7"/>
                  </a:moveTo>
                  <a:cubicBezTo>
                    <a:pt x="15" y="4"/>
                    <a:pt x="17" y="2"/>
                    <a:pt x="18" y="0"/>
                  </a:cubicBezTo>
                  <a:cubicBezTo>
                    <a:pt x="12" y="7"/>
                    <a:pt x="6" y="14"/>
                    <a:pt x="0" y="21"/>
                  </a:cubicBezTo>
                  <a:cubicBezTo>
                    <a:pt x="5" y="16"/>
                    <a:pt x="9" y="11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59" name="Freeform 60"/>
            <p:cNvSpPr>
              <a:spLocks noEditPoints="1"/>
            </p:cNvSpPr>
            <p:nvPr/>
          </p:nvSpPr>
          <p:spPr bwMode="auto">
            <a:xfrm>
              <a:off x="4943475" y="2297113"/>
              <a:ext cx="1635125" cy="1820862"/>
            </a:xfrm>
            <a:custGeom>
              <a:avLst/>
              <a:gdLst>
                <a:gd name="T0" fmla="*/ 565 w 662"/>
                <a:gd name="T1" fmla="*/ 144 h 737"/>
                <a:gd name="T2" fmla="*/ 551 w 662"/>
                <a:gd name="T3" fmla="*/ 154 h 737"/>
                <a:gd name="T4" fmla="*/ 465 w 662"/>
                <a:gd name="T5" fmla="*/ 188 h 737"/>
                <a:gd name="T6" fmla="*/ 529 w 662"/>
                <a:gd name="T7" fmla="*/ 0 h 737"/>
                <a:gd name="T8" fmla="*/ 441 w 662"/>
                <a:gd name="T9" fmla="*/ 214 h 737"/>
                <a:gd name="T10" fmla="*/ 289 w 662"/>
                <a:gd name="T11" fmla="*/ 407 h 737"/>
                <a:gd name="T12" fmla="*/ 403 w 662"/>
                <a:gd name="T13" fmla="*/ 246 h 737"/>
                <a:gd name="T14" fmla="*/ 375 w 662"/>
                <a:gd name="T15" fmla="*/ 223 h 737"/>
                <a:gd name="T16" fmla="*/ 325 w 662"/>
                <a:gd name="T17" fmla="*/ 267 h 737"/>
                <a:gd name="T18" fmla="*/ 178 w 662"/>
                <a:gd name="T19" fmla="*/ 428 h 737"/>
                <a:gd name="T20" fmla="*/ 92 w 662"/>
                <a:gd name="T21" fmla="*/ 508 h 737"/>
                <a:gd name="T22" fmla="*/ 137 w 662"/>
                <a:gd name="T23" fmla="*/ 477 h 737"/>
                <a:gd name="T24" fmla="*/ 76 w 662"/>
                <a:gd name="T25" fmla="*/ 645 h 737"/>
                <a:gd name="T26" fmla="*/ 116 w 662"/>
                <a:gd name="T27" fmla="*/ 638 h 737"/>
                <a:gd name="T28" fmla="*/ 254 w 662"/>
                <a:gd name="T29" fmla="*/ 736 h 737"/>
                <a:gd name="T30" fmla="*/ 427 w 662"/>
                <a:gd name="T31" fmla="*/ 167 h 737"/>
                <a:gd name="T32" fmla="*/ 461 w 662"/>
                <a:gd name="T33" fmla="*/ 73 h 737"/>
                <a:gd name="T34" fmla="*/ 512 w 662"/>
                <a:gd name="T35" fmla="*/ 11 h 737"/>
                <a:gd name="T36" fmla="*/ 482 w 662"/>
                <a:gd name="T37" fmla="*/ 23 h 737"/>
                <a:gd name="T38" fmla="*/ 479 w 662"/>
                <a:gd name="T39" fmla="*/ 22 h 737"/>
                <a:gd name="T40" fmla="*/ 399 w 662"/>
                <a:gd name="T41" fmla="*/ 109 h 737"/>
                <a:gd name="T42" fmla="*/ 422 w 662"/>
                <a:gd name="T43" fmla="*/ 112 h 737"/>
                <a:gd name="T44" fmla="*/ 421 w 662"/>
                <a:gd name="T45" fmla="*/ 193 h 737"/>
                <a:gd name="T46" fmla="*/ 455 w 662"/>
                <a:gd name="T47" fmla="*/ 187 h 737"/>
                <a:gd name="T48" fmla="*/ 76 w 662"/>
                <a:gd name="T49" fmla="*/ 554 h 737"/>
                <a:gd name="T50" fmla="*/ 573 w 662"/>
                <a:gd name="T51" fmla="*/ 173 h 737"/>
                <a:gd name="T52" fmla="*/ 168 w 662"/>
                <a:gd name="T53" fmla="*/ 605 h 737"/>
                <a:gd name="T54" fmla="*/ 453 w 662"/>
                <a:gd name="T55" fmla="*/ 281 h 737"/>
                <a:gd name="T56" fmla="*/ 340 w 662"/>
                <a:gd name="T57" fmla="*/ 410 h 737"/>
                <a:gd name="T58" fmla="*/ 333 w 662"/>
                <a:gd name="T59" fmla="*/ 397 h 737"/>
                <a:gd name="T60" fmla="*/ 533 w 662"/>
                <a:gd name="T61" fmla="*/ 136 h 737"/>
                <a:gd name="T62" fmla="*/ 558 w 662"/>
                <a:gd name="T63" fmla="*/ 137 h 737"/>
                <a:gd name="T64" fmla="*/ 493 w 662"/>
                <a:gd name="T65" fmla="*/ 219 h 737"/>
                <a:gd name="T66" fmla="*/ 395 w 662"/>
                <a:gd name="T67" fmla="*/ 307 h 737"/>
                <a:gd name="T68" fmla="*/ 215 w 662"/>
                <a:gd name="T69" fmla="*/ 498 h 737"/>
                <a:gd name="T70" fmla="*/ 150 w 662"/>
                <a:gd name="T71" fmla="*/ 556 h 737"/>
                <a:gd name="T72" fmla="*/ 92 w 662"/>
                <a:gd name="T73" fmla="*/ 622 h 737"/>
                <a:gd name="T74" fmla="*/ 250 w 662"/>
                <a:gd name="T75" fmla="*/ 426 h 737"/>
                <a:gd name="T76" fmla="*/ 268 w 662"/>
                <a:gd name="T77" fmla="*/ 378 h 737"/>
                <a:gd name="T78" fmla="*/ 364 w 662"/>
                <a:gd name="T79" fmla="*/ 233 h 737"/>
                <a:gd name="T80" fmla="*/ 296 w 662"/>
                <a:gd name="T81" fmla="*/ 322 h 737"/>
                <a:gd name="T82" fmla="*/ 26 w 662"/>
                <a:gd name="T83" fmla="*/ 636 h 737"/>
                <a:gd name="T84" fmla="*/ 29 w 662"/>
                <a:gd name="T85" fmla="*/ 650 h 737"/>
                <a:gd name="T86" fmla="*/ 32 w 662"/>
                <a:gd name="T87" fmla="*/ 659 h 737"/>
                <a:gd name="T88" fmla="*/ 119 w 662"/>
                <a:gd name="T89" fmla="*/ 564 h 737"/>
                <a:gd name="T90" fmla="*/ 78 w 662"/>
                <a:gd name="T91" fmla="*/ 644 h 737"/>
                <a:gd name="T92" fmla="*/ 78 w 662"/>
                <a:gd name="T93" fmla="*/ 644 h 737"/>
                <a:gd name="T94" fmla="*/ 107 w 662"/>
                <a:gd name="T95" fmla="*/ 663 h 737"/>
                <a:gd name="T96" fmla="*/ 115 w 662"/>
                <a:gd name="T97" fmla="*/ 670 h 737"/>
                <a:gd name="T98" fmla="*/ 88 w 662"/>
                <a:gd name="T99" fmla="*/ 682 h 737"/>
                <a:gd name="T100" fmla="*/ 106 w 662"/>
                <a:gd name="T101" fmla="*/ 639 h 737"/>
                <a:gd name="T102" fmla="*/ 116 w 662"/>
                <a:gd name="T103" fmla="*/ 632 h 737"/>
                <a:gd name="T104" fmla="*/ 125 w 662"/>
                <a:gd name="T105" fmla="*/ 626 h 737"/>
                <a:gd name="T106" fmla="*/ 119 w 662"/>
                <a:gd name="T107" fmla="*/ 636 h 737"/>
                <a:gd name="T108" fmla="*/ 359 w 662"/>
                <a:gd name="T109" fmla="*/ 414 h 737"/>
                <a:gd name="T110" fmla="*/ 179 w 662"/>
                <a:gd name="T111" fmla="*/ 624 h 737"/>
                <a:gd name="T112" fmla="*/ 442 w 662"/>
                <a:gd name="T113" fmla="*/ 346 h 737"/>
                <a:gd name="T114" fmla="*/ 452 w 662"/>
                <a:gd name="T115" fmla="*/ 361 h 737"/>
                <a:gd name="T116" fmla="*/ 602 w 662"/>
                <a:gd name="T117" fmla="*/ 144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737">
                  <a:moveTo>
                    <a:pt x="656" y="116"/>
                  </a:moveTo>
                  <a:cubicBezTo>
                    <a:pt x="653" y="119"/>
                    <a:pt x="619" y="149"/>
                    <a:pt x="640" y="128"/>
                  </a:cubicBezTo>
                  <a:cubicBezTo>
                    <a:pt x="642" y="126"/>
                    <a:pt x="640" y="124"/>
                    <a:pt x="638" y="126"/>
                  </a:cubicBezTo>
                  <a:cubicBezTo>
                    <a:pt x="633" y="130"/>
                    <a:pt x="628" y="135"/>
                    <a:pt x="624" y="141"/>
                  </a:cubicBezTo>
                  <a:cubicBezTo>
                    <a:pt x="623" y="142"/>
                    <a:pt x="624" y="144"/>
                    <a:pt x="626" y="143"/>
                  </a:cubicBezTo>
                  <a:cubicBezTo>
                    <a:pt x="629" y="141"/>
                    <a:pt x="633" y="138"/>
                    <a:pt x="637" y="135"/>
                  </a:cubicBezTo>
                  <a:cubicBezTo>
                    <a:pt x="662" y="114"/>
                    <a:pt x="624" y="153"/>
                    <a:pt x="623" y="154"/>
                  </a:cubicBezTo>
                  <a:cubicBezTo>
                    <a:pt x="623" y="155"/>
                    <a:pt x="622" y="156"/>
                    <a:pt x="621" y="157"/>
                  </a:cubicBezTo>
                  <a:cubicBezTo>
                    <a:pt x="621" y="157"/>
                    <a:pt x="621" y="157"/>
                    <a:pt x="621" y="157"/>
                  </a:cubicBezTo>
                  <a:cubicBezTo>
                    <a:pt x="616" y="143"/>
                    <a:pt x="606" y="130"/>
                    <a:pt x="590" y="137"/>
                  </a:cubicBezTo>
                  <a:cubicBezTo>
                    <a:pt x="585" y="139"/>
                    <a:pt x="581" y="142"/>
                    <a:pt x="577" y="145"/>
                  </a:cubicBezTo>
                  <a:cubicBezTo>
                    <a:pt x="571" y="148"/>
                    <a:pt x="567" y="158"/>
                    <a:pt x="565" y="144"/>
                  </a:cubicBezTo>
                  <a:cubicBezTo>
                    <a:pt x="564" y="135"/>
                    <a:pt x="564" y="126"/>
                    <a:pt x="562" y="117"/>
                  </a:cubicBezTo>
                  <a:cubicBezTo>
                    <a:pt x="563" y="116"/>
                    <a:pt x="562" y="115"/>
                    <a:pt x="562" y="114"/>
                  </a:cubicBezTo>
                  <a:cubicBezTo>
                    <a:pt x="561" y="111"/>
                    <a:pt x="560" y="108"/>
                    <a:pt x="558" y="104"/>
                  </a:cubicBezTo>
                  <a:cubicBezTo>
                    <a:pt x="558" y="103"/>
                    <a:pt x="556" y="103"/>
                    <a:pt x="555" y="104"/>
                  </a:cubicBezTo>
                  <a:cubicBezTo>
                    <a:pt x="531" y="119"/>
                    <a:pt x="503" y="158"/>
                    <a:pt x="501" y="191"/>
                  </a:cubicBezTo>
                  <a:cubicBezTo>
                    <a:pt x="499" y="192"/>
                    <a:pt x="497" y="194"/>
                    <a:pt x="496" y="195"/>
                  </a:cubicBezTo>
                  <a:cubicBezTo>
                    <a:pt x="494" y="197"/>
                    <a:pt x="496" y="198"/>
                    <a:pt x="498" y="197"/>
                  </a:cubicBezTo>
                  <a:cubicBezTo>
                    <a:pt x="499" y="196"/>
                    <a:pt x="500" y="195"/>
                    <a:pt x="501" y="194"/>
                  </a:cubicBezTo>
                  <a:cubicBezTo>
                    <a:pt x="501" y="198"/>
                    <a:pt x="501" y="201"/>
                    <a:pt x="502" y="204"/>
                  </a:cubicBezTo>
                  <a:cubicBezTo>
                    <a:pt x="502" y="205"/>
                    <a:pt x="503" y="205"/>
                    <a:pt x="503" y="204"/>
                  </a:cubicBezTo>
                  <a:cubicBezTo>
                    <a:pt x="505" y="199"/>
                    <a:pt x="506" y="194"/>
                    <a:pt x="507" y="189"/>
                  </a:cubicBezTo>
                  <a:cubicBezTo>
                    <a:pt x="521" y="177"/>
                    <a:pt x="535" y="164"/>
                    <a:pt x="551" y="154"/>
                  </a:cubicBezTo>
                  <a:cubicBezTo>
                    <a:pt x="547" y="157"/>
                    <a:pt x="539" y="165"/>
                    <a:pt x="531" y="175"/>
                  </a:cubicBezTo>
                  <a:cubicBezTo>
                    <a:pt x="523" y="183"/>
                    <a:pt x="515" y="192"/>
                    <a:pt x="508" y="201"/>
                  </a:cubicBezTo>
                  <a:cubicBezTo>
                    <a:pt x="498" y="210"/>
                    <a:pt x="488" y="219"/>
                    <a:pt x="478" y="228"/>
                  </a:cubicBezTo>
                  <a:cubicBezTo>
                    <a:pt x="484" y="222"/>
                    <a:pt x="489" y="216"/>
                    <a:pt x="493" y="209"/>
                  </a:cubicBezTo>
                  <a:cubicBezTo>
                    <a:pt x="494" y="208"/>
                    <a:pt x="492" y="206"/>
                    <a:pt x="491" y="208"/>
                  </a:cubicBezTo>
                  <a:cubicBezTo>
                    <a:pt x="482" y="217"/>
                    <a:pt x="472" y="226"/>
                    <a:pt x="463" y="235"/>
                  </a:cubicBezTo>
                  <a:cubicBezTo>
                    <a:pt x="471" y="225"/>
                    <a:pt x="479" y="214"/>
                    <a:pt x="485" y="203"/>
                  </a:cubicBezTo>
                  <a:cubicBezTo>
                    <a:pt x="485" y="202"/>
                    <a:pt x="485" y="202"/>
                    <a:pt x="485" y="202"/>
                  </a:cubicBezTo>
                  <a:cubicBezTo>
                    <a:pt x="488" y="204"/>
                    <a:pt x="492" y="205"/>
                    <a:pt x="495" y="206"/>
                  </a:cubicBezTo>
                  <a:cubicBezTo>
                    <a:pt x="497" y="207"/>
                    <a:pt x="498" y="203"/>
                    <a:pt x="496" y="202"/>
                  </a:cubicBezTo>
                  <a:cubicBezTo>
                    <a:pt x="488" y="200"/>
                    <a:pt x="478" y="196"/>
                    <a:pt x="467" y="190"/>
                  </a:cubicBezTo>
                  <a:cubicBezTo>
                    <a:pt x="467" y="189"/>
                    <a:pt x="466" y="187"/>
                    <a:pt x="465" y="188"/>
                  </a:cubicBezTo>
                  <a:cubicBezTo>
                    <a:pt x="465" y="188"/>
                    <a:pt x="465" y="189"/>
                    <a:pt x="464" y="189"/>
                  </a:cubicBezTo>
                  <a:cubicBezTo>
                    <a:pt x="458" y="185"/>
                    <a:pt x="452" y="181"/>
                    <a:pt x="446" y="177"/>
                  </a:cubicBezTo>
                  <a:cubicBezTo>
                    <a:pt x="446" y="177"/>
                    <a:pt x="446" y="176"/>
                    <a:pt x="445" y="176"/>
                  </a:cubicBezTo>
                  <a:cubicBezTo>
                    <a:pt x="430" y="165"/>
                    <a:pt x="419" y="151"/>
                    <a:pt x="420" y="134"/>
                  </a:cubicBezTo>
                  <a:cubicBezTo>
                    <a:pt x="420" y="134"/>
                    <a:pt x="420" y="133"/>
                    <a:pt x="420" y="133"/>
                  </a:cubicBezTo>
                  <a:cubicBezTo>
                    <a:pt x="421" y="132"/>
                    <a:pt x="421" y="131"/>
                    <a:pt x="420" y="131"/>
                  </a:cubicBezTo>
                  <a:cubicBezTo>
                    <a:pt x="420" y="130"/>
                    <a:pt x="420" y="130"/>
                    <a:pt x="420" y="129"/>
                  </a:cubicBezTo>
                  <a:cubicBezTo>
                    <a:pt x="421" y="121"/>
                    <a:pt x="425" y="114"/>
                    <a:pt x="429" y="107"/>
                  </a:cubicBezTo>
                  <a:cubicBezTo>
                    <a:pt x="434" y="102"/>
                    <a:pt x="439" y="97"/>
                    <a:pt x="444" y="92"/>
                  </a:cubicBezTo>
                  <a:cubicBezTo>
                    <a:pt x="454" y="83"/>
                    <a:pt x="465" y="75"/>
                    <a:pt x="474" y="68"/>
                  </a:cubicBezTo>
                  <a:cubicBezTo>
                    <a:pt x="498" y="51"/>
                    <a:pt x="526" y="34"/>
                    <a:pt x="531" y="2"/>
                  </a:cubicBezTo>
                  <a:cubicBezTo>
                    <a:pt x="531" y="1"/>
                    <a:pt x="530" y="0"/>
                    <a:pt x="529" y="0"/>
                  </a:cubicBezTo>
                  <a:cubicBezTo>
                    <a:pt x="469" y="9"/>
                    <a:pt x="420" y="49"/>
                    <a:pt x="396" y="104"/>
                  </a:cubicBezTo>
                  <a:cubicBezTo>
                    <a:pt x="388" y="123"/>
                    <a:pt x="387" y="138"/>
                    <a:pt x="390" y="151"/>
                  </a:cubicBezTo>
                  <a:cubicBezTo>
                    <a:pt x="389" y="151"/>
                    <a:pt x="389" y="152"/>
                    <a:pt x="388" y="152"/>
                  </a:cubicBezTo>
                  <a:cubicBezTo>
                    <a:pt x="387" y="153"/>
                    <a:pt x="389" y="155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95" y="169"/>
                    <a:pt x="406" y="181"/>
                    <a:pt x="420" y="194"/>
                  </a:cubicBezTo>
                  <a:cubicBezTo>
                    <a:pt x="420" y="195"/>
                    <a:pt x="421" y="196"/>
                    <a:pt x="421" y="196"/>
                  </a:cubicBezTo>
                  <a:cubicBezTo>
                    <a:pt x="423" y="197"/>
                    <a:pt x="424" y="198"/>
                    <a:pt x="426" y="200"/>
                  </a:cubicBezTo>
                  <a:cubicBezTo>
                    <a:pt x="426" y="200"/>
                    <a:pt x="426" y="200"/>
                    <a:pt x="426" y="200"/>
                  </a:cubicBezTo>
                  <a:cubicBezTo>
                    <a:pt x="424" y="201"/>
                    <a:pt x="426" y="203"/>
                    <a:pt x="428" y="202"/>
                  </a:cubicBezTo>
                  <a:cubicBezTo>
                    <a:pt x="428" y="202"/>
                    <a:pt x="428" y="202"/>
                    <a:pt x="428" y="202"/>
                  </a:cubicBezTo>
                  <a:cubicBezTo>
                    <a:pt x="432" y="206"/>
                    <a:pt x="437" y="210"/>
                    <a:pt x="441" y="214"/>
                  </a:cubicBezTo>
                  <a:cubicBezTo>
                    <a:pt x="442" y="215"/>
                    <a:pt x="443" y="213"/>
                    <a:pt x="442" y="213"/>
                  </a:cubicBezTo>
                  <a:cubicBezTo>
                    <a:pt x="438" y="209"/>
                    <a:pt x="434" y="205"/>
                    <a:pt x="430" y="201"/>
                  </a:cubicBezTo>
                  <a:cubicBezTo>
                    <a:pt x="443" y="193"/>
                    <a:pt x="450" y="185"/>
                    <a:pt x="438" y="205"/>
                  </a:cubicBezTo>
                  <a:cubicBezTo>
                    <a:pt x="437" y="207"/>
                    <a:pt x="439" y="208"/>
                    <a:pt x="440" y="208"/>
                  </a:cubicBezTo>
                  <a:cubicBezTo>
                    <a:pt x="464" y="197"/>
                    <a:pt x="458" y="196"/>
                    <a:pt x="442" y="216"/>
                  </a:cubicBezTo>
                  <a:cubicBezTo>
                    <a:pt x="441" y="217"/>
                    <a:pt x="442" y="218"/>
                    <a:pt x="443" y="217"/>
                  </a:cubicBezTo>
                  <a:cubicBezTo>
                    <a:pt x="450" y="209"/>
                    <a:pt x="458" y="201"/>
                    <a:pt x="465" y="193"/>
                  </a:cubicBezTo>
                  <a:cubicBezTo>
                    <a:pt x="467" y="194"/>
                    <a:pt x="469" y="195"/>
                    <a:pt x="470" y="196"/>
                  </a:cubicBezTo>
                  <a:cubicBezTo>
                    <a:pt x="435" y="227"/>
                    <a:pt x="406" y="264"/>
                    <a:pt x="376" y="301"/>
                  </a:cubicBezTo>
                  <a:cubicBezTo>
                    <a:pt x="388" y="287"/>
                    <a:pt x="400" y="274"/>
                    <a:pt x="412" y="260"/>
                  </a:cubicBezTo>
                  <a:cubicBezTo>
                    <a:pt x="404" y="269"/>
                    <a:pt x="397" y="277"/>
                    <a:pt x="390" y="286"/>
                  </a:cubicBezTo>
                  <a:cubicBezTo>
                    <a:pt x="355" y="326"/>
                    <a:pt x="322" y="367"/>
                    <a:pt x="289" y="407"/>
                  </a:cubicBezTo>
                  <a:cubicBezTo>
                    <a:pt x="255" y="448"/>
                    <a:pt x="217" y="483"/>
                    <a:pt x="180" y="520"/>
                  </a:cubicBezTo>
                  <a:cubicBezTo>
                    <a:pt x="205" y="493"/>
                    <a:pt x="230" y="464"/>
                    <a:pt x="255" y="438"/>
                  </a:cubicBezTo>
                  <a:cubicBezTo>
                    <a:pt x="282" y="408"/>
                    <a:pt x="308" y="378"/>
                    <a:pt x="334" y="348"/>
                  </a:cubicBezTo>
                  <a:cubicBezTo>
                    <a:pt x="291" y="395"/>
                    <a:pt x="247" y="442"/>
                    <a:pt x="203" y="489"/>
                  </a:cubicBezTo>
                  <a:cubicBezTo>
                    <a:pt x="177" y="517"/>
                    <a:pt x="151" y="543"/>
                    <a:pt x="124" y="569"/>
                  </a:cubicBezTo>
                  <a:cubicBezTo>
                    <a:pt x="131" y="560"/>
                    <a:pt x="139" y="552"/>
                    <a:pt x="146" y="543"/>
                  </a:cubicBezTo>
                  <a:cubicBezTo>
                    <a:pt x="186" y="500"/>
                    <a:pt x="225" y="458"/>
                    <a:pt x="264" y="415"/>
                  </a:cubicBezTo>
                  <a:cubicBezTo>
                    <a:pt x="286" y="391"/>
                    <a:pt x="305" y="366"/>
                    <a:pt x="325" y="341"/>
                  </a:cubicBezTo>
                  <a:cubicBezTo>
                    <a:pt x="335" y="330"/>
                    <a:pt x="346" y="319"/>
                    <a:pt x="356" y="308"/>
                  </a:cubicBezTo>
                  <a:cubicBezTo>
                    <a:pt x="380" y="284"/>
                    <a:pt x="402" y="259"/>
                    <a:pt x="422" y="232"/>
                  </a:cubicBezTo>
                  <a:cubicBezTo>
                    <a:pt x="423" y="231"/>
                    <a:pt x="420" y="230"/>
                    <a:pt x="419" y="231"/>
                  </a:cubicBezTo>
                  <a:cubicBezTo>
                    <a:pt x="414" y="236"/>
                    <a:pt x="408" y="241"/>
                    <a:pt x="403" y="246"/>
                  </a:cubicBezTo>
                  <a:cubicBezTo>
                    <a:pt x="406" y="241"/>
                    <a:pt x="409" y="236"/>
                    <a:pt x="412" y="231"/>
                  </a:cubicBezTo>
                  <a:cubicBezTo>
                    <a:pt x="413" y="230"/>
                    <a:pt x="411" y="228"/>
                    <a:pt x="409" y="230"/>
                  </a:cubicBezTo>
                  <a:cubicBezTo>
                    <a:pt x="402" y="236"/>
                    <a:pt x="395" y="242"/>
                    <a:pt x="387" y="249"/>
                  </a:cubicBezTo>
                  <a:cubicBezTo>
                    <a:pt x="393" y="242"/>
                    <a:pt x="398" y="236"/>
                    <a:pt x="404" y="230"/>
                  </a:cubicBezTo>
                  <a:cubicBezTo>
                    <a:pt x="405" y="228"/>
                    <a:pt x="403" y="226"/>
                    <a:pt x="401" y="227"/>
                  </a:cubicBezTo>
                  <a:cubicBezTo>
                    <a:pt x="387" y="241"/>
                    <a:pt x="373" y="254"/>
                    <a:pt x="359" y="267"/>
                  </a:cubicBezTo>
                  <a:cubicBezTo>
                    <a:pt x="371" y="255"/>
                    <a:pt x="383" y="242"/>
                    <a:pt x="395" y="230"/>
                  </a:cubicBezTo>
                  <a:cubicBezTo>
                    <a:pt x="396" y="228"/>
                    <a:pt x="394" y="226"/>
                    <a:pt x="393" y="227"/>
                  </a:cubicBezTo>
                  <a:cubicBezTo>
                    <a:pt x="373" y="247"/>
                    <a:pt x="354" y="267"/>
                    <a:pt x="335" y="287"/>
                  </a:cubicBezTo>
                  <a:cubicBezTo>
                    <a:pt x="353" y="267"/>
                    <a:pt x="370" y="247"/>
                    <a:pt x="387" y="227"/>
                  </a:cubicBezTo>
                  <a:cubicBezTo>
                    <a:pt x="388" y="226"/>
                    <a:pt x="387" y="224"/>
                    <a:pt x="386" y="225"/>
                  </a:cubicBezTo>
                  <a:cubicBezTo>
                    <a:pt x="378" y="226"/>
                    <a:pt x="369" y="231"/>
                    <a:pt x="375" y="223"/>
                  </a:cubicBezTo>
                  <a:cubicBezTo>
                    <a:pt x="385" y="222"/>
                    <a:pt x="398" y="226"/>
                    <a:pt x="408" y="228"/>
                  </a:cubicBezTo>
                  <a:cubicBezTo>
                    <a:pt x="419" y="229"/>
                    <a:pt x="434" y="230"/>
                    <a:pt x="443" y="221"/>
                  </a:cubicBezTo>
                  <a:cubicBezTo>
                    <a:pt x="444" y="220"/>
                    <a:pt x="442" y="218"/>
                    <a:pt x="441" y="219"/>
                  </a:cubicBezTo>
                  <a:cubicBezTo>
                    <a:pt x="420" y="230"/>
                    <a:pt x="399" y="221"/>
                    <a:pt x="377" y="218"/>
                  </a:cubicBezTo>
                  <a:cubicBezTo>
                    <a:pt x="369" y="217"/>
                    <a:pt x="360" y="217"/>
                    <a:pt x="357" y="226"/>
                  </a:cubicBezTo>
                  <a:cubicBezTo>
                    <a:pt x="356" y="229"/>
                    <a:pt x="358" y="242"/>
                    <a:pt x="358" y="242"/>
                  </a:cubicBezTo>
                  <a:cubicBezTo>
                    <a:pt x="351" y="238"/>
                    <a:pt x="344" y="238"/>
                    <a:pt x="336" y="239"/>
                  </a:cubicBezTo>
                  <a:cubicBezTo>
                    <a:pt x="318" y="241"/>
                    <a:pt x="318" y="265"/>
                    <a:pt x="322" y="279"/>
                  </a:cubicBezTo>
                  <a:cubicBezTo>
                    <a:pt x="322" y="280"/>
                    <a:pt x="324" y="279"/>
                    <a:pt x="323" y="278"/>
                  </a:cubicBezTo>
                  <a:cubicBezTo>
                    <a:pt x="321" y="269"/>
                    <a:pt x="323" y="260"/>
                    <a:pt x="326" y="254"/>
                  </a:cubicBezTo>
                  <a:cubicBezTo>
                    <a:pt x="326" y="255"/>
                    <a:pt x="327" y="256"/>
                    <a:pt x="328" y="255"/>
                  </a:cubicBezTo>
                  <a:cubicBezTo>
                    <a:pt x="346" y="244"/>
                    <a:pt x="329" y="261"/>
                    <a:pt x="325" y="267"/>
                  </a:cubicBezTo>
                  <a:cubicBezTo>
                    <a:pt x="324" y="269"/>
                    <a:pt x="326" y="271"/>
                    <a:pt x="327" y="270"/>
                  </a:cubicBezTo>
                  <a:cubicBezTo>
                    <a:pt x="328" y="269"/>
                    <a:pt x="350" y="252"/>
                    <a:pt x="332" y="273"/>
                  </a:cubicBezTo>
                  <a:cubicBezTo>
                    <a:pt x="317" y="290"/>
                    <a:pt x="300" y="306"/>
                    <a:pt x="284" y="322"/>
                  </a:cubicBezTo>
                  <a:cubicBezTo>
                    <a:pt x="255" y="351"/>
                    <a:pt x="229" y="382"/>
                    <a:pt x="202" y="413"/>
                  </a:cubicBezTo>
                  <a:cubicBezTo>
                    <a:pt x="149" y="476"/>
                    <a:pt x="99" y="543"/>
                    <a:pt x="46" y="607"/>
                  </a:cubicBezTo>
                  <a:cubicBezTo>
                    <a:pt x="45" y="608"/>
                    <a:pt x="44" y="610"/>
                    <a:pt x="43" y="611"/>
                  </a:cubicBezTo>
                  <a:cubicBezTo>
                    <a:pt x="44" y="610"/>
                    <a:pt x="44" y="609"/>
                    <a:pt x="45" y="608"/>
                  </a:cubicBezTo>
                  <a:cubicBezTo>
                    <a:pt x="62" y="584"/>
                    <a:pt x="80" y="562"/>
                    <a:pt x="98" y="540"/>
                  </a:cubicBezTo>
                  <a:cubicBezTo>
                    <a:pt x="121" y="513"/>
                    <a:pt x="143" y="486"/>
                    <a:pt x="164" y="458"/>
                  </a:cubicBezTo>
                  <a:cubicBezTo>
                    <a:pt x="211" y="397"/>
                    <a:pt x="266" y="341"/>
                    <a:pt x="309" y="277"/>
                  </a:cubicBezTo>
                  <a:cubicBezTo>
                    <a:pt x="310" y="275"/>
                    <a:pt x="308" y="273"/>
                    <a:pt x="306" y="275"/>
                  </a:cubicBezTo>
                  <a:cubicBezTo>
                    <a:pt x="261" y="323"/>
                    <a:pt x="219" y="376"/>
                    <a:pt x="178" y="428"/>
                  </a:cubicBezTo>
                  <a:cubicBezTo>
                    <a:pt x="217" y="374"/>
                    <a:pt x="263" y="323"/>
                    <a:pt x="301" y="268"/>
                  </a:cubicBezTo>
                  <a:cubicBezTo>
                    <a:pt x="302" y="266"/>
                    <a:pt x="300" y="265"/>
                    <a:pt x="299" y="266"/>
                  </a:cubicBezTo>
                  <a:cubicBezTo>
                    <a:pt x="255" y="322"/>
                    <a:pt x="210" y="377"/>
                    <a:pt x="164" y="431"/>
                  </a:cubicBezTo>
                  <a:cubicBezTo>
                    <a:pt x="165" y="431"/>
                    <a:pt x="165" y="430"/>
                    <a:pt x="165" y="430"/>
                  </a:cubicBezTo>
                  <a:cubicBezTo>
                    <a:pt x="190" y="395"/>
                    <a:pt x="213" y="360"/>
                    <a:pt x="242" y="329"/>
                  </a:cubicBezTo>
                  <a:cubicBezTo>
                    <a:pt x="262" y="308"/>
                    <a:pt x="281" y="288"/>
                    <a:pt x="291" y="261"/>
                  </a:cubicBezTo>
                  <a:cubicBezTo>
                    <a:pt x="292" y="259"/>
                    <a:pt x="290" y="258"/>
                    <a:pt x="289" y="259"/>
                  </a:cubicBezTo>
                  <a:cubicBezTo>
                    <a:pt x="240" y="318"/>
                    <a:pt x="189" y="375"/>
                    <a:pt x="142" y="435"/>
                  </a:cubicBezTo>
                  <a:cubicBezTo>
                    <a:pt x="114" y="472"/>
                    <a:pt x="88" y="510"/>
                    <a:pt x="59" y="545"/>
                  </a:cubicBezTo>
                  <a:cubicBezTo>
                    <a:pt x="37" y="570"/>
                    <a:pt x="16" y="593"/>
                    <a:pt x="0" y="622"/>
                  </a:cubicBezTo>
                  <a:cubicBezTo>
                    <a:pt x="0" y="623"/>
                    <a:pt x="1" y="624"/>
                    <a:pt x="2" y="623"/>
                  </a:cubicBezTo>
                  <a:cubicBezTo>
                    <a:pt x="26" y="581"/>
                    <a:pt x="62" y="547"/>
                    <a:pt x="92" y="508"/>
                  </a:cubicBezTo>
                  <a:cubicBezTo>
                    <a:pt x="131" y="457"/>
                    <a:pt x="171" y="406"/>
                    <a:pt x="213" y="356"/>
                  </a:cubicBezTo>
                  <a:cubicBezTo>
                    <a:pt x="228" y="338"/>
                    <a:pt x="243" y="320"/>
                    <a:pt x="257" y="302"/>
                  </a:cubicBezTo>
                  <a:cubicBezTo>
                    <a:pt x="265" y="293"/>
                    <a:pt x="272" y="284"/>
                    <a:pt x="280" y="275"/>
                  </a:cubicBezTo>
                  <a:cubicBezTo>
                    <a:pt x="270" y="287"/>
                    <a:pt x="261" y="303"/>
                    <a:pt x="250" y="316"/>
                  </a:cubicBezTo>
                  <a:cubicBezTo>
                    <a:pt x="217" y="352"/>
                    <a:pt x="190" y="389"/>
                    <a:pt x="162" y="428"/>
                  </a:cubicBezTo>
                  <a:cubicBezTo>
                    <a:pt x="154" y="440"/>
                    <a:pt x="145" y="452"/>
                    <a:pt x="137" y="463"/>
                  </a:cubicBezTo>
                  <a:cubicBezTo>
                    <a:pt x="110" y="494"/>
                    <a:pt x="83" y="524"/>
                    <a:pt x="57" y="555"/>
                  </a:cubicBezTo>
                  <a:cubicBezTo>
                    <a:pt x="41" y="574"/>
                    <a:pt x="18" y="596"/>
                    <a:pt x="12" y="621"/>
                  </a:cubicBezTo>
                  <a:cubicBezTo>
                    <a:pt x="11" y="622"/>
                    <a:pt x="13" y="624"/>
                    <a:pt x="14" y="622"/>
                  </a:cubicBezTo>
                  <a:cubicBezTo>
                    <a:pt x="55" y="572"/>
                    <a:pt x="96" y="522"/>
                    <a:pt x="136" y="470"/>
                  </a:cubicBezTo>
                  <a:cubicBezTo>
                    <a:pt x="154" y="449"/>
                    <a:pt x="172" y="428"/>
                    <a:pt x="189" y="407"/>
                  </a:cubicBezTo>
                  <a:cubicBezTo>
                    <a:pt x="172" y="431"/>
                    <a:pt x="155" y="454"/>
                    <a:pt x="137" y="477"/>
                  </a:cubicBezTo>
                  <a:cubicBezTo>
                    <a:pt x="96" y="525"/>
                    <a:pt x="50" y="571"/>
                    <a:pt x="22" y="626"/>
                  </a:cubicBezTo>
                  <a:cubicBezTo>
                    <a:pt x="21" y="628"/>
                    <a:pt x="23" y="629"/>
                    <a:pt x="24" y="628"/>
                  </a:cubicBezTo>
                  <a:cubicBezTo>
                    <a:pt x="34" y="615"/>
                    <a:pt x="44" y="602"/>
                    <a:pt x="54" y="589"/>
                  </a:cubicBezTo>
                  <a:cubicBezTo>
                    <a:pt x="44" y="604"/>
                    <a:pt x="34" y="618"/>
                    <a:pt x="24" y="633"/>
                  </a:cubicBezTo>
                  <a:cubicBezTo>
                    <a:pt x="23" y="630"/>
                    <a:pt x="21" y="628"/>
                    <a:pt x="19" y="627"/>
                  </a:cubicBezTo>
                  <a:cubicBezTo>
                    <a:pt x="18" y="626"/>
                    <a:pt x="18" y="627"/>
                    <a:pt x="18" y="628"/>
                  </a:cubicBezTo>
                  <a:cubicBezTo>
                    <a:pt x="20" y="630"/>
                    <a:pt x="22" y="632"/>
                    <a:pt x="23" y="635"/>
                  </a:cubicBezTo>
                  <a:cubicBezTo>
                    <a:pt x="23" y="636"/>
                    <a:pt x="23" y="636"/>
                    <a:pt x="23" y="637"/>
                  </a:cubicBezTo>
                  <a:cubicBezTo>
                    <a:pt x="26" y="649"/>
                    <a:pt x="24" y="667"/>
                    <a:pt x="41" y="666"/>
                  </a:cubicBezTo>
                  <a:cubicBezTo>
                    <a:pt x="55" y="665"/>
                    <a:pt x="43" y="632"/>
                    <a:pt x="62" y="636"/>
                  </a:cubicBezTo>
                  <a:cubicBezTo>
                    <a:pt x="68" y="638"/>
                    <a:pt x="72" y="640"/>
                    <a:pt x="75" y="643"/>
                  </a:cubicBezTo>
                  <a:cubicBezTo>
                    <a:pt x="74" y="644"/>
                    <a:pt x="75" y="645"/>
                    <a:pt x="76" y="645"/>
                  </a:cubicBezTo>
                  <a:cubicBezTo>
                    <a:pt x="86" y="659"/>
                    <a:pt x="63" y="686"/>
                    <a:pt x="81" y="694"/>
                  </a:cubicBezTo>
                  <a:cubicBezTo>
                    <a:pt x="102" y="703"/>
                    <a:pt x="100" y="666"/>
                    <a:pt x="121" y="678"/>
                  </a:cubicBezTo>
                  <a:cubicBezTo>
                    <a:pt x="122" y="679"/>
                    <a:pt x="123" y="678"/>
                    <a:pt x="124" y="677"/>
                  </a:cubicBezTo>
                  <a:cubicBezTo>
                    <a:pt x="130" y="661"/>
                    <a:pt x="119" y="651"/>
                    <a:pt x="109" y="640"/>
                  </a:cubicBezTo>
                  <a:cubicBezTo>
                    <a:pt x="110" y="638"/>
                    <a:pt x="109" y="637"/>
                    <a:pt x="108" y="638"/>
                  </a:cubicBezTo>
                  <a:cubicBezTo>
                    <a:pt x="106" y="636"/>
                    <a:pt x="105" y="634"/>
                    <a:pt x="104" y="632"/>
                  </a:cubicBezTo>
                  <a:cubicBezTo>
                    <a:pt x="104" y="632"/>
                    <a:pt x="104" y="632"/>
                    <a:pt x="104" y="632"/>
                  </a:cubicBezTo>
                  <a:cubicBezTo>
                    <a:pt x="106" y="630"/>
                    <a:pt x="107" y="629"/>
                    <a:pt x="109" y="627"/>
                  </a:cubicBezTo>
                  <a:cubicBezTo>
                    <a:pt x="111" y="629"/>
                    <a:pt x="113" y="631"/>
                    <a:pt x="115" y="634"/>
                  </a:cubicBezTo>
                  <a:cubicBezTo>
                    <a:pt x="114" y="635"/>
                    <a:pt x="113" y="636"/>
                    <a:pt x="113" y="637"/>
                  </a:cubicBezTo>
                  <a:cubicBezTo>
                    <a:pt x="112" y="639"/>
                    <a:pt x="114" y="640"/>
                    <a:pt x="115" y="639"/>
                  </a:cubicBezTo>
                  <a:cubicBezTo>
                    <a:pt x="115" y="638"/>
                    <a:pt x="116" y="638"/>
                    <a:pt x="116" y="638"/>
                  </a:cubicBezTo>
                  <a:cubicBezTo>
                    <a:pt x="116" y="639"/>
                    <a:pt x="115" y="640"/>
                    <a:pt x="115" y="641"/>
                  </a:cubicBezTo>
                  <a:cubicBezTo>
                    <a:pt x="115" y="642"/>
                    <a:pt x="117" y="643"/>
                    <a:pt x="117" y="641"/>
                  </a:cubicBezTo>
                  <a:cubicBezTo>
                    <a:pt x="117" y="640"/>
                    <a:pt x="118" y="639"/>
                    <a:pt x="118" y="638"/>
                  </a:cubicBezTo>
                  <a:cubicBezTo>
                    <a:pt x="127" y="651"/>
                    <a:pt x="133" y="668"/>
                    <a:pt x="141" y="678"/>
                  </a:cubicBezTo>
                  <a:cubicBezTo>
                    <a:pt x="146" y="685"/>
                    <a:pt x="153" y="687"/>
                    <a:pt x="158" y="679"/>
                  </a:cubicBezTo>
                  <a:cubicBezTo>
                    <a:pt x="159" y="677"/>
                    <a:pt x="160" y="676"/>
                    <a:pt x="160" y="675"/>
                  </a:cubicBezTo>
                  <a:cubicBezTo>
                    <a:pt x="161" y="675"/>
                    <a:pt x="161" y="675"/>
                    <a:pt x="161" y="674"/>
                  </a:cubicBezTo>
                  <a:cubicBezTo>
                    <a:pt x="162" y="673"/>
                    <a:pt x="163" y="673"/>
                    <a:pt x="163" y="672"/>
                  </a:cubicBezTo>
                  <a:cubicBezTo>
                    <a:pt x="173" y="666"/>
                    <a:pt x="174" y="700"/>
                    <a:pt x="190" y="691"/>
                  </a:cubicBezTo>
                  <a:cubicBezTo>
                    <a:pt x="202" y="684"/>
                    <a:pt x="203" y="691"/>
                    <a:pt x="214" y="697"/>
                  </a:cubicBezTo>
                  <a:cubicBezTo>
                    <a:pt x="227" y="704"/>
                    <a:pt x="268" y="705"/>
                    <a:pt x="252" y="734"/>
                  </a:cubicBezTo>
                  <a:cubicBezTo>
                    <a:pt x="251" y="736"/>
                    <a:pt x="253" y="737"/>
                    <a:pt x="254" y="736"/>
                  </a:cubicBezTo>
                  <a:cubicBezTo>
                    <a:pt x="263" y="722"/>
                    <a:pt x="258" y="710"/>
                    <a:pt x="246" y="699"/>
                  </a:cubicBezTo>
                  <a:cubicBezTo>
                    <a:pt x="244" y="698"/>
                    <a:pt x="241" y="697"/>
                    <a:pt x="239" y="697"/>
                  </a:cubicBezTo>
                  <a:cubicBezTo>
                    <a:pt x="220" y="702"/>
                    <a:pt x="211" y="689"/>
                    <a:pt x="200" y="675"/>
                  </a:cubicBezTo>
                  <a:cubicBezTo>
                    <a:pt x="200" y="675"/>
                    <a:pt x="199" y="675"/>
                    <a:pt x="199" y="675"/>
                  </a:cubicBezTo>
                  <a:cubicBezTo>
                    <a:pt x="277" y="581"/>
                    <a:pt x="353" y="486"/>
                    <a:pt x="431" y="392"/>
                  </a:cubicBezTo>
                  <a:cubicBezTo>
                    <a:pt x="506" y="301"/>
                    <a:pt x="586" y="212"/>
                    <a:pt x="658" y="119"/>
                  </a:cubicBezTo>
                  <a:cubicBezTo>
                    <a:pt x="659" y="117"/>
                    <a:pt x="658" y="116"/>
                    <a:pt x="656" y="116"/>
                  </a:cubicBezTo>
                  <a:close/>
                  <a:moveTo>
                    <a:pt x="423" y="157"/>
                  </a:moveTo>
                  <a:cubicBezTo>
                    <a:pt x="428" y="165"/>
                    <a:pt x="434" y="172"/>
                    <a:pt x="442" y="178"/>
                  </a:cubicBezTo>
                  <a:cubicBezTo>
                    <a:pt x="434" y="184"/>
                    <a:pt x="424" y="192"/>
                    <a:pt x="435" y="174"/>
                  </a:cubicBezTo>
                  <a:cubicBezTo>
                    <a:pt x="436" y="173"/>
                    <a:pt x="434" y="171"/>
                    <a:pt x="433" y="172"/>
                  </a:cubicBezTo>
                  <a:cubicBezTo>
                    <a:pt x="422" y="180"/>
                    <a:pt x="419" y="182"/>
                    <a:pt x="427" y="167"/>
                  </a:cubicBezTo>
                  <a:cubicBezTo>
                    <a:pt x="428" y="166"/>
                    <a:pt x="426" y="165"/>
                    <a:pt x="425" y="165"/>
                  </a:cubicBezTo>
                  <a:cubicBezTo>
                    <a:pt x="411" y="172"/>
                    <a:pt x="415" y="168"/>
                    <a:pt x="423" y="157"/>
                  </a:cubicBezTo>
                  <a:cubicBezTo>
                    <a:pt x="423" y="157"/>
                    <a:pt x="423" y="157"/>
                    <a:pt x="423" y="157"/>
                  </a:cubicBezTo>
                  <a:close/>
                  <a:moveTo>
                    <a:pt x="422" y="155"/>
                  </a:moveTo>
                  <a:cubicBezTo>
                    <a:pt x="421" y="155"/>
                    <a:pt x="421" y="155"/>
                    <a:pt x="420" y="155"/>
                  </a:cubicBezTo>
                  <a:cubicBezTo>
                    <a:pt x="397" y="175"/>
                    <a:pt x="413" y="156"/>
                    <a:pt x="418" y="149"/>
                  </a:cubicBezTo>
                  <a:cubicBezTo>
                    <a:pt x="419" y="151"/>
                    <a:pt x="420" y="153"/>
                    <a:pt x="422" y="155"/>
                  </a:cubicBezTo>
                  <a:close/>
                  <a:moveTo>
                    <a:pt x="414" y="135"/>
                  </a:moveTo>
                  <a:cubicBezTo>
                    <a:pt x="382" y="163"/>
                    <a:pt x="407" y="133"/>
                    <a:pt x="417" y="122"/>
                  </a:cubicBezTo>
                  <a:cubicBezTo>
                    <a:pt x="415" y="126"/>
                    <a:pt x="414" y="130"/>
                    <a:pt x="414" y="135"/>
                  </a:cubicBezTo>
                  <a:close/>
                  <a:moveTo>
                    <a:pt x="521" y="21"/>
                  </a:moveTo>
                  <a:cubicBezTo>
                    <a:pt x="509" y="44"/>
                    <a:pt x="482" y="59"/>
                    <a:pt x="461" y="73"/>
                  </a:cubicBezTo>
                  <a:cubicBezTo>
                    <a:pt x="474" y="60"/>
                    <a:pt x="487" y="47"/>
                    <a:pt x="501" y="34"/>
                  </a:cubicBezTo>
                  <a:cubicBezTo>
                    <a:pt x="528" y="7"/>
                    <a:pt x="494" y="45"/>
                    <a:pt x="489" y="50"/>
                  </a:cubicBezTo>
                  <a:cubicBezTo>
                    <a:pt x="488" y="52"/>
                    <a:pt x="490" y="53"/>
                    <a:pt x="491" y="52"/>
                  </a:cubicBezTo>
                  <a:cubicBezTo>
                    <a:pt x="504" y="40"/>
                    <a:pt x="516" y="30"/>
                    <a:pt x="522" y="13"/>
                  </a:cubicBezTo>
                  <a:cubicBezTo>
                    <a:pt x="523" y="12"/>
                    <a:pt x="521" y="11"/>
                    <a:pt x="520" y="12"/>
                  </a:cubicBezTo>
                  <a:cubicBezTo>
                    <a:pt x="514" y="18"/>
                    <a:pt x="507" y="24"/>
                    <a:pt x="501" y="30"/>
                  </a:cubicBezTo>
                  <a:cubicBezTo>
                    <a:pt x="507" y="23"/>
                    <a:pt x="513" y="16"/>
                    <a:pt x="517" y="7"/>
                  </a:cubicBezTo>
                  <a:cubicBezTo>
                    <a:pt x="524" y="7"/>
                    <a:pt x="526" y="11"/>
                    <a:pt x="521" y="21"/>
                  </a:cubicBezTo>
                  <a:close/>
                  <a:moveTo>
                    <a:pt x="500" y="27"/>
                  </a:moveTo>
                  <a:cubicBezTo>
                    <a:pt x="491" y="37"/>
                    <a:pt x="480" y="45"/>
                    <a:pt x="470" y="53"/>
                  </a:cubicBezTo>
                  <a:cubicBezTo>
                    <a:pt x="468" y="55"/>
                    <a:pt x="465" y="57"/>
                    <a:pt x="463" y="59"/>
                  </a:cubicBezTo>
                  <a:cubicBezTo>
                    <a:pt x="478" y="42"/>
                    <a:pt x="495" y="26"/>
                    <a:pt x="512" y="11"/>
                  </a:cubicBezTo>
                  <a:cubicBezTo>
                    <a:pt x="519" y="4"/>
                    <a:pt x="501" y="26"/>
                    <a:pt x="500" y="27"/>
                  </a:cubicBezTo>
                  <a:close/>
                  <a:moveTo>
                    <a:pt x="507" y="9"/>
                  </a:moveTo>
                  <a:cubicBezTo>
                    <a:pt x="508" y="9"/>
                    <a:pt x="509" y="9"/>
                    <a:pt x="510" y="9"/>
                  </a:cubicBezTo>
                  <a:cubicBezTo>
                    <a:pt x="486" y="28"/>
                    <a:pt x="465" y="52"/>
                    <a:pt x="444" y="76"/>
                  </a:cubicBezTo>
                  <a:cubicBezTo>
                    <a:pt x="431" y="88"/>
                    <a:pt x="417" y="101"/>
                    <a:pt x="404" y="115"/>
                  </a:cubicBezTo>
                  <a:cubicBezTo>
                    <a:pt x="383" y="136"/>
                    <a:pt x="409" y="106"/>
                    <a:pt x="411" y="103"/>
                  </a:cubicBezTo>
                  <a:cubicBezTo>
                    <a:pt x="416" y="96"/>
                    <a:pt x="422" y="89"/>
                    <a:pt x="428" y="83"/>
                  </a:cubicBezTo>
                  <a:cubicBezTo>
                    <a:pt x="438" y="74"/>
                    <a:pt x="447" y="65"/>
                    <a:pt x="456" y="56"/>
                  </a:cubicBezTo>
                  <a:cubicBezTo>
                    <a:pt x="464" y="48"/>
                    <a:pt x="473" y="40"/>
                    <a:pt x="481" y="32"/>
                  </a:cubicBezTo>
                  <a:cubicBezTo>
                    <a:pt x="489" y="25"/>
                    <a:pt x="498" y="18"/>
                    <a:pt x="506" y="10"/>
                  </a:cubicBezTo>
                  <a:cubicBezTo>
                    <a:pt x="507" y="10"/>
                    <a:pt x="507" y="10"/>
                    <a:pt x="507" y="9"/>
                  </a:cubicBezTo>
                  <a:close/>
                  <a:moveTo>
                    <a:pt x="482" y="23"/>
                  </a:moveTo>
                  <a:cubicBezTo>
                    <a:pt x="482" y="23"/>
                    <a:pt x="482" y="23"/>
                    <a:pt x="482" y="23"/>
                  </a:cubicBezTo>
                  <a:cubicBezTo>
                    <a:pt x="484" y="21"/>
                    <a:pt x="486" y="19"/>
                    <a:pt x="488" y="17"/>
                  </a:cubicBezTo>
                  <a:cubicBezTo>
                    <a:pt x="493" y="15"/>
                    <a:pt x="497" y="13"/>
                    <a:pt x="501" y="12"/>
                  </a:cubicBezTo>
                  <a:cubicBezTo>
                    <a:pt x="496" y="16"/>
                    <a:pt x="491" y="20"/>
                    <a:pt x="486" y="24"/>
                  </a:cubicBezTo>
                  <a:cubicBezTo>
                    <a:pt x="486" y="25"/>
                    <a:pt x="485" y="25"/>
                    <a:pt x="485" y="25"/>
                  </a:cubicBezTo>
                  <a:cubicBezTo>
                    <a:pt x="465" y="42"/>
                    <a:pt x="446" y="60"/>
                    <a:pt x="428" y="80"/>
                  </a:cubicBezTo>
                  <a:cubicBezTo>
                    <a:pt x="420" y="87"/>
                    <a:pt x="413" y="94"/>
                    <a:pt x="405" y="101"/>
                  </a:cubicBezTo>
                  <a:cubicBezTo>
                    <a:pt x="416" y="91"/>
                    <a:pt x="430" y="70"/>
                    <a:pt x="444" y="57"/>
                  </a:cubicBezTo>
                  <a:cubicBezTo>
                    <a:pt x="457" y="45"/>
                    <a:pt x="469" y="34"/>
                    <a:pt x="482" y="23"/>
                  </a:cubicBezTo>
                  <a:cubicBezTo>
                    <a:pt x="482" y="23"/>
                    <a:pt x="482" y="23"/>
                    <a:pt x="482" y="23"/>
                  </a:cubicBezTo>
                  <a:close/>
                  <a:moveTo>
                    <a:pt x="470" y="27"/>
                  </a:moveTo>
                  <a:cubicBezTo>
                    <a:pt x="473" y="25"/>
                    <a:pt x="476" y="23"/>
                    <a:pt x="479" y="22"/>
                  </a:cubicBezTo>
                  <a:cubicBezTo>
                    <a:pt x="466" y="33"/>
                    <a:pt x="452" y="43"/>
                    <a:pt x="439" y="54"/>
                  </a:cubicBezTo>
                  <a:cubicBezTo>
                    <a:pt x="433" y="60"/>
                    <a:pt x="413" y="82"/>
                    <a:pt x="437" y="54"/>
                  </a:cubicBezTo>
                  <a:cubicBezTo>
                    <a:pt x="446" y="44"/>
                    <a:pt x="458" y="35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lose/>
                  <a:moveTo>
                    <a:pt x="390" y="150"/>
                  </a:moveTo>
                  <a:cubicBezTo>
                    <a:pt x="381" y="115"/>
                    <a:pt x="419" y="66"/>
                    <a:pt x="441" y="46"/>
                  </a:cubicBezTo>
                  <a:cubicBezTo>
                    <a:pt x="442" y="44"/>
                    <a:pt x="446" y="42"/>
                    <a:pt x="450" y="39"/>
                  </a:cubicBezTo>
                  <a:cubicBezTo>
                    <a:pt x="439" y="49"/>
                    <a:pt x="428" y="60"/>
                    <a:pt x="420" y="73"/>
                  </a:cubicBezTo>
                  <a:cubicBezTo>
                    <a:pt x="420" y="74"/>
                    <a:pt x="421" y="75"/>
                    <a:pt x="422" y="74"/>
                  </a:cubicBezTo>
                  <a:cubicBezTo>
                    <a:pt x="431" y="65"/>
                    <a:pt x="440" y="57"/>
                    <a:pt x="449" y="50"/>
                  </a:cubicBezTo>
                  <a:cubicBezTo>
                    <a:pt x="430" y="67"/>
                    <a:pt x="411" y="85"/>
                    <a:pt x="397" y="107"/>
                  </a:cubicBezTo>
                  <a:cubicBezTo>
                    <a:pt x="396" y="108"/>
                    <a:pt x="398" y="109"/>
                    <a:pt x="399" y="109"/>
                  </a:cubicBezTo>
                  <a:cubicBezTo>
                    <a:pt x="404" y="104"/>
                    <a:pt x="409" y="100"/>
                    <a:pt x="414" y="95"/>
                  </a:cubicBezTo>
                  <a:cubicBezTo>
                    <a:pt x="405" y="106"/>
                    <a:pt x="397" y="117"/>
                    <a:pt x="389" y="129"/>
                  </a:cubicBezTo>
                  <a:cubicBezTo>
                    <a:pt x="389" y="131"/>
                    <a:pt x="390" y="132"/>
                    <a:pt x="391" y="131"/>
                  </a:cubicBezTo>
                  <a:cubicBezTo>
                    <a:pt x="398" y="124"/>
                    <a:pt x="405" y="117"/>
                    <a:pt x="412" y="110"/>
                  </a:cubicBezTo>
                  <a:cubicBezTo>
                    <a:pt x="400" y="123"/>
                    <a:pt x="390" y="137"/>
                    <a:pt x="392" y="143"/>
                  </a:cubicBezTo>
                  <a:cubicBezTo>
                    <a:pt x="392" y="144"/>
                    <a:pt x="394" y="144"/>
                    <a:pt x="393" y="143"/>
                  </a:cubicBezTo>
                  <a:cubicBezTo>
                    <a:pt x="389" y="131"/>
                    <a:pt x="435" y="89"/>
                    <a:pt x="443" y="81"/>
                  </a:cubicBezTo>
                  <a:cubicBezTo>
                    <a:pt x="445" y="79"/>
                    <a:pt x="447" y="77"/>
                    <a:pt x="449" y="75"/>
                  </a:cubicBezTo>
                  <a:cubicBezTo>
                    <a:pt x="454" y="70"/>
                    <a:pt x="460" y="65"/>
                    <a:pt x="466" y="60"/>
                  </a:cubicBezTo>
                  <a:cubicBezTo>
                    <a:pt x="475" y="53"/>
                    <a:pt x="484" y="46"/>
                    <a:pt x="493" y="38"/>
                  </a:cubicBezTo>
                  <a:cubicBezTo>
                    <a:pt x="477" y="53"/>
                    <a:pt x="462" y="69"/>
                    <a:pt x="447" y="84"/>
                  </a:cubicBezTo>
                  <a:cubicBezTo>
                    <a:pt x="438" y="92"/>
                    <a:pt x="429" y="101"/>
                    <a:pt x="422" y="112"/>
                  </a:cubicBezTo>
                  <a:cubicBezTo>
                    <a:pt x="411" y="124"/>
                    <a:pt x="400" y="137"/>
                    <a:pt x="390" y="150"/>
                  </a:cubicBezTo>
                  <a:close/>
                  <a:moveTo>
                    <a:pt x="415" y="186"/>
                  </a:moveTo>
                  <a:cubicBezTo>
                    <a:pt x="414" y="186"/>
                    <a:pt x="414" y="186"/>
                    <a:pt x="415" y="187"/>
                  </a:cubicBezTo>
                  <a:cubicBezTo>
                    <a:pt x="405" y="177"/>
                    <a:pt x="396" y="166"/>
                    <a:pt x="391" y="154"/>
                  </a:cubicBezTo>
                  <a:cubicBezTo>
                    <a:pt x="414" y="142"/>
                    <a:pt x="412" y="138"/>
                    <a:pt x="398" y="159"/>
                  </a:cubicBezTo>
                  <a:cubicBezTo>
                    <a:pt x="397" y="160"/>
                    <a:pt x="399" y="162"/>
                    <a:pt x="400" y="161"/>
                  </a:cubicBezTo>
                  <a:cubicBezTo>
                    <a:pt x="419" y="150"/>
                    <a:pt x="408" y="157"/>
                    <a:pt x="401" y="169"/>
                  </a:cubicBezTo>
                  <a:cubicBezTo>
                    <a:pt x="401" y="170"/>
                    <a:pt x="402" y="172"/>
                    <a:pt x="403" y="171"/>
                  </a:cubicBezTo>
                  <a:cubicBezTo>
                    <a:pt x="417" y="163"/>
                    <a:pt x="415" y="162"/>
                    <a:pt x="407" y="175"/>
                  </a:cubicBezTo>
                  <a:cubicBezTo>
                    <a:pt x="406" y="176"/>
                    <a:pt x="408" y="177"/>
                    <a:pt x="409" y="177"/>
                  </a:cubicBezTo>
                  <a:cubicBezTo>
                    <a:pt x="423" y="169"/>
                    <a:pt x="420" y="174"/>
                    <a:pt x="415" y="186"/>
                  </a:cubicBezTo>
                  <a:close/>
                  <a:moveTo>
                    <a:pt x="421" y="193"/>
                  </a:moveTo>
                  <a:cubicBezTo>
                    <a:pt x="419" y="191"/>
                    <a:pt x="417" y="189"/>
                    <a:pt x="416" y="188"/>
                  </a:cubicBezTo>
                  <a:cubicBezTo>
                    <a:pt x="416" y="188"/>
                    <a:pt x="416" y="188"/>
                    <a:pt x="417" y="187"/>
                  </a:cubicBezTo>
                  <a:cubicBezTo>
                    <a:pt x="428" y="179"/>
                    <a:pt x="429" y="181"/>
                    <a:pt x="421" y="193"/>
                  </a:cubicBezTo>
                  <a:close/>
                  <a:moveTo>
                    <a:pt x="427" y="198"/>
                  </a:moveTo>
                  <a:cubicBezTo>
                    <a:pt x="426" y="197"/>
                    <a:pt x="424" y="196"/>
                    <a:pt x="423" y="195"/>
                  </a:cubicBezTo>
                  <a:cubicBezTo>
                    <a:pt x="438" y="186"/>
                    <a:pt x="441" y="180"/>
                    <a:pt x="427" y="198"/>
                  </a:cubicBezTo>
                  <a:close/>
                  <a:moveTo>
                    <a:pt x="445" y="180"/>
                  </a:moveTo>
                  <a:cubicBezTo>
                    <a:pt x="447" y="182"/>
                    <a:pt x="449" y="183"/>
                    <a:pt x="452" y="185"/>
                  </a:cubicBezTo>
                  <a:cubicBezTo>
                    <a:pt x="438" y="193"/>
                    <a:pt x="430" y="199"/>
                    <a:pt x="445" y="180"/>
                  </a:cubicBezTo>
                  <a:close/>
                  <a:moveTo>
                    <a:pt x="455" y="187"/>
                  </a:moveTo>
                  <a:cubicBezTo>
                    <a:pt x="457" y="189"/>
                    <a:pt x="459" y="190"/>
                    <a:pt x="461" y="191"/>
                  </a:cubicBezTo>
                  <a:cubicBezTo>
                    <a:pt x="452" y="198"/>
                    <a:pt x="436" y="210"/>
                    <a:pt x="455" y="187"/>
                  </a:cubicBezTo>
                  <a:close/>
                  <a:moveTo>
                    <a:pt x="276" y="314"/>
                  </a:moveTo>
                  <a:cubicBezTo>
                    <a:pt x="311" y="270"/>
                    <a:pt x="290" y="299"/>
                    <a:pt x="268" y="325"/>
                  </a:cubicBezTo>
                  <a:cubicBezTo>
                    <a:pt x="259" y="336"/>
                    <a:pt x="250" y="347"/>
                    <a:pt x="240" y="358"/>
                  </a:cubicBezTo>
                  <a:cubicBezTo>
                    <a:pt x="252" y="343"/>
                    <a:pt x="265" y="329"/>
                    <a:pt x="276" y="314"/>
                  </a:cubicBezTo>
                  <a:close/>
                  <a:moveTo>
                    <a:pt x="56" y="565"/>
                  </a:moveTo>
                  <a:cubicBezTo>
                    <a:pt x="53" y="570"/>
                    <a:pt x="7" y="624"/>
                    <a:pt x="29" y="595"/>
                  </a:cubicBezTo>
                  <a:cubicBezTo>
                    <a:pt x="49" y="569"/>
                    <a:pt x="70" y="544"/>
                    <a:pt x="92" y="520"/>
                  </a:cubicBezTo>
                  <a:cubicBezTo>
                    <a:pt x="94" y="518"/>
                    <a:pt x="95" y="516"/>
                    <a:pt x="97" y="514"/>
                  </a:cubicBezTo>
                  <a:cubicBezTo>
                    <a:pt x="83" y="531"/>
                    <a:pt x="70" y="548"/>
                    <a:pt x="56" y="565"/>
                  </a:cubicBezTo>
                  <a:close/>
                  <a:moveTo>
                    <a:pt x="35" y="609"/>
                  </a:moveTo>
                  <a:cubicBezTo>
                    <a:pt x="36" y="607"/>
                    <a:pt x="37" y="605"/>
                    <a:pt x="39" y="602"/>
                  </a:cubicBezTo>
                  <a:cubicBezTo>
                    <a:pt x="49" y="585"/>
                    <a:pt x="63" y="570"/>
                    <a:pt x="76" y="554"/>
                  </a:cubicBezTo>
                  <a:cubicBezTo>
                    <a:pt x="85" y="544"/>
                    <a:pt x="93" y="534"/>
                    <a:pt x="102" y="524"/>
                  </a:cubicBezTo>
                  <a:cubicBezTo>
                    <a:pt x="91" y="538"/>
                    <a:pt x="79" y="553"/>
                    <a:pt x="68" y="567"/>
                  </a:cubicBezTo>
                  <a:cubicBezTo>
                    <a:pt x="57" y="581"/>
                    <a:pt x="46" y="595"/>
                    <a:pt x="35" y="609"/>
                  </a:cubicBezTo>
                  <a:close/>
                  <a:moveTo>
                    <a:pt x="594" y="141"/>
                  </a:moveTo>
                  <a:cubicBezTo>
                    <a:pt x="583" y="153"/>
                    <a:pt x="572" y="165"/>
                    <a:pt x="560" y="177"/>
                  </a:cubicBezTo>
                  <a:cubicBezTo>
                    <a:pt x="542" y="194"/>
                    <a:pt x="524" y="212"/>
                    <a:pt x="507" y="230"/>
                  </a:cubicBezTo>
                  <a:cubicBezTo>
                    <a:pt x="514" y="222"/>
                    <a:pt x="521" y="214"/>
                    <a:pt x="528" y="205"/>
                  </a:cubicBezTo>
                  <a:cubicBezTo>
                    <a:pt x="542" y="190"/>
                    <a:pt x="556" y="175"/>
                    <a:pt x="569" y="159"/>
                  </a:cubicBezTo>
                  <a:cubicBezTo>
                    <a:pt x="569" y="158"/>
                    <a:pt x="569" y="157"/>
                    <a:pt x="568" y="157"/>
                  </a:cubicBezTo>
                  <a:cubicBezTo>
                    <a:pt x="577" y="149"/>
                    <a:pt x="586" y="142"/>
                    <a:pt x="594" y="141"/>
                  </a:cubicBezTo>
                  <a:close/>
                  <a:moveTo>
                    <a:pt x="577" y="165"/>
                  </a:moveTo>
                  <a:cubicBezTo>
                    <a:pt x="607" y="138"/>
                    <a:pt x="577" y="169"/>
                    <a:pt x="573" y="173"/>
                  </a:cubicBezTo>
                  <a:cubicBezTo>
                    <a:pt x="563" y="183"/>
                    <a:pt x="552" y="194"/>
                    <a:pt x="542" y="204"/>
                  </a:cubicBezTo>
                  <a:cubicBezTo>
                    <a:pt x="532" y="214"/>
                    <a:pt x="523" y="224"/>
                    <a:pt x="513" y="235"/>
                  </a:cubicBezTo>
                  <a:cubicBezTo>
                    <a:pt x="534" y="212"/>
                    <a:pt x="554" y="189"/>
                    <a:pt x="575" y="167"/>
                  </a:cubicBezTo>
                  <a:cubicBezTo>
                    <a:pt x="575" y="166"/>
                    <a:pt x="576" y="166"/>
                    <a:pt x="577" y="165"/>
                  </a:cubicBezTo>
                  <a:close/>
                  <a:moveTo>
                    <a:pt x="354" y="443"/>
                  </a:moveTo>
                  <a:cubicBezTo>
                    <a:pt x="323" y="480"/>
                    <a:pt x="292" y="518"/>
                    <a:pt x="260" y="556"/>
                  </a:cubicBezTo>
                  <a:cubicBezTo>
                    <a:pt x="244" y="575"/>
                    <a:pt x="227" y="593"/>
                    <a:pt x="210" y="611"/>
                  </a:cubicBezTo>
                  <a:cubicBezTo>
                    <a:pt x="268" y="537"/>
                    <a:pt x="325" y="462"/>
                    <a:pt x="384" y="389"/>
                  </a:cubicBezTo>
                  <a:cubicBezTo>
                    <a:pt x="421" y="343"/>
                    <a:pt x="458" y="299"/>
                    <a:pt x="497" y="256"/>
                  </a:cubicBezTo>
                  <a:cubicBezTo>
                    <a:pt x="517" y="234"/>
                    <a:pt x="539" y="214"/>
                    <a:pt x="560" y="193"/>
                  </a:cubicBezTo>
                  <a:cubicBezTo>
                    <a:pt x="487" y="273"/>
                    <a:pt x="420" y="357"/>
                    <a:pt x="354" y="443"/>
                  </a:cubicBezTo>
                  <a:close/>
                  <a:moveTo>
                    <a:pt x="168" y="605"/>
                  </a:moveTo>
                  <a:cubicBezTo>
                    <a:pt x="161" y="612"/>
                    <a:pt x="136" y="627"/>
                    <a:pt x="133" y="634"/>
                  </a:cubicBezTo>
                  <a:cubicBezTo>
                    <a:pt x="153" y="599"/>
                    <a:pt x="193" y="567"/>
                    <a:pt x="224" y="537"/>
                  </a:cubicBezTo>
                  <a:cubicBezTo>
                    <a:pt x="210" y="554"/>
                    <a:pt x="196" y="571"/>
                    <a:pt x="182" y="589"/>
                  </a:cubicBezTo>
                  <a:cubicBezTo>
                    <a:pt x="177" y="594"/>
                    <a:pt x="172" y="599"/>
                    <a:pt x="168" y="605"/>
                  </a:cubicBezTo>
                  <a:close/>
                  <a:moveTo>
                    <a:pt x="174" y="606"/>
                  </a:moveTo>
                  <a:cubicBezTo>
                    <a:pt x="205" y="576"/>
                    <a:pt x="231" y="540"/>
                    <a:pt x="256" y="504"/>
                  </a:cubicBezTo>
                  <a:cubicBezTo>
                    <a:pt x="277" y="482"/>
                    <a:pt x="298" y="460"/>
                    <a:pt x="318" y="439"/>
                  </a:cubicBezTo>
                  <a:cubicBezTo>
                    <a:pt x="325" y="432"/>
                    <a:pt x="332" y="425"/>
                    <a:pt x="338" y="418"/>
                  </a:cubicBezTo>
                  <a:cubicBezTo>
                    <a:pt x="274" y="493"/>
                    <a:pt x="212" y="570"/>
                    <a:pt x="144" y="642"/>
                  </a:cubicBezTo>
                  <a:cubicBezTo>
                    <a:pt x="154" y="632"/>
                    <a:pt x="164" y="619"/>
                    <a:pt x="174" y="606"/>
                  </a:cubicBezTo>
                  <a:close/>
                  <a:moveTo>
                    <a:pt x="364" y="385"/>
                  </a:moveTo>
                  <a:cubicBezTo>
                    <a:pt x="393" y="350"/>
                    <a:pt x="421" y="314"/>
                    <a:pt x="453" y="281"/>
                  </a:cubicBezTo>
                  <a:cubicBezTo>
                    <a:pt x="469" y="265"/>
                    <a:pt x="485" y="249"/>
                    <a:pt x="501" y="233"/>
                  </a:cubicBezTo>
                  <a:cubicBezTo>
                    <a:pt x="456" y="284"/>
                    <a:pt x="411" y="335"/>
                    <a:pt x="364" y="385"/>
                  </a:cubicBezTo>
                  <a:close/>
                  <a:moveTo>
                    <a:pt x="509" y="235"/>
                  </a:moveTo>
                  <a:cubicBezTo>
                    <a:pt x="502" y="243"/>
                    <a:pt x="494" y="251"/>
                    <a:pt x="486" y="260"/>
                  </a:cubicBezTo>
                  <a:cubicBezTo>
                    <a:pt x="470" y="278"/>
                    <a:pt x="454" y="296"/>
                    <a:pt x="438" y="315"/>
                  </a:cubicBezTo>
                  <a:cubicBezTo>
                    <a:pt x="451" y="300"/>
                    <a:pt x="463" y="284"/>
                    <a:pt x="476" y="270"/>
                  </a:cubicBezTo>
                  <a:cubicBezTo>
                    <a:pt x="487" y="258"/>
                    <a:pt x="498" y="246"/>
                    <a:pt x="509" y="235"/>
                  </a:cubicBezTo>
                  <a:close/>
                  <a:moveTo>
                    <a:pt x="563" y="158"/>
                  </a:moveTo>
                  <a:cubicBezTo>
                    <a:pt x="564" y="158"/>
                    <a:pt x="564" y="159"/>
                    <a:pt x="565" y="159"/>
                  </a:cubicBezTo>
                  <a:cubicBezTo>
                    <a:pt x="549" y="177"/>
                    <a:pt x="534" y="195"/>
                    <a:pt x="518" y="213"/>
                  </a:cubicBezTo>
                  <a:cubicBezTo>
                    <a:pt x="496" y="235"/>
                    <a:pt x="473" y="257"/>
                    <a:pt x="451" y="279"/>
                  </a:cubicBezTo>
                  <a:cubicBezTo>
                    <a:pt x="411" y="319"/>
                    <a:pt x="377" y="366"/>
                    <a:pt x="340" y="410"/>
                  </a:cubicBezTo>
                  <a:cubicBezTo>
                    <a:pt x="333" y="418"/>
                    <a:pt x="326" y="426"/>
                    <a:pt x="320" y="433"/>
                  </a:cubicBezTo>
                  <a:cubicBezTo>
                    <a:pt x="302" y="451"/>
                    <a:pt x="285" y="469"/>
                    <a:pt x="268" y="487"/>
                  </a:cubicBezTo>
                  <a:cubicBezTo>
                    <a:pt x="275" y="477"/>
                    <a:pt x="283" y="466"/>
                    <a:pt x="290" y="455"/>
                  </a:cubicBezTo>
                  <a:cubicBezTo>
                    <a:pt x="306" y="438"/>
                    <a:pt x="322" y="422"/>
                    <a:pt x="337" y="406"/>
                  </a:cubicBezTo>
                  <a:cubicBezTo>
                    <a:pt x="378" y="363"/>
                    <a:pt x="414" y="316"/>
                    <a:pt x="451" y="270"/>
                  </a:cubicBezTo>
                  <a:cubicBezTo>
                    <a:pt x="451" y="270"/>
                    <a:pt x="451" y="270"/>
                    <a:pt x="451" y="270"/>
                  </a:cubicBezTo>
                  <a:cubicBezTo>
                    <a:pt x="487" y="234"/>
                    <a:pt x="530" y="199"/>
                    <a:pt x="559" y="157"/>
                  </a:cubicBezTo>
                  <a:cubicBezTo>
                    <a:pt x="560" y="156"/>
                    <a:pt x="559" y="155"/>
                    <a:pt x="558" y="155"/>
                  </a:cubicBezTo>
                  <a:cubicBezTo>
                    <a:pt x="559" y="153"/>
                    <a:pt x="561" y="151"/>
                    <a:pt x="562" y="150"/>
                  </a:cubicBezTo>
                  <a:cubicBezTo>
                    <a:pt x="563" y="152"/>
                    <a:pt x="563" y="155"/>
                    <a:pt x="563" y="158"/>
                  </a:cubicBezTo>
                  <a:close/>
                  <a:moveTo>
                    <a:pt x="301" y="439"/>
                  </a:moveTo>
                  <a:cubicBezTo>
                    <a:pt x="311" y="425"/>
                    <a:pt x="322" y="410"/>
                    <a:pt x="333" y="397"/>
                  </a:cubicBezTo>
                  <a:cubicBezTo>
                    <a:pt x="366" y="356"/>
                    <a:pt x="404" y="318"/>
                    <a:pt x="441" y="280"/>
                  </a:cubicBezTo>
                  <a:cubicBezTo>
                    <a:pt x="406" y="322"/>
                    <a:pt x="372" y="364"/>
                    <a:pt x="335" y="403"/>
                  </a:cubicBezTo>
                  <a:cubicBezTo>
                    <a:pt x="324" y="415"/>
                    <a:pt x="312" y="427"/>
                    <a:pt x="301" y="439"/>
                  </a:cubicBezTo>
                  <a:close/>
                  <a:moveTo>
                    <a:pt x="560" y="123"/>
                  </a:moveTo>
                  <a:cubicBezTo>
                    <a:pt x="560" y="123"/>
                    <a:pt x="559" y="123"/>
                    <a:pt x="559" y="123"/>
                  </a:cubicBezTo>
                  <a:cubicBezTo>
                    <a:pt x="535" y="147"/>
                    <a:pt x="547" y="131"/>
                    <a:pt x="559" y="119"/>
                  </a:cubicBezTo>
                  <a:cubicBezTo>
                    <a:pt x="560" y="120"/>
                    <a:pt x="560" y="122"/>
                    <a:pt x="560" y="123"/>
                  </a:cubicBezTo>
                  <a:close/>
                  <a:moveTo>
                    <a:pt x="527" y="139"/>
                  </a:moveTo>
                  <a:cubicBezTo>
                    <a:pt x="531" y="132"/>
                    <a:pt x="551" y="100"/>
                    <a:pt x="558" y="116"/>
                  </a:cubicBezTo>
                  <a:cubicBezTo>
                    <a:pt x="548" y="124"/>
                    <a:pt x="537" y="135"/>
                    <a:pt x="553" y="116"/>
                  </a:cubicBezTo>
                  <a:cubicBezTo>
                    <a:pt x="554" y="114"/>
                    <a:pt x="552" y="112"/>
                    <a:pt x="551" y="113"/>
                  </a:cubicBezTo>
                  <a:cubicBezTo>
                    <a:pt x="545" y="121"/>
                    <a:pt x="539" y="128"/>
                    <a:pt x="533" y="136"/>
                  </a:cubicBezTo>
                  <a:cubicBezTo>
                    <a:pt x="532" y="137"/>
                    <a:pt x="534" y="139"/>
                    <a:pt x="535" y="138"/>
                  </a:cubicBezTo>
                  <a:cubicBezTo>
                    <a:pt x="570" y="110"/>
                    <a:pt x="531" y="141"/>
                    <a:pt x="522" y="155"/>
                  </a:cubicBezTo>
                  <a:cubicBezTo>
                    <a:pt x="521" y="156"/>
                    <a:pt x="523" y="158"/>
                    <a:pt x="524" y="157"/>
                  </a:cubicBezTo>
                  <a:cubicBezTo>
                    <a:pt x="541" y="144"/>
                    <a:pt x="534" y="150"/>
                    <a:pt x="550" y="136"/>
                  </a:cubicBezTo>
                  <a:cubicBezTo>
                    <a:pt x="544" y="141"/>
                    <a:pt x="527" y="156"/>
                    <a:pt x="518" y="165"/>
                  </a:cubicBezTo>
                  <a:cubicBezTo>
                    <a:pt x="517" y="167"/>
                    <a:pt x="518" y="169"/>
                    <a:pt x="520" y="168"/>
                  </a:cubicBezTo>
                  <a:cubicBezTo>
                    <a:pt x="521" y="167"/>
                    <a:pt x="548" y="147"/>
                    <a:pt x="546" y="149"/>
                  </a:cubicBezTo>
                  <a:cubicBezTo>
                    <a:pt x="534" y="161"/>
                    <a:pt x="521" y="172"/>
                    <a:pt x="509" y="183"/>
                  </a:cubicBezTo>
                  <a:cubicBezTo>
                    <a:pt x="513" y="168"/>
                    <a:pt x="518" y="154"/>
                    <a:pt x="527" y="139"/>
                  </a:cubicBezTo>
                  <a:close/>
                  <a:moveTo>
                    <a:pt x="539" y="159"/>
                  </a:moveTo>
                  <a:cubicBezTo>
                    <a:pt x="546" y="152"/>
                    <a:pt x="553" y="146"/>
                    <a:pt x="560" y="139"/>
                  </a:cubicBezTo>
                  <a:cubicBezTo>
                    <a:pt x="561" y="137"/>
                    <a:pt x="559" y="136"/>
                    <a:pt x="558" y="137"/>
                  </a:cubicBezTo>
                  <a:cubicBezTo>
                    <a:pt x="500" y="182"/>
                    <a:pt x="548" y="140"/>
                    <a:pt x="560" y="126"/>
                  </a:cubicBezTo>
                  <a:cubicBezTo>
                    <a:pt x="561" y="132"/>
                    <a:pt x="562" y="139"/>
                    <a:pt x="562" y="145"/>
                  </a:cubicBezTo>
                  <a:cubicBezTo>
                    <a:pt x="554" y="149"/>
                    <a:pt x="546" y="154"/>
                    <a:pt x="539" y="159"/>
                  </a:cubicBezTo>
                  <a:close/>
                  <a:moveTo>
                    <a:pt x="493" y="219"/>
                  </a:moveTo>
                  <a:cubicBezTo>
                    <a:pt x="489" y="224"/>
                    <a:pt x="485" y="229"/>
                    <a:pt x="481" y="234"/>
                  </a:cubicBezTo>
                  <a:cubicBezTo>
                    <a:pt x="471" y="246"/>
                    <a:pt x="460" y="258"/>
                    <a:pt x="449" y="268"/>
                  </a:cubicBezTo>
                  <a:cubicBezTo>
                    <a:pt x="408" y="309"/>
                    <a:pt x="368" y="350"/>
                    <a:pt x="331" y="395"/>
                  </a:cubicBezTo>
                  <a:cubicBezTo>
                    <a:pt x="313" y="416"/>
                    <a:pt x="297" y="438"/>
                    <a:pt x="282" y="460"/>
                  </a:cubicBezTo>
                  <a:cubicBezTo>
                    <a:pt x="267" y="475"/>
                    <a:pt x="252" y="491"/>
                    <a:pt x="237" y="507"/>
                  </a:cubicBezTo>
                  <a:cubicBezTo>
                    <a:pt x="268" y="470"/>
                    <a:pt x="298" y="432"/>
                    <a:pt x="328" y="395"/>
                  </a:cubicBezTo>
                  <a:cubicBezTo>
                    <a:pt x="368" y="348"/>
                    <a:pt x="409" y="303"/>
                    <a:pt x="452" y="259"/>
                  </a:cubicBezTo>
                  <a:cubicBezTo>
                    <a:pt x="465" y="245"/>
                    <a:pt x="479" y="232"/>
                    <a:pt x="493" y="219"/>
                  </a:cubicBezTo>
                  <a:close/>
                  <a:moveTo>
                    <a:pt x="473" y="197"/>
                  </a:moveTo>
                  <a:cubicBezTo>
                    <a:pt x="476" y="199"/>
                    <a:pt x="479" y="200"/>
                    <a:pt x="482" y="201"/>
                  </a:cubicBezTo>
                  <a:cubicBezTo>
                    <a:pt x="458" y="219"/>
                    <a:pt x="436" y="239"/>
                    <a:pt x="415" y="261"/>
                  </a:cubicBezTo>
                  <a:cubicBezTo>
                    <a:pt x="434" y="239"/>
                    <a:pt x="453" y="218"/>
                    <a:pt x="473" y="197"/>
                  </a:cubicBezTo>
                  <a:close/>
                  <a:moveTo>
                    <a:pt x="418" y="266"/>
                  </a:moveTo>
                  <a:cubicBezTo>
                    <a:pt x="428" y="254"/>
                    <a:pt x="438" y="243"/>
                    <a:pt x="449" y="232"/>
                  </a:cubicBezTo>
                  <a:cubicBezTo>
                    <a:pt x="460" y="221"/>
                    <a:pt x="497" y="190"/>
                    <a:pt x="458" y="236"/>
                  </a:cubicBezTo>
                  <a:cubicBezTo>
                    <a:pt x="448" y="249"/>
                    <a:pt x="437" y="261"/>
                    <a:pt x="427" y="273"/>
                  </a:cubicBezTo>
                  <a:cubicBezTo>
                    <a:pt x="419" y="281"/>
                    <a:pt x="411" y="289"/>
                    <a:pt x="404" y="298"/>
                  </a:cubicBezTo>
                  <a:cubicBezTo>
                    <a:pt x="408" y="293"/>
                    <a:pt x="413" y="288"/>
                    <a:pt x="417" y="283"/>
                  </a:cubicBezTo>
                  <a:cubicBezTo>
                    <a:pt x="403" y="299"/>
                    <a:pt x="388" y="315"/>
                    <a:pt x="373" y="331"/>
                  </a:cubicBezTo>
                  <a:cubicBezTo>
                    <a:pt x="380" y="323"/>
                    <a:pt x="388" y="315"/>
                    <a:pt x="395" y="307"/>
                  </a:cubicBezTo>
                  <a:cubicBezTo>
                    <a:pt x="385" y="318"/>
                    <a:pt x="376" y="328"/>
                    <a:pt x="366" y="339"/>
                  </a:cubicBezTo>
                  <a:cubicBezTo>
                    <a:pt x="350" y="355"/>
                    <a:pt x="335" y="371"/>
                    <a:pt x="319" y="387"/>
                  </a:cubicBezTo>
                  <a:cubicBezTo>
                    <a:pt x="331" y="371"/>
                    <a:pt x="344" y="356"/>
                    <a:pt x="356" y="340"/>
                  </a:cubicBezTo>
                  <a:cubicBezTo>
                    <a:pt x="376" y="315"/>
                    <a:pt x="397" y="291"/>
                    <a:pt x="418" y="266"/>
                  </a:cubicBezTo>
                  <a:close/>
                  <a:moveTo>
                    <a:pt x="341" y="349"/>
                  </a:moveTo>
                  <a:cubicBezTo>
                    <a:pt x="324" y="372"/>
                    <a:pt x="307" y="394"/>
                    <a:pt x="290" y="416"/>
                  </a:cubicBezTo>
                  <a:cubicBezTo>
                    <a:pt x="273" y="433"/>
                    <a:pt x="257" y="449"/>
                    <a:pt x="240" y="466"/>
                  </a:cubicBezTo>
                  <a:cubicBezTo>
                    <a:pt x="275" y="428"/>
                    <a:pt x="308" y="389"/>
                    <a:pt x="341" y="349"/>
                  </a:cubicBezTo>
                  <a:close/>
                  <a:moveTo>
                    <a:pt x="277" y="433"/>
                  </a:moveTo>
                  <a:cubicBezTo>
                    <a:pt x="276" y="434"/>
                    <a:pt x="275" y="436"/>
                    <a:pt x="273" y="437"/>
                  </a:cubicBezTo>
                  <a:cubicBezTo>
                    <a:pt x="271" y="439"/>
                    <a:pt x="269" y="442"/>
                    <a:pt x="267" y="444"/>
                  </a:cubicBezTo>
                  <a:cubicBezTo>
                    <a:pt x="250" y="461"/>
                    <a:pt x="232" y="480"/>
                    <a:pt x="215" y="498"/>
                  </a:cubicBezTo>
                  <a:cubicBezTo>
                    <a:pt x="229" y="484"/>
                    <a:pt x="243" y="471"/>
                    <a:pt x="257" y="457"/>
                  </a:cubicBezTo>
                  <a:cubicBezTo>
                    <a:pt x="246" y="472"/>
                    <a:pt x="234" y="486"/>
                    <a:pt x="221" y="499"/>
                  </a:cubicBezTo>
                  <a:cubicBezTo>
                    <a:pt x="198" y="523"/>
                    <a:pt x="173" y="545"/>
                    <a:pt x="152" y="570"/>
                  </a:cubicBezTo>
                  <a:cubicBezTo>
                    <a:pt x="148" y="576"/>
                    <a:pt x="141" y="586"/>
                    <a:pt x="137" y="592"/>
                  </a:cubicBezTo>
                  <a:cubicBezTo>
                    <a:pt x="129" y="603"/>
                    <a:pt x="121" y="613"/>
                    <a:pt x="111" y="623"/>
                  </a:cubicBezTo>
                  <a:cubicBezTo>
                    <a:pt x="111" y="609"/>
                    <a:pt x="117" y="597"/>
                    <a:pt x="129" y="588"/>
                  </a:cubicBezTo>
                  <a:cubicBezTo>
                    <a:pt x="139" y="575"/>
                    <a:pt x="149" y="564"/>
                    <a:pt x="160" y="552"/>
                  </a:cubicBezTo>
                  <a:cubicBezTo>
                    <a:pt x="158" y="554"/>
                    <a:pt x="156" y="556"/>
                    <a:pt x="154" y="558"/>
                  </a:cubicBezTo>
                  <a:cubicBezTo>
                    <a:pt x="162" y="549"/>
                    <a:pt x="170" y="540"/>
                    <a:pt x="178" y="532"/>
                  </a:cubicBezTo>
                  <a:cubicBezTo>
                    <a:pt x="210" y="498"/>
                    <a:pt x="244" y="465"/>
                    <a:pt x="277" y="433"/>
                  </a:cubicBezTo>
                  <a:close/>
                  <a:moveTo>
                    <a:pt x="183" y="523"/>
                  </a:moveTo>
                  <a:cubicBezTo>
                    <a:pt x="172" y="534"/>
                    <a:pt x="161" y="545"/>
                    <a:pt x="150" y="556"/>
                  </a:cubicBezTo>
                  <a:cubicBezTo>
                    <a:pt x="141" y="566"/>
                    <a:pt x="132" y="577"/>
                    <a:pt x="122" y="587"/>
                  </a:cubicBezTo>
                  <a:cubicBezTo>
                    <a:pt x="118" y="592"/>
                    <a:pt x="87" y="622"/>
                    <a:pt x="114" y="591"/>
                  </a:cubicBezTo>
                  <a:cubicBezTo>
                    <a:pt x="135" y="567"/>
                    <a:pt x="159" y="545"/>
                    <a:pt x="183" y="523"/>
                  </a:cubicBezTo>
                  <a:close/>
                  <a:moveTo>
                    <a:pt x="142" y="557"/>
                  </a:moveTo>
                  <a:cubicBezTo>
                    <a:pt x="143" y="556"/>
                    <a:pt x="144" y="556"/>
                    <a:pt x="145" y="555"/>
                  </a:cubicBezTo>
                  <a:cubicBezTo>
                    <a:pt x="126" y="574"/>
                    <a:pt x="108" y="593"/>
                    <a:pt x="91" y="614"/>
                  </a:cubicBezTo>
                  <a:cubicBezTo>
                    <a:pt x="91" y="611"/>
                    <a:pt x="93" y="607"/>
                    <a:pt x="95" y="603"/>
                  </a:cubicBezTo>
                  <a:cubicBezTo>
                    <a:pt x="100" y="597"/>
                    <a:pt x="105" y="591"/>
                    <a:pt x="110" y="585"/>
                  </a:cubicBezTo>
                  <a:cubicBezTo>
                    <a:pt x="123" y="573"/>
                    <a:pt x="137" y="561"/>
                    <a:pt x="142" y="557"/>
                  </a:cubicBezTo>
                  <a:close/>
                  <a:moveTo>
                    <a:pt x="96" y="622"/>
                  </a:moveTo>
                  <a:cubicBezTo>
                    <a:pt x="91" y="627"/>
                    <a:pt x="82" y="637"/>
                    <a:pt x="80" y="639"/>
                  </a:cubicBezTo>
                  <a:cubicBezTo>
                    <a:pt x="84" y="634"/>
                    <a:pt x="88" y="628"/>
                    <a:pt x="92" y="622"/>
                  </a:cubicBezTo>
                  <a:cubicBezTo>
                    <a:pt x="92" y="623"/>
                    <a:pt x="92" y="623"/>
                    <a:pt x="92" y="623"/>
                  </a:cubicBezTo>
                  <a:cubicBezTo>
                    <a:pt x="93" y="624"/>
                    <a:pt x="94" y="623"/>
                    <a:pt x="93" y="622"/>
                  </a:cubicBezTo>
                  <a:cubicBezTo>
                    <a:pt x="93" y="621"/>
                    <a:pt x="93" y="621"/>
                    <a:pt x="93" y="621"/>
                  </a:cubicBezTo>
                  <a:cubicBezTo>
                    <a:pt x="93" y="620"/>
                    <a:pt x="93" y="620"/>
                    <a:pt x="94" y="619"/>
                  </a:cubicBezTo>
                  <a:cubicBezTo>
                    <a:pt x="95" y="620"/>
                    <a:pt x="95" y="620"/>
                    <a:pt x="96" y="620"/>
                  </a:cubicBezTo>
                  <a:cubicBezTo>
                    <a:pt x="96" y="620"/>
                    <a:pt x="96" y="620"/>
                    <a:pt x="96" y="620"/>
                  </a:cubicBezTo>
                  <a:cubicBezTo>
                    <a:pt x="96" y="621"/>
                    <a:pt x="96" y="622"/>
                    <a:pt x="96" y="622"/>
                  </a:cubicBezTo>
                  <a:close/>
                  <a:moveTo>
                    <a:pt x="250" y="426"/>
                  </a:moveTo>
                  <a:cubicBezTo>
                    <a:pt x="224" y="455"/>
                    <a:pt x="197" y="483"/>
                    <a:pt x="171" y="511"/>
                  </a:cubicBezTo>
                  <a:cubicBezTo>
                    <a:pt x="195" y="480"/>
                    <a:pt x="220" y="449"/>
                    <a:pt x="246" y="419"/>
                  </a:cubicBezTo>
                  <a:cubicBezTo>
                    <a:pt x="264" y="401"/>
                    <a:pt x="282" y="383"/>
                    <a:pt x="301" y="365"/>
                  </a:cubicBezTo>
                  <a:cubicBezTo>
                    <a:pt x="284" y="386"/>
                    <a:pt x="268" y="406"/>
                    <a:pt x="250" y="426"/>
                  </a:cubicBezTo>
                  <a:close/>
                  <a:moveTo>
                    <a:pt x="393" y="254"/>
                  </a:moveTo>
                  <a:cubicBezTo>
                    <a:pt x="389" y="259"/>
                    <a:pt x="385" y="264"/>
                    <a:pt x="381" y="269"/>
                  </a:cubicBezTo>
                  <a:cubicBezTo>
                    <a:pt x="374" y="276"/>
                    <a:pt x="367" y="284"/>
                    <a:pt x="360" y="292"/>
                  </a:cubicBezTo>
                  <a:cubicBezTo>
                    <a:pt x="341" y="311"/>
                    <a:pt x="323" y="332"/>
                    <a:pt x="305" y="351"/>
                  </a:cubicBezTo>
                  <a:cubicBezTo>
                    <a:pt x="286" y="371"/>
                    <a:pt x="267" y="392"/>
                    <a:pt x="249" y="412"/>
                  </a:cubicBezTo>
                  <a:cubicBezTo>
                    <a:pt x="246" y="415"/>
                    <a:pt x="244" y="418"/>
                    <a:pt x="241" y="420"/>
                  </a:cubicBezTo>
                  <a:cubicBezTo>
                    <a:pt x="256" y="401"/>
                    <a:pt x="271" y="382"/>
                    <a:pt x="286" y="363"/>
                  </a:cubicBezTo>
                  <a:cubicBezTo>
                    <a:pt x="315" y="331"/>
                    <a:pt x="344" y="299"/>
                    <a:pt x="372" y="267"/>
                  </a:cubicBezTo>
                  <a:cubicBezTo>
                    <a:pt x="386" y="253"/>
                    <a:pt x="411" y="231"/>
                    <a:pt x="393" y="254"/>
                  </a:cubicBezTo>
                  <a:close/>
                  <a:moveTo>
                    <a:pt x="379" y="252"/>
                  </a:moveTo>
                  <a:cubicBezTo>
                    <a:pt x="410" y="224"/>
                    <a:pt x="375" y="259"/>
                    <a:pt x="367" y="268"/>
                  </a:cubicBezTo>
                  <a:cubicBezTo>
                    <a:pt x="332" y="302"/>
                    <a:pt x="300" y="340"/>
                    <a:pt x="268" y="378"/>
                  </a:cubicBezTo>
                  <a:cubicBezTo>
                    <a:pt x="241" y="409"/>
                    <a:pt x="213" y="439"/>
                    <a:pt x="185" y="470"/>
                  </a:cubicBezTo>
                  <a:cubicBezTo>
                    <a:pt x="155" y="505"/>
                    <a:pt x="124" y="539"/>
                    <a:pt x="94" y="575"/>
                  </a:cubicBezTo>
                  <a:cubicBezTo>
                    <a:pt x="83" y="588"/>
                    <a:pt x="71" y="600"/>
                    <a:pt x="59" y="612"/>
                  </a:cubicBezTo>
                  <a:cubicBezTo>
                    <a:pt x="64" y="606"/>
                    <a:pt x="68" y="600"/>
                    <a:pt x="72" y="595"/>
                  </a:cubicBezTo>
                  <a:cubicBezTo>
                    <a:pt x="72" y="595"/>
                    <a:pt x="74" y="595"/>
                    <a:pt x="74" y="594"/>
                  </a:cubicBezTo>
                  <a:cubicBezTo>
                    <a:pt x="86" y="577"/>
                    <a:pt x="98" y="560"/>
                    <a:pt x="111" y="543"/>
                  </a:cubicBezTo>
                  <a:cubicBezTo>
                    <a:pt x="133" y="517"/>
                    <a:pt x="155" y="492"/>
                    <a:pt x="177" y="467"/>
                  </a:cubicBezTo>
                  <a:cubicBezTo>
                    <a:pt x="225" y="412"/>
                    <a:pt x="273" y="357"/>
                    <a:pt x="323" y="304"/>
                  </a:cubicBezTo>
                  <a:cubicBezTo>
                    <a:pt x="325" y="302"/>
                    <a:pt x="327" y="300"/>
                    <a:pt x="329" y="299"/>
                  </a:cubicBezTo>
                  <a:cubicBezTo>
                    <a:pt x="346" y="283"/>
                    <a:pt x="362" y="268"/>
                    <a:pt x="379" y="252"/>
                  </a:cubicBezTo>
                  <a:close/>
                  <a:moveTo>
                    <a:pt x="371" y="223"/>
                  </a:moveTo>
                  <a:cubicBezTo>
                    <a:pt x="369" y="226"/>
                    <a:pt x="366" y="230"/>
                    <a:pt x="364" y="233"/>
                  </a:cubicBezTo>
                  <a:cubicBezTo>
                    <a:pt x="363" y="235"/>
                    <a:pt x="365" y="236"/>
                    <a:pt x="366" y="235"/>
                  </a:cubicBezTo>
                  <a:cubicBezTo>
                    <a:pt x="374" y="231"/>
                    <a:pt x="371" y="237"/>
                    <a:pt x="365" y="246"/>
                  </a:cubicBezTo>
                  <a:cubicBezTo>
                    <a:pt x="359" y="231"/>
                    <a:pt x="363" y="225"/>
                    <a:pt x="371" y="223"/>
                  </a:cubicBezTo>
                  <a:close/>
                  <a:moveTo>
                    <a:pt x="194" y="429"/>
                  </a:moveTo>
                  <a:cubicBezTo>
                    <a:pt x="245" y="367"/>
                    <a:pt x="307" y="313"/>
                    <a:pt x="355" y="249"/>
                  </a:cubicBezTo>
                  <a:cubicBezTo>
                    <a:pt x="356" y="248"/>
                    <a:pt x="354" y="246"/>
                    <a:pt x="353" y="247"/>
                  </a:cubicBezTo>
                  <a:cubicBezTo>
                    <a:pt x="344" y="253"/>
                    <a:pt x="329" y="268"/>
                    <a:pt x="345" y="244"/>
                  </a:cubicBezTo>
                  <a:cubicBezTo>
                    <a:pt x="345" y="244"/>
                    <a:pt x="345" y="243"/>
                    <a:pt x="345" y="243"/>
                  </a:cubicBezTo>
                  <a:cubicBezTo>
                    <a:pt x="350" y="243"/>
                    <a:pt x="356" y="245"/>
                    <a:pt x="362" y="249"/>
                  </a:cubicBezTo>
                  <a:cubicBezTo>
                    <a:pt x="362" y="249"/>
                    <a:pt x="362" y="249"/>
                    <a:pt x="362" y="249"/>
                  </a:cubicBezTo>
                  <a:cubicBezTo>
                    <a:pt x="354" y="259"/>
                    <a:pt x="343" y="272"/>
                    <a:pt x="341" y="274"/>
                  </a:cubicBezTo>
                  <a:cubicBezTo>
                    <a:pt x="326" y="290"/>
                    <a:pt x="311" y="306"/>
                    <a:pt x="296" y="322"/>
                  </a:cubicBezTo>
                  <a:cubicBezTo>
                    <a:pt x="279" y="340"/>
                    <a:pt x="262" y="359"/>
                    <a:pt x="246" y="379"/>
                  </a:cubicBezTo>
                  <a:cubicBezTo>
                    <a:pt x="238" y="388"/>
                    <a:pt x="229" y="397"/>
                    <a:pt x="221" y="407"/>
                  </a:cubicBezTo>
                  <a:cubicBezTo>
                    <a:pt x="211" y="418"/>
                    <a:pt x="201" y="430"/>
                    <a:pt x="191" y="442"/>
                  </a:cubicBezTo>
                  <a:cubicBezTo>
                    <a:pt x="169" y="466"/>
                    <a:pt x="147" y="490"/>
                    <a:pt x="124" y="515"/>
                  </a:cubicBezTo>
                  <a:cubicBezTo>
                    <a:pt x="147" y="486"/>
                    <a:pt x="170" y="457"/>
                    <a:pt x="194" y="429"/>
                  </a:cubicBezTo>
                  <a:close/>
                  <a:moveTo>
                    <a:pt x="69" y="584"/>
                  </a:moveTo>
                  <a:cubicBezTo>
                    <a:pt x="69" y="583"/>
                    <a:pt x="70" y="583"/>
                    <a:pt x="71" y="582"/>
                  </a:cubicBezTo>
                  <a:cubicBezTo>
                    <a:pt x="91" y="557"/>
                    <a:pt x="113" y="532"/>
                    <a:pt x="135" y="508"/>
                  </a:cubicBezTo>
                  <a:cubicBezTo>
                    <a:pt x="123" y="522"/>
                    <a:pt x="111" y="535"/>
                    <a:pt x="100" y="550"/>
                  </a:cubicBezTo>
                  <a:cubicBezTo>
                    <a:pt x="79" y="577"/>
                    <a:pt x="61" y="616"/>
                    <a:pt x="31" y="635"/>
                  </a:cubicBezTo>
                  <a:cubicBezTo>
                    <a:pt x="43" y="618"/>
                    <a:pt x="56" y="601"/>
                    <a:pt x="69" y="584"/>
                  </a:cubicBezTo>
                  <a:close/>
                  <a:moveTo>
                    <a:pt x="26" y="636"/>
                  </a:moveTo>
                  <a:cubicBezTo>
                    <a:pt x="31" y="631"/>
                    <a:pt x="35" y="625"/>
                    <a:pt x="40" y="619"/>
                  </a:cubicBezTo>
                  <a:cubicBezTo>
                    <a:pt x="36" y="625"/>
                    <a:pt x="32" y="631"/>
                    <a:pt x="28" y="637"/>
                  </a:cubicBezTo>
                  <a:cubicBezTo>
                    <a:pt x="28" y="637"/>
                    <a:pt x="28" y="638"/>
                    <a:pt x="28" y="638"/>
                  </a:cubicBezTo>
                  <a:cubicBezTo>
                    <a:pt x="27" y="638"/>
                    <a:pt x="27" y="638"/>
                    <a:pt x="26" y="638"/>
                  </a:cubicBezTo>
                  <a:cubicBezTo>
                    <a:pt x="26" y="638"/>
                    <a:pt x="26" y="637"/>
                    <a:pt x="26" y="636"/>
                  </a:cubicBezTo>
                  <a:close/>
                  <a:moveTo>
                    <a:pt x="37" y="661"/>
                  </a:moveTo>
                  <a:cubicBezTo>
                    <a:pt x="40" y="656"/>
                    <a:pt x="44" y="652"/>
                    <a:pt x="47" y="647"/>
                  </a:cubicBezTo>
                  <a:cubicBezTo>
                    <a:pt x="47" y="647"/>
                    <a:pt x="47" y="648"/>
                    <a:pt x="47" y="648"/>
                  </a:cubicBezTo>
                  <a:cubicBezTo>
                    <a:pt x="45" y="655"/>
                    <a:pt x="35" y="674"/>
                    <a:pt x="29" y="656"/>
                  </a:cubicBezTo>
                  <a:cubicBezTo>
                    <a:pt x="28" y="651"/>
                    <a:pt x="28" y="645"/>
                    <a:pt x="27" y="640"/>
                  </a:cubicBezTo>
                  <a:cubicBezTo>
                    <a:pt x="34" y="637"/>
                    <a:pt x="40" y="632"/>
                    <a:pt x="46" y="626"/>
                  </a:cubicBezTo>
                  <a:cubicBezTo>
                    <a:pt x="40" y="633"/>
                    <a:pt x="34" y="641"/>
                    <a:pt x="29" y="650"/>
                  </a:cubicBezTo>
                  <a:cubicBezTo>
                    <a:pt x="28" y="651"/>
                    <a:pt x="30" y="652"/>
                    <a:pt x="31" y="651"/>
                  </a:cubicBezTo>
                  <a:cubicBezTo>
                    <a:pt x="56" y="614"/>
                    <a:pt x="90" y="584"/>
                    <a:pt x="119" y="551"/>
                  </a:cubicBezTo>
                  <a:cubicBezTo>
                    <a:pt x="149" y="516"/>
                    <a:pt x="180" y="481"/>
                    <a:pt x="211" y="446"/>
                  </a:cubicBezTo>
                  <a:cubicBezTo>
                    <a:pt x="220" y="436"/>
                    <a:pt x="230" y="425"/>
                    <a:pt x="239" y="415"/>
                  </a:cubicBezTo>
                  <a:cubicBezTo>
                    <a:pt x="228" y="429"/>
                    <a:pt x="216" y="444"/>
                    <a:pt x="204" y="459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170" y="495"/>
                    <a:pt x="138" y="531"/>
                    <a:pt x="106" y="567"/>
                  </a:cubicBezTo>
                  <a:cubicBezTo>
                    <a:pt x="81" y="594"/>
                    <a:pt x="50" y="621"/>
                    <a:pt x="33" y="653"/>
                  </a:cubicBezTo>
                  <a:cubicBezTo>
                    <a:pt x="32" y="654"/>
                    <a:pt x="33" y="654"/>
                    <a:pt x="34" y="654"/>
                  </a:cubicBezTo>
                  <a:cubicBezTo>
                    <a:pt x="34" y="652"/>
                    <a:pt x="36" y="651"/>
                    <a:pt x="36" y="649"/>
                  </a:cubicBezTo>
                  <a:cubicBezTo>
                    <a:pt x="35" y="652"/>
                    <a:pt x="33" y="655"/>
                    <a:pt x="31" y="659"/>
                  </a:cubicBezTo>
                  <a:cubicBezTo>
                    <a:pt x="31" y="659"/>
                    <a:pt x="32" y="660"/>
                    <a:pt x="32" y="659"/>
                  </a:cubicBezTo>
                  <a:cubicBezTo>
                    <a:pt x="38" y="649"/>
                    <a:pt x="45" y="640"/>
                    <a:pt x="53" y="631"/>
                  </a:cubicBezTo>
                  <a:cubicBezTo>
                    <a:pt x="48" y="641"/>
                    <a:pt x="40" y="649"/>
                    <a:pt x="35" y="660"/>
                  </a:cubicBezTo>
                  <a:cubicBezTo>
                    <a:pt x="35" y="661"/>
                    <a:pt x="36" y="661"/>
                    <a:pt x="37" y="661"/>
                  </a:cubicBezTo>
                  <a:close/>
                  <a:moveTo>
                    <a:pt x="76" y="641"/>
                  </a:moveTo>
                  <a:cubicBezTo>
                    <a:pt x="70" y="635"/>
                    <a:pt x="61" y="630"/>
                    <a:pt x="55" y="633"/>
                  </a:cubicBezTo>
                  <a:cubicBezTo>
                    <a:pt x="56" y="630"/>
                    <a:pt x="58" y="626"/>
                    <a:pt x="59" y="623"/>
                  </a:cubicBezTo>
                  <a:cubicBezTo>
                    <a:pt x="59" y="621"/>
                    <a:pt x="57" y="621"/>
                    <a:pt x="56" y="622"/>
                  </a:cubicBezTo>
                  <a:cubicBezTo>
                    <a:pt x="51" y="631"/>
                    <a:pt x="43" y="639"/>
                    <a:pt x="37" y="649"/>
                  </a:cubicBezTo>
                  <a:cubicBezTo>
                    <a:pt x="61" y="610"/>
                    <a:pt x="102" y="574"/>
                    <a:pt x="133" y="541"/>
                  </a:cubicBezTo>
                  <a:cubicBezTo>
                    <a:pt x="147" y="526"/>
                    <a:pt x="161" y="511"/>
                    <a:pt x="174" y="496"/>
                  </a:cubicBezTo>
                  <a:cubicBezTo>
                    <a:pt x="167" y="506"/>
                    <a:pt x="159" y="515"/>
                    <a:pt x="151" y="524"/>
                  </a:cubicBezTo>
                  <a:cubicBezTo>
                    <a:pt x="140" y="537"/>
                    <a:pt x="129" y="550"/>
                    <a:pt x="119" y="564"/>
                  </a:cubicBezTo>
                  <a:cubicBezTo>
                    <a:pt x="98" y="584"/>
                    <a:pt x="76" y="605"/>
                    <a:pt x="65" y="628"/>
                  </a:cubicBezTo>
                  <a:cubicBezTo>
                    <a:pt x="64" y="630"/>
                    <a:pt x="66" y="631"/>
                    <a:pt x="67" y="630"/>
                  </a:cubicBezTo>
                  <a:cubicBezTo>
                    <a:pt x="72" y="625"/>
                    <a:pt x="77" y="620"/>
                    <a:pt x="82" y="614"/>
                  </a:cubicBezTo>
                  <a:cubicBezTo>
                    <a:pt x="78" y="621"/>
                    <a:pt x="73" y="627"/>
                    <a:pt x="69" y="634"/>
                  </a:cubicBezTo>
                  <a:cubicBezTo>
                    <a:pt x="68" y="635"/>
                    <a:pt x="71" y="637"/>
                    <a:pt x="72" y="635"/>
                  </a:cubicBezTo>
                  <a:cubicBezTo>
                    <a:pt x="77" y="627"/>
                    <a:pt x="83" y="619"/>
                    <a:pt x="89" y="611"/>
                  </a:cubicBezTo>
                  <a:cubicBezTo>
                    <a:pt x="89" y="613"/>
                    <a:pt x="89" y="616"/>
                    <a:pt x="89" y="618"/>
                  </a:cubicBezTo>
                  <a:cubicBezTo>
                    <a:pt x="85" y="623"/>
                    <a:pt x="80" y="629"/>
                    <a:pt x="76" y="635"/>
                  </a:cubicBezTo>
                  <a:cubicBezTo>
                    <a:pt x="75" y="637"/>
                    <a:pt x="78" y="638"/>
                    <a:pt x="79" y="636"/>
                  </a:cubicBezTo>
                  <a:cubicBezTo>
                    <a:pt x="79" y="636"/>
                    <a:pt x="80" y="635"/>
                    <a:pt x="80" y="634"/>
                  </a:cubicBezTo>
                  <a:cubicBezTo>
                    <a:pt x="79" y="637"/>
                    <a:pt x="77" y="639"/>
                    <a:pt x="76" y="641"/>
                  </a:cubicBezTo>
                  <a:close/>
                  <a:moveTo>
                    <a:pt x="78" y="644"/>
                  </a:moveTo>
                  <a:cubicBezTo>
                    <a:pt x="84" y="639"/>
                    <a:pt x="90" y="633"/>
                    <a:pt x="96" y="627"/>
                  </a:cubicBezTo>
                  <a:cubicBezTo>
                    <a:pt x="92" y="631"/>
                    <a:pt x="85" y="640"/>
                    <a:pt x="82" y="647"/>
                  </a:cubicBezTo>
                  <a:cubicBezTo>
                    <a:pt x="81" y="648"/>
                    <a:pt x="82" y="650"/>
                    <a:pt x="84" y="649"/>
                  </a:cubicBezTo>
                  <a:cubicBezTo>
                    <a:pt x="87" y="647"/>
                    <a:pt x="89" y="645"/>
                    <a:pt x="92" y="643"/>
                  </a:cubicBezTo>
                  <a:cubicBezTo>
                    <a:pt x="93" y="642"/>
                    <a:pt x="95" y="640"/>
                    <a:pt x="96" y="639"/>
                  </a:cubicBezTo>
                  <a:cubicBezTo>
                    <a:pt x="91" y="646"/>
                    <a:pt x="86" y="652"/>
                    <a:pt x="83" y="660"/>
                  </a:cubicBezTo>
                  <a:cubicBezTo>
                    <a:pt x="82" y="662"/>
                    <a:pt x="84" y="663"/>
                    <a:pt x="85" y="662"/>
                  </a:cubicBezTo>
                  <a:cubicBezTo>
                    <a:pt x="89" y="659"/>
                    <a:pt x="92" y="656"/>
                    <a:pt x="96" y="653"/>
                  </a:cubicBezTo>
                  <a:cubicBezTo>
                    <a:pt x="90" y="660"/>
                    <a:pt x="85" y="668"/>
                    <a:pt x="79" y="676"/>
                  </a:cubicBezTo>
                  <a:cubicBezTo>
                    <a:pt x="80" y="673"/>
                    <a:pt x="80" y="670"/>
                    <a:pt x="81" y="667"/>
                  </a:cubicBezTo>
                  <a:cubicBezTo>
                    <a:pt x="82" y="662"/>
                    <a:pt x="83" y="656"/>
                    <a:pt x="82" y="651"/>
                  </a:cubicBezTo>
                  <a:cubicBezTo>
                    <a:pt x="81" y="649"/>
                    <a:pt x="80" y="646"/>
                    <a:pt x="78" y="644"/>
                  </a:cubicBezTo>
                  <a:close/>
                  <a:moveTo>
                    <a:pt x="97" y="627"/>
                  </a:moveTo>
                  <a:cubicBezTo>
                    <a:pt x="98" y="628"/>
                    <a:pt x="99" y="630"/>
                    <a:pt x="100" y="631"/>
                  </a:cubicBezTo>
                  <a:cubicBezTo>
                    <a:pt x="95" y="635"/>
                    <a:pt x="89" y="639"/>
                    <a:pt x="86" y="644"/>
                  </a:cubicBezTo>
                  <a:cubicBezTo>
                    <a:pt x="90" y="638"/>
                    <a:pt x="94" y="632"/>
                    <a:pt x="97" y="627"/>
                  </a:cubicBezTo>
                  <a:close/>
                  <a:moveTo>
                    <a:pt x="79" y="682"/>
                  </a:moveTo>
                  <a:cubicBezTo>
                    <a:pt x="79" y="682"/>
                    <a:pt x="79" y="682"/>
                    <a:pt x="79" y="682"/>
                  </a:cubicBezTo>
                  <a:cubicBezTo>
                    <a:pt x="89" y="671"/>
                    <a:pt x="99" y="660"/>
                    <a:pt x="109" y="649"/>
                  </a:cubicBezTo>
                  <a:cubicBezTo>
                    <a:pt x="99" y="659"/>
                    <a:pt x="90" y="674"/>
                    <a:pt x="82" y="687"/>
                  </a:cubicBezTo>
                  <a:cubicBezTo>
                    <a:pt x="81" y="685"/>
                    <a:pt x="80" y="684"/>
                    <a:pt x="79" y="682"/>
                  </a:cubicBezTo>
                  <a:close/>
                  <a:moveTo>
                    <a:pt x="96" y="687"/>
                  </a:moveTo>
                  <a:cubicBezTo>
                    <a:pt x="92" y="693"/>
                    <a:pt x="88" y="694"/>
                    <a:pt x="84" y="689"/>
                  </a:cubicBezTo>
                  <a:cubicBezTo>
                    <a:pt x="93" y="682"/>
                    <a:pt x="100" y="672"/>
                    <a:pt x="107" y="663"/>
                  </a:cubicBezTo>
                  <a:cubicBezTo>
                    <a:pt x="109" y="661"/>
                    <a:pt x="118" y="650"/>
                    <a:pt x="110" y="660"/>
                  </a:cubicBezTo>
                  <a:cubicBezTo>
                    <a:pt x="106" y="666"/>
                    <a:pt x="102" y="671"/>
                    <a:pt x="99" y="677"/>
                  </a:cubicBezTo>
                  <a:cubicBezTo>
                    <a:pt x="98" y="678"/>
                    <a:pt x="99" y="679"/>
                    <a:pt x="100" y="678"/>
                  </a:cubicBezTo>
                  <a:cubicBezTo>
                    <a:pt x="101" y="678"/>
                    <a:pt x="102" y="677"/>
                    <a:pt x="103" y="676"/>
                  </a:cubicBezTo>
                  <a:cubicBezTo>
                    <a:pt x="100" y="680"/>
                    <a:pt x="98" y="684"/>
                    <a:pt x="96" y="687"/>
                  </a:cubicBezTo>
                  <a:close/>
                  <a:moveTo>
                    <a:pt x="114" y="670"/>
                  </a:moveTo>
                  <a:cubicBezTo>
                    <a:pt x="114" y="670"/>
                    <a:pt x="114" y="671"/>
                    <a:pt x="114" y="671"/>
                  </a:cubicBezTo>
                  <a:cubicBezTo>
                    <a:pt x="114" y="671"/>
                    <a:pt x="114" y="672"/>
                    <a:pt x="114" y="672"/>
                  </a:cubicBezTo>
                  <a:cubicBezTo>
                    <a:pt x="112" y="671"/>
                    <a:pt x="111" y="672"/>
                    <a:pt x="109" y="672"/>
                  </a:cubicBezTo>
                  <a:cubicBezTo>
                    <a:pt x="108" y="672"/>
                    <a:pt x="107" y="672"/>
                    <a:pt x="107" y="673"/>
                  </a:cubicBezTo>
                  <a:cubicBezTo>
                    <a:pt x="110" y="670"/>
                    <a:pt x="112" y="668"/>
                    <a:pt x="115" y="665"/>
                  </a:cubicBezTo>
                  <a:cubicBezTo>
                    <a:pt x="125" y="656"/>
                    <a:pt x="116" y="668"/>
                    <a:pt x="115" y="670"/>
                  </a:cubicBezTo>
                  <a:cubicBezTo>
                    <a:pt x="115" y="669"/>
                    <a:pt x="115" y="669"/>
                    <a:pt x="114" y="670"/>
                  </a:cubicBezTo>
                  <a:close/>
                  <a:moveTo>
                    <a:pt x="119" y="673"/>
                  </a:moveTo>
                  <a:cubicBezTo>
                    <a:pt x="118" y="672"/>
                    <a:pt x="117" y="672"/>
                    <a:pt x="115" y="672"/>
                  </a:cubicBezTo>
                  <a:cubicBezTo>
                    <a:pt x="118" y="671"/>
                    <a:pt x="120" y="667"/>
                    <a:pt x="122" y="664"/>
                  </a:cubicBezTo>
                  <a:cubicBezTo>
                    <a:pt x="123" y="669"/>
                    <a:pt x="123" y="675"/>
                    <a:pt x="119" y="673"/>
                  </a:cubicBezTo>
                  <a:close/>
                  <a:moveTo>
                    <a:pt x="118" y="654"/>
                  </a:moveTo>
                  <a:cubicBezTo>
                    <a:pt x="119" y="655"/>
                    <a:pt x="120" y="657"/>
                    <a:pt x="120" y="659"/>
                  </a:cubicBezTo>
                  <a:cubicBezTo>
                    <a:pt x="114" y="664"/>
                    <a:pt x="108" y="669"/>
                    <a:pt x="103" y="674"/>
                  </a:cubicBezTo>
                  <a:cubicBezTo>
                    <a:pt x="108" y="669"/>
                    <a:pt x="113" y="661"/>
                    <a:pt x="117" y="654"/>
                  </a:cubicBezTo>
                  <a:cubicBezTo>
                    <a:pt x="118" y="654"/>
                    <a:pt x="118" y="654"/>
                    <a:pt x="118" y="654"/>
                  </a:cubicBezTo>
                  <a:close/>
                  <a:moveTo>
                    <a:pt x="116" y="652"/>
                  </a:moveTo>
                  <a:cubicBezTo>
                    <a:pt x="105" y="661"/>
                    <a:pt x="97" y="672"/>
                    <a:pt x="88" y="682"/>
                  </a:cubicBezTo>
                  <a:cubicBezTo>
                    <a:pt x="90" y="679"/>
                    <a:pt x="93" y="675"/>
                    <a:pt x="96" y="671"/>
                  </a:cubicBezTo>
                  <a:cubicBezTo>
                    <a:pt x="101" y="663"/>
                    <a:pt x="106" y="655"/>
                    <a:pt x="112" y="647"/>
                  </a:cubicBezTo>
                  <a:cubicBezTo>
                    <a:pt x="113" y="648"/>
                    <a:pt x="115" y="650"/>
                    <a:pt x="116" y="652"/>
                  </a:cubicBezTo>
                  <a:close/>
                  <a:moveTo>
                    <a:pt x="110" y="644"/>
                  </a:moveTo>
                  <a:cubicBezTo>
                    <a:pt x="103" y="651"/>
                    <a:pt x="96" y="658"/>
                    <a:pt x="90" y="666"/>
                  </a:cubicBezTo>
                  <a:cubicBezTo>
                    <a:pt x="90" y="665"/>
                    <a:pt x="91" y="664"/>
                    <a:pt x="92" y="663"/>
                  </a:cubicBezTo>
                  <a:cubicBezTo>
                    <a:pt x="97" y="656"/>
                    <a:pt x="102" y="649"/>
                    <a:pt x="108" y="642"/>
                  </a:cubicBezTo>
                  <a:cubicBezTo>
                    <a:pt x="108" y="643"/>
                    <a:pt x="109" y="644"/>
                    <a:pt x="110" y="644"/>
                  </a:cubicBezTo>
                  <a:close/>
                  <a:moveTo>
                    <a:pt x="106" y="639"/>
                  </a:moveTo>
                  <a:cubicBezTo>
                    <a:pt x="100" y="645"/>
                    <a:pt x="90" y="651"/>
                    <a:pt x="87" y="657"/>
                  </a:cubicBezTo>
                  <a:cubicBezTo>
                    <a:pt x="91" y="649"/>
                    <a:pt x="97" y="642"/>
                    <a:pt x="102" y="635"/>
                  </a:cubicBezTo>
                  <a:cubicBezTo>
                    <a:pt x="103" y="636"/>
                    <a:pt x="104" y="638"/>
                    <a:pt x="106" y="639"/>
                  </a:cubicBezTo>
                  <a:close/>
                  <a:moveTo>
                    <a:pt x="105" y="622"/>
                  </a:moveTo>
                  <a:cubicBezTo>
                    <a:pt x="102" y="620"/>
                    <a:pt x="99" y="618"/>
                    <a:pt x="95" y="618"/>
                  </a:cubicBezTo>
                  <a:cubicBezTo>
                    <a:pt x="96" y="616"/>
                    <a:pt x="98" y="614"/>
                    <a:pt x="99" y="612"/>
                  </a:cubicBezTo>
                  <a:cubicBezTo>
                    <a:pt x="108" y="605"/>
                    <a:pt x="117" y="597"/>
                    <a:pt x="125" y="589"/>
                  </a:cubicBezTo>
                  <a:cubicBezTo>
                    <a:pt x="117" y="599"/>
                    <a:pt x="110" y="610"/>
                    <a:pt x="105" y="622"/>
                  </a:cubicBezTo>
                  <a:close/>
                  <a:moveTo>
                    <a:pt x="111" y="626"/>
                  </a:moveTo>
                  <a:cubicBezTo>
                    <a:pt x="125" y="613"/>
                    <a:pt x="136" y="598"/>
                    <a:pt x="147" y="583"/>
                  </a:cubicBezTo>
                  <a:cubicBezTo>
                    <a:pt x="168" y="552"/>
                    <a:pt x="197" y="527"/>
                    <a:pt x="223" y="501"/>
                  </a:cubicBezTo>
                  <a:cubicBezTo>
                    <a:pt x="245" y="478"/>
                    <a:pt x="265" y="454"/>
                    <a:pt x="285" y="429"/>
                  </a:cubicBezTo>
                  <a:cubicBezTo>
                    <a:pt x="300" y="414"/>
                    <a:pt x="315" y="399"/>
                    <a:pt x="330" y="384"/>
                  </a:cubicBezTo>
                  <a:cubicBezTo>
                    <a:pt x="303" y="416"/>
                    <a:pt x="275" y="448"/>
                    <a:pt x="247" y="479"/>
                  </a:cubicBezTo>
                  <a:cubicBezTo>
                    <a:pt x="202" y="529"/>
                    <a:pt x="152" y="574"/>
                    <a:pt x="116" y="632"/>
                  </a:cubicBezTo>
                  <a:cubicBezTo>
                    <a:pt x="114" y="630"/>
                    <a:pt x="113" y="628"/>
                    <a:pt x="111" y="626"/>
                  </a:cubicBezTo>
                  <a:close/>
                  <a:moveTo>
                    <a:pt x="165" y="570"/>
                  </a:moveTo>
                  <a:cubicBezTo>
                    <a:pt x="202" y="527"/>
                    <a:pt x="243" y="488"/>
                    <a:pt x="280" y="446"/>
                  </a:cubicBezTo>
                  <a:cubicBezTo>
                    <a:pt x="247" y="486"/>
                    <a:pt x="213" y="527"/>
                    <a:pt x="180" y="567"/>
                  </a:cubicBezTo>
                  <a:cubicBezTo>
                    <a:pt x="176" y="571"/>
                    <a:pt x="173" y="574"/>
                    <a:pt x="170" y="578"/>
                  </a:cubicBezTo>
                  <a:cubicBezTo>
                    <a:pt x="161" y="587"/>
                    <a:pt x="152" y="597"/>
                    <a:pt x="143" y="605"/>
                  </a:cubicBezTo>
                  <a:cubicBezTo>
                    <a:pt x="137" y="611"/>
                    <a:pt x="130" y="616"/>
                    <a:pt x="126" y="622"/>
                  </a:cubicBezTo>
                  <a:cubicBezTo>
                    <a:pt x="137" y="603"/>
                    <a:pt x="151" y="587"/>
                    <a:pt x="165" y="570"/>
                  </a:cubicBezTo>
                  <a:close/>
                  <a:moveTo>
                    <a:pt x="119" y="636"/>
                  </a:moveTo>
                  <a:cubicBezTo>
                    <a:pt x="119" y="635"/>
                    <a:pt x="119" y="635"/>
                    <a:pt x="120" y="634"/>
                  </a:cubicBezTo>
                  <a:cubicBezTo>
                    <a:pt x="122" y="632"/>
                    <a:pt x="124" y="630"/>
                    <a:pt x="127" y="628"/>
                  </a:cubicBezTo>
                  <a:cubicBezTo>
                    <a:pt x="126" y="628"/>
                    <a:pt x="125" y="627"/>
                    <a:pt x="125" y="626"/>
                  </a:cubicBezTo>
                  <a:cubicBezTo>
                    <a:pt x="130" y="618"/>
                    <a:pt x="138" y="611"/>
                    <a:pt x="146" y="604"/>
                  </a:cubicBezTo>
                  <a:cubicBezTo>
                    <a:pt x="143" y="608"/>
                    <a:pt x="139" y="611"/>
                    <a:pt x="136" y="615"/>
                  </a:cubicBezTo>
                  <a:cubicBezTo>
                    <a:pt x="134" y="618"/>
                    <a:pt x="133" y="621"/>
                    <a:pt x="132" y="623"/>
                  </a:cubicBezTo>
                  <a:cubicBezTo>
                    <a:pt x="158" y="597"/>
                    <a:pt x="184" y="569"/>
                    <a:pt x="208" y="541"/>
                  </a:cubicBezTo>
                  <a:cubicBezTo>
                    <a:pt x="213" y="536"/>
                    <a:pt x="218" y="531"/>
                    <a:pt x="223" y="525"/>
                  </a:cubicBezTo>
                  <a:cubicBezTo>
                    <a:pt x="239" y="508"/>
                    <a:pt x="255" y="492"/>
                    <a:pt x="271" y="475"/>
                  </a:cubicBezTo>
                  <a:cubicBezTo>
                    <a:pt x="264" y="485"/>
                    <a:pt x="257" y="495"/>
                    <a:pt x="250" y="505"/>
                  </a:cubicBezTo>
                  <a:cubicBezTo>
                    <a:pt x="249" y="506"/>
                    <a:pt x="248" y="508"/>
                    <a:pt x="247" y="509"/>
                  </a:cubicBezTo>
                  <a:cubicBezTo>
                    <a:pt x="235" y="522"/>
                    <a:pt x="223" y="534"/>
                    <a:pt x="211" y="547"/>
                  </a:cubicBezTo>
                  <a:cubicBezTo>
                    <a:pt x="181" y="578"/>
                    <a:pt x="145" y="607"/>
                    <a:pt x="124" y="643"/>
                  </a:cubicBezTo>
                  <a:cubicBezTo>
                    <a:pt x="123" y="642"/>
                    <a:pt x="123" y="641"/>
                    <a:pt x="122" y="641"/>
                  </a:cubicBezTo>
                  <a:cubicBezTo>
                    <a:pt x="121" y="639"/>
                    <a:pt x="120" y="637"/>
                    <a:pt x="119" y="636"/>
                  </a:cubicBezTo>
                  <a:close/>
                  <a:moveTo>
                    <a:pt x="125" y="646"/>
                  </a:moveTo>
                  <a:cubicBezTo>
                    <a:pt x="125" y="646"/>
                    <a:pt x="125" y="646"/>
                    <a:pt x="126" y="646"/>
                  </a:cubicBezTo>
                  <a:cubicBezTo>
                    <a:pt x="137" y="639"/>
                    <a:pt x="147" y="631"/>
                    <a:pt x="157" y="622"/>
                  </a:cubicBezTo>
                  <a:cubicBezTo>
                    <a:pt x="149" y="633"/>
                    <a:pt x="140" y="644"/>
                    <a:pt x="132" y="655"/>
                  </a:cubicBezTo>
                  <a:cubicBezTo>
                    <a:pt x="131" y="656"/>
                    <a:pt x="132" y="658"/>
                    <a:pt x="134" y="657"/>
                  </a:cubicBezTo>
                  <a:cubicBezTo>
                    <a:pt x="228" y="558"/>
                    <a:pt x="311" y="450"/>
                    <a:pt x="403" y="349"/>
                  </a:cubicBezTo>
                  <a:cubicBezTo>
                    <a:pt x="413" y="337"/>
                    <a:pt x="424" y="326"/>
                    <a:pt x="434" y="314"/>
                  </a:cubicBezTo>
                  <a:cubicBezTo>
                    <a:pt x="410" y="344"/>
                    <a:pt x="386" y="373"/>
                    <a:pt x="361" y="402"/>
                  </a:cubicBezTo>
                  <a:cubicBezTo>
                    <a:pt x="319" y="450"/>
                    <a:pt x="280" y="500"/>
                    <a:pt x="239" y="549"/>
                  </a:cubicBezTo>
                  <a:cubicBezTo>
                    <a:pt x="210" y="584"/>
                    <a:pt x="170" y="618"/>
                    <a:pt x="153" y="661"/>
                  </a:cubicBezTo>
                  <a:cubicBezTo>
                    <a:pt x="153" y="662"/>
                    <a:pt x="155" y="663"/>
                    <a:pt x="156" y="662"/>
                  </a:cubicBezTo>
                  <a:cubicBezTo>
                    <a:pt x="231" y="589"/>
                    <a:pt x="293" y="497"/>
                    <a:pt x="359" y="414"/>
                  </a:cubicBezTo>
                  <a:cubicBezTo>
                    <a:pt x="388" y="377"/>
                    <a:pt x="419" y="341"/>
                    <a:pt x="450" y="305"/>
                  </a:cubicBezTo>
                  <a:cubicBezTo>
                    <a:pt x="389" y="377"/>
                    <a:pt x="331" y="453"/>
                    <a:pt x="273" y="528"/>
                  </a:cubicBezTo>
                  <a:cubicBezTo>
                    <a:pt x="250" y="557"/>
                    <a:pt x="227" y="585"/>
                    <a:pt x="205" y="614"/>
                  </a:cubicBezTo>
                  <a:cubicBezTo>
                    <a:pt x="195" y="626"/>
                    <a:pt x="186" y="638"/>
                    <a:pt x="176" y="650"/>
                  </a:cubicBezTo>
                  <a:cubicBezTo>
                    <a:pt x="173" y="655"/>
                    <a:pt x="169" y="659"/>
                    <a:pt x="165" y="664"/>
                  </a:cubicBezTo>
                  <a:cubicBezTo>
                    <a:pt x="165" y="663"/>
                    <a:pt x="165" y="663"/>
                    <a:pt x="164" y="662"/>
                  </a:cubicBezTo>
                  <a:cubicBezTo>
                    <a:pt x="163" y="661"/>
                    <a:pt x="162" y="661"/>
                    <a:pt x="161" y="663"/>
                  </a:cubicBezTo>
                  <a:cubicBezTo>
                    <a:pt x="149" y="696"/>
                    <a:pt x="135" y="664"/>
                    <a:pt x="125" y="646"/>
                  </a:cubicBezTo>
                  <a:close/>
                  <a:moveTo>
                    <a:pt x="340" y="432"/>
                  </a:moveTo>
                  <a:cubicBezTo>
                    <a:pt x="301" y="479"/>
                    <a:pt x="263" y="526"/>
                    <a:pt x="226" y="574"/>
                  </a:cubicBezTo>
                  <a:cubicBezTo>
                    <a:pt x="213" y="591"/>
                    <a:pt x="200" y="608"/>
                    <a:pt x="187" y="625"/>
                  </a:cubicBezTo>
                  <a:cubicBezTo>
                    <a:pt x="179" y="635"/>
                    <a:pt x="139" y="675"/>
                    <a:pt x="179" y="624"/>
                  </a:cubicBezTo>
                  <a:cubicBezTo>
                    <a:pt x="199" y="599"/>
                    <a:pt x="221" y="575"/>
                    <a:pt x="241" y="551"/>
                  </a:cubicBezTo>
                  <a:cubicBezTo>
                    <a:pt x="274" y="511"/>
                    <a:pt x="307" y="471"/>
                    <a:pt x="340" y="432"/>
                  </a:cubicBezTo>
                  <a:close/>
                  <a:moveTo>
                    <a:pt x="167" y="667"/>
                  </a:moveTo>
                  <a:cubicBezTo>
                    <a:pt x="176" y="655"/>
                    <a:pt x="185" y="644"/>
                    <a:pt x="194" y="632"/>
                  </a:cubicBezTo>
                  <a:cubicBezTo>
                    <a:pt x="198" y="628"/>
                    <a:pt x="201" y="625"/>
                    <a:pt x="204" y="621"/>
                  </a:cubicBezTo>
                  <a:cubicBezTo>
                    <a:pt x="239" y="582"/>
                    <a:pt x="274" y="543"/>
                    <a:pt x="308" y="503"/>
                  </a:cubicBezTo>
                  <a:cubicBezTo>
                    <a:pt x="305" y="506"/>
                    <a:pt x="303" y="509"/>
                    <a:pt x="300" y="513"/>
                  </a:cubicBezTo>
                  <a:cubicBezTo>
                    <a:pt x="292" y="523"/>
                    <a:pt x="285" y="533"/>
                    <a:pt x="277" y="544"/>
                  </a:cubicBezTo>
                  <a:cubicBezTo>
                    <a:pt x="286" y="534"/>
                    <a:pt x="295" y="524"/>
                    <a:pt x="303" y="514"/>
                  </a:cubicBezTo>
                  <a:cubicBezTo>
                    <a:pt x="328" y="481"/>
                    <a:pt x="354" y="449"/>
                    <a:pt x="380" y="417"/>
                  </a:cubicBezTo>
                  <a:cubicBezTo>
                    <a:pt x="380" y="417"/>
                    <a:pt x="380" y="416"/>
                    <a:pt x="381" y="416"/>
                  </a:cubicBezTo>
                  <a:cubicBezTo>
                    <a:pt x="401" y="392"/>
                    <a:pt x="421" y="369"/>
                    <a:pt x="442" y="346"/>
                  </a:cubicBezTo>
                  <a:cubicBezTo>
                    <a:pt x="421" y="370"/>
                    <a:pt x="401" y="395"/>
                    <a:pt x="381" y="420"/>
                  </a:cubicBezTo>
                  <a:cubicBezTo>
                    <a:pt x="358" y="447"/>
                    <a:pt x="336" y="474"/>
                    <a:pt x="314" y="502"/>
                  </a:cubicBezTo>
                  <a:cubicBezTo>
                    <a:pt x="337" y="475"/>
                    <a:pt x="361" y="449"/>
                    <a:pt x="383" y="422"/>
                  </a:cubicBezTo>
                  <a:cubicBezTo>
                    <a:pt x="435" y="357"/>
                    <a:pt x="489" y="294"/>
                    <a:pt x="543" y="232"/>
                  </a:cubicBezTo>
                  <a:cubicBezTo>
                    <a:pt x="555" y="219"/>
                    <a:pt x="567" y="205"/>
                    <a:pt x="578" y="192"/>
                  </a:cubicBezTo>
                  <a:cubicBezTo>
                    <a:pt x="588" y="181"/>
                    <a:pt x="629" y="135"/>
                    <a:pt x="587" y="188"/>
                  </a:cubicBezTo>
                  <a:cubicBezTo>
                    <a:pt x="558" y="225"/>
                    <a:pt x="526" y="259"/>
                    <a:pt x="496" y="294"/>
                  </a:cubicBezTo>
                  <a:cubicBezTo>
                    <a:pt x="442" y="358"/>
                    <a:pt x="390" y="423"/>
                    <a:pt x="339" y="488"/>
                  </a:cubicBezTo>
                  <a:cubicBezTo>
                    <a:pt x="289" y="550"/>
                    <a:pt x="235" y="607"/>
                    <a:pt x="194" y="676"/>
                  </a:cubicBezTo>
                  <a:cubicBezTo>
                    <a:pt x="194" y="677"/>
                    <a:pt x="195" y="678"/>
                    <a:pt x="196" y="678"/>
                  </a:cubicBezTo>
                  <a:cubicBezTo>
                    <a:pt x="186" y="692"/>
                    <a:pt x="174" y="676"/>
                    <a:pt x="167" y="667"/>
                  </a:cubicBezTo>
                  <a:close/>
                  <a:moveTo>
                    <a:pt x="452" y="361"/>
                  </a:moveTo>
                  <a:cubicBezTo>
                    <a:pt x="373" y="456"/>
                    <a:pt x="296" y="552"/>
                    <a:pt x="218" y="647"/>
                  </a:cubicBezTo>
                  <a:cubicBezTo>
                    <a:pt x="185" y="687"/>
                    <a:pt x="228" y="630"/>
                    <a:pt x="233" y="621"/>
                  </a:cubicBezTo>
                  <a:cubicBezTo>
                    <a:pt x="253" y="594"/>
                    <a:pt x="275" y="569"/>
                    <a:pt x="297" y="543"/>
                  </a:cubicBezTo>
                  <a:cubicBezTo>
                    <a:pt x="334" y="499"/>
                    <a:pt x="370" y="453"/>
                    <a:pt x="406" y="408"/>
                  </a:cubicBezTo>
                  <a:cubicBezTo>
                    <a:pt x="443" y="360"/>
                    <a:pt x="483" y="314"/>
                    <a:pt x="522" y="268"/>
                  </a:cubicBezTo>
                  <a:cubicBezTo>
                    <a:pt x="554" y="231"/>
                    <a:pt x="590" y="195"/>
                    <a:pt x="614" y="153"/>
                  </a:cubicBezTo>
                  <a:cubicBezTo>
                    <a:pt x="615" y="151"/>
                    <a:pt x="613" y="150"/>
                    <a:pt x="612" y="151"/>
                  </a:cubicBezTo>
                  <a:cubicBezTo>
                    <a:pt x="591" y="174"/>
                    <a:pt x="570" y="197"/>
                    <a:pt x="549" y="220"/>
                  </a:cubicBezTo>
                  <a:cubicBezTo>
                    <a:pt x="569" y="196"/>
                    <a:pt x="588" y="172"/>
                    <a:pt x="607" y="147"/>
                  </a:cubicBezTo>
                  <a:cubicBezTo>
                    <a:pt x="608" y="146"/>
                    <a:pt x="605" y="144"/>
                    <a:pt x="604" y="145"/>
                  </a:cubicBezTo>
                  <a:cubicBezTo>
                    <a:pt x="596" y="153"/>
                    <a:pt x="589" y="161"/>
                    <a:pt x="582" y="169"/>
                  </a:cubicBezTo>
                  <a:cubicBezTo>
                    <a:pt x="589" y="161"/>
                    <a:pt x="596" y="153"/>
                    <a:pt x="602" y="144"/>
                  </a:cubicBezTo>
                  <a:cubicBezTo>
                    <a:pt x="603" y="142"/>
                    <a:pt x="601" y="141"/>
                    <a:pt x="600" y="142"/>
                  </a:cubicBezTo>
                  <a:cubicBezTo>
                    <a:pt x="596" y="145"/>
                    <a:pt x="593" y="148"/>
                    <a:pt x="589" y="151"/>
                  </a:cubicBezTo>
                  <a:cubicBezTo>
                    <a:pt x="592" y="148"/>
                    <a:pt x="595" y="144"/>
                    <a:pt x="598" y="141"/>
                  </a:cubicBezTo>
                  <a:cubicBezTo>
                    <a:pt x="599" y="141"/>
                    <a:pt x="599" y="141"/>
                    <a:pt x="599" y="141"/>
                  </a:cubicBezTo>
                  <a:cubicBezTo>
                    <a:pt x="606" y="141"/>
                    <a:pt x="612" y="146"/>
                    <a:pt x="618" y="158"/>
                  </a:cubicBezTo>
                  <a:cubicBezTo>
                    <a:pt x="618" y="158"/>
                    <a:pt x="619" y="159"/>
                    <a:pt x="619" y="159"/>
                  </a:cubicBezTo>
                  <a:cubicBezTo>
                    <a:pt x="605" y="174"/>
                    <a:pt x="591" y="190"/>
                    <a:pt x="578" y="207"/>
                  </a:cubicBezTo>
                  <a:cubicBezTo>
                    <a:pt x="538" y="260"/>
                    <a:pt x="495" y="310"/>
                    <a:pt x="452" y="3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6467475" y="2536825"/>
              <a:ext cx="165100" cy="141287"/>
            </a:xfrm>
            <a:custGeom>
              <a:avLst/>
              <a:gdLst>
                <a:gd name="T0" fmla="*/ 64 w 67"/>
                <a:gd name="T1" fmla="*/ 1 h 57"/>
                <a:gd name="T2" fmla="*/ 21 w 67"/>
                <a:gd name="T3" fmla="*/ 22 h 57"/>
                <a:gd name="T4" fmla="*/ 4 w 67"/>
                <a:gd name="T5" fmla="*/ 56 h 57"/>
                <a:gd name="T6" fmla="*/ 6 w 67"/>
                <a:gd name="T7" fmla="*/ 55 h 57"/>
                <a:gd name="T8" fmla="*/ 36 w 67"/>
                <a:gd name="T9" fmla="*/ 20 h 57"/>
                <a:gd name="T10" fmla="*/ 67 w 67"/>
                <a:gd name="T11" fmla="*/ 2 h 57"/>
                <a:gd name="T12" fmla="*/ 64 w 67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64" y="1"/>
                  </a:moveTo>
                  <a:cubicBezTo>
                    <a:pt x="52" y="13"/>
                    <a:pt x="36" y="15"/>
                    <a:pt x="21" y="22"/>
                  </a:cubicBezTo>
                  <a:cubicBezTo>
                    <a:pt x="6" y="29"/>
                    <a:pt x="0" y="40"/>
                    <a:pt x="4" y="56"/>
                  </a:cubicBezTo>
                  <a:cubicBezTo>
                    <a:pt x="4" y="57"/>
                    <a:pt x="6" y="57"/>
                    <a:pt x="6" y="55"/>
                  </a:cubicBezTo>
                  <a:cubicBezTo>
                    <a:pt x="2" y="33"/>
                    <a:pt x="19" y="26"/>
                    <a:pt x="36" y="20"/>
                  </a:cubicBezTo>
                  <a:cubicBezTo>
                    <a:pt x="46" y="17"/>
                    <a:pt x="62" y="13"/>
                    <a:pt x="67" y="2"/>
                  </a:cubicBezTo>
                  <a:cubicBezTo>
                    <a:pt x="67" y="1"/>
                    <a:pt x="65" y="0"/>
                    <a:pt x="6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5475288" y="4167188"/>
              <a:ext cx="63500" cy="92075"/>
            </a:xfrm>
            <a:custGeom>
              <a:avLst/>
              <a:gdLst>
                <a:gd name="T0" fmla="*/ 26 w 26"/>
                <a:gd name="T1" fmla="*/ 0 h 37"/>
                <a:gd name="T2" fmla="*/ 0 w 26"/>
                <a:gd name="T3" fmla="*/ 37 h 37"/>
                <a:gd name="T4" fmla="*/ 26 w 26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7">
                  <a:moveTo>
                    <a:pt x="26" y="0"/>
                  </a:moveTo>
                  <a:cubicBezTo>
                    <a:pt x="17" y="12"/>
                    <a:pt x="8" y="24"/>
                    <a:pt x="0" y="37"/>
                  </a:cubicBezTo>
                  <a:cubicBezTo>
                    <a:pt x="8" y="24"/>
                    <a:pt x="17" y="1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5448300" y="4259263"/>
              <a:ext cx="26988" cy="36512"/>
            </a:xfrm>
            <a:custGeom>
              <a:avLst/>
              <a:gdLst>
                <a:gd name="T0" fmla="*/ 3 w 11"/>
                <a:gd name="T1" fmla="*/ 11 h 15"/>
                <a:gd name="T2" fmla="*/ 0 w 11"/>
                <a:gd name="T3" fmla="*/ 15 h 15"/>
                <a:gd name="T4" fmla="*/ 11 w 11"/>
                <a:gd name="T5" fmla="*/ 0 h 15"/>
                <a:gd name="T6" fmla="*/ 3 w 11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3" y="11"/>
                  </a:moveTo>
                  <a:cubicBezTo>
                    <a:pt x="2" y="12"/>
                    <a:pt x="1" y="13"/>
                    <a:pt x="0" y="15"/>
                  </a:cubicBezTo>
                  <a:cubicBezTo>
                    <a:pt x="4" y="10"/>
                    <a:pt x="7" y="5"/>
                    <a:pt x="11" y="0"/>
                  </a:cubicBezTo>
                  <a:cubicBezTo>
                    <a:pt x="8" y="3"/>
                    <a:pt x="5" y="7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3" name="Freeform 64"/>
            <p:cNvSpPr>
              <a:spLocks noEditPoints="1"/>
            </p:cNvSpPr>
            <p:nvPr/>
          </p:nvSpPr>
          <p:spPr bwMode="auto">
            <a:xfrm>
              <a:off x="5102225" y="4303713"/>
              <a:ext cx="746125" cy="1247775"/>
            </a:xfrm>
            <a:custGeom>
              <a:avLst/>
              <a:gdLst>
                <a:gd name="T0" fmla="*/ 291 w 302"/>
                <a:gd name="T1" fmla="*/ 122 h 505"/>
                <a:gd name="T2" fmla="*/ 279 w 302"/>
                <a:gd name="T3" fmla="*/ 113 h 505"/>
                <a:gd name="T4" fmla="*/ 243 w 302"/>
                <a:gd name="T5" fmla="*/ 129 h 505"/>
                <a:gd name="T6" fmla="*/ 142 w 302"/>
                <a:gd name="T7" fmla="*/ 240 h 505"/>
                <a:gd name="T8" fmla="*/ 232 w 302"/>
                <a:gd name="T9" fmla="*/ 78 h 505"/>
                <a:gd name="T10" fmla="*/ 88 w 302"/>
                <a:gd name="T11" fmla="*/ 262 h 505"/>
                <a:gd name="T12" fmla="*/ 216 w 302"/>
                <a:gd name="T13" fmla="*/ 62 h 505"/>
                <a:gd name="T14" fmla="*/ 19 w 302"/>
                <a:gd name="T15" fmla="*/ 320 h 505"/>
                <a:gd name="T16" fmla="*/ 214 w 302"/>
                <a:gd name="T17" fmla="*/ 30 h 505"/>
                <a:gd name="T18" fmla="*/ 160 w 302"/>
                <a:gd name="T19" fmla="*/ 75 h 505"/>
                <a:gd name="T20" fmla="*/ 3 w 302"/>
                <a:gd name="T21" fmla="*/ 267 h 505"/>
                <a:gd name="T22" fmla="*/ 180 w 302"/>
                <a:gd name="T23" fmla="*/ 33 h 505"/>
                <a:gd name="T24" fmla="*/ 140 w 302"/>
                <a:gd name="T25" fmla="*/ 107 h 505"/>
                <a:gd name="T26" fmla="*/ 3 w 302"/>
                <a:gd name="T27" fmla="*/ 308 h 505"/>
                <a:gd name="T28" fmla="*/ 165 w 302"/>
                <a:gd name="T29" fmla="*/ 106 h 505"/>
                <a:gd name="T30" fmla="*/ 52 w 302"/>
                <a:gd name="T31" fmla="*/ 291 h 505"/>
                <a:gd name="T32" fmla="*/ 15 w 302"/>
                <a:gd name="T33" fmla="*/ 371 h 505"/>
                <a:gd name="T34" fmla="*/ 183 w 302"/>
                <a:gd name="T35" fmla="*/ 172 h 505"/>
                <a:gd name="T36" fmla="*/ 23 w 302"/>
                <a:gd name="T37" fmla="*/ 413 h 505"/>
                <a:gd name="T38" fmla="*/ 60 w 302"/>
                <a:gd name="T39" fmla="*/ 387 h 505"/>
                <a:gd name="T40" fmla="*/ 39 w 302"/>
                <a:gd name="T41" fmla="*/ 436 h 505"/>
                <a:gd name="T42" fmla="*/ 43 w 302"/>
                <a:gd name="T43" fmla="*/ 450 h 505"/>
                <a:gd name="T44" fmla="*/ 250 w 302"/>
                <a:gd name="T45" fmla="*/ 185 h 505"/>
                <a:gd name="T46" fmla="*/ 85 w 302"/>
                <a:gd name="T47" fmla="*/ 427 h 505"/>
                <a:gd name="T48" fmla="*/ 58 w 302"/>
                <a:gd name="T49" fmla="*/ 491 h 505"/>
                <a:gd name="T50" fmla="*/ 160 w 302"/>
                <a:gd name="T51" fmla="*/ 374 h 505"/>
                <a:gd name="T52" fmla="*/ 75 w 302"/>
                <a:gd name="T53" fmla="*/ 503 h 505"/>
                <a:gd name="T54" fmla="*/ 89 w 302"/>
                <a:gd name="T55" fmla="*/ 500 h 505"/>
                <a:gd name="T56" fmla="*/ 128 w 302"/>
                <a:gd name="T57" fmla="*/ 473 h 505"/>
                <a:gd name="T58" fmla="*/ 212 w 302"/>
                <a:gd name="T59" fmla="*/ 382 h 505"/>
                <a:gd name="T60" fmla="*/ 219 w 302"/>
                <a:gd name="T61" fmla="*/ 351 h 505"/>
                <a:gd name="T62" fmla="*/ 219 w 302"/>
                <a:gd name="T63" fmla="*/ 349 h 505"/>
                <a:gd name="T64" fmla="*/ 111 w 302"/>
                <a:gd name="T65" fmla="*/ 487 h 505"/>
                <a:gd name="T66" fmla="*/ 213 w 302"/>
                <a:gd name="T67" fmla="*/ 306 h 505"/>
                <a:gd name="T68" fmla="*/ 229 w 302"/>
                <a:gd name="T69" fmla="*/ 257 h 505"/>
                <a:gd name="T70" fmla="*/ 125 w 302"/>
                <a:gd name="T71" fmla="*/ 371 h 505"/>
                <a:gd name="T72" fmla="*/ 11 w 302"/>
                <a:gd name="T73" fmla="*/ 318 h 505"/>
                <a:gd name="T74" fmla="*/ 87 w 302"/>
                <a:gd name="T75" fmla="*/ 208 h 505"/>
                <a:gd name="T76" fmla="*/ 169 w 302"/>
                <a:gd name="T77" fmla="*/ 83 h 505"/>
                <a:gd name="T78" fmla="*/ 172 w 302"/>
                <a:gd name="T79" fmla="*/ 141 h 505"/>
                <a:gd name="T80" fmla="*/ 132 w 302"/>
                <a:gd name="T81" fmla="*/ 185 h 505"/>
                <a:gd name="T82" fmla="*/ 113 w 302"/>
                <a:gd name="T83" fmla="*/ 214 h 505"/>
                <a:gd name="T84" fmla="*/ 50 w 302"/>
                <a:gd name="T85" fmla="*/ 336 h 505"/>
                <a:gd name="T86" fmla="*/ 158 w 302"/>
                <a:gd name="T87" fmla="*/ 199 h 505"/>
                <a:gd name="T88" fmla="*/ 261 w 302"/>
                <a:gd name="T89" fmla="*/ 118 h 505"/>
                <a:gd name="T90" fmla="*/ 137 w 302"/>
                <a:gd name="T91" fmla="*/ 276 h 505"/>
                <a:gd name="T92" fmla="*/ 261 w 302"/>
                <a:gd name="T93" fmla="*/ 118 h 505"/>
                <a:gd name="T94" fmla="*/ 152 w 302"/>
                <a:gd name="T95" fmla="*/ 248 h 505"/>
                <a:gd name="T96" fmla="*/ 128 w 302"/>
                <a:gd name="T97" fmla="*/ 284 h 505"/>
                <a:gd name="T98" fmla="*/ 53 w 302"/>
                <a:gd name="T99" fmla="*/ 401 h 505"/>
                <a:gd name="T100" fmla="*/ 120 w 302"/>
                <a:gd name="T101" fmla="*/ 330 h 505"/>
                <a:gd name="T102" fmla="*/ 54 w 302"/>
                <a:gd name="T103" fmla="*/ 436 h 505"/>
                <a:gd name="T104" fmla="*/ 207 w 302"/>
                <a:gd name="T105" fmla="*/ 219 h 505"/>
                <a:gd name="T106" fmla="*/ 257 w 302"/>
                <a:gd name="T107" fmla="*/ 135 h 505"/>
                <a:gd name="T108" fmla="*/ 158 w 302"/>
                <a:gd name="T109" fmla="*/ 347 h 505"/>
                <a:gd name="T110" fmla="*/ 113 w 302"/>
                <a:gd name="T111" fmla="*/ 458 h 505"/>
                <a:gd name="T112" fmla="*/ 216 w 302"/>
                <a:gd name="T113" fmla="*/ 322 h 505"/>
                <a:gd name="T114" fmla="*/ 212 w 302"/>
                <a:gd name="T115" fmla="*/ 311 h 505"/>
                <a:gd name="T116" fmla="*/ 204 w 302"/>
                <a:gd name="T117" fmla="*/ 269 h 505"/>
                <a:gd name="T118" fmla="*/ 58 w 302"/>
                <a:gd name="T119" fmla="*/ 453 h 505"/>
                <a:gd name="T120" fmla="*/ 58 w 302"/>
                <a:gd name="T121" fmla="*/ 4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" h="505">
                  <a:moveTo>
                    <a:pt x="301" y="133"/>
                  </a:moveTo>
                  <a:cubicBezTo>
                    <a:pt x="302" y="132"/>
                    <a:pt x="300" y="130"/>
                    <a:pt x="299" y="131"/>
                  </a:cubicBezTo>
                  <a:cubicBezTo>
                    <a:pt x="290" y="141"/>
                    <a:pt x="282" y="151"/>
                    <a:pt x="273" y="161"/>
                  </a:cubicBezTo>
                  <a:cubicBezTo>
                    <a:pt x="281" y="149"/>
                    <a:pt x="288" y="136"/>
                    <a:pt x="293" y="123"/>
                  </a:cubicBezTo>
                  <a:cubicBezTo>
                    <a:pt x="294" y="121"/>
                    <a:pt x="292" y="121"/>
                    <a:pt x="291" y="122"/>
                  </a:cubicBezTo>
                  <a:cubicBezTo>
                    <a:pt x="282" y="129"/>
                    <a:pt x="274" y="137"/>
                    <a:pt x="266" y="146"/>
                  </a:cubicBezTo>
                  <a:cubicBezTo>
                    <a:pt x="271" y="139"/>
                    <a:pt x="276" y="131"/>
                    <a:pt x="280" y="123"/>
                  </a:cubicBezTo>
                  <a:cubicBezTo>
                    <a:pt x="281" y="122"/>
                    <a:pt x="279" y="120"/>
                    <a:pt x="278" y="122"/>
                  </a:cubicBezTo>
                  <a:cubicBezTo>
                    <a:pt x="275" y="126"/>
                    <a:pt x="272" y="130"/>
                    <a:pt x="270" y="133"/>
                  </a:cubicBezTo>
                  <a:cubicBezTo>
                    <a:pt x="273" y="127"/>
                    <a:pt x="276" y="120"/>
                    <a:pt x="279" y="113"/>
                  </a:cubicBezTo>
                  <a:cubicBezTo>
                    <a:pt x="279" y="112"/>
                    <a:pt x="277" y="111"/>
                    <a:pt x="276" y="112"/>
                  </a:cubicBezTo>
                  <a:cubicBezTo>
                    <a:pt x="268" y="120"/>
                    <a:pt x="260" y="129"/>
                    <a:pt x="252" y="138"/>
                  </a:cubicBezTo>
                  <a:cubicBezTo>
                    <a:pt x="259" y="127"/>
                    <a:pt x="265" y="116"/>
                    <a:pt x="270" y="105"/>
                  </a:cubicBezTo>
                  <a:cubicBezTo>
                    <a:pt x="271" y="104"/>
                    <a:pt x="269" y="103"/>
                    <a:pt x="268" y="104"/>
                  </a:cubicBezTo>
                  <a:cubicBezTo>
                    <a:pt x="259" y="111"/>
                    <a:pt x="251" y="120"/>
                    <a:pt x="243" y="129"/>
                  </a:cubicBezTo>
                  <a:cubicBezTo>
                    <a:pt x="251" y="117"/>
                    <a:pt x="259" y="106"/>
                    <a:pt x="266" y="94"/>
                  </a:cubicBezTo>
                  <a:cubicBezTo>
                    <a:pt x="267" y="92"/>
                    <a:pt x="264" y="91"/>
                    <a:pt x="263" y="93"/>
                  </a:cubicBezTo>
                  <a:cubicBezTo>
                    <a:pt x="230" y="141"/>
                    <a:pt x="187" y="181"/>
                    <a:pt x="153" y="228"/>
                  </a:cubicBezTo>
                  <a:cubicBezTo>
                    <a:pt x="115" y="279"/>
                    <a:pt x="84" y="333"/>
                    <a:pt x="44" y="382"/>
                  </a:cubicBezTo>
                  <a:cubicBezTo>
                    <a:pt x="75" y="334"/>
                    <a:pt x="109" y="287"/>
                    <a:pt x="142" y="240"/>
                  </a:cubicBezTo>
                  <a:cubicBezTo>
                    <a:pt x="176" y="193"/>
                    <a:pt x="223" y="147"/>
                    <a:pt x="242" y="92"/>
                  </a:cubicBezTo>
                  <a:cubicBezTo>
                    <a:pt x="242" y="91"/>
                    <a:pt x="240" y="90"/>
                    <a:pt x="239" y="91"/>
                  </a:cubicBezTo>
                  <a:cubicBezTo>
                    <a:pt x="229" y="100"/>
                    <a:pt x="220" y="110"/>
                    <a:pt x="212" y="121"/>
                  </a:cubicBezTo>
                  <a:cubicBezTo>
                    <a:pt x="220" y="108"/>
                    <a:pt x="228" y="94"/>
                    <a:pt x="235" y="80"/>
                  </a:cubicBezTo>
                  <a:cubicBezTo>
                    <a:pt x="236" y="78"/>
                    <a:pt x="234" y="76"/>
                    <a:pt x="232" y="78"/>
                  </a:cubicBezTo>
                  <a:cubicBezTo>
                    <a:pt x="172" y="139"/>
                    <a:pt x="132" y="215"/>
                    <a:pt x="84" y="286"/>
                  </a:cubicBezTo>
                  <a:cubicBezTo>
                    <a:pt x="74" y="298"/>
                    <a:pt x="64" y="311"/>
                    <a:pt x="56" y="324"/>
                  </a:cubicBezTo>
                  <a:cubicBezTo>
                    <a:pt x="52" y="329"/>
                    <a:pt x="48" y="333"/>
                    <a:pt x="44" y="338"/>
                  </a:cubicBezTo>
                  <a:cubicBezTo>
                    <a:pt x="20" y="366"/>
                    <a:pt x="19" y="361"/>
                    <a:pt x="38" y="332"/>
                  </a:cubicBezTo>
                  <a:cubicBezTo>
                    <a:pt x="55" y="309"/>
                    <a:pt x="72" y="286"/>
                    <a:pt x="88" y="262"/>
                  </a:cubicBezTo>
                  <a:cubicBezTo>
                    <a:pt x="106" y="238"/>
                    <a:pt x="124" y="214"/>
                    <a:pt x="141" y="189"/>
                  </a:cubicBezTo>
                  <a:cubicBezTo>
                    <a:pt x="170" y="150"/>
                    <a:pt x="200" y="112"/>
                    <a:pt x="230" y="73"/>
                  </a:cubicBezTo>
                  <a:cubicBezTo>
                    <a:pt x="231" y="72"/>
                    <a:pt x="229" y="70"/>
                    <a:pt x="228" y="71"/>
                  </a:cubicBezTo>
                  <a:cubicBezTo>
                    <a:pt x="215" y="81"/>
                    <a:pt x="204" y="92"/>
                    <a:pt x="194" y="104"/>
                  </a:cubicBezTo>
                  <a:cubicBezTo>
                    <a:pt x="202" y="90"/>
                    <a:pt x="209" y="76"/>
                    <a:pt x="216" y="62"/>
                  </a:cubicBezTo>
                  <a:cubicBezTo>
                    <a:pt x="216" y="60"/>
                    <a:pt x="214" y="59"/>
                    <a:pt x="213" y="60"/>
                  </a:cubicBezTo>
                  <a:cubicBezTo>
                    <a:pt x="178" y="109"/>
                    <a:pt x="140" y="155"/>
                    <a:pt x="107" y="205"/>
                  </a:cubicBezTo>
                  <a:cubicBezTo>
                    <a:pt x="93" y="227"/>
                    <a:pt x="78" y="250"/>
                    <a:pt x="63" y="272"/>
                  </a:cubicBezTo>
                  <a:cubicBezTo>
                    <a:pt x="50" y="289"/>
                    <a:pt x="37" y="305"/>
                    <a:pt x="23" y="321"/>
                  </a:cubicBezTo>
                  <a:cubicBezTo>
                    <a:pt x="10" y="337"/>
                    <a:pt x="7" y="338"/>
                    <a:pt x="19" y="320"/>
                  </a:cubicBezTo>
                  <a:cubicBezTo>
                    <a:pt x="49" y="270"/>
                    <a:pt x="89" y="225"/>
                    <a:pt x="122" y="177"/>
                  </a:cubicBezTo>
                  <a:cubicBezTo>
                    <a:pt x="152" y="135"/>
                    <a:pt x="192" y="98"/>
                    <a:pt x="212" y="51"/>
                  </a:cubicBezTo>
                  <a:cubicBezTo>
                    <a:pt x="213" y="49"/>
                    <a:pt x="211" y="47"/>
                    <a:pt x="210" y="49"/>
                  </a:cubicBezTo>
                  <a:cubicBezTo>
                    <a:pt x="201" y="57"/>
                    <a:pt x="193" y="66"/>
                    <a:pt x="185" y="76"/>
                  </a:cubicBezTo>
                  <a:cubicBezTo>
                    <a:pt x="195" y="61"/>
                    <a:pt x="205" y="45"/>
                    <a:pt x="214" y="30"/>
                  </a:cubicBezTo>
                  <a:cubicBezTo>
                    <a:pt x="215" y="28"/>
                    <a:pt x="213" y="26"/>
                    <a:pt x="211" y="28"/>
                  </a:cubicBezTo>
                  <a:cubicBezTo>
                    <a:pt x="192" y="50"/>
                    <a:pt x="174" y="72"/>
                    <a:pt x="156" y="95"/>
                  </a:cubicBezTo>
                  <a:cubicBezTo>
                    <a:pt x="172" y="72"/>
                    <a:pt x="187" y="48"/>
                    <a:pt x="201" y="25"/>
                  </a:cubicBezTo>
                  <a:cubicBezTo>
                    <a:pt x="202" y="23"/>
                    <a:pt x="199" y="22"/>
                    <a:pt x="198" y="23"/>
                  </a:cubicBezTo>
                  <a:cubicBezTo>
                    <a:pt x="186" y="41"/>
                    <a:pt x="173" y="58"/>
                    <a:pt x="160" y="75"/>
                  </a:cubicBezTo>
                  <a:cubicBezTo>
                    <a:pt x="174" y="53"/>
                    <a:pt x="185" y="30"/>
                    <a:pt x="195" y="6"/>
                  </a:cubicBezTo>
                  <a:cubicBezTo>
                    <a:pt x="195" y="5"/>
                    <a:pt x="193" y="4"/>
                    <a:pt x="192" y="5"/>
                  </a:cubicBezTo>
                  <a:cubicBezTo>
                    <a:pt x="132" y="88"/>
                    <a:pt x="71" y="169"/>
                    <a:pt x="13" y="253"/>
                  </a:cubicBezTo>
                  <a:cubicBezTo>
                    <a:pt x="28" y="231"/>
                    <a:pt x="44" y="208"/>
                    <a:pt x="59" y="185"/>
                  </a:cubicBezTo>
                  <a:cubicBezTo>
                    <a:pt x="40" y="212"/>
                    <a:pt x="19" y="238"/>
                    <a:pt x="3" y="267"/>
                  </a:cubicBezTo>
                  <a:cubicBezTo>
                    <a:pt x="2" y="269"/>
                    <a:pt x="4" y="270"/>
                    <a:pt x="5" y="269"/>
                  </a:cubicBezTo>
                  <a:cubicBezTo>
                    <a:pt x="35" y="224"/>
                    <a:pt x="67" y="181"/>
                    <a:pt x="99" y="137"/>
                  </a:cubicBezTo>
                  <a:cubicBezTo>
                    <a:pt x="113" y="118"/>
                    <a:pt x="127" y="99"/>
                    <a:pt x="141" y="79"/>
                  </a:cubicBezTo>
                  <a:cubicBezTo>
                    <a:pt x="148" y="70"/>
                    <a:pt x="156" y="60"/>
                    <a:pt x="163" y="50"/>
                  </a:cubicBezTo>
                  <a:cubicBezTo>
                    <a:pt x="164" y="48"/>
                    <a:pt x="195" y="0"/>
                    <a:pt x="180" y="33"/>
                  </a:cubicBezTo>
                  <a:cubicBezTo>
                    <a:pt x="159" y="78"/>
                    <a:pt x="126" y="117"/>
                    <a:pt x="96" y="155"/>
                  </a:cubicBezTo>
                  <a:cubicBezTo>
                    <a:pt x="83" y="172"/>
                    <a:pt x="70" y="192"/>
                    <a:pt x="57" y="212"/>
                  </a:cubicBezTo>
                  <a:cubicBezTo>
                    <a:pt x="39" y="236"/>
                    <a:pt x="22" y="260"/>
                    <a:pt x="6" y="285"/>
                  </a:cubicBezTo>
                  <a:cubicBezTo>
                    <a:pt x="5" y="287"/>
                    <a:pt x="7" y="288"/>
                    <a:pt x="9" y="287"/>
                  </a:cubicBezTo>
                  <a:cubicBezTo>
                    <a:pt x="48" y="226"/>
                    <a:pt x="99" y="168"/>
                    <a:pt x="140" y="107"/>
                  </a:cubicBezTo>
                  <a:cubicBezTo>
                    <a:pt x="147" y="98"/>
                    <a:pt x="154" y="89"/>
                    <a:pt x="161" y="80"/>
                  </a:cubicBezTo>
                  <a:cubicBezTo>
                    <a:pt x="166" y="73"/>
                    <a:pt x="206" y="12"/>
                    <a:pt x="181" y="52"/>
                  </a:cubicBezTo>
                  <a:cubicBezTo>
                    <a:pt x="167" y="76"/>
                    <a:pt x="152" y="98"/>
                    <a:pt x="136" y="121"/>
                  </a:cubicBezTo>
                  <a:cubicBezTo>
                    <a:pt x="113" y="150"/>
                    <a:pt x="92" y="180"/>
                    <a:pt x="70" y="210"/>
                  </a:cubicBezTo>
                  <a:cubicBezTo>
                    <a:pt x="45" y="241"/>
                    <a:pt x="19" y="272"/>
                    <a:pt x="3" y="308"/>
                  </a:cubicBezTo>
                  <a:cubicBezTo>
                    <a:pt x="2" y="310"/>
                    <a:pt x="4" y="311"/>
                    <a:pt x="5" y="309"/>
                  </a:cubicBezTo>
                  <a:cubicBezTo>
                    <a:pt x="8" y="306"/>
                    <a:pt x="10" y="303"/>
                    <a:pt x="12" y="300"/>
                  </a:cubicBezTo>
                  <a:cubicBezTo>
                    <a:pt x="8" y="310"/>
                    <a:pt x="4" y="321"/>
                    <a:pt x="2" y="332"/>
                  </a:cubicBezTo>
                  <a:cubicBezTo>
                    <a:pt x="2" y="334"/>
                    <a:pt x="4" y="335"/>
                    <a:pt x="5" y="334"/>
                  </a:cubicBezTo>
                  <a:cubicBezTo>
                    <a:pt x="53" y="254"/>
                    <a:pt x="112" y="182"/>
                    <a:pt x="165" y="106"/>
                  </a:cubicBezTo>
                  <a:cubicBezTo>
                    <a:pt x="182" y="84"/>
                    <a:pt x="212" y="47"/>
                    <a:pt x="198" y="73"/>
                  </a:cubicBezTo>
                  <a:cubicBezTo>
                    <a:pt x="173" y="118"/>
                    <a:pt x="131" y="161"/>
                    <a:pt x="100" y="203"/>
                  </a:cubicBezTo>
                  <a:cubicBezTo>
                    <a:pt x="67" y="249"/>
                    <a:pt x="27" y="294"/>
                    <a:pt x="1" y="345"/>
                  </a:cubicBezTo>
                  <a:cubicBezTo>
                    <a:pt x="0" y="346"/>
                    <a:pt x="2" y="348"/>
                    <a:pt x="3" y="347"/>
                  </a:cubicBezTo>
                  <a:cubicBezTo>
                    <a:pt x="21" y="329"/>
                    <a:pt x="37" y="311"/>
                    <a:pt x="52" y="291"/>
                  </a:cubicBezTo>
                  <a:cubicBezTo>
                    <a:pt x="37" y="312"/>
                    <a:pt x="23" y="333"/>
                    <a:pt x="9" y="355"/>
                  </a:cubicBezTo>
                  <a:cubicBezTo>
                    <a:pt x="8" y="356"/>
                    <a:pt x="10" y="358"/>
                    <a:pt x="12" y="357"/>
                  </a:cubicBezTo>
                  <a:cubicBezTo>
                    <a:pt x="21" y="346"/>
                    <a:pt x="30" y="335"/>
                    <a:pt x="39" y="324"/>
                  </a:cubicBezTo>
                  <a:cubicBezTo>
                    <a:pt x="29" y="339"/>
                    <a:pt x="20" y="354"/>
                    <a:pt x="12" y="369"/>
                  </a:cubicBezTo>
                  <a:cubicBezTo>
                    <a:pt x="12" y="371"/>
                    <a:pt x="13" y="372"/>
                    <a:pt x="15" y="371"/>
                  </a:cubicBezTo>
                  <a:cubicBezTo>
                    <a:pt x="25" y="362"/>
                    <a:pt x="35" y="353"/>
                    <a:pt x="44" y="343"/>
                  </a:cubicBezTo>
                  <a:cubicBezTo>
                    <a:pt x="34" y="360"/>
                    <a:pt x="25" y="378"/>
                    <a:pt x="19" y="397"/>
                  </a:cubicBezTo>
                  <a:cubicBezTo>
                    <a:pt x="18" y="399"/>
                    <a:pt x="21" y="400"/>
                    <a:pt x="22" y="398"/>
                  </a:cubicBezTo>
                  <a:cubicBezTo>
                    <a:pt x="62" y="331"/>
                    <a:pt x="111" y="270"/>
                    <a:pt x="156" y="207"/>
                  </a:cubicBezTo>
                  <a:cubicBezTo>
                    <a:pt x="166" y="196"/>
                    <a:pt x="175" y="184"/>
                    <a:pt x="183" y="172"/>
                  </a:cubicBezTo>
                  <a:cubicBezTo>
                    <a:pt x="191" y="160"/>
                    <a:pt x="198" y="148"/>
                    <a:pt x="206" y="136"/>
                  </a:cubicBezTo>
                  <a:cubicBezTo>
                    <a:pt x="211" y="128"/>
                    <a:pt x="245" y="80"/>
                    <a:pt x="229" y="116"/>
                  </a:cubicBezTo>
                  <a:cubicBezTo>
                    <a:pt x="206" y="163"/>
                    <a:pt x="160" y="209"/>
                    <a:pt x="130" y="252"/>
                  </a:cubicBezTo>
                  <a:cubicBezTo>
                    <a:pt x="92" y="305"/>
                    <a:pt x="55" y="357"/>
                    <a:pt x="20" y="411"/>
                  </a:cubicBezTo>
                  <a:cubicBezTo>
                    <a:pt x="19" y="413"/>
                    <a:pt x="22" y="415"/>
                    <a:pt x="23" y="413"/>
                  </a:cubicBezTo>
                  <a:cubicBezTo>
                    <a:pt x="28" y="406"/>
                    <a:pt x="32" y="399"/>
                    <a:pt x="37" y="392"/>
                  </a:cubicBezTo>
                  <a:cubicBezTo>
                    <a:pt x="45" y="383"/>
                    <a:pt x="54" y="373"/>
                    <a:pt x="62" y="362"/>
                  </a:cubicBezTo>
                  <a:cubicBezTo>
                    <a:pt x="50" y="380"/>
                    <a:pt x="39" y="397"/>
                    <a:pt x="30" y="416"/>
                  </a:cubicBezTo>
                  <a:cubicBezTo>
                    <a:pt x="30" y="418"/>
                    <a:pt x="31" y="419"/>
                    <a:pt x="32" y="418"/>
                  </a:cubicBezTo>
                  <a:cubicBezTo>
                    <a:pt x="42" y="408"/>
                    <a:pt x="51" y="398"/>
                    <a:pt x="60" y="387"/>
                  </a:cubicBezTo>
                  <a:cubicBezTo>
                    <a:pt x="51" y="401"/>
                    <a:pt x="41" y="414"/>
                    <a:pt x="32" y="428"/>
                  </a:cubicBezTo>
                  <a:cubicBezTo>
                    <a:pt x="31" y="429"/>
                    <a:pt x="33" y="430"/>
                    <a:pt x="34" y="429"/>
                  </a:cubicBezTo>
                  <a:cubicBezTo>
                    <a:pt x="63" y="392"/>
                    <a:pt x="94" y="356"/>
                    <a:pt x="124" y="320"/>
                  </a:cubicBezTo>
                  <a:cubicBezTo>
                    <a:pt x="117" y="332"/>
                    <a:pt x="109" y="343"/>
                    <a:pt x="101" y="355"/>
                  </a:cubicBezTo>
                  <a:cubicBezTo>
                    <a:pt x="79" y="381"/>
                    <a:pt x="59" y="408"/>
                    <a:pt x="39" y="436"/>
                  </a:cubicBezTo>
                  <a:cubicBezTo>
                    <a:pt x="38" y="437"/>
                    <a:pt x="40" y="438"/>
                    <a:pt x="40" y="437"/>
                  </a:cubicBezTo>
                  <a:cubicBezTo>
                    <a:pt x="62" y="411"/>
                    <a:pt x="82" y="385"/>
                    <a:pt x="101" y="358"/>
                  </a:cubicBezTo>
                  <a:cubicBezTo>
                    <a:pt x="121" y="332"/>
                    <a:pt x="142" y="307"/>
                    <a:pt x="162" y="282"/>
                  </a:cubicBezTo>
                  <a:cubicBezTo>
                    <a:pt x="165" y="278"/>
                    <a:pt x="167" y="275"/>
                    <a:pt x="170" y="271"/>
                  </a:cubicBezTo>
                  <a:cubicBezTo>
                    <a:pt x="127" y="330"/>
                    <a:pt x="87" y="391"/>
                    <a:pt x="43" y="450"/>
                  </a:cubicBezTo>
                  <a:cubicBezTo>
                    <a:pt x="42" y="452"/>
                    <a:pt x="45" y="453"/>
                    <a:pt x="46" y="452"/>
                  </a:cubicBezTo>
                  <a:cubicBezTo>
                    <a:pt x="86" y="399"/>
                    <a:pt x="126" y="348"/>
                    <a:pt x="166" y="295"/>
                  </a:cubicBezTo>
                  <a:cubicBezTo>
                    <a:pt x="206" y="243"/>
                    <a:pt x="237" y="178"/>
                    <a:pt x="283" y="131"/>
                  </a:cubicBezTo>
                  <a:cubicBezTo>
                    <a:pt x="281" y="137"/>
                    <a:pt x="280" y="142"/>
                    <a:pt x="278" y="148"/>
                  </a:cubicBezTo>
                  <a:cubicBezTo>
                    <a:pt x="270" y="161"/>
                    <a:pt x="261" y="173"/>
                    <a:pt x="250" y="185"/>
                  </a:cubicBezTo>
                  <a:cubicBezTo>
                    <a:pt x="241" y="197"/>
                    <a:pt x="231" y="208"/>
                    <a:pt x="221" y="220"/>
                  </a:cubicBezTo>
                  <a:cubicBezTo>
                    <a:pt x="202" y="245"/>
                    <a:pt x="185" y="270"/>
                    <a:pt x="167" y="295"/>
                  </a:cubicBezTo>
                  <a:cubicBezTo>
                    <a:pt x="127" y="352"/>
                    <a:pt x="83" y="407"/>
                    <a:pt x="46" y="466"/>
                  </a:cubicBezTo>
                  <a:cubicBezTo>
                    <a:pt x="46" y="468"/>
                    <a:pt x="48" y="469"/>
                    <a:pt x="49" y="468"/>
                  </a:cubicBezTo>
                  <a:cubicBezTo>
                    <a:pt x="62" y="455"/>
                    <a:pt x="74" y="441"/>
                    <a:pt x="85" y="427"/>
                  </a:cubicBezTo>
                  <a:cubicBezTo>
                    <a:pt x="73" y="444"/>
                    <a:pt x="62" y="461"/>
                    <a:pt x="52" y="480"/>
                  </a:cubicBezTo>
                  <a:cubicBezTo>
                    <a:pt x="51" y="480"/>
                    <a:pt x="53" y="481"/>
                    <a:pt x="53" y="480"/>
                  </a:cubicBezTo>
                  <a:cubicBezTo>
                    <a:pt x="62" y="465"/>
                    <a:pt x="71" y="450"/>
                    <a:pt x="81" y="436"/>
                  </a:cubicBezTo>
                  <a:cubicBezTo>
                    <a:pt x="71" y="453"/>
                    <a:pt x="62" y="471"/>
                    <a:pt x="56" y="489"/>
                  </a:cubicBezTo>
                  <a:cubicBezTo>
                    <a:pt x="55" y="491"/>
                    <a:pt x="57" y="492"/>
                    <a:pt x="58" y="491"/>
                  </a:cubicBezTo>
                  <a:cubicBezTo>
                    <a:pt x="72" y="475"/>
                    <a:pt x="84" y="459"/>
                    <a:pt x="95" y="442"/>
                  </a:cubicBezTo>
                  <a:cubicBezTo>
                    <a:pt x="84" y="460"/>
                    <a:pt x="72" y="479"/>
                    <a:pt x="62" y="497"/>
                  </a:cubicBezTo>
                  <a:cubicBezTo>
                    <a:pt x="61" y="499"/>
                    <a:pt x="64" y="500"/>
                    <a:pt x="65" y="499"/>
                  </a:cubicBezTo>
                  <a:cubicBezTo>
                    <a:pt x="96" y="446"/>
                    <a:pt x="135" y="400"/>
                    <a:pt x="174" y="353"/>
                  </a:cubicBezTo>
                  <a:cubicBezTo>
                    <a:pt x="170" y="360"/>
                    <a:pt x="165" y="367"/>
                    <a:pt x="160" y="374"/>
                  </a:cubicBezTo>
                  <a:cubicBezTo>
                    <a:pt x="150" y="392"/>
                    <a:pt x="138" y="409"/>
                    <a:pt x="127" y="427"/>
                  </a:cubicBezTo>
                  <a:cubicBezTo>
                    <a:pt x="119" y="438"/>
                    <a:pt x="111" y="449"/>
                    <a:pt x="103" y="460"/>
                  </a:cubicBezTo>
                  <a:cubicBezTo>
                    <a:pt x="103" y="460"/>
                    <a:pt x="96" y="470"/>
                    <a:pt x="91" y="479"/>
                  </a:cubicBezTo>
                  <a:cubicBezTo>
                    <a:pt x="84" y="486"/>
                    <a:pt x="78" y="494"/>
                    <a:pt x="72" y="502"/>
                  </a:cubicBezTo>
                  <a:cubicBezTo>
                    <a:pt x="71" y="503"/>
                    <a:pt x="74" y="505"/>
                    <a:pt x="75" y="503"/>
                  </a:cubicBezTo>
                  <a:cubicBezTo>
                    <a:pt x="79" y="499"/>
                    <a:pt x="82" y="494"/>
                    <a:pt x="85" y="489"/>
                  </a:cubicBezTo>
                  <a:cubicBezTo>
                    <a:pt x="86" y="489"/>
                    <a:pt x="88" y="487"/>
                    <a:pt x="91" y="483"/>
                  </a:cubicBezTo>
                  <a:cubicBezTo>
                    <a:pt x="94" y="480"/>
                    <a:pt x="97" y="476"/>
                    <a:pt x="100" y="472"/>
                  </a:cubicBezTo>
                  <a:cubicBezTo>
                    <a:pt x="95" y="481"/>
                    <a:pt x="91" y="490"/>
                    <a:pt x="87" y="499"/>
                  </a:cubicBezTo>
                  <a:cubicBezTo>
                    <a:pt x="86" y="500"/>
                    <a:pt x="88" y="502"/>
                    <a:pt x="89" y="500"/>
                  </a:cubicBezTo>
                  <a:cubicBezTo>
                    <a:pt x="127" y="450"/>
                    <a:pt x="182" y="396"/>
                    <a:pt x="211" y="339"/>
                  </a:cubicBezTo>
                  <a:cubicBezTo>
                    <a:pt x="211" y="339"/>
                    <a:pt x="211" y="338"/>
                    <a:pt x="211" y="338"/>
                  </a:cubicBezTo>
                  <a:cubicBezTo>
                    <a:pt x="182" y="396"/>
                    <a:pt x="134" y="444"/>
                    <a:pt x="100" y="499"/>
                  </a:cubicBezTo>
                  <a:cubicBezTo>
                    <a:pt x="99" y="500"/>
                    <a:pt x="101" y="502"/>
                    <a:pt x="102" y="500"/>
                  </a:cubicBezTo>
                  <a:cubicBezTo>
                    <a:pt x="111" y="491"/>
                    <a:pt x="119" y="482"/>
                    <a:pt x="128" y="473"/>
                  </a:cubicBezTo>
                  <a:cubicBezTo>
                    <a:pt x="123" y="479"/>
                    <a:pt x="119" y="485"/>
                    <a:pt x="114" y="492"/>
                  </a:cubicBezTo>
                  <a:cubicBezTo>
                    <a:pt x="113" y="494"/>
                    <a:pt x="115" y="495"/>
                    <a:pt x="117" y="494"/>
                  </a:cubicBezTo>
                  <a:cubicBezTo>
                    <a:pt x="124" y="487"/>
                    <a:pt x="131" y="480"/>
                    <a:pt x="138" y="472"/>
                  </a:cubicBezTo>
                  <a:cubicBezTo>
                    <a:pt x="138" y="473"/>
                    <a:pt x="140" y="474"/>
                    <a:pt x="141" y="473"/>
                  </a:cubicBezTo>
                  <a:cubicBezTo>
                    <a:pt x="170" y="446"/>
                    <a:pt x="192" y="416"/>
                    <a:pt x="212" y="382"/>
                  </a:cubicBezTo>
                  <a:cubicBezTo>
                    <a:pt x="213" y="380"/>
                    <a:pt x="211" y="379"/>
                    <a:pt x="210" y="380"/>
                  </a:cubicBezTo>
                  <a:cubicBezTo>
                    <a:pt x="201" y="394"/>
                    <a:pt x="192" y="408"/>
                    <a:pt x="183" y="422"/>
                  </a:cubicBezTo>
                  <a:cubicBezTo>
                    <a:pt x="188" y="414"/>
                    <a:pt x="128" y="489"/>
                    <a:pt x="160" y="447"/>
                  </a:cubicBezTo>
                  <a:cubicBezTo>
                    <a:pt x="183" y="417"/>
                    <a:pt x="205" y="387"/>
                    <a:pt x="222" y="353"/>
                  </a:cubicBezTo>
                  <a:cubicBezTo>
                    <a:pt x="223" y="351"/>
                    <a:pt x="220" y="350"/>
                    <a:pt x="219" y="351"/>
                  </a:cubicBezTo>
                  <a:cubicBezTo>
                    <a:pt x="206" y="372"/>
                    <a:pt x="193" y="392"/>
                    <a:pt x="179" y="413"/>
                  </a:cubicBezTo>
                  <a:cubicBezTo>
                    <a:pt x="164" y="436"/>
                    <a:pt x="137" y="463"/>
                    <a:pt x="126" y="480"/>
                  </a:cubicBezTo>
                  <a:cubicBezTo>
                    <a:pt x="133" y="469"/>
                    <a:pt x="141" y="458"/>
                    <a:pt x="150" y="447"/>
                  </a:cubicBezTo>
                  <a:cubicBezTo>
                    <a:pt x="173" y="420"/>
                    <a:pt x="194" y="391"/>
                    <a:pt x="212" y="361"/>
                  </a:cubicBezTo>
                  <a:cubicBezTo>
                    <a:pt x="218" y="352"/>
                    <a:pt x="220" y="349"/>
                    <a:pt x="219" y="349"/>
                  </a:cubicBezTo>
                  <a:cubicBezTo>
                    <a:pt x="221" y="344"/>
                    <a:pt x="224" y="339"/>
                    <a:pt x="227" y="334"/>
                  </a:cubicBezTo>
                  <a:cubicBezTo>
                    <a:pt x="228" y="332"/>
                    <a:pt x="225" y="330"/>
                    <a:pt x="224" y="332"/>
                  </a:cubicBezTo>
                  <a:cubicBezTo>
                    <a:pt x="211" y="357"/>
                    <a:pt x="197" y="381"/>
                    <a:pt x="180" y="404"/>
                  </a:cubicBezTo>
                  <a:cubicBezTo>
                    <a:pt x="174" y="412"/>
                    <a:pt x="167" y="421"/>
                    <a:pt x="161" y="429"/>
                  </a:cubicBezTo>
                  <a:cubicBezTo>
                    <a:pt x="145" y="449"/>
                    <a:pt x="122" y="468"/>
                    <a:pt x="111" y="487"/>
                  </a:cubicBezTo>
                  <a:cubicBezTo>
                    <a:pt x="148" y="428"/>
                    <a:pt x="196" y="380"/>
                    <a:pt x="225" y="316"/>
                  </a:cubicBezTo>
                  <a:cubicBezTo>
                    <a:pt x="226" y="315"/>
                    <a:pt x="225" y="313"/>
                    <a:pt x="224" y="313"/>
                  </a:cubicBezTo>
                  <a:cubicBezTo>
                    <a:pt x="226" y="308"/>
                    <a:pt x="228" y="302"/>
                    <a:pt x="230" y="296"/>
                  </a:cubicBezTo>
                  <a:cubicBezTo>
                    <a:pt x="231" y="295"/>
                    <a:pt x="229" y="293"/>
                    <a:pt x="228" y="294"/>
                  </a:cubicBezTo>
                  <a:cubicBezTo>
                    <a:pt x="223" y="298"/>
                    <a:pt x="218" y="302"/>
                    <a:pt x="213" y="306"/>
                  </a:cubicBezTo>
                  <a:cubicBezTo>
                    <a:pt x="217" y="300"/>
                    <a:pt x="221" y="294"/>
                    <a:pt x="225" y="288"/>
                  </a:cubicBezTo>
                  <a:cubicBezTo>
                    <a:pt x="226" y="287"/>
                    <a:pt x="224" y="285"/>
                    <a:pt x="223" y="287"/>
                  </a:cubicBezTo>
                  <a:cubicBezTo>
                    <a:pt x="178" y="348"/>
                    <a:pt x="119" y="408"/>
                    <a:pt x="81" y="470"/>
                  </a:cubicBezTo>
                  <a:cubicBezTo>
                    <a:pt x="124" y="395"/>
                    <a:pt x="181" y="328"/>
                    <a:pt x="232" y="259"/>
                  </a:cubicBezTo>
                  <a:cubicBezTo>
                    <a:pt x="233" y="258"/>
                    <a:pt x="230" y="256"/>
                    <a:pt x="229" y="257"/>
                  </a:cubicBezTo>
                  <a:cubicBezTo>
                    <a:pt x="219" y="270"/>
                    <a:pt x="207" y="283"/>
                    <a:pt x="195" y="297"/>
                  </a:cubicBezTo>
                  <a:cubicBezTo>
                    <a:pt x="205" y="280"/>
                    <a:pt x="215" y="263"/>
                    <a:pt x="224" y="245"/>
                  </a:cubicBezTo>
                  <a:cubicBezTo>
                    <a:pt x="224" y="243"/>
                    <a:pt x="222" y="241"/>
                    <a:pt x="221" y="243"/>
                  </a:cubicBezTo>
                  <a:cubicBezTo>
                    <a:pt x="193" y="274"/>
                    <a:pt x="171" y="311"/>
                    <a:pt x="145" y="345"/>
                  </a:cubicBezTo>
                  <a:cubicBezTo>
                    <a:pt x="139" y="354"/>
                    <a:pt x="132" y="363"/>
                    <a:pt x="125" y="371"/>
                  </a:cubicBezTo>
                  <a:cubicBezTo>
                    <a:pt x="136" y="356"/>
                    <a:pt x="146" y="341"/>
                    <a:pt x="156" y="326"/>
                  </a:cubicBezTo>
                  <a:cubicBezTo>
                    <a:pt x="200" y="259"/>
                    <a:pt x="248" y="192"/>
                    <a:pt x="301" y="133"/>
                  </a:cubicBezTo>
                  <a:close/>
                  <a:moveTo>
                    <a:pt x="87" y="208"/>
                  </a:moveTo>
                  <a:cubicBezTo>
                    <a:pt x="70" y="230"/>
                    <a:pt x="54" y="253"/>
                    <a:pt x="38" y="276"/>
                  </a:cubicBezTo>
                  <a:cubicBezTo>
                    <a:pt x="29" y="290"/>
                    <a:pt x="20" y="304"/>
                    <a:pt x="11" y="318"/>
                  </a:cubicBezTo>
                  <a:cubicBezTo>
                    <a:pt x="0" y="336"/>
                    <a:pt x="19" y="292"/>
                    <a:pt x="23" y="284"/>
                  </a:cubicBezTo>
                  <a:cubicBezTo>
                    <a:pt x="37" y="263"/>
                    <a:pt x="51" y="243"/>
                    <a:pt x="66" y="222"/>
                  </a:cubicBezTo>
                  <a:cubicBezTo>
                    <a:pt x="82" y="202"/>
                    <a:pt x="101" y="184"/>
                    <a:pt x="117" y="165"/>
                  </a:cubicBezTo>
                  <a:cubicBezTo>
                    <a:pt x="122" y="160"/>
                    <a:pt x="126" y="154"/>
                    <a:pt x="131" y="148"/>
                  </a:cubicBezTo>
                  <a:cubicBezTo>
                    <a:pt x="116" y="168"/>
                    <a:pt x="102" y="188"/>
                    <a:pt x="87" y="208"/>
                  </a:cubicBezTo>
                  <a:close/>
                  <a:moveTo>
                    <a:pt x="170" y="93"/>
                  </a:moveTo>
                  <a:cubicBezTo>
                    <a:pt x="143" y="126"/>
                    <a:pt x="117" y="161"/>
                    <a:pt x="88" y="193"/>
                  </a:cubicBezTo>
                  <a:cubicBezTo>
                    <a:pt x="85" y="196"/>
                    <a:pt x="82" y="199"/>
                    <a:pt x="79" y="203"/>
                  </a:cubicBezTo>
                  <a:cubicBezTo>
                    <a:pt x="88" y="191"/>
                    <a:pt x="97" y="178"/>
                    <a:pt x="105" y="166"/>
                  </a:cubicBezTo>
                  <a:cubicBezTo>
                    <a:pt x="126" y="138"/>
                    <a:pt x="147" y="111"/>
                    <a:pt x="169" y="83"/>
                  </a:cubicBezTo>
                  <a:cubicBezTo>
                    <a:pt x="187" y="61"/>
                    <a:pt x="219" y="18"/>
                    <a:pt x="185" y="71"/>
                  </a:cubicBezTo>
                  <a:cubicBezTo>
                    <a:pt x="180" y="78"/>
                    <a:pt x="175" y="86"/>
                    <a:pt x="170" y="93"/>
                  </a:cubicBezTo>
                  <a:close/>
                  <a:moveTo>
                    <a:pt x="216" y="86"/>
                  </a:moveTo>
                  <a:cubicBezTo>
                    <a:pt x="199" y="108"/>
                    <a:pt x="182" y="131"/>
                    <a:pt x="165" y="153"/>
                  </a:cubicBezTo>
                  <a:cubicBezTo>
                    <a:pt x="167" y="149"/>
                    <a:pt x="170" y="145"/>
                    <a:pt x="172" y="141"/>
                  </a:cubicBezTo>
                  <a:cubicBezTo>
                    <a:pt x="187" y="122"/>
                    <a:pt x="202" y="104"/>
                    <a:pt x="216" y="86"/>
                  </a:cubicBezTo>
                  <a:close/>
                  <a:moveTo>
                    <a:pt x="195" y="89"/>
                  </a:moveTo>
                  <a:cubicBezTo>
                    <a:pt x="222" y="55"/>
                    <a:pt x="194" y="96"/>
                    <a:pt x="190" y="103"/>
                  </a:cubicBezTo>
                  <a:cubicBezTo>
                    <a:pt x="187" y="109"/>
                    <a:pt x="184" y="114"/>
                    <a:pt x="181" y="119"/>
                  </a:cubicBezTo>
                  <a:cubicBezTo>
                    <a:pt x="164" y="140"/>
                    <a:pt x="149" y="163"/>
                    <a:pt x="132" y="185"/>
                  </a:cubicBezTo>
                  <a:cubicBezTo>
                    <a:pt x="116" y="206"/>
                    <a:pt x="100" y="226"/>
                    <a:pt x="85" y="247"/>
                  </a:cubicBezTo>
                  <a:cubicBezTo>
                    <a:pt x="122" y="194"/>
                    <a:pt x="156" y="139"/>
                    <a:pt x="195" y="89"/>
                  </a:cubicBezTo>
                  <a:close/>
                  <a:moveTo>
                    <a:pt x="30" y="330"/>
                  </a:moveTo>
                  <a:cubicBezTo>
                    <a:pt x="2" y="365"/>
                    <a:pt x="46" y="304"/>
                    <a:pt x="50" y="298"/>
                  </a:cubicBezTo>
                  <a:cubicBezTo>
                    <a:pt x="70" y="269"/>
                    <a:pt x="92" y="242"/>
                    <a:pt x="113" y="214"/>
                  </a:cubicBezTo>
                  <a:cubicBezTo>
                    <a:pt x="120" y="205"/>
                    <a:pt x="127" y="196"/>
                    <a:pt x="135" y="187"/>
                  </a:cubicBezTo>
                  <a:cubicBezTo>
                    <a:pt x="101" y="235"/>
                    <a:pt x="67" y="284"/>
                    <a:pt x="30" y="330"/>
                  </a:cubicBezTo>
                  <a:close/>
                  <a:moveTo>
                    <a:pt x="74" y="313"/>
                  </a:moveTo>
                  <a:cubicBezTo>
                    <a:pt x="59" y="334"/>
                    <a:pt x="35" y="360"/>
                    <a:pt x="26" y="385"/>
                  </a:cubicBezTo>
                  <a:cubicBezTo>
                    <a:pt x="32" y="368"/>
                    <a:pt x="40" y="352"/>
                    <a:pt x="50" y="336"/>
                  </a:cubicBezTo>
                  <a:cubicBezTo>
                    <a:pt x="69" y="315"/>
                    <a:pt x="86" y="292"/>
                    <a:pt x="102" y="268"/>
                  </a:cubicBezTo>
                  <a:cubicBezTo>
                    <a:pt x="113" y="256"/>
                    <a:pt x="123" y="244"/>
                    <a:pt x="134" y="232"/>
                  </a:cubicBezTo>
                  <a:cubicBezTo>
                    <a:pt x="114" y="259"/>
                    <a:pt x="94" y="286"/>
                    <a:pt x="74" y="313"/>
                  </a:cubicBezTo>
                  <a:close/>
                  <a:moveTo>
                    <a:pt x="192" y="150"/>
                  </a:moveTo>
                  <a:cubicBezTo>
                    <a:pt x="181" y="167"/>
                    <a:pt x="170" y="183"/>
                    <a:pt x="158" y="199"/>
                  </a:cubicBezTo>
                  <a:cubicBezTo>
                    <a:pt x="145" y="215"/>
                    <a:pt x="130" y="231"/>
                    <a:pt x="116" y="247"/>
                  </a:cubicBezTo>
                  <a:cubicBezTo>
                    <a:pt x="115" y="248"/>
                    <a:pt x="114" y="249"/>
                    <a:pt x="113" y="251"/>
                  </a:cubicBezTo>
                  <a:cubicBezTo>
                    <a:pt x="149" y="196"/>
                    <a:pt x="181" y="139"/>
                    <a:pt x="224" y="91"/>
                  </a:cubicBezTo>
                  <a:cubicBezTo>
                    <a:pt x="212" y="104"/>
                    <a:pt x="202" y="133"/>
                    <a:pt x="192" y="150"/>
                  </a:cubicBezTo>
                  <a:close/>
                  <a:moveTo>
                    <a:pt x="261" y="118"/>
                  </a:moveTo>
                  <a:cubicBezTo>
                    <a:pt x="256" y="128"/>
                    <a:pt x="250" y="138"/>
                    <a:pt x="244" y="147"/>
                  </a:cubicBezTo>
                  <a:cubicBezTo>
                    <a:pt x="225" y="171"/>
                    <a:pt x="207" y="196"/>
                    <a:pt x="189" y="221"/>
                  </a:cubicBezTo>
                  <a:cubicBezTo>
                    <a:pt x="173" y="241"/>
                    <a:pt x="156" y="261"/>
                    <a:pt x="140" y="282"/>
                  </a:cubicBezTo>
                  <a:cubicBezTo>
                    <a:pt x="126" y="300"/>
                    <a:pt x="112" y="318"/>
                    <a:pt x="98" y="337"/>
                  </a:cubicBezTo>
                  <a:cubicBezTo>
                    <a:pt x="111" y="317"/>
                    <a:pt x="124" y="296"/>
                    <a:pt x="137" y="276"/>
                  </a:cubicBezTo>
                  <a:cubicBezTo>
                    <a:pt x="139" y="272"/>
                    <a:pt x="141" y="269"/>
                    <a:pt x="144" y="265"/>
                  </a:cubicBezTo>
                  <a:cubicBezTo>
                    <a:pt x="150" y="258"/>
                    <a:pt x="155" y="251"/>
                    <a:pt x="161" y="244"/>
                  </a:cubicBezTo>
                  <a:cubicBezTo>
                    <a:pt x="177" y="224"/>
                    <a:pt x="194" y="204"/>
                    <a:pt x="209" y="182"/>
                  </a:cubicBezTo>
                  <a:cubicBezTo>
                    <a:pt x="217" y="170"/>
                    <a:pt x="224" y="158"/>
                    <a:pt x="233" y="146"/>
                  </a:cubicBezTo>
                  <a:cubicBezTo>
                    <a:pt x="217" y="169"/>
                    <a:pt x="270" y="100"/>
                    <a:pt x="261" y="118"/>
                  </a:cubicBezTo>
                  <a:close/>
                  <a:moveTo>
                    <a:pt x="127" y="270"/>
                  </a:moveTo>
                  <a:cubicBezTo>
                    <a:pt x="160" y="222"/>
                    <a:pt x="200" y="180"/>
                    <a:pt x="236" y="135"/>
                  </a:cubicBezTo>
                  <a:cubicBezTo>
                    <a:pt x="233" y="139"/>
                    <a:pt x="230" y="143"/>
                    <a:pt x="227" y="147"/>
                  </a:cubicBezTo>
                  <a:cubicBezTo>
                    <a:pt x="217" y="160"/>
                    <a:pt x="207" y="173"/>
                    <a:pt x="197" y="187"/>
                  </a:cubicBezTo>
                  <a:cubicBezTo>
                    <a:pt x="182" y="207"/>
                    <a:pt x="166" y="227"/>
                    <a:pt x="152" y="248"/>
                  </a:cubicBezTo>
                  <a:cubicBezTo>
                    <a:pt x="145" y="257"/>
                    <a:pt x="139" y="266"/>
                    <a:pt x="133" y="275"/>
                  </a:cubicBezTo>
                  <a:cubicBezTo>
                    <a:pt x="116" y="296"/>
                    <a:pt x="96" y="318"/>
                    <a:pt x="78" y="341"/>
                  </a:cubicBezTo>
                  <a:cubicBezTo>
                    <a:pt x="95" y="317"/>
                    <a:pt x="111" y="294"/>
                    <a:pt x="127" y="270"/>
                  </a:cubicBezTo>
                  <a:close/>
                  <a:moveTo>
                    <a:pt x="38" y="405"/>
                  </a:moveTo>
                  <a:cubicBezTo>
                    <a:pt x="57" y="362"/>
                    <a:pt x="94" y="322"/>
                    <a:pt x="128" y="284"/>
                  </a:cubicBezTo>
                  <a:cubicBezTo>
                    <a:pt x="118" y="299"/>
                    <a:pt x="109" y="314"/>
                    <a:pt x="100" y="329"/>
                  </a:cubicBezTo>
                  <a:cubicBezTo>
                    <a:pt x="88" y="347"/>
                    <a:pt x="75" y="364"/>
                    <a:pt x="62" y="381"/>
                  </a:cubicBezTo>
                  <a:cubicBezTo>
                    <a:pt x="61" y="383"/>
                    <a:pt x="38" y="406"/>
                    <a:pt x="38" y="405"/>
                  </a:cubicBezTo>
                  <a:close/>
                  <a:moveTo>
                    <a:pt x="66" y="385"/>
                  </a:moveTo>
                  <a:cubicBezTo>
                    <a:pt x="61" y="391"/>
                    <a:pt x="27" y="437"/>
                    <a:pt x="53" y="401"/>
                  </a:cubicBezTo>
                  <a:cubicBezTo>
                    <a:pt x="70" y="379"/>
                    <a:pt x="88" y="357"/>
                    <a:pt x="105" y="334"/>
                  </a:cubicBezTo>
                  <a:cubicBezTo>
                    <a:pt x="124" y="309"/>
                    <a:pt x="144" y="285"/>
                    <a:pt x="164" y="260"/>
                  </a:cubicBezTo>
                  <a:cubicBezTo>
                    <a:pt x="155" y="273"/>
                    <a:pt x="146" y="287"/>
                    <a:pt x="137" y="301"/>
                  </a:cubicBezTo>
                  <a:cubicBezTo>
                    <a:pt x="113" y="329"/>
                    <a:pt x="89" y="357"/>
                    <a:pt x="66" y="385"/>
                  </a:cubicBezTo>
                  <a:close/>
                  <a:moveTo>
                    <a:pt x="120" y="330"/>
                  </a:moveTo>
                  <a:cubicBezTo>
                    <a:pt x="125" y="322"/>
                    <a:pt x="130" y="315"/>
                    <a:pt x="135" y="307"/>
                  </a:cubicBezTo>
                  <a:cubicBezTo>
                    <a:pt x="149" y="291"/>
                    <a:pt x="164" y="274"/>
                    <a:pt x="177" y="258"/>
                  </a:cubicBezTo>
                  <a:cubicBezTo>
                    <a:pt x="159" y="282"/>
                    <a:pt x="139" y="306"/>
                    <a:pt x="120" y="330"/>
                  </a:cubicBezTo>
                  <a:close/>
                  <a:moveTo>
                    <a:pt x="195" y="251"/>
                  </a:moveTo>
                  <a:cubicBezTo>
                    <a:pt x="150" y="314"/>
                    <a:pt x="102" y="374"/>
                    <a:pt x="54" y="436"/>
                  </a:cubicBezTo>
                  <a:cubicBezTo>
                    <a:pt x="87" y="394"/>
                    <a:pt x="123" y="339"/>
                    <a:pt x="156" y="292"/>
                  </a:cubicBezTo>
                  <a:cubicBezTo>
                    <a:pt x="181" y="257"/>
                    <a:pt x="208" y="224"/>
                    <a:pt x="234" y="191"/>
                  </a:cubicBezTo>
                  <a:cubicBezTo>
                    <a:pt x="221" y="211"/>
                    <a:pt x="209" y="232"/>
                    <a:pt x="195" y="251"/>
                  </a:cubicBezTo>
                  <a:close/>
                  <a:moveTo>
                    <a:pt x="254" y="155"/>
                  </a:moveTo>
                  <a:cubicBezTo>
                    <a:pt x="239" y="177"/>
                    <a:pt x="223" y="198"/>
                    <a:pt x="207" y="219"/>
                  </a:cubicBezTo>
                  <a:cubicBezTo>
                    <a:pt x="191" y="238"/>
                    <a:pt x="175" y="257"/>
                    <a:pt x="159" y="275"/>
                  </a:cubicBezTo>
                  <a:cubicBezTo>
                    <a:pt x="156" y="279"/>
                    <a:pt x="152" y="284"/>
                    <a:pt x="148" y="288"/>
                  </a:cubicBezTo>
                  <a:cubicBezTo>
                    <a:pt x="159" y="271"/>
                    <a:pt x="170" y="255"/>
                    <a:pt x="181" y="238"/>
                  </a:cubicBezTo>
                  <a:cubicBezTo>
                    <a:pt x="203" y="210"/>
                    <a:pt x="225" y="181"/>
                    <a:pt x="245" y="150"/>
                  </a:cubicBezTo>
                  <a:cubicBezTo>
                    <a:pt x="249" y="145"/>
                    <a:pt x="253" y="140"/>
                    <a:pt x="257" y="135"/>
                  </a:cubicBezTo>
                  <a:cubicBezTo>
                    <a:pt x="282" y="107"/>
                    <a:pt x="261" y="145"/>
                    <a:pt x="257" y="151"/>
                  </a:cubicBezTo>
                  <a:cubicBezTo>
                    <a:pt x="256" y="153"/>
                    <a:pt x="255" y="154"/>
                    <a:pt x="254" y="155"/>
                  </a:cubicBezTo>
                  <a:close/>
                  <a:moveTo>
                    <a:pt x="84" y="438"/>
                  </a:moveTo>
                  <a:cubicBezTo>
                    <a:pt x="98" y="416"/>
                    <a:pt x="116" y="396"/>
                    <a:pt x="133" y="376"/>
                  </a:cubicBezTo>
                  <a:cubicBezTo>
                    <a:pt x="141" y="367"/>
                    <a:pt x="149" y="357"/>
                    <a:pt x="158" y="347"/>
                  </a:cubicBezTo>
                  <a:cubicBezTo>
                    <a:pt x="156" y="349"/>
                    <a:pt x="155" y="351"/>
                    <a:pt x="153" y="353"/>
                  </a:cubicBezTo>
                  <a:cubicBezTo>
                    <a:pt x="129" y="387"/>
                    <a:pt x="105" y="420"/>
                    <a:pt x="82" y="454"/>
                  </a:cubicBezTo>
                  <a:cubicBezTo>
                    <a:pt x="62" y="486"/>
                    <a:pt x="78" y="448"/>
                    <a:pt x="84" y="438"/>
                  </a:cubicBezTo>
                  <a:close/>
                  <a:moveTo>
                    <a:pt x="113" y="458"/>
                  </a:moveTo>
                  <a:cubicBezTo>
                    <a:pt x="113" y="458"/>
                    <a:pt x="113" y="458"/>
                    <a:pt x="113" y="458"/>
                  </a:cubicBezTo>
                  <a:cubicBezTo>
                    <a:pt x="121" y="449"/>
                    <a:pt x="130" y="440"/>
                    <a:pt x="138" y="431"/>
                  </a:cubicBezTo>
                  <a:cubicBezTo>
                    <a:pt x="132" y="439"/>
                    <a:pt x="126" y="448"/>
                    <a:pt x="120" y="455"/>
                  </a:cubicBezTo>
                  <a:cubicBezTo>
                    <a:pt x="98" y="484"/>
                    <a:pt x="88" y="497"/>
                    <a:pt x="113" y="458"/>
                  </a:cubicBezTo>
                  <a:close/>
                  <a:moveTo>
                    <a:pt x="212" y="311"/>
                  </a:moveTo>
                  <a:cubicBezTo>
                    <a:pt x="225" y="297"/>
                    <a:pt x="222" y="309"/>
                    <a:pt x="216" y="322"/>
                  </a:cubicBezTo>
                  <a:cubicBezTo>
                    <a:pt x="192" y="351"/>
                    <a:pt x="171" y="383"/>
                    <a:pt x="150" y="415"/>
                  </a:cubicBezTo>
                  <a:cubicBezTo>
                    <a:pt x="140" y="425"/>
                    <a:pt x="130" y="436"/>
                    <a:pt x="120" y="446"/>
                  </a:cubicBezTo>
                  <a:cubicBezTo>
                    <a:pt x="127" y="435"/>
                    <a:pt x="134" y="424"/>
                    <a:pt x="141" y="413"/>
                  </a:cubicBezTo>
                  <a:cubicBezTo>
                    <a:pt x="163" y="382"/>
                    <a:pt x="184" y="351"/>
                    <a:pt x="205" y="319"/>
                  </a:cubicBezTo>
                  <a:cubicBezTo>
                    <a:pt x="207" y="317"/>
                    <a:pt x="209" y="314"/>
                    <a:pt x="212" y="311"/>
                  </a:cubicBezTo>
                  <a:close/>
                  <a:moveTo>
                    <a:pt x="220" y="274"/>
                  </a:moveTo>
                  <a:cubicBezTo>
                    <a:pt x="202" y="294"/>
                    <a:pt x="184" y="317"/>
                    <a:pt x="166" y="341"/>
                  </a:cubicBezTo>
                  <a:cubicBezTo>
                    <a:pt x="170" y="335"/>
                    <a:pt x="174" y="329"/>
                    <a:pt x="178" y="323"/>
                  </a:cubicBezTo>
                  <a:cubicBezTo>
                    <a:pt x="192" y="307"/>
                    <a:pt x="206" y="290"/>
                    <a:pt x="220" y="274"/>
                  </a:cubicBezTo>
                  <a:close/>
                  <a:moveTo>
                    <a:pt x="204" y="269"/>
                  </a:moveTo>
                  <a:cubicBezTo>
                    <a:pt x="228" y="234"/>
                    <a:pt x="194" y="293"/>
                    <a:pt x="190" y="299"/>
                  </a:cubicBezTo>
                  <a:cubicBezTo>
                    <a:pt x="188" y="302"/>
                    <a:pt x="186" y="305"/>
                    <a:pt x="184" y="308"/>
                  </a:cubicBezTo>
                  <a:cubicBezTo>
                    <a:pt x="164" y="331"/>
                    <a:pt x="143" y="354"/>
                    <a:pt x="123" y="378"/>
                  </a:cubicBezTo>
                  <a:cubicBezTo>
                    <a:pt x="150" y="342"/>
                    <a:pt x="178" y="306"/>
                    <a:pt x="204" y="269"/>
                  </a:cubicBezTo>
                  <a:close/>
                  <a:moveTo>
                    <a:pt x="58" y="453"/>
                  </a:moveTo>
                  <a:cubicBezTo>
                    <a:pt x="94" y="394"/>
                    <a:pt x="139" y="338"/>
                    <a:pt x="180" y="281"/>
                  </a:cubicBezTo>
                  <a:cubicBezTo>
                    <a:pt x="192" y="264"/>
                    <a:pt x="206" y="247"/>
                    <a:pt x="221" y="230"/>
                  </a:cubicBezTo>
                  <a:cubicBezTo>
                    <a:pt x="207" y="248"/>
                    <a:pt x="194" y="267"/>
                    <a:pt x="181" y="285"/>
                  </a:cubicBezTo>
                  <a:cubicBezTo>
                    <a:pt x="161" y="311"/>
                    <a:pt x="144" y="338"/>
                    <a:pt x="126" y="365"/>
                  </a:cubicBezTo>
                  <a:cubicBezTo>
                    <a:pt x="107" y="395"/>
                    <a:pt x="73" y="428"/>
                    <a:pt x="58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5240338" y="4505325"/>
              <a:ext cx="136525" cy="166687"/>
            </a:xfrm>
            <a:custGeom>
              <a:avLst/>
              <a:gdLst>
                <a:gd name="T0" fmla="*/ 54 w 55"/>
                <a:gd name="T1" fmla="*/ 3 h 67"/>
                <a:gd name="T2" fmla="*/ 55 w 55"/>
                <a:gd name="T3" fmla="*/ 0 h 67"/>
                <a:gd name="T4" fmla="*/ 0 w 55"/>
                <a:gd name="T5" fmla="*/ 67 h 67"/>
                <a:gd name="T6" fmla="*/ 54 w 55"/>
                <a:gd name="T7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7">
                  <a:moveTo>
                    <a:pt x="54" y="3"/>
                  </a:moveTo>
                  <a:cubicBezTo>
                    <a:pt x="54" y="2"/>
                    <a:pt x="55" y="1"/>
                    <a:pt x="55" y="0"/>
                  </a:cubicBezTo>
                  <a:cubicBezTo>
                    <a:pt x="37" y="23"/>
                    <a:pt x="18" y="44"/>
                    <a:pt x="0" y="67"/>
                  </a:cubicBezTo>
                  <a:cubicBezTo>
                    <a:pt x="18" y="45"/>
                    <a:pt x="36" y="24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5248275" y="4567238"/>
              <a:ext cx="130175" cy="193675"/>
            </a:xfrm>
            <a:custGeom>
              <a:avLst/>
              <a:gdLst>
                <a:gd name="T0" fmla="*/ 39 w 53"/>
                <a:gd name="T1" fmla="*/ 23 h 78"/>
                <a:gd name="T2" fmla="*/ 53 w 53"/>
                <a:gd name="T3" fmla="*/ 0 h 78"/>
                <a:gd name="T4" fmla="*/ 0 w 53"/>
                <a:gd name="T5" fmla="*/ 78 h 78"/>
                <a:gd name="T6" fmla="*/ 39 w 53"/>
                <a:gd name="T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8">
                  <a:moveTo>
                    <a:pt x="39" y="23"/>
                  </a:moveTo>
                  <a:cubicBezTo>
                    <a:pt x="44" y="15"/>
                    <a:pt x="48" y="8"/>
                    <a:pt x="53" y="0"/>
                  </a:cubicBezTo>
                  <a:cubicBezTo>
                    <a:pt x="35" y="26"/>
                    <a:pt x="18" y="52"/>
                    <a:pt x="0" y="78"/>
                  </a:cubicBezTo>
                  <a:cubicBezTo>
                    <a:pt x="14" y="60"/>
                    <a:pt x="27" y="42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6" name="Freeform 67"/>
            <p:cNvSpPr>
              <a:spLocks noEditPoints="1"/>
            </p:cNvSpPr>
            <p:nvPr/>
          </p:nvSpPr>
          <p:spPr bwMode="auto">
            <a:xfrm>
              <a:off x="5010150" y="2178050"/>
              <a:ext cx="2151063" cy="2752725"/>
            </a:xfrm>
            <a:custGeom>
              <a:avLst/>
              <a:gdLst>
                <a:gd name="T0" fmla="*/ 707 w 871"/>
                <a:gd name="T1" fmla="*/ 56 h 1114"/>
                <a:gd name="T2" fmla="*/ 644 w 871"/>
                <a:gd name="T3" fmla="*/ 159 h 1114"/>
                <a:gd name="T4" fmla="*/ 651 w 871"/>
                <a:gd name="T5" fmla="*/ 155 h 1114"/>
                <a:gd name="T6" fmla="*/ 300 w 871"/>
                <a:gd name="T7" fmla="*/ 586 h 1114"/>
                <a:gd name="T8" fmla="*/ 287 w 871"/>
                <a:gd name="T9" fmla="*/ 623 h 1114"/>
                <a:gd name="T10" fmla="*/ 217 w 871"/>
                <a:gd name="T11" fmla="*/ 727 h 1114"/>
                <a:gd name="T12" fmla="*/ 221 w 871"/>
                <a:gd name="T13" fmla="*/ 754 h 1114"/>
                <a:gd name="T14" fmla="*/ 227 w 871"/>
                <a:gd name="T15" fmla="*/ 791 h 1114"/>
                <a:gd name="T16" fmla="*/ 148 w 871"/>
                <a:gd name="T17" fmla="*/ 910 h 1114"/>
                <a:gd name="T18" fmla="*/ 197 w 871"/>
                <a:gd name="T19" fmla="*/ 791 h 1114"/>
                <a:gd name="T20" fmla="*/ 4 w 871"/>
                <a:gd name="T21" fmla="*/ 1058 h 1114"/>
                <a:gd name="T22" fmla="*/ 21 w 871"/>
                <a:gd name="T23" fmla="*/ 1087 h 1114"/>
                <a:gd name="T24" fmla="*/ 32 w 871"/>
                <a:gd name="T25" fmla="*/ 1100 h 1114"/>
                <a:gd name="T26" fmla="*/ 224 w 871"/>
                <a:gd name="T27" fmla="*/ 854 h 1114"/>
                <a:gd name="T28" fmla="*/ 224 w 871"/>
                <a:gd name="T29" fmla="*/ 830 h 1114"/>
                <a:gd name="T30" fmla="*/ 299 w 871"/>
                <a:gd name="T31" fmla="*/ 796 h 1114"/>
                <a:gd name="T32" fmla="*/ 413 w 871"/>
                <a:gd name="T33" fmla="*/ 727 h 1114"/>
                <a:gd name="T34" fmla="*/ 854 w 871"/>
                <a:gd name="T35" fmla="*/ 142 h 1114"/>
                <a:gd name="T36" fmla="*/ 146 w 871"/>
                <a:gd name="T37" fmla="*/ 835 h 1114"/>
                <a:gd name="T38" fmla="*/ 64 w 871"/>
                <a:gd name="T39" fmla="*/ 975 h 1114"/>
                <a:gd name="T40" fmla="*/ 550 w 871"/>
                <a:gd name="T41" fmla="*/ 470 h 1114"/>
                <a:gd name="T42" fmla="*/ 798 w 871"/>
                <a:gd name="T43" fmla="*/ 148 h 1114"/>
                <a:gd name="T44" fmla="*/ 703 w 871"/>
                <a:gd name="T45" fmla="*/ 246 h 1114"/>
                <a:gd name="T46" fmla="*/ 543 w 871"/>
                <a:gd name="T47" fmla="*/ 407 h 1114"/>
                <a:gd name="T48" fmla="*/ 338 w 871"/>
                <a:gd name="T49" fmla="*/ 685 h 1114"/>
                <a:gd name="T50" fmla="*/ 810 w 871"/>
                <a:gd name="T51" fmla="*/ 81 h 1114"/>
                <a:gd name="T52" fmla="*/ 757 w 871"/>
                <a:gd name="T53" fmla="*/ 128 h 1114"/>
                <a:gd name="T54" fmla="*/ 833 w 871"/>
                <a:gd name="T55" fmla="*/ 79 h 1114"/>
                <a:gd name="T56" fmla="*/ 657 w 871"/>
                <a:gd name="T57" fmla="*/ 250 h 1114"/>
                <a:gd name="T58" fmla="*/ 808 w 871"/>
                <a:gd name="T59" fmla="*/ 45 h 1114"/>
                <a:gd name="T60" fmla="*/ 702 w 871"/>
                <a:gd name="T61" fmla="*/ 177 h 1114"/>
                <a:gd name="T62" fmla="*/ 523 w 871"/>
                <a:gd name="T63" fmla="*/ 385 h 1114"/>
                <a:gd name="T64" fmla="*/ 548 w 871"/>
                <a:gd name="T65" fmla="*/ 331 h 1114"/>
                <a:gd name="T66" fmla="*/ 476 w 871"/>
                <a:gd name="T67" fmla="*/ 435 h 1114"/>
                <a:gd name="T68" fmla="*/ 698 w 871"/>
                <a:gd name="T69" fmla="*/ 159 h 1114"/>
                <a:gd name="T70" fmla="*/ 490 w 871"/>
                <a:gd name="T71" fmla="*/ 423 h 1114"/>
                <a:gd name="T72" fmla="*/ 653 w 871"/>
                <a:gd name="T73" fmla="*/ 200 h 1114"/>
                <a:gd name="T74" fmla="*/ 686 w 871"/>
                <a:gd name="T75" fmla="*/ 95 h 1114"/>
                <a:gd name="T76" fmla="*/ 678 w 871"/>
                <a:gd name="T77" fmla="*/ 117 h 1114"/>
                <a:gd name="T78" fmla="*/ 697 w 871"/>
                <a:gd name="T79" fmla="*/ 92 h 1114"/>
                <a:gd name="T80" fmla="*/ 709 w 871"/>
                <a:gd name="T81" fmla="*/ 90 h 1114"/>
                <a:gd name="T82" fmla="*/ 735 w 871"/>
                <a:gd name="T83" fmla="*/ 74 h 1114"/>
                <a:gd name="T84" fmla="*/ 475 w 871"/>
                <a:gd name="T85" fmla="*/ 371 h 1114"/>
                <a:gd name="T86" fmla="*/ 272 w 871"/>
                <a:gd name="T87" fmla="*/ 628 h 1114"/>
                <a:gd name="T88" fmla="*/ 464 w 871"/>
                <a:gd name="T89" fmla="*/ 400 h 1114"/>
                <a:gd name="T90" fmla="*/ 464 w 871"/>
                <a:gd name="T91" fmla="*/ 416 h 1114"/>
                <a:gd name="T92" fmla="*/ 441 w 871"/>
                <a:gd name="T93" fmla="*/ 448 h 1114"/>
                <a:gd name="T94" fmla="*/ 243 w 871"/>
                <a:gd name="T95" fmla="*/ 734 h 1114"/>
                <a:gd name="T96" fmla="*/ 264 w 871"/>
                <a:gd name="T97" fmla="*/ 714 h 1114"/>
                <a:gd name="T98" fmla="*/ 321 w 871"/>
                <a:gd name="T99" fmla="*/ 656 h 1114"/>
                <a:gd name="T100" fmla="*/ 161 w 871"/>
                <a:gd name="T101" fmla="*/ 927 h 1114"/>
                <a:gd name="T102" fmla="*/ 178 w 871"/>
                <a:gd name="T103" fmla="*/ 887 h 1114"/>
                <a:gd name="T104" fmla="*/ 210 w 871"/>
                <a:gd name="T105" fmla="*/ 823 h 1114"/>
                <a:gd name="T106" fmla="*/ 410 w 871"/>
                <a:gd name="T107" fmla="*/ 564 h 1114"/>
                <a:gd name="T108" fmla="*/ 367 w 871"/>
                <a:gd name="T109" fmla="*/ 639 h 1114"/>
                <a:gd name="T110" fmla="*/ 701 w 871"/>
                <a:gd name="T111" fmla="*/ 226 h 1114"/>
                <a:gd name="T112" fmla="*/ 473 w 871"/>
                <a:gd name="T113" fmla="*/ 546 h 1114"/>
                <a:gd name="T114" fmla="*/ 385 w 871"/>
                <a:gd name="T115" fmla="*/ 678 h 1114"/>
                <a:gd name="T116" fmla="*/ 273 w 871"/>
                <a:gd name="T117" fmla="*/ 842 h 1114"/>
                <a:gd name="T118" fmla="*/ 637 w 871"/>
                <a:gd name="T119" fmla="*/ 366 h 1114"/>
                <a:gd name="T120" fmla="*/ 806 w 871"/>
                <a:gd name="T121" fmla="*/ 144 h 1114"/>
                <a:gd name="T122" fmla="*/ 302 w 871"/>
                <a:gd name="T123" fmla="*/ 870 h 1114"/>
                <a:gd name="T124" fmla="*/ 536 w 871"/>
                <a:gd name="T125" fmla="*/ 53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71" h="1114">
                  <a:moveTo>
                    <a:pt x="854" y="142"/>
                  </a:moveTo>
                  <a:cubicBezTo>
                    <a:pt x="836" y="135"/>
                    <a:pt x="871" y="113"/>
                    <a:pt x="870" y="99"/>
                  </a:cubicBezTo>
                  <a:cubicBezTo>
                    <a:pt x="868" y="83"/>
                    <a:pt x="866" y="74"/>
                    <a:pt x="852" y="67"/>
                  </a:cubicBezTo>
                  <a:cubicBezTo>
                    <a:pt x="852" y="66"/>
                    <a:pt x="852" y="66"/>
                    <a:pt x="853" y="65"/>
                  </a:cubicBezTo>
                  <a:cubicBezTo>
                    <a:pt x="854" y="63"/>
                    <a:pt x="852" y="61"/>
                    <a:pt x="850" y="63"/>
                  </a:cubicBezTo>
                  <a:cubicBezTo>
                    <a:pt x="849" y="63"/>
                    <a:pt x="848" y="64"/>
                    <a:pt x="847" y="65"/>
                  </a:cubicBezTo>
                  <a:cubicBezTo>
                    <a:pt x="825" y="53"/>
                    <a:pt x="796" y="0"/>
                    <a:pt x="769" y="40"/>
                  </a:cubicBezTo>
                  <a:cubicBezTo>
                    <a:pt x="765" y="45"/>
                    <a:pt x="764" y="55"/>
                    <a:pt x="763" y="61"/>
                  </a:cubicBezTo>
                  <a:cubicBezTo>
                    <a:pt x="754" y="96"/>
                    <a:pt x="733" y="62"/>
                    <a:pt x="728" y="56"/>
                  </a:cubicBezTo>
                  <a:cubicBezTo>
                    <a:pt x="723" y="51"/>
                    <a:pt x="712" y="51"/>
                    <a:pt x="707" y="56"/>
                  </a:cubicBezTo>
                  <a:cubicBezTo>
                    <a:pt x="701" y="63"/>
                    <a:pt x="697" y="69"/>
                    <a:pt x="692" y="78"/>
                  </a:cubicBezTo>
                  <a:cubicBezTo>
                    <a:pt x="683" y="94"/>
                    <a:pt x="667" y="102"/>
                    <a:pt x="653" y="112"/>
                  </a:cubicBezTo>
                  <a:cubicBezTo>
                    <a:pt x="643" y="120"/>
                    <a:pt x="648" y="131"/>
                    <a:pt x="649" y="140"/>
                  </a:cubicBezTo>
                  <a:cubicBezTo>
                    <a:pt x="648" y="141"/>
                    <a:pt x="647" y="143"/>
                    <a:pt x="646" y="144"/>
                  </a:cubicBezTo>
                  <a:cubicBezTo>
                    <a:pt x="646" y="146"/>
                    <a:pt x="647" y="147"/>
                    <a:pt x="648" y="146"/>
                  </a:cubicBezTo>
                  <a:cubicBezTo>
                    <a:pt x="648" y="146"/>
                    <a:pt x="648" y="146"/>
                    <a:pt x="649" y="146"/>
                  </a:cubicBezTo>
                  <a:cubicBezTo>
                    <a:pt x="648" y="147"/>
                    <a:pt x="647" y="149"/>
                    <a:pt x="646" y="151"/>
                  </a:cubicBezTo>
                  <a:cubicBezTo>
                    <a:pt x="645" y="151"/>
                    <a:pt x="646" y="152"/>
                    <a:pt x="647" y="152"/>
                  </a:cubicBezTo>
                  <a:cubicBezTo>
                    <a:pt x="648" y="150"/>
                    <a:pt x="649" y="150"/>
                    <a:pt x="650" y="149"/>
                  </a:cubicBezTo>
                  <a:cubicBezTo>
                    <a:pt x="648" y="152"/>
                    <a:pt x="645" y="155"/>
                    <a:pt x="644" y="159"/>
                  </a:cubicBezTo>
                  <a:cubicBezTo>
                    <a:pt x="643" y="160"/>
                    <a:pt x="644" y="160"/>
                    <a:pt x="645" y="160"/>
                  </a:cubicBezTo>
                  <a:cubicBezTo>
                    <a:pt x="648" y="155"/>
                    <a:pt x="651" y="150"/>
                    <a:pt x="654" y="146"/>
                  </a:cubicBezTo>
                  <a:cubicBezTo>
                    <a:pt x="653" y="147"/>
                    <a:pt x="652" y="149"/>
                    <a:pt x="651" y="151"/>
                  </a:cubicBezTo>
                  <a:cubicBezTo>
                    <a:pt x="651" y="152"/>
                    <a:pt x="652" y="153"/>
                    <a:pt x="653" y="152"/>
                  </a:cubicBezTo>
                  <a:cubicBezTo>
                    <a:pt x="678" y="132"/>
                    <a:pt x="696" y="106"/>
                    <a:pt x="719" y="85"/>
                  </a:cubicBezTo>
                  <a:cubicBezTo>
                    <a:pt x="705" y="103"/>
                    <a:pt x="691" y="121"/>
                    <a:pt x="676" y="138"/>
                  </a:cubicBezTo>
                  <a:cubicBezTo>
                    <a:pt x="671" y="144"/>
                    <a:pt x="666" y="149"/>
                    <a:pt x="661" y="155"/>
                  </a:cubicBezTo>
                  <a:cubicBezTo>
                    <a:pt x="649" y="169"/>
                    <a:pt x="636" y="183"/>
                    <a:pt x="623" y="198"/>
                  </a:cubicBezTo>
                  <a:cubicBezTo>
                    <a:pt x="633" y="184"/>
                    <a:pt x="644" y="171"/>
                    <a:pt x="654" y="157"/>
                  </a:cubicBezTo>
                  <a:cubicBezTo>
                    <a:pt x="655" y="155"/>
                    <a:pt x="652" y="154"/>
                    <a:pt x="651" y="155"/>
                  </a:cubicBezTo>
                  <a:cubicBezTo>
                    <a:pt x="562" y="246"/>
                    <a:pt x="480" y="343"/>
                    <a:pt x="398" y="441"/>
                  </a:cubicBezTo>
                  <a:cubicBezTo>
                    <a:pt x="320" y="533"/>
                    <a:pt x="243" y="627"/>
                    <a:pt x="178" y="728"/>
                  </a:cubicBezTo>
                  <a:cubicBezTo>
                    <a:pt x="177" y="729"/>
                    <a:pt x="179" y="730"/>
                    <a:pt x="179" y="729"/>
                  </a:cubicBezTo>
                  <a:cubicBezTo>
                    <a:pt x="250" y="624"/>
                    <a:pt x="330" y="526"/>
                    <a:pt x="412" y="429"/>
                  </a:cubicBezTo>
                  <a:cubicBezTo>
                    <a:pt x="450" y="383"/>
                    <a:pt x="489" y="336"/>
                    <a:pt x="529" y="291"/>
                  </a:cubicBezTo>
                  <a:cubicBezTo>
                    <a:pt x="565" y="250"/>
                    <a:pt x="609" y="212"/>
                    <a:pt x="641" y="169"/>
                  </a:cubicBezTo>
                  <a:cubicBezTo>
                    <a:pt x="604" y="220"/>
                    <a:pt x="558" y="264"/>
                    <a:pt x="517" y="312"/>
                  </a:cubicBezTo>
                  <a:cubicBezTo>
                    <a:pt x="478" y="357"/>
                    <a:pt x="441" y="403"/>
                    <a:pt x="403" y="450"/>
                  </a:cubicBezTo>
                  <a:cubicBezTo>
                    <a:pt x="369" y="493"/>
                    <a:pt x="336" y="537"/>
                    <a:pt x="303" y="581"/>
                  </a:cubicBezTo>
                  <a:cubicBezTo>
                    <a:pt x="302" y="583"/>
                    <a:pt x="301" y="584"/>
                    <a:pt x="300" y="586"/>
                  </a:cubicBezTo>
                  <a:cubicBezTo>
                    <a:pt x="289" y="598"/>
                    <a:pt x="278" y="611"/>
                    <a:pt x="267" y="624"/>
                  </a:cubicBezTo>
                  <a:cubicBezTo>
                    <a:pt x="239" y="655"/>
                    <a:pt x="209" y="684"/>
                    <a:pt x="189" y="720"/>
                  </a:cubicBezTo>
                  <a:cubicBezTo>
                    <a:pt x="189" y="721"/>
                    <a:pt x="189" y="721"/>
                    <a:pt x="189" y="721"/>
                  </a:cubicBezTo>
                  <a:cubicBezTo>
                    <a:pt x="187" y="724"/>
                    <a:pt x="184" y="728"/>
                    <a:pt x="182" y="731"/>
                  </a:cubicBezTo>
                  <a:cubicBezTo>
                    <a:pt x="181" y="733"/>
                    <a:pt x="183" y="734"/>
                    <a:pt x="184" y="733"/>
                  </a:cubicBezTo>
                  <a:cubicBezTo>
                    <a:pt x="197" y="721"/>
                    <a:pt x="209" y="709"/>
                    <a:pt x="222" y="696"/>
                  </a:cubicBezTo>
                  <a:cubicBezTo>
                    <a:pt x="211" y="710"/>
                    <a:pt x="202" y="724"/>
                    <a:pt x="194" y="738"/>
                  </a:cubicBezTo>
                  <a:cubicBezTo>
                    <a:pt x="193" y="739"/>
                    <a:pt x="195" y="740"/>
                    <a:pt x="195" y="739"/>
                  </a:cubicBezTo>
                  <a:cubicBezTo>
                    <a:pt x="206" y="720"/>
                    <a:pt x="219" y="701"/>
                    <a:pt x="234" y="684"/>
                  </a:cubicBezTo>
                  <a:cubicBezTo>
                    <a:pt x="252" y="664"/>
                    <a:pt x="270" y="644"/>
                    <a:pt x="287" y="623"/>
                  </a:cubicBezTo>
                  <a:cubicBezTo>
                    <a:pt x="302" y="607"/>
                    <a:pt x="317" y="591"/>
                    <a:pt x="331" y="574"/>
                  </a:cubicBezTo>
                  <a:cubicBezTo>
                    <a:pt x="381" y="511"/>
                    <a:pt x="430" y="447"/>
                    <a:pt x="483" y="386"/>
                  </a:cubicBezTo>
                  <a:cubicBezTo>
                    <a:pt x="485" y="383"/>
                    <a:pt x="487" y="380"/>
                    <a:pt x="490" y="377"/>
                  </a:cubicBezTo>
                  <a:cubicBezTo>
                    <a:pt x="469" y="405"/>
                    <a:pt x="448" y="432"/>
                    <a:pt x="428" y="460"/>
                  </a:cubicBezTo>
                  <a:cubicBezTo>
                    <a:pt x="393" y="507"/>
                    <a:pt x="357" y="554"/>
                    <a:pt x="320" y="599"/>
                  </a:cubicBezTo>
                  <a:cubicBezTo>
                    <a:pt x="306" y="616"/>
                    <a:pt x="292" y="632"/>
                    <a:pt x="278" y="649"/>
                  </a:cubicBezTo>
                  <a:cubicBezTo>
                    <a:pt x="266" y="662"/>
                    <a:pt x="254" y="676"/>
                    <a:pt x="243" y="691"/>
                  </a:cubicBezTo>
                  <a:cubicBezTo>
                    <a:pt x="228" y="708"/>
                    <a:pt x="214" y="726"/>
                    <a:pt x="200" y="744"/>
                  </a:cubicBezTo>
                  <a:cubicBezTo>
                    <a:pt x="199" y="745"/>
                    <a:pt x="201" y="747"/>
                    <a:pt x="202" y="746"/>
                  </a:cubicBezTo>
                  <a:cubicBezTo>
                    <a:pt x="207" y="740"/>
                    <a:pt x="212" y="733"/>
                    <a:pt x="217" y="727"/>
                  </a:cubicBezTo>
                  <a:cubicBezTo>
                    <a:pt x="215" y="731"/>
                    <a:pt x="212" y="735"/>
                    <a:pt x="210" y="739"/>
                  </a:cubicBezTo>
                  <a:cubicBezTo>
                    <a:pt x="209" y="740"/>
                    <a:pt x="210" y="742"/>
                    <a:pt x="211" y="741"/>
                  </a:cubicBezTo>
                  <a:cubicBezTo>
                    <a:pt x="253" y="710"/>
                    <a:pt x="281" y="662"/>
                    <a:pt x="312" y="622"/>
                  </a:cubicBezTo>
                  <a:cubicBezTo>
                    <a:pt x="325" y="605"/>
                    <a:pt x="337" y="589"/>
                    <a:pt x="349" y="572"/>
                  </a:cubicBezTo>
                  <a:cubicBezTo>
                    <a:pt x="351" y="570"/>
                    <a:pt x="353" y="567"/>
                    <a:pt x="355" y="565"/>
                  </a:cubicBezTo>
                  <a:cubicBezTo>
                    <a:pt x="379" y="537"/>
                    <a:pt x="403" y="509"/>
                    <a:pt x="428" y="481"/>
                  </a:cubicBezTo>
                  <a:cubicBezTo>
                    <a:pt x="421" y="490"/>
                    <a:pt x="415" y="499"/>
                    <a:pt x="409" y="508"/>
                  </a:cubicBezTo>
                  <a:cubicBezTo>
                    <a:pt x="374" y="555"/>
                    <a:pt x="338" y="600"/>
                    <a:pt x="302" y="646"/>
                  </a:cubicBezTo>
                  <a:cubicBezTo>
                    <a:pt x="274" y="681"/>
                    <a:pt x="241" y="712"/>
                    <a:pt x="219" y="752"/>
                  </a:cubicBezTo>
                  <a:cubicBezTo>
                    <a:pt x="219" y="753"/>
                    <a:pt x="220" y="755"/>
                    <a:pt x="221" y="754"/>
                  </a:cubicBezTo>
                  <a:cubicBezTo>
                    <a:pt x="231" y="747"/>
                    <a:pt x="240" y="739"/>
                    <a:pt x="250" y="731"/>
                  </a:cubicBezTo>
                  <a:cubicBezTo>
                    <a:pt x="244" y="739"/>
                    <a:pt x="238" y="748"/>
                    <a:pt x="232" y="757"/>
                  </a:cubicBezTo>
                  <a:cubicBezTo>
                    <a:pt x="231" y="759"/>
                    <a:pt x="234" y="760"/>
                    <a:pt x="235" y="758"/>
                  </a:cubicBezTo>
                  <a:cubicBezTo>
                    <a:pt x="246" y="743"/>
                    <a:pt x="257" y="728"/>
                    <a:pt x="269" y="713"/>
                  </a:cubicBezTo>
                  <a:cubicBezTo>
                    <a:pt x="278" y="704"/>
                    <a:pt x="287" y="695"/>
                    <a:pt x="295" y="685"/>
                  </a:cubicBezTo>
                  <a:cubicBezTo>
                    <a:pt x="283" y="704"/>
                    <a:pt x="271" y="724"/>
                    <a:pt x="259" y="743"/>
                  </a:cubicBezTo>
                  <a:cubicBezTo>
                    <a:pt x="258" y="744"/>
                    <a:pt x="257" y="746"/>
                    <a:pt x="256" y="747"/>
                  </a:cubicBezTo>
                  <a:cubicBezTo>
                    <a:pt x="242" y="766"/>
                    <a:pt x="228" y="785"/>
                    <a:pt x="214" y="805"/>
                  </a:cubicBezTo>
                  <a:cubicBezTo>
                    <a:pt x="226" y="789"/>
                    <a:pt x="238" y="773"/>
                    <a:pt x="250" y="757"/>
                  </a:cubicBezTo>
                  <a:cubicBezTo>
                    <a:pt x="242" y="768"/>
                    <a:pt x="235" y="780"/>
                    <a:pt x="227" y="791"/>
                  </a:cubicBezTo>
                  <a:cubicBezTo>
                    <a:pt x="211" y="815"/>
                    <a:pt x="195" y="840"/>
                    <a:pt x="179" y="864"/>
                  </a:cubicBezTo>
                  <a:cubicBezTo>
                    <a:pt x="168" y="880"/>
                    <a:pt x="158" y="895"/>
                    <a:pt x="148" y="910"/>
                  </a:cubicBezTo>
                  <a:cubicBezTo>
                    <a:pt x="153" y="902"/>
                    <a:pt x="159" y="894"/>
                    <a:pt x="165" y="886"/>
                  </a:cubicBezTo>
                  <a:cubicBezTo>
                    <a:pt x="150" y="910"/>
                    <a:pt x="134" y="935"/>
                    <a:pt x="118" y="959"/>
                  </a:cubicBezTo>
                  <a:cubicBezTo>
                    <a:pt x="97" y="986"/>
                    <a:pt x="77" y="1014"/>
                    <a:pt x="59" y="1042"/>
                  </a:cubicBezTo>
                  <a:cubicBezTo>
                    <a:pt x="47" y="1056"/>
                    <a:pt x="36" y="1071"/>
                    <a:pt x="23" y="1085"/>
                  </a:cubicBezTo>
                  <a:cubicBezTo>
                    <a:pt x="33" y="1070"/>
                    <a:pt x="43" y="1055"/>
                    <a:pt x="54" y="1040"/>
                  </a:cubicBezTo>
                  <a:cubicBezTo>
                    <a:pt x="66" y="1024"/>
                    <a:pt x="78" y="1007"/>
                    <a:pt x="90" y="990"/>
                  </a:cubicBezTo>
                  <a:cubicBezTo>
                    <a:pt x="102" y="975"/>
                    <a:pt x="114" y="959"/>
                    <a:pt x="125" y="943"/>
                  </a:cubicBezTo>
                  <a:cubicBezTo>
                    <a:pt x="133" y="932"/>
                    <a:pt x="140" y="921"/>
                    <a:pt x="148" y="910"/>
                  </a:cubicBezTo>
                  <a:cubicBezTo>
                    <a:pt x="131" y="933"/>
                    <a:pt x="115" y="955"/>
                    <a:pt x="98" y="978"/>
                  </a:cubicBezTo>
                  <a:cubicBezTo>
                    <a:pt x="125" y="938"/>
                    <a:pt x="150" y="897"/>
                    <a:pt x="177" y="857"/>
                  </a:cubicBezTo>
                  <a:cubicBezTo>
                    <a:pt x="151" y="895"/>
                    <a:pt x="125" y="933"/>
                    <a:pt x="99" y="971"/>
                  </a:cubicBezTo>
                  <a:cubicBezTo>
                    <a:pt x="78" y="1005"/>
                    <a:pt x="41" y="1040"/>
                    <a:pt x="24" y="1071"/>
                  </a:cubicBezTo>
                  <a:cubicBezTo>
                    <a:pt x="31" y="1059"/>
                    <a:pt x="37" y="1048"/>
                    <a:pt x="44" y="1036"/>
                  </a:cubicBezTo>
                  <a:cubicBezTo>
                    <a:pt x="69" y="1006"/>
                    <a:pt x="90" y="975"/>
                    <a:pt x="112" y="943"/>
                  </a:cubicBezTo>
                  <a:cubicBezTo>
                    <a:pt x="145" y="891"/>
                    <a:pt x="183" y="841"/>
                    <a:pt x="214" y="788"/>
                  </a:cubicBezTo>
                  <a:cubicBezTo>
                    <a:pt x="215" y="786"/>
                    <a:pt x="213" y="785"/>
                    <a:pt x="212" y="785"/>
                  </a:cubicBezTo>
                  <a:cubicBezTo>
                    <a:pt x="200" y="793"/>
                    <a:pt x="190" y="803"/>
                    <a:pt x="182" y="814"/>
                  </a:cubicBezTo>
                  <a:cubicBezTo>
                    <a:pt x="187" y="806"/>
                    <a:pt x="192" y="799"/>
                    <a:pt x="197" y="791"/>
                  </a:cubicBezTo>
                  <a:cubicBezTo>
                    <a:pt x="198" y="789"/>
                    <a:pt x="196" y="788"/>
                    <a:pt x="195" y="789"/>
                  </a:cubicBezTo>
                  <a:cubicBezTo>
                    <a:pt x="186" y="802"/>
                    <a:pt x="177" y="814"/>
                    <a:pt x="168" y="826"/>
                  </a:cubicBezTo>
                  <a:cubicBezTo>
                    <a:pt x="176" y="813"/>
                    <a:pt x="183" y="800"/>
                    <a:pt x="189" y="786"/>
                  </a:cubicBezTo>
                  <a:cubicBezTo>
                    <a:pt x="190" y="785"/>
                    <a:pt x="189" y="783"/>
                    <a:pt x="187" y="784"/>
                  </a:cubicBezTo>
                  <a:cubicBezTo>
                    <a:pt x="153" y="809"/>
                    <a:pt x="132" y="851"/>
                    <a:pt x="108" y="885"/>
                  </a:cubicBezTo>
                  <a:cubicBezTo>
                    <a:pt x="76" y="931"/>
                    <a:pt x="43" y="979"/>
                    <a:pt x="16" y="1029"/>
                  </a:cubicBezTo>
                  <a:cubicBezTo>
                    <a:pt x="15" y="1031"/>
                    <a:pt x="14" y="1032"/>
                    <a:pt x="13" y="1034"/>
                  </a:cubicBezTo>
                  <a:cubicBezTo>
                    <a:pt x="13" y="1034"/>
                    <a:pt x="13" y="1035"/>
                    <a:pt x="13" y="1035"/>
                  </a:cubicBezTo>
                  <a:cubicBezTo>
                    <a:pt x="10" y="1042"/>
                    <a:pt x="6" y="1049"/>
                    <a:pt x="3" y="1056"/>
                  </a:cubicBezTo>
                  <a:cubicBezTo>
                    <a:pt x="2" y="1057"/>
                    <a:pt x="3" y="1059"/>
                    <a:pt x="4" y="1058"/>
                  </a:cubicBezTo>
                  <a:cubicBezTo>
                    <a:pt x="19" y="1048"/>
                    <a:pt x="30" y="1035"/>
                    <a:pt x="40" y="1021"/>
                  </a:cubicBezTo>
                  <a:cubicBezTo>
                    <a:pt x="30" y="1037"/>
                    <a:pt x="21" y="1053"/>
                    <a:pt x="11" y="1069"/>
                  </a:cubicBezTo>
                  <a:cubicBezTo>
                    <a:pt x="10" y="1071"/>
                    <a:pt x="12" y="1072"/>
                    <a:pt x="13" y="1071"/>
                  </a:cubicBezTo>
                  <a:cubicBezTo>
                    <a:pt x="20" y="1063"/>
                    <a:pt x="27" y="1056"/>
                    <a:pt x="34" y="1048"/>
                  </a:cubicBezTo>
                  <a:cubicBezTo>
                    <a:pt x="27" y="1060"/>
                    <a:pt x="21" y="1072"/>
                    <a:pt x="14" y="1084"/>
                  </a:cubicBezTo>
                  <a:cubicBezTo>
                    <a:pt x="13" y="1085"/>
                    <a:pt x="15" y="1087"/>
                    <a:pt x="16" y="1085"/>
                  </a:cubicBezTo>
                  <a:cubicBezTo>
                    <a:pt x="23" y="1078"/>
                    <a:pt x="30" y="1070"/>
                    <a:pt x="37" y="1062"/>
                  </a:cubicBezTo>
                  <a:cubicBezTo>
                    <a:pt x="31" y="1070"/>
                    <a:pt x="26" y="1078"/>
                    <a:pt x="21" y="1086"/>
                  </a:cubicBezTo>
                  <a:cubicBezTo>
                    <a:pt x="21" y="1086"/>
                    <a:pt x="21" y="1087"/>
                    <a:pt x="22" y="1086"/>
                  </a:cubicBezTo>
                  <a:cubicBezTo>
                    <a:pt x="21" y="1087"/>
                    <a:pt x="21" y="1087"/>
                    <a:pt x="21" y="1087"/>
                  </a:cubicBezTo>
                  <a:cubicBezTo>
                    <a:pt x="20" y="1088"/>
                    <a:pt x="21" y="1089"/>
                    <a:pt x="22" y="1088"/>
                  </a:cubicBezTo>
                  <a:cubicBezTo>
                    <a:pt x="30" y="1080"/>
                    <a:pt x="38" y="1071"/>
                    <a:pt x="46" y="1062"/>
                  </a:cubicBezTo>
                  <a:cubicBezTo>
                    <a:pt x="38" y="1074"/>
                    <a:pt x="31" y="1086"/>
                    <a:pt x="24" y="1099"/>
                  </a:cubicBezTo>
                  <a:cubicBezTo>
                    <a:pt x="24" y="1099"/>
                    <a:pt x="25" y="1100"/>
                    <a:pt x="25" y="1099"/>
                  </a:cubicBezTo>
                  <a:cubicBezTo>
                    <a:pt x="35" y="1082"/>
                    <a:pt x="46" y="1065"/>
                    <a:pt x="58" y="1048"/>
                  </a:cubicBezTo>
                  <a:cubicBezTo>
                    <a:pt x="64" y="1041"/>
                    <a:pt x="70" y="1033"/>
                    <a:pt x="75" y="1026"/>
                  </a:cubicBezTo>
                  <a:cubicBezTo>
                    <a:pt x="57" y="1053"/>
                    <a:pt x="40" y="1080"/>
                    <a:pt x="24" y="1108"/>
                  </a:cubicBezTo>
                  <a:cubicBezTo>
                    <a:pt x="24" y="1109"/>
                    <a:pt x="25" y="1110"/>
                    <a:pt x="25" y="1109"/>
                  </a:cubicBezTo>
                  <a:cubicBezTo>
                    <a:pt x="29" y="1103"/>
                    <a:pt x="33" y="1096"/>
                    <a:pt x="37" y="1090"/>
                  </a:cubicBezTo>
                  <a:cubicBezTo>
                    <a:pt x="35" y="1093"/>
                    <a:pt x="33" y="1097"/>
                    <a:pt x="32" y="1100"/>
                  </a:cubicBezTo>
                  <a:cubicBezTo>
                    <a:pt x="31" y="1101"/>
                    <a:pt x="33" y="1103"/>
                    <a:pt x="34" y="1102"/>
                  </a:cubicBezTo>
                  <a:cubicBezTo>
                    <a:pt x="48" y="1087"/>
                    <a:pt x="60" y="1072"/>
                    <a:pt x="72" y="1057"/>
                  </a:cubicBezTo>
                  <a:cubicBezTo>
                    <a:pt x="60" y="1074"/>
                    <a:pt x="49" y="1092"/>
                    <a:pt x="41" y="1112"/>
                  </a:cubicBezTo>
                  <a:cubicBezTo>
                    <a:pt x="41" y="1113"/>
                    <a:pt x="43" y="1114"/>
                    <a:pt x="44" y="1113"/>
                  </a:cubicBezTo>
                  <a:cubicBezTo>
                    <a:pt x="72" y="1057"/>
                    <a:pt x="110" y="1010"/>
                    <a:pt x="149" y="962"/>
                  </a:cubicBezTo>
                  <a:cubicBezTo>
                    <a:pt x="153" y="957"/>
                    <a:pt x="158" y="952"/>
                    <a:pt x="162" y="947"/>
                  </a:cubicBezTo>
                  <a:cubicBezTo>
                    <a:pt x="158" y="953"/>
                    <a:pt x="153" y="960"/>
                    <a:pt x="149" y="967"/>
                  </a:cubicBezTo>
                  <a:cubicBezTo>
                    <a:pt x="155" y="959"/>
                    <a:pt x="161" y="950"/>
                    <a:pt x="167" y="941"/>
                  </a:cubicBezTo>
                  <a:cubicBezTo>
                    <a:pt x="190" y="915"/>
                    <a:pt x="216" y="887"/>
                    <a:pt x="227" y="855"/>
                  </a:cubicBezTo>
                  <a:cubicBezTo>
                    <a:pt x="227" y="853"/>
                    <a:pt x="225" y="853"/>
                    <a:pt x="224" y="854"/>
                  </a:cubicBezTo>
                  <a:cubicBezTo>
                    <a:pt x="209" y="874"/>
                    <a:pt x="196" y="895"/>
                    <a:pt x="182" y="916"/>
                  </a:cubicBezTo>
                  <a:cubicBezTo>
                    <a:pt x="162" y="941"/>
                    <a:pt x="141" y="966"/>
                    <a:pt x="121" y="992"/>
                  </a:cubicBezTo>
                  <a:cubicBezTo>
                    <a:pt x="123" y="989"/>
                    <a:pt x="125" y="986"/>
                    <a:pt x="127" y="983"/>
                  </a:cubicBezTo>
                  <a:cubicBezTo>
                    <a:pt x="158" y="936"/>
                    <a:pt x="191" y="891"/>
                    <a:pt x="222" y="844"/>
                  </a:cubicBezTo>
                  <a:cubicBezTo>
                    <a:pt x="223" y="843"/>
                    <a:pt x="221" y="841"/>
                    <a:pt x="220" y="842"/>
                  </a:cubicBezTo>
                  <a:cubicBezTo>
                    <a:pt x="214" y="849"/>
                    <a:pt x="208" y="856"/>
                    <a:pt x="203" y="864"/>
                  </a:cubicBezTo>
                  <a:cubicBezTo>
                    <a:pt x="208" y="854"/>
                    <a:pt x="213" y="844"/>
                    <a:pt x="217" y="834"/>
                  </a:cubicBezTo>
                  <a:cubicBezTo>
                    <a:pt x="219" y="831"/>
                    <a:pt x="222" y="828"/>
                    <a:pt x="224" y="824"/>
                  </a:cubicBezTo>
                  <a:cubicBezTo>
                    <a:pt x="225" y="825"/>
                    <a:pt x="226" y="825"/>
                    <a:pt x="226" y="825"/>
                  </a:cubicBezTo>
                  <a:cubicBezTo>
                    <a:pt x="225" y="826"/>
                    <a:pt x="225" y="828"/>
                    <a:pt x="224" y="830"/>
                  </a:cubicBezTo>
                  <a:cubicBezTo>
                    <a:pt x="223" y="832"/>
                    <a:pt x="225" y="833"/>
                    <a:pt x="226" y="832"/>
                  </a:cubicBezTo>
                  <a:cubicBezTo>
                    <a:pt x="231" y="828"/>
                    <a:pt x="235" y="824"/>
                    <a:pt x="239" y="820"/>
                  </a:cubicBezTo>
                  <a:cubicBezTo>
                    <a:pt x="236" y="826"/>
                    <a:pt x="233" y="832"/>
                    <a:pt x="230" y="838"/>
                  </a:cubicBezTo>
                  <a:cubicBezTo>
                    <a:pt x="230" y="839"/>
                    <a:pt x="231" y="841"/>
                    <a:pt x="233" y="840"/>
                  </a:cubicBezTo>
                  <a:cubicBezTo>
                    <a:pt x="273" y="816"/>
                    <a:pt x="296" y="774"/>
                    <a:pt x="324" y="738"/>
                  </a:cubicBezTo>
                  <a:cubicBezTo>
                    <a:pt x="340" y="716"/>
                    <a:pt x="357" y="694"/>
                    <a:pt x="374" y="673"/>
                  </a:cubicBezTo>
                  <a:cubicBezTo>
                    <a:pt x="363" y="691"/>
                    <a:pt x="352" y="709"/>
                    <a:pt x="340" y="727"/>
                  </a:cubicBezTo>
                  <a:cubicBezTo>
                    <a:pt x="308" y="764"/>
                    <a:pt x="276" y="802"/>
                    <a:pt x="250" y="844"/>
                  </a:cubicBezTo>
                  <a:cubicBezTo>
                    <a:pt x="248" y="846"/>
                    <a:pt x="251" y="848"/>
                    <a:pt x="252" y="846"/>
                  </a:cubicBezTo>
                  <a:cubicBezTo>
                    <a:pt x="270" y="832"/>
                    <a:pt x="285" y="814"/>
                    <a:pt x="299" y="796"/>
                  </a:cubicBezTo>
                  <a:cubicBezTo>
                    <a:pt x="283" y="817"/>
                    <a:pt x="269" y="840"/>
                    <a:pt x="258" y="865"/>
                  </a:cubicBezTo>
                  <a:cubicBezTo>
                    <a:pt x="257" y="867"/>
                    <a:pt x="259" y="869"/>
                    <a:pt x="260" y="868"/>
                  </a:cubicBezTo>
                  <a:cubicBezTo>
                    <a:pt x="265" y="864"/>
                    <a:pt x="269" y="861"/>
                    <a:pt x="273" y="857"/>
                  </a:cubicBezTo>
                  <a:cubicBezTo>
                    <a:pt x="270" y="862"/>
                    <a:pt x="267" y="867"/>
                    <a:pt x="264" y="872"/>
                  </a:cubicBezTo>
                  <a:cubicBezTo>
                    <a:pt x="263" y="873"/>
                    <a:pt x="266" y="875"/>
                    <a:pt x="267" y="874"/>
                  </a:cubicBezTo>
                  <a:cubicBezTo>
                    <a:pt x="276" y="866"/>
                    <a:pt x="285" y="858"/>
                    <a:pt x="293" y="850"/>
                  </a:cubicBezTo>
                  <a:cubicBezTo>
                    <a:pt x="283" y="864"/>
                    <a:pt x="278" y="879"/>
                    <a:pt x="282" y="894"/>
                  </a:cubicBezTo>
                  <a:cubicBezTo>
                    <a:pt x="282" y="895"/>
                    <a:pt x="284" y="896"/>
                    <a:pt x="285" y="895"/>
                  </a:cubicBezTo>
                  <a:cubicBezTo>
                    <a:pt x="304" y="871"/>
                    <a:pt x="328" y="853"/>
                    <a:pt x="347" y="828"/>
                  </a:cubicBezTo>
                  <a:cubicBezTo>
                    <a:pt x="371" y="796"/>
                    <a:pt x="392" y="762"/>
                    <a:pt x="413" y="727"/>
                  </a:cubicBezTo>
                  <a:cubicBezTo>
                    <a:pt x="432" y="695"/>
                    <a:pt x="451" y="663"/>
                    <a:pt x="471" y="632"/>
                  </a:cubicBezTo>
                  <a:cubicBezTo>
                    <a:pt x="600" y="454"/>
                    <a:pt x="723" y="272"/>
                    <a:pt x="859" y="99"/>
                  </a:cubicBezTo>
                  <a:cubicBezTo>
                    <a:pt x="860" y="97"/>
                    <a:pt x="858" y="95"/>
                    <a:pt x="856" y="97"/>
                  </a:cubicBezTo>
                  <a:cubicBezTo>
                    <a:pt x="843" y="113"/>
                    <a:pt x="830" y="130"/>
                    <a:pt x="818" y="146"/>
                  </a:cubicBezTo>
                  <a:cubicBezTo>
                    <a:pt x="834" y="125"/>
                    <a:pt x="849" y="102"/>
                    <a:pt x="863" y="79"/>
                  </a:cubicBezTo>
                  <a:cubicBezTo>
                    <a:pt x="863" y="79"/>
                    <a:pt x="863" y="79"/>
                    <a:pt x="863" y="79"/>
                  </a:cubicBezTo>
                  <a:cubicBezTo>
                    <a:pt x="871" y="96"/>
                    <a:pt x="846" y="127"/>
                    <a:pt x="840" y="139"/>
                  </a:cubicBezTo>
                  <a:cubicBezTo>
                    <a:pt x="840" y="140"/>
                    <a:pt x="840" y="141"/>
                    <a:pt x="842" y="142"/>
                  </a:cubicBezTo>
                  <a:cubicBezTo>
                    <a:pt x="845" y="143"/>
                    <a:pt x="849" y="145"/>
                    <a:pt x="853" y="146"/>
                  </a:cubicBezTo>
                  <a:cubicBezTo>
                    <a:pt x="855" y="147"/>
                    <a:pt x="856" y="143"/>
                    <a:pt x="854" y="142"/>
                  </a:cubicBezTo>
                  <a:close/>
                  <a:moveTo>
                    <a:pt x="195" y="803"/>
                  </a:moveTo>
                  <a:cubicBezTo>
                    <a:pt x="207" y="799"/>
                    <a:pt x="206" y="804"/>
                    <a:pt x="192" y="817"/>
                  </a:cubicBezTo>
                  <a:cubicBezTo>
                    <a:pt x="182" y="831"/>
                    <a:pt x="172" y="845"/>
                    <a:pt x="162" y="859"/>
                  </a:cubicBezTo>
                  <a:cubicBezTo>
                    <a:pt x="137" y="895"/>
                    <a:pt x="115" y="932"/>
                    <a:pt x="91" y="969"/>
                  </a:cubicBezTo>
                  <a:cubicBezTo>
                    <a:pt x="79" y="987"/>
                    <a:pt x="66" y="1004"/>
                    <a:pt x="52" y="1022"/>
                  </a:cubicBezTo>
                  <a:cubicBezTo>
                    <a:pt x="65" y="1000"/>
                    <a:pt x="78" y="979"/>
                    <a:pt x="91" y="957"/>
                  </a:cubicBezTo>
                  <a:cubicBezTo>
                    <a:pt x="112" y="923"/>
                    <a:pt x="137" y="891"/>
                    <a:pt x="158" y="856"/>
                  </a:cubicBezTo>
                  <a:cubicBezTo>
                    <a:pt x="169" y="837"/>
                    <a:pt x="181" y="819"/>
                    <a:pt x="195" y="803"/>
                  </a:cubicBezTo>
                  <a:close/>
                  <a:moveTo>
                    <a:pt x="81" y="930"/>
                  </a:moveTo>
                  <a:cubicBezTo>
                    <a:pt x="102" y="898"/>
                    <a:pt x="125" y="867"/>
                    <a:pt x="146" y="835"/>
                  </a:cubicBezTo>
                  <a:cubicBezTo>
                    <a:pt x="148" y="831"/>
                    <a:pt x="151" y="827"/>
                    <a:pt x="154" y="824"/>
                  </a:cubicBezTo>
                  <a:cubicBezTo>
                    <a:pt x="159" y="810"/>
                    <a:pt x="168" y="801"/>
                    <a:pt x="181" y="797"/>
                  </a:cubicBezTo>
                  <a:cubicBezTo>
                    <a:pt x="173" y="815"/>
                    <a:pt x="160" y="831"/>
                    <a:pt x="148" y="847"/>
                  </a:cubicBezTo>
                  <a:cubicBezTo>
                    <a:pt x="113" y="894"/>
                    <a:pt x="76" y="941"/>
                    <a:pt x="42" y="989"/>
                  </a:cubicBezTo>
                  <a:cubicBezTo>
                    <a:pt x="55" y="969"/>
                    <a:pt x="68" y="950"/>
                    <a:pt x="81" y="930"/>
                  </a:cubicBezTo>
                  <a:close/>
                  <a:moveTo>
                    <a:pt x="19" y="1029"/>
                  </a:moveTo>
                  <a:cubicBezTo>
                    <a:pt x="22" y="1024"/>
                    <a:pt x="24" y="1019"/>
                    <a:pt x="27" y="1015"/>
                  </a:cubicBezTo>
                  <a:cubicBezTo>
                    <a:pt x="49" y="983"/>
                    <a:pt x="74" y="953"/>
                    <a:pt x="99" y="922"/>
                  </a:cubicBezTo>
                  <a:cubicBezTo>
                    <a:pt x="91" y="933"/>
                    <a:pt x="84" y="945"/>
                    <a:pt x="77" y="957"/>
                  </a:cubicBezTo>
                  <a:cubicBezTo>
                    <a:pt x="72" y="963"/>
                    <a:pt x="68" y="969"/>
                    <a:pt x="64" y="975"/>
                  </a:cubicBezTo>
                  <a:cubicBezTo>
                    <a:pt x="57" y="986"/>
                    <a:pt x="51" y="998"/>
                    <a:pt x="44" y="1009"/>
                  </a:cubicBezTo>
                  <a:cubicBezTo>
                    <a:pt x="37" y="1021"/>
                    <a:pt x="0" y="1065"/>
                    <a:pt x="19" y="1029"/>
                  </a:cubicBezTo>
                  <a:close/>
                  <a:moveTo>
                    <a:pt x="38" y="1029"/>
                  </a:moveTo>
                  <a:cubicBezTo>
                    <a:pt x="67" y="977"/>
                    <a:pt x="100" y="930"/>
                    <a:pt x="134" y="882"/>
                  </a:cubicBezTo>
                  <a:cubicBezTo>
                    <a:pt x="141" y="873"/>
                    <a:pt x="147" y="864"/>
                    <a:pt x="154" y="855"/>
                  </a:cubicBezTo>
                  <a:cubicBezTo>
                    <a:pt x="144" y="871"/>
                    <a:pt x="135" y="887"/>
                    <a:pt x="125" y="902"/>
                  </a:cubicBezTo>
                  <a:cubicBezTo>
                    <a:pt x="94" y="946"/>
                    <a:pt x="66" y="992"/>
                    <a:pt x="40" y="1038"/>
                  </a:cubicBezTo>
                  <a:cubicBezTo>
                    <a:pt x="18" y="1064"/>
                    <a:pt x="21" y="1059"/>
                    <a:pt x="38" y="1029"/>
                  </a:cubicBezTo>
                  <a:close/>
                  <a:moveTo>
                    <a:pt x="372" y="714"/>
                  </a:moveTo>
                  <a:cubicBezTo>
                    <a:pt x="438" y="638"/>
                    <a:pt x="495" y="554"/>
                    <a:pt x="550" y="470"/>
                  </a:cubicBezTo>
                  <a:cubicBezTo>
                    <a:pt x="551" y="469"/>
                    <a:pt x="551" y="469"/>
                    <a:pt x="551" y="468"/>
                  </a:cubicBezTo>
                  <a:cubicBezTo>
                    <a:pt x="584" y="427"/>
                    <a:pt x="617" y="385"/>
                    <a:pt x="649" y="344"/>
                  </a:cubicBezTo>
                  <a:cubicBezTo>
                    <a:pt x="636" y="361"/>
                    <a:pt x="623" y="378"/>
                    <a:pt x="611" y="395"/>
                  </a:cubicBezTo>
                  <a:cubicBezTo>
                    <a:pt x="551" y="475"/>
                    <a:pt x="496" y="557"/>
                    <a:pt x="437" y="637"/>
                  </a:cubicBezTo>
                  <a:cubicBezTo>
                    <a:pt x="411" y="674"/>
                    <a:pt x="382" y="708"/>
                    <a:pt x="354" y="743"/>
                  </a:cubicBezTo>
                  <a:cubicBezTo>
                    <a:pt x="360" y="733"/>
                    <a:pt x="366" y="724"/>
                    <a:pt x="372" y="714"/>
                  </a:cubicBezTo>
                  <a:close/>
                  <a:moveTo>
                    <a:pt x="394" y="682"/>
                  </a:moveTo>
                  <a:cubicBezTo>
                    <a:pt x="433" y="625"/>
                    <a:pt x="474" y="570"/>
                    <a:pt x="516" y="515"/>
                  </a:cubicBezTo>
                  <a:cubicBezTo>
                    <a:pt x="477" y="572"/>
                    <a:pt x="437" y="629"/>
                    <a:pt x="394" y="682"/>
                  </a:cubicBezTo>
                  <a:close/>
                  <a:moveTo>
                    <a:pt x="798" y="148"/>
                  </a:moveTo>
                  <a:cubicBezTo>
                    <a:pt x="809" y="134"/>
                    <a:pt x="821" y="120"/>
                    <a:pt x="834" y="107"/>
                  </a:cubicBezTo>
                  <a:cubicBezTo>
                    <a:pt x="831" y="113"/>
                    <a:pt x="826" y="118"/>
                    <a:pt x="820" y="122"/>
                  </a:cubicBezTo>
                  <a:cubicBezTo>
                    <a:pt x="811" y="133"/>
                    <a:pt x="802" y="143"/>
                    <a:pt x="794" y="154"/>
                  </a:cubicBezTo>
                  <a:cubicBezTo>
                    <a:pt x="795" y="152"/>
                    <a:pt x="796" y="150"/>
                    <a:pt x="798" y="148"/>
                  </a:cubicBezTo>
                  <a:close/>
                  <a:moveTo>
                    <a:pt x="817" y="119"/>
                  </a:moveTo>
                  <a:cubicBezTo>
                    <a:pt x="809" y="129"/>
                    <a:pt x="801" y="139"/>
                    <a:pt x="793" y="148"/>
                  </a:cubicBezTo>
                  <a:cubicBezTo>
                    <a:pt x="785" y="157"/>
                    <a:pt x="778" y="165"/>
                    <a:pt x="771" y="174"/>
                  </a:cubicBezTo>
                  <a:cubicBezTo>
                    <a:pt x="730" y="222"/>
                    <a:pt x="696" y="277"/>
                    <a:pt x="658" y="327"/>
                  </a:cubicBezTo>
                  <a:cubicBezTo>
                    <a:pt x="630" y="363"/>
                    <a:pt x="602" y="398"/>
                    <a:pt x="574" y="434"/>
                  </a:cubicBezTo>
                  <a:cubicBezTo>
                    <a:pt x="615" y="371"/>
                    <a:pt x="657" y="307"/>
                    <a:pt x="703" y="246"/>
                  </a:cubicBezTo>
                  <a:cubicBezTo>
                    <a:pt x="731" y="208"/>
                    <a:pt x="761" y="171"/>
                    <a:pt x="790" y="133"/>
                  </a:cubicBezTo>
                  <a:cubicBezTo>
                    <a:pt x="790" y="133"/>
                    <a:pt x="790" y="133"/>
                    <a:pt x="790" y="133"/>
                  </a:cubicBezTo>
                  <a:cubicBezTo>
                    <a:pt x="802" y="121"/>
                    <a:pt x="814" y="109"/>
                    <a:pt x="824" y="97"/>
                  </a:cubicBezTo>
                  <a:cubicBezTo>
                    <a:pt x="829" y="93"/>
                    <a:pt x="834" y="89"/>
                    <a:pt x="840" y="85"/>
                  </a:cubicBezTo>
                  <a:cubicBezTo>
                    <a:pt x="840" y="85"/>
                    <a:pt x="840" y="85"/>
                    <a:pt x="840" y="85"/>
                  </a:cubicBezTo>
                  <a:cubicBezTo>
                    <a:pt x="833" y="97"/>
                    <a:pt x="826" y="109"/>
                    <a:pt x="817" y="119"/>
                  </a:cubicBezTo>
                  <a:close/>
                  <a:moveTo>
                    <a:pt x="433" y="549"/>
                  </a:moveTo>
                  <a:cubicBezTo>
                    <a:pt x="456" y="515"/>
                    <a:pt x="479" y="481"/>
                    <a:pt x="503" y="448"/>
                  </a:cubicBezTo>
                  <a:cubicBezTo>
                    <a:pt x="543" y="393"/>
                    <a:pt x="586" y="340"/>
                    <a:pt x="630" y="288"/>
                  </a:cubicBezTo>
                  <a:cubicBezTo>
                    <a:pt x="601" y="328"/>
                    <a:pt x="572" y="367"/>
                    <a:pt x="543" y="407"/>
                  </a:cubicBezTo>
                  <a:cubicBezTo>
                    <a:pt x="508" y="456"/>
                    <a:pt x="471" y="503"/>
                    <a:pt x="433" y="549"/>
                  </a:cubicBezTo>
                  <a:close/>
                  <a:moveTo>
                    <a:pt x="475" y="503"/>
                  </a:moveTo>
                  <a:cubicBezTo>
                    <a:pt x="484" y="492"/>
                    <a:pt x="492" y="482"/>
                    <a:pt x="501" y="471"/>
                  </a:cubicBezTo>
                  <a:cubicBezTo>
                    <a:pt x="505" y="464"/>
                    <a:pt x="510" y="458"/>
                    <a:pt x="515" y="452"/>
                  </a:cubicBezTo>
                  <a:cubicBezTo>
                    <a:pt x="530" y="433"/>
                    <a:pt x="546" y="413"/>
                    <a:pt x="562" y="394"/>
                  </a:cubicBezTo>
                  <a:cubicBezTo>
                    <a:pt x="556" y="402"/>
                    <a:pt x="551" y="409"/>
                    <a:pt x="545" y="417"/>
                  </a:cubicBezTo>
                  <a:cubicBezTo>
                    <a:pt x="495" y="482"/>
                    <a:pt x="442" y="547"/>
                    <a:pt x="394" y="614"/>
                  </a:cubicBezTo>
                  <a:cubicBezTo>
                    <a:pt x="349" y="677"/>
                    <a:pt x="307" y="743"/>
                    <a:pt x="254" y="800"/>
                  </a:cubicBezTo>
                  <a:cubicBezTo>
                    <a:pt x="260" y="792"/>
                    <a:pt x="266" y="784"/>
                    <a:pt x="271" y="777"/>
                  </a:cubicBezTo>
                  <a:cubicBezTo>
                    <a:pt x="294" y="746"/>
                    <a:pt x="316" y="715"/>
                    <a:pt x="338" y="685"/>
                  </a:cubicBezTo>
                  <a:cubicBezTo>
                    <a:pt x="382" y="623"/>
                    <a:pt x="429" y="563"/>
                    <a:pt x="475" y="503"/>
                  </a:cubicBezTo>
                  <a:close/>
                  <a:moveTo>
                    <a:pt x="558" y="394"/>
                  </a:moveTo>
                  <a:cubicBezTo>
                    <a:pt x="594" y="344"/>
                    <a:pt x="630" y="295"/>
                    <a:pt x="665" y="246"/>
                  </a:cubicBezTo>
                  <a:cubicBezTo>
                    <a:pt x="668" y="243"/>
                    <a:pt x="670" y="240"/>
                    <a:pt x="673" y="237"/>
                  </a:cubicBezTo>
                  <a:cubicBezTo>
                    <a:pt x="691" y="215"/>
                    <a:pt x="708" y="194"/>
                    <a:pt x="726" y="174"/>
                  </a:cubicBezTo>
                  <a:cubicBezTo>
                    <a:pt x="681" y="230"/>
                    <a:pt x="638" y="289"/>
                    <a:pt x="596" y="348"/>
                  </a:cubicBezTo>
                  <a:cubicBezTo>
                    <a:pt x="583" y="363"/>
                    <a:pt x="570" y="378"/>
                    <a:pt x="558" y="394"/>
                  </a:cubicBezTo>
                  <a:close/>
                  <a:moveTo>
                    <a:pt x="823" y="60"/>
                  </a:moveTo>
                  <a:cubicBezTo>
                    <a:pt x="825" y="61"/>
                    <a:pt x="826" y="62"/>
                    <a:pt x="828" y="63"/>
                  </a:cubicBezTo>
                  <a:cubicBezTo>
                    <a:pt x="822" y="69"/>
                    <a:pt x="816" y="75"/>
                    <a:pt x="810" y="81"/>
                  </a:cubicBezTo>
                  <a:cubicBezTo>
                    <a:pt x="815" y="74"/>
                    <a:pt x="820" y="67"/>
                    <a:pt x="823" y="60"/>
                  </a:cubicBezTo>
                  <a:close/>
                  <a:moveTo>
                    <a:pt x="839" y="68"/>
                  </a:moveTo>
                  <a:cubicBezTo>
                    <a:pt x="834" y="70"/>
                    <a:pt x="829" y="73"/>
                    <a:pt x="824" y="76"/>
                  </a:cubicBezTo>
                  <a:cubicBezTo>
                    <a:pt x="827" y="72"/>
                    <a:pt x="829" y="69"/>
                    <a:pt x="832" y="66"/>
                  </a:cubicBezTo>
                  <a:cubicBezTo>
                    <a:pt x="833" y="66"/>
                    <a:pt x="836" y="67"/>
                    <a:pt x="839" y="68"/>
                  </a:cubicBezTo>
                  <a:close/>
                  <a:moveTo>
                    <a:pt x="804" y="87"/>
                  </a:moveTo>
                  <a:cubicBezTo>
                    <a:pt x="790" y="101"/>
                    <a:pt x="777" y="115"/>
                    <a:pt x="764" y="129"/>
                  </a:cubicBezTo>
                  <a:cubicBezTo>
                    <a:pt x="752" y="141"/>
                    <a:pt x="741" y="151"/>
                    <a:pt x="732" y="162"/>
                  </a:cubicBezTo>
                  <a:cubicBezTo>
                    <a:pt x="718" y="178"/>
                    <a:pt x="704" y="195"/>
                    <a:pt x="690" y="212"/>
                  </a:cubicBezTo>
                  <a:cubicBezTo>
                    <a:pt x="711" y="183"/>
                    <a:pt x="733" y="155"/>
                    <a:pt x="757" y="128"/>
                  </a:cubicBezTo>
                  <a:cubicBezTo>
                    <a:pt x="775" y="109"/>
                    <a:pt x="806" y="89"/>
                    <a:pt x="816" y="67"/>
                  </a:cubicBezTo>
                  <a:cubicBezTo>
                    <a:pt x="813" y="74"/>
                    <a:pt x="809" y="80"/>
                    <a:pt x="804" y="87"/>
                  </a:cubicBezTo>
                  <a:close/>
                  <a:moveTo>
                    <a:pt x="810" y="86"/>
                  </a:moveTo>
                  <a:cubicBezTo>
                    <a:pt x="825" y="70"/>
                    <a:pt x="823" y="73"/>
                    <a:pt x="817" y="81"/>
                  </a:cubicBezTo>
                  <a:cubicBezTo>
                    <a:pt x="786" y="105"/>
                    <a:pt x="762" y="144"/>
                    <a:pt x="741" y="173"/>
                  </a:cubicBezTo>
                  <a:cubicBezTo>
                    <a:pt x="719" y="199"/>
                    <a:pt x="698" y="224"/>
                    <a:pt x="677" y="250"/>
                  </a:cubicBezTo>
                  <a:cubicBezTo>
                    <a:pt x="655" y="277"/>
                    <a:pt x="633" y="303"/>
                    <a:pt x="612" y="329"/>
                  </a:cubicBezTo>
                  <a:cubicBezTo>
                    <a:pt x="674" y="244"/>
                    <a:pt x="737" y="160"/>
                    <a:pt x="810" y="86"/>
                  </a:cubicBezTo>
                  <a:close/>
                  <a:moveTo>
                    <a:pt x="811" y="94"/>
                  </a:moveTo>
                  <a:cubicBezTo>
                    <a:pt x="821" y="85"/>
                    <a:pt x="836" y="73"/>
                    <a:pt x="833" y="79"/>
                  </a:cubicBezTo>
                  <a:cubicBezTo>
                    <a:pt x="821" y="92"/>
                    <a:pt x="809" y="105"/>
                    <a:pt x="797" y="118"/>
                  </a:cubicBezTo>
                  <a:cubicBezTo>
                    <a:pt x="795" y="120"/>
                    <a:pt x="793" y="122"/>
                    <a:pt x="791" y="124"/>
                  </a:cubicBezTo>
                  <a:cubicBezTo>
                    <a:pt x="768" y="150"/>
                    <a:pt x="745" y="176"/>
                    <a:pt x="724" y="203"/>
                  </a:cubicBezTo>
                  <a:cubicBezTo>
                    <a:pt x="728" y="196"/>
                    <a:pt x="733" y="190"/>
                    <a:pt x="738" y="184"/>
                  </a:cubicBezTo>
                  <a:cubicBezTo>
                    <a:pt x="763" y="154"/>
                    <a:pt x="788" y="125"/>
                    <a:pt x="811" y="94"/>
                  </a:cubicBezTo>
                  <a:close/>
                  <a:moveTo>
                    <a:pt x="815" y="48"/>
                  </a:moveTo>
                  <a:cubicBezTo>
                    <a:pt x="816" y="52"/>
                    <a:pt x="818" y="55"/>
                    <a:pt x="820" y="57"/>
                  </a:cubicBezTo>
                  <a:cubicBezTo>
                    <a:pt x="798" y="88"/>
                    <a:pt x="769" y="110"/>
                    <a:pt x="744" y="138"/>
                  </a:cubicBezTo>
                  <a:cubicBezTo>
                    <a:pt x="722" y="162"/>
                    <a:pt x="702" y="188"/>
                    <a:pt x="683" y="215"/>
                  </a:cubicBezTo>
                  <a:cubicBezTo>
                    <a:pt x="674" y="226"/>
                    <a:pt x="666" y="238"/>
                    <a:pt x="657" y="250"/>
                  </a:cubicBezTo>
                  <a:cubicBezTo>
                    <a:pt x="654" y="254"/>
                    <a:pt x="651" y="258"/>
                    <a:pt x="647" y="262"/>
                  </a:cubicBezTo>
                  <a:cubicBezTo>
                    <a:pt x="597" y="322"/>
                    <a:pt x="547" y="383"/>
                    <a:pt x="500" y="446"/>
                  </a:cubicBezTo>
                  <a:cubicBezTo>
                    <a:pt x="464" y="494"/>
                    <a:pt x="432" y="544"/>
                    <a:pt x="397" y="593"/>
                  </a:cubicBezTo>
                  <a:cubicBezTo>
                    <a:pt x="388" y="605"/>
                    <a:pt x="378" y="616"/>
                    <a:pt x="369" y="627"/>
                  </a:cubicBezTo>
                  <a:cubicBezTo>
                    <a:pt x="419" y="557"/>
                    <a:pt x="468" y="486"/>
                    <a:pt x="520" y="418"/>
                  </a:cubicBezTo>
                  <a:cubicBezTo>
                    <a:pt x="582" y="336"/>
                    <a:pt x="648" y="257"/>
                    <a:pt x="710" y="175"/>
                  </a:cubicBezTo>
                  <a:cubicBezTo>
                    <a:pt x="714" y="171"/>
                    <a:pt x="717" y="166"/>
                    <a:pt x="721" y="162"/>
                  </a:cubicBezTo>
                  <a:cubicBezTo>
                    <a:pt x="752" y="127"/>
                    <a:pt x="784" y="91"/>
                    <a:pt x="806" y="52"/>
                  </a:cubicBezTo>
                  <a:cubicBezTo>
                    <a:pt x="806" y="51"/>
                    <a:pt x="805" y="49"/>
                    <a:pt x="804" y="49"/>
                  </a:cubicBezTo>
                  <a:cubicBezTo>
                    <a:pt x="805" y="48"/>
                    <a:pt x="807" y="46"/>
                    <a:pt x="808" y="45"/>
                  </a:cubicBezTo>
                  <a:cubicBezTo>
                    <a:pt x="810" y="46"/>
                    <a:pt x="812" y="47"/>
                    <a:pt x="815" y="48"/>
                  </a:cubicBezTo>
                  <a:close/>
                  <a:moveTo>
                    <a:pt x="454" y="493"/>
                  </a:moveTo>
                  <a:cubicBezTo>
                    <a:pt x="471" y="468"/>
                    <a:pt x="488" y="444"/>
                    <a:pt x="506" y="420"/>
                  </a:cubicBezTo>
                  <a:cubicBezTo>
                    <a:pt x="535" y="380"/>
                    <a:pt x="568" y="342"/>
                    <a:pt x="601" y="304"/>
                  </a:cubicBezTo>
                  <a:cubicBezTo>
                    <a:pt x="553" y="368"/>
                    <a:pt x="503" y="431"/>
                    <a:pt x="454" y="493"/>
                  </a:cubicBezTo>
                  <a:close/>
                  <a:moveTo>
                    <a:pt x="678" y="206"/>
                  </a:moveTo>
                  <a:cubicBezTo>
                    <a:pt x="689" y="190"/>
                    <a:pt x="701" y="175"/>
                    <a:pt x="712" y="159"/>
                  </a:cubicBezTo>
                  <a:cubicBezTo>
                    <a:pt x="726" y="140"/>
                    <a:pt x="742" y="122"/>
                    <a:pt x="758" y="105"/>
                  </a:cubicBezTo>
                  <a:cubicBezTo>
                    <a:pt x="740" y="128"/>
                    <a:pt x="722" y="150"/>
                    <a:pt x="705" y="173"/>
                  </a:cubicBezTo>
                  <a:cubicBezTo>
                    <a:pt x="704" y="175"/>
                    <a:pt x="703" y="176"/>
                    <a:pt x="702" y="177"/>
                  </a:cubicBezTo>
                  <a:cubicBezTo>
                    <a:pt x="694" y="187"/>
                    <a:pt x="686" y="196"/>
                    <a:pt x="678" y="206"/>
                  </a:cubicBezTo>
                  <a:close/>
                  <a:moveTo>
                    <a:pt x="805" y="43"/>
                  </a:moveTo>
                  <a:cubicBezTo>
                    <a:pt x="780" y="79"/>
                    <a:pt x="747" y="108"/>
                    <a:pt x="721" y="142"/>
                  </a:cubicBezTo>
                  <a:cubicBezTo>
                    <a:pt x="694" y="176"/>
                    <a:pt x="669" y="212"/>
                    <a:pt x="643" y="248"/>
                  </a:cubicBezTo>
                  <a:cubicBezTo>
                    <a:pt x="643" y="248"/>
                    <a:pt x="643" y="248"/>
                    <a:pt x="643" y="248"/>
                  </a:cubicBezTo>
                  <a:cubicBezTo>
                    <a:pt x="604" y="295"/>
                    <a:pt x="564" y="342"/>
                    <a:pt x="525" y="390"/>
                  </a:cubicBezTo>
                  <a:cubicBezTo>
                    <a:pt x="487" y="437"/>
                    <a:pt x="452" y="488"/>
                    <a:pt x="417" y="538"/>
                  </a:cubicBezTo>
                  <a:cubicBezTo>
                    <a:pt x="404" y="550"/>
                    <a:pt x="392" y="562"/>
                    <a:pt x="380" y="575"/>
                  </a:cubicBezTo>
                  <a:cubicBezTo>
                    <a:pt x="387" y="566"/>
                    <a:pt x="393" y="557"/>
                    <a:pt x="399" y="548"/>
                  </a:cubicBezTo>
                  <a:cubicBezTo>
                    <a:pt x="441" y="494"/>
                    <a:pt x="484" y="441"/>
                    <a:pt x="523" y="385"/>
                  </a:cubicBezTo>
                  <a:cubicBezTo>
                    <a:pt x="531" y="375"/>
                    <a:pt x="538" y="364"/>
                    <a:pt x="546" y="354"/>
                  </a:cubicBezTo>
                  <a:cubicBezTo>
                    <a:pt x="585" y="304"/>
                    <a:pt x="624" y="253"/>
                    <a:pt x="663" y="203"/>
                  </a:cubicBezTo>
                  <a:cubicBezTo>
                    <a:pt x="710" y="150"/>
                    <a:pt x="757" y="97"/>
                    <a:pt x="800" y="42"/>
                  </a:cubicBezTo>
                  <a:cubicBezTo>
                    <a:pt x="802" y="42"/>
                    <a:pt x="803" y="43"/>
                    <a:pt x="805" y="43"/>
                  </a:cubicBezTo>
                  <a:close/>
                  <a:moveTo>
                    <a:pt x="548" y="331"/>
                  </a:moveTo>
                  <a:cubicBezTo>
                    <a:pt x="537" y="346"/>
                    <a:pt x="526" y="360"/>
                    <a:pt x="516" y="375"/>
                  </a:cubicBezTo>
                  <a:cubicBezTo>
                    <a:pt x="509" y="383"/>
                    <a:pt x="502" y="391"/>
                    <a:pt x="496" y="399"/>
                  </a:cubicBezTo>
                  <a:cubicBezTo>
                    <a:pt x="482" y="416"/>
                    <a:pt x="468" y="432"/>
                    <a:pt x="454" y="448"/>
                  </a:cubicBezTo>
                  <a:cubicBezTo>
                    <a:pt x="456" y="446"/>
                    <a:pt x="457" y="443"/>
                    <a:pt x="459" y="441"/>
                  </a:cubicBezTo>
                  <a:cubicBezTo>
                    <a:pt x="489" y="405"/>
                    <a:pt x="519" y="369"/>
                    <a:pt x="548" y="331"/>
                  </a:cubicBezTo>
                  <a:close/>
                  <a:moveTo>
                    <a:pt x="484" y="406"/>
                  </a:moveTo>
                  <a:cubicBezTo>
                    <a:pt x="505" y="378"/>
                    <a:pt x="526" y="351"/>
                    <a:pt x="549" y="324"/>
                  </a:cubicBezTo>
                  <a:cubicBezTo>
                    <a:pt x="528" y="351"/>
                    <a:pt x="507" y="378"/>
                    <a:pt x="485" y="405"/>
                  </a:cubicBezTo>
                  <a:cubicBezTo>
                    <a:pt x="485" y="405"/>
                    <a:pt x="484" y="406"/>
                    <a:pt x="484" y="406"/>
                  </a:cubicBezTo>
                  <a:close/>
                  <a:moveTo>
                    <a:pt x="534" y="357"/>
                  </a:moveTo>
                  <a:cubicBezTo>
                    <a:pt x="546" y="343"/>
                    <a:pt x="557" y="329"/>
                    <a:pt x="569" y="314"/>
                  </a:cubicBezTo>
                  <a:cubicBezTo>
                    <a:pt x="565" y="320"/>
                    <a:pt x="561" y="326"/>
                    <a:pt x="557" y="332"/>
                  </a:cubicBezTo>
                  <a:cubicBezTo>
                    <a:pt x="551" y="341"/>
                    <a:pt x="545" y="350"/>
                    <a:pt x="538" y="359"/>
                  </a:cubicBezTo>
                  <a:cubicBezTo>
                    <a:pt x="529" y="370"/>
                    <a:pt x="520" y="382"/>
                    <a:pt x="510" y="394"/>
                  </a:cubicBezTo>
                  <a:cubicBezTo>
                    <a:pt x="499" y="407"/>
                    <a:pt x="488" y="421"/>
                    <a:pt x="476" y="435"/>
                  </a:cubicBezTo>
                  <a:cubicBezTo>
                    <a:pt x="495" y="409"/>
                    <a:pt x="514" y="383"/>
                    <a:pt x="534" y="357"/>
                  </a:cubicBezTo>
                  <a:close/>
                  <a:moveTo>
                    <a:pt x="668" y="193"/>
                  </a:moveTo>
                  <a:cubicBezTo>
                    <a:pt x="664" y="198"/>
                    <a:pt x="659" y="203"/>
                    <a:pt x="655" y="208"/>
                  </a:cubicBezTo>
                  <a:cubicBezTo>
                    <a:pt x="639" y="226"/>
                    <a:pt x="623" y="245"/>
                    <a:pt x="607" y="264"/>
                  </a:cubicBezTo>
                  <a:cubicBezTo>
                    <a:pt x="608" y="263"/>
                    <a:pt x="609" y="261"/>
                    <a:pt x="610" y="259"/>
                  </a:cubicBezTo>
                  <a:cubicBezTo>
                    <a:pt x="644" y="218"/>
                    <a:pt x="678" y="177"/>
                    <a:pt x="713" y="136"/>
                  </a:cubicBezTo>
                  <a:cubicBezTo>
                    <a:pt x="698" y="155"/>
                    <a:pt x="683" y="174"/>
                    <a:pt x="668" y="193"/>
                  </a:cubicBezTo>
                  <a:close/>
                  <a:moveTo>
                    <a:pt x="762" y="81"/>
                  </a:moveTo>
                  <a:cubicBezTo>
                    <a:pt x="753" y="93"/>
                    <a:pt x="744" y="106"/>
                    <a:pt x="735" y="116"/>
                  </a:cubicBezTo>
                  <a:cubicBezTo>
                    <a:pt x="723" y="131"/>
                    <a:pt x="711" y="145"/>
                    <a:pt x="698" y="159"/>
                  </a:cubicBezTo>
                  <a:cubicBezTo>
                    <a:pt x="719" y="132"/>
                    <a:pt x="740" y="106"/>
                    <a:pt x="762" y="81"/>
                  </a:cubicBezTo>
                  <a:close/>
                  <a:moveTo>
                    <a:pt x="635" y="236"/>
                  </a:moveTo>
                  <a:cubicBezTo>
                    <a:pt x="612" y="265"/>
                    <a:pt x="590" y="294"/>
                    <a:pt x="567" y="322"/>
                  </a:cubicBezTo>
                  <a:cubicBezTo>
                    <a:pt x="574" y="312"/>
                    <a:pt x="582" y="301"/>
                    <a:pt x="589" y="290"/>
                  </a:cubicBezTo>
                  <a:cubicBezTo>
                    <a:pt x="604" y="272"/>
                    <a:pt x="619" y="254"/>
                    <a:pt x="635" y="236"/>
                  </a:cubicBezTo>
                  <a:close/>
                  <a:moveTo>
                    <a:pt x="490" y="423"/>
                  </a:moveTo>
                  <a:cubicBezTo>
                    <a:pt x="497" y="415"/>
                    <a:pt x="503" y="407"/>
                    <a:pt x="510" y="398"/>
                  </a:cubicBezTo>
                  <a:cubicBezTo>
                    <a:pt x="481" y="438"/>
                    <a:pt x="451" y="476"/>
                    <a:pt x="421" y="515"/>
                  </a:cubicBezTo>
                  <a:cubicBezTo>
                    <a:pt x="432" y="499"/>
                    <a:pt x="443" y="483"/>
                    <a:pt x="453" y="467"/>
                  </a:cubicBezTo>
                  <a:cubicBezTo>
                    <a:pt x="466" y="453"/>
                    <a:pt x="478" y="438"/>
                    <a:pt x="490" y="423"/>
                  </a:cubicBezTo>
                  <a:close/>
                  <a:moveTo>
                    <a:pt x="766" y="62"/>
                  </a:moveTo>
                  <a:cubicBezTo>
                    <a:pt x="767" y="60"/>
                    <a:pt x="768" y="58"/>
                    <a:pt x="768" y="55"/>
                  </a:cubicBezTo>
                  <a:cubicBezTo>
                    <a:pt x="770" y="41"/>
                    <a:pt x="779" y="36"/>
                    <a:pt x="796" y="40"/>
                  </a:cubicBezTo>
                  <a:cubicBezTo>
                    <a:pt x="794" y="42"/>
                    <a:pt x="792" y="43"/>
                    <a:pt x="790" y="45"/>
                  </a:cubicBezTo>
                  <a:cubicBezTo>
                    <a:pt x="790" y="45"/>
                    <a:pt x="789" y="45"/>
                    <a:pt x="789" y="45"/>
                  </a:cubicBezTo>
                  <a:cubicBezTo>
                    <a:pt x="788" y="46"/>
                    <a:pt x="786" y="48"/>
                    <a:pt x="785" y="49"/>
                  </a:cubicBezTo>
                  <a:cubicBezTo>
                    <a:pt x="778" y="55"/>
                    <a:pt x="772" y="61"/>
                    <a:pt x="765" y="67"/>
                  </a:cubicBezTo>
                  <a:cubicBezTo>
                    <a:pt x="765" y="66"/>
                    <a:pt x="766" y="65"/>
                    <a:pt x="766" y="62"/>
                  </a:cubicBezTo>
                  <a:close/>
                  <a:moveTo>
                    <a:pt x="772" y="64"/>
                  </a:moveTo>
                  <a:cubicBezTo>
                    <a:pt x="732" y="109"/>
                    <a:pt x="692" y="154"/>
                    <a:pt x="653" y="200"/>
                  </a:cubicBezTo>
                  <a:cubicBezTo>
                    <a:pt x="689" y="151"/>
                    <a:pt x="727" y="105"/>
                    <a:pt x="772" y="64"/>
                  </a:cubicBezTo>
                  <a:close/>
                  <a:moveTo>
                    <a:pt x="747" y="81"/>
                  </a:moveTo>
                  <a:cubicBezTo>
                    <a:pt x="748" y="81"/>
                    <a:pt x="750" y="80"/>
                    <a:pt x="752" y="80"/>
                  </a:cubicBezTo>
                  <a:cubicBezTo>
                    <a:pt x="705" y="125"/>
                    <a:pt x="665" y="176"/>
                    <a:pt x="628" y="229"/>
                  </a:cubicBezTo>
                  <a:cubicBezTo>
                    <a:pt x="616" y="243"/>
                    <a:pt x="605" y="257"/>
                    <a:pt x="594" y="271"/>
                  </a:cubicBezTo>
                  <a:cubicBezTo>
                    <a:pt x="593" y="272"/>
                    <a:pt x="592" y="273"/>
                    <a:pt x="591" y="274"/>
                  </a:cubicBezTo>
                  <a:cubicBezTo>
                    <a:pt x="619" y="237"/>
                    <a:pt x="646" y="199"/>
                    <a:pt x="675" y="163"/>
                  </a:cubicBezTo>
                  <a:cubicBezTo>
                    <a:pt x="699" y="136"/>
                    <a:pt x="723" y="108"/>
                    <a:pt x="747" y="81"/>
                  </a:cubicBezTo>
                  <a:cubicBezTo>
                    <a:pt x="747" y="81"/>
                    <a:pt x="747" y="81"/>
                    <a:pt x="747" y="81"/>
                  </a:cubicBezTo>
                  <a:close/>
                  <a:moveTo>
                    <a:pt x="686" y="95"/>
                  </a:moveTo>
                  <a:cubicBezTo>
                    <a:pt x="695" y="85"/>
                    <a:pt x="709" y="51"/>
                    <a:pt x="727" y="64"/>
                  </a:cubicBezTo>
                  <a:cubicBezTo>
                    <a:pt x="726" y="64"/>
                    <a:pt x="726" y="64"/>
                    <a:pt x="726" y="65"/>
                  </a:cubicBezTo>
                  <a:cubicBezTo>
                    <a:pt x="719" y="70"/>
                    <a:pt x="712" y="77"/>
                    <a:pt x="706" y="83"/>
                  </a:cubicBezTo>
                  <a:cubicBezTo>
                    <a:pt x="710" y="77"/>
                    <a:pt x="713" y="71"/>
                    <a:pt x="716" y="65"/>
                  </a:cubicBezTo>
                  <a:cubicBezTo>
                    <a:pt x="717" y="63"/>
                    <a:pt x="715" y="62"/>
                    <a:pt x="714" y="63"/>
                  </a:cubicBezTo>
                  <a:cubicBezTo>
                    <a:pt x="696" y="89"/>
                    <a:pt x="670" y="109"/>
                    <a:pt x="652" y="135"/>
                  </a:cubicBezTo>
                  <a:cubicBezTo>
                    <a:pt x="649" y="113"/>
                    <a:pt x="675" y="108"/>
                    <a:pt x="686" y="95"/>
                  </a:cubicBezTo>
                  <a:close/>
                  <a:moveTo>
                    <a:pt x="723" y="70"/>
                  </a:moveTo>
                  <a:cubicBezTo>
                    <a:pt x="725" y="69"/>
                    <a:pt x="711" y="84"/>
                    <a:pt x="713" y="82"/>
                  </a:cubicBezTo>
                  <a:cubicBezTo>
                    <a:pt x="702" y="95"/>
                    <a:pt x="690" y="106"/>
                    <a:pt x="678" y="117"/>
                  </a:cubicBezTo>
                  <a:cubicBezTo>
                    <a:pt x="683" y="112"/>
                    <a:pt x="687" y="107"/>
                    <a:pt x="692" y="101"/>
                  </a:cubicBezTo>
                  <a:cubicBezTo>
                    <a:pt x="699" y="94"/>
                    <a:pt x="706" y="86"/>
                    <a:pt x="714" y="79"/>
                  </a:cubicBezTo>
                  <a:cubicBezTo>
                    <a:pt x="717" y="76"/>
                    <a:pt x="720" y="73"/>
                    <a:pt x="723" y="70"/>
                  </a:cubicBezTo>
                  <a:close/>
                  <a:moveTo>
                    <a:pt x="652" y="139"/>
                  </a:moveTo>
                  <a:cubicBezTo>
                    <a:pt x="652" y="139"/>
                    <a:pt x="652" y="139"/>
                    <a:pt x="652" y="139"/>
                  </a:cubicBezTo>
                  <a:cubicBezTo>
                    <a:pt x="653" y="138"/>
                    <a:pt x="654" y="137"/>
                    <a:pt x="655" y="136"/>
                  </a:cubicBezTo>
                  <a:cubicBezTo>
                    <a:pt x="663" y="122"/>
                    <a:pt x="674" y="111"/>
                    <a:pt x="685" y="100"/>
                  </a:cubicBezTo>
                  <a:cubicBezTo>
                    <a:pt x="693" y="92"/>
                    <a:pt x="701" y="84"/>
                    <a:pt x="709" y="75"/>
                  </a:cubicBezTo>
                  <a:cubicBezTo>
                    <a:pt x="706" y="79"/>
                    <a:pt x="703" y="83"/>
                    <a:pt x="700" y="87"/>
                  </a:cubicBezTo>
                  <a:cubicBezTo>
                    <a:pt x="699" y="89"/>
                    <a:pt x="698" y="91"/>
                    <a:pt x="697" y="92"/>
                  </a:cubicBezTo>
                  <a:cubicBezTo>
                    <a:pt x="688" y="102"/>
                    <a:pt x="679" y="113"/>
                    <a:pt x="669" y="123"/>
                  </a:cubicBezTo>
                  <a:cubicBezTo>
                    <a:pt x="665" y="127"/>
                    <a:pt x="660" y="132"/>
                    <a:pt x="656" y="136"/>
                  </a:cubicBezTo>
                  <a:cubicBezTo>
                    <a:pt x="654" y="138"/>
                    <a:pt x="653" y="139"/>
                    <a:pt x="652" y="139"/>
                  </a:cubicBezTo>
                  <a:close/>
                  <a:moveTo>
                    <a:pt x="690" y="112"/>
                  </a:moveTo>
                  <a:cubicBezTo>
                    <a:pt x="684" y="118"/>
                    <a:pt x="679" y="124"/>
                    <a:pt x="674" y="130"/>
                  </a:cubicBezTo>
                  <a:cubicBezTo>
                    <a:pt x="669" y="135"/>
                    <a:pt x="659" y="141"/>
                    <a:pt x="656" y="147"/>
                  </a:cubicBezTo>
                  <a:cubicBezTo>
                    <a:pt x="659" y="142"/>
                    <a:pt x="662" y="138"/>
                    <a:pt x="665" y="133"/>
                  </a:cubicBezTo>
                  <a:cubicBezTo>
                    <a:pt x="677" y="120"/>
                    <a:pt x="692" y="108"/>
                    <a:pt x="705" y="95"/>
                  </a:cubicBezTo>
                  <a:cubicBezTo>
                    <a:pt x="699" y="100"/>
                    <a:pt x="694" y="106"/>
                    <a:pt x="690" y="112"/>
                  </a:cubicBezTo>
                  <a:close/>
                  <a:moveTo>
                    <a:pt x="709" y="90"/>
                  </a:moveTo>
                  <a:cubicBezTo>
                    <a:pt x="716" y="83"/>
                    <a:pt x="722" y="75"/>
                    <a:pt x="728" y="66"/>
                  </a:cubicBezTo>
                  <a:cubicBezTo>
                    <a:pt x="728" y="66"/>
                    <a:pt x="728" y="66"/>
                    <a:pt x="728" y="65"/>
                  </a:cubicBezTo>
                  <a:cubicBezTo>
                    <a:pt x="729" y="66"/>
                    <a:pt x="730" y="67"/>
                    <a:pt x="731" y="68"/>
                  </a:cubicBezTo>
                  <a:cubicBezTo>
                    <a:pt x="730" y="68"/>
                    <a:pt x="730" y="68"/>
                    <a:pt x="730" y="68"/>
                  </a:cubicBezTo>
                  <a:cubicBezTo>
                    <a:pt x="728" y="71"/>
                    <a:pt x="726" y="74"/>
                    <a:pt x="724" y="77"/>
                  </a:cubicBezTo>
                  <a:cubicBezTo>
                    <a:pt x="723" y="77"/>
                    <a:pt x="723" y="77"/>
                    <a:pt x="723" y="78"/>
                  </a:cubicBezTo>
                  <a:cubicBezTo>
                    <a:pt x="718" y="82"/>
                    <a:pt x="713" y="86"/>
                    <a:pt x="709" y="90"/>
                  </a:cubicBezTo>
                  <a:close/>
                  <a:moveTo>
                    <a:pt x="733" y="70"/>
                  </a:moveTo>
                  <a:cubicBezTo>
                    <a:pt x="734" y="71"/>
                    <a:pt x="735" y="73"/>
                    <a:pt x="736" y="74"/>
                  </a:cubicBezTo>
                  <a:cubicBezTo>
                    <a:pt x="736" y="74"/>
                    <a:pt x="735" y="74"/>
                    <a:pt x="735" y="74"/>
                  </a:cubicBezTo>
                  <a:cubicBezTo>
                    <a:pt x="728" y="82"/>
                    <a:pt x="720" y="90"/>
                    <a:pt x="713" y="98"/>
                  </a:cubicBezTo>
                  <a:cubicBezTo>
                    <a:pt x="720" y="89"/>
                    <a:pt x="726" y="79"/>
                    <a:pt x="733" y="70"/>
                  </a:cubicBezTo>
                  <a:close/>
                  <a:moveTo>
                    <a:pt x="680" y="139"/>
                  </a:moveTo>
                  <a:cubicBezTo>
                    <a:pt x="691" y="126"/>
                    <a:pt x="703" y="113"/>
                    <a:pt x="714" y="100"/>
                  </a:cubicBezTo>
                  <a:cubicBezTo>
                    <a:pt x="746" y="65"/>
                    <a:pt x="704" y="117"/>
                    <a:pt x="697" y="126"/>
                  </a:cubicBezTo>
                  <a:cubicBezTo>
                    <a:pt x="681" y="144"/>
                    <a:pt x="665" y="161"/>
                    <a:pt x="649" y="179"/>
                  </a:cubicBezTo>
                  <a:cubicBezTo>
                    <a:pt x="659" y="165"/>
                    <a:pt x="670" y="152"/>
                    <a:pt x="680" y="139"/>
                  </a:cubicBezTo>
                  <a:close/>
                  <a:moveTo>
                    <a:pt x="406" y="452"/>
                  </a:moveTo>
                  <a:cubicBezTo>
                    <a:pt x="429" y="423"/>
                    <a:pt x="453" y="395"/>
                    <a:pt x="477" y="367"/>
                  </a:cubicBezTo>
                  <a:cubicBezTo>
                    <a:pt x="476" y="368"/>
                    <a:pt x="476" y="369"/>
                    <a:pt x="475" y="371"/>
                  </a:cubicBezTo>
                  <a:cubicBezTo>
                    <a:pt x="441" y="420"/>
                    <a:pt x="401" y="465"/>
                    <a:pt x="363" y="511"/>
                  </a:cubicBezTo>
                  <a:cubicBezTo>
                    <a:pt x="354" y="521"/>
                    <a:pt x="345" y="532"/>
                    <a:pt x="336" y="542"/>
                  </a:cubicBezTo>
                  <a:cubicBezTo>
                    <a:pt x="359" y="512"/>
                    <a:pt x="382" y="482"/>
                    <a:pt x="406" y="452"/>
                  </a:cubicBezTo>
                  <a:close/>
                  <a:moveTo>
                    <a:pt x="264" y="630"/>
                  </a:moveTo>
                  <a:cubicBezTo>
                    <a:pt x="240" y="658"/>
                    <a:pt x="216" y="685"/>
                    <a:pt x="194" y="714"/>
                  </a:cubicBezTo>
                  <a:cubicBezTo>
                    <a:pt x="214" y="683"/>
                    <a:pt x="239" y="657"/>
                    <a:pt x="264" y="630"/>
                  </a:cubicBezTo>
                  <a:close/>
                  <a:moveTo>
                    <a:pt x="240" y="672"/>
                  </a:moveTo>
                  <a:cubicBezTo>
                    <a:pt x="233" y="680"/>
                    <a:pt x="225" y="689"/>
                    <a:pt x="218" y="696"/>
                  </a:cubicBezTo>
                  <a:cubicBezTo>
                    <a:pt x="214" y="701"/>
                    <a:pt x="177" y="740"/>
                    <a:pt x="204" y="707"/>
                  </a:cubicBezTo>
                  <a:cubicBezTo>
                    <a:pt x="226" y="680"/>
                    <a:pt x="251" y="655"/>
                    <a:pt x="272" y="628"/>
                  </a:cubicBezTo>
                  <a:cubicBezTo>
                    <a:pt x="285" y="611"/>
                    <a:pt x="298" y="593"/>
                    <a:pt x="311" y="576"/>
                  </a:cubicBezTo>
                  <a:cubicBezTo>
                    <a:pt x="333" y="550"/>
                    <a:pt x="355" y="524"/>
                    <a:pt x="377" y="498"/>
                  </a:cubicBezTo>
                  <a:cubicBezTo>
                    <a:pt x="404" y="465"/>
                    <a:pt x="432" y="432"/>
                    <a:pt x="458" y="398"/>
                  </a:cubicBezTo>
                  <a:cubicBezTo>
                    <a:pt x="470" y="382"/>
                    <a:pt x="480" y="367"/>
                    <a:pt x="491" y="351"/>
                  </a:cubicBezTo>
                  <a:cubicBezTo>
                    <a:pt x="510" y="330"/>
                    <a:pt x="528" y="309"/>
                    <a:pt x="547" y="288"/>
                  </a:cubicBezTo>
                  <a:cubicBezTo>
                    <a:pt x="526" y="316"/>
                    <a:pt x="505" y="344"/>
                    <a:pt x="484" y="371"/>
                  </a:cubicBezTo>
                  <a:cubicBezTo>
                    <a:pt x="404" y="472"/>
                    <a:pt x="326" y="577"/>
                    <a:pt x="240" y="672"/>
                  </a:cubicBezTo>
                  <a:close/>
                  <a:moveTo>
                    <a:pt x="456" y="412"/>
                  </a:moveTo>
                  <a:cubicBezTo>
                    <a:pt x="438" y="434"/>
                    <a:pt x="419" y="457"/>
                    <a:pt x="401" y="480"/>
                  </a:cubicBezTo>
                  <a:cubicBezTo>
                    <a:pt x="422" y="453"/>
                    <a:pt x="443" y="426"/>
                    <a:pt x="464" y="400"/>
                  </a:cubicBezTo>
                  <a:cubicBezTo>
                    <a:pt x="512" y="342"/>
                    <a:pt x="555" y="280"/>
                    <a:pt x="604" y="223"/>
                  </a:cubicBezTo>
                  <a:cubicBezTo>
                    <a:pt x="610" y="216"/>
                    <a:pt x="616" y="210"/>
                    <a:pt x="622" y="203"/>
                  </a:cubicBezTo>
                  <a:cubicBezTo>
                    <a:pt x="566" y="272"/>
                    <a:pt x="513" y="345"/>
                    <a:pt x="456" y="412"/>
                  </a:cubicBezTo>
                  <a:close/>
                  <a:moveTo>
                    <a:pt x="232" y="720"/>
                  </a:moveTo>
                  <a:cubicBezTo>
                    <a:pt x="205" y="751"/>
                    <a:pt x="241" y="699"/>
                    <a:pt x="247" y="692"/>
                  </a:cubicBezTo>
                  <a:cubicBezTo>
                    <a:pt x="257" y="680"/>
                    <a:pt x="268" y="668"/>
                    <a:pt x="278" y="657"/>
                  </a:cubicBezTo>
                  <a:cubicBezTo>
                    <a:pt x="293" y="638"/>
                    <a:pt x="308" y="620"/>
                    <a:pt x="324" y="602"/>
                  </a:cubicBezTo>
                  <a:cubicBezTo>
                    <a:pt x="294" y="642"/>
                    <a:pt x="264" y="683"/>
                    <a:pt x="232" y="720"/>
                  </a:cubicBezTo>
                  <a:close/>
                  <a:moveTo>
                    <a:pt x="340" y="576"/>
                  </a:moveTo>
                  <a:cubicBezTo>
                    <a:pt x="382" y="523"/>
                    <a:pt x="424" y="470"/>
                    <a:pt x="464" y="416"/>
                  </a:cubicBezTo>
                  <a:cubicBezTo>
                    <a:pt x="480" y="394"/>
                    <a:pt x="496" y="372"/>
                    <a:pt x="512" y="350"/>
                  </a:cubicBezTo>
                  <a:cubicBezTo>
                    <a:pt x="545" y="312"/>
                    <a:pt x="576" y="273"/>
                    <a:pt x="607" y="233"/>
                  </a:cubicBezTo>
                  <a:cubicBezTo>
                    <a:pt x="618" y="219"/>
                    <a:pt x="629" y="204"/>
                    <a:pt x="640" y="190"/>
                  </a:cubicBezTo>
                  <a:cubicBezTo>
                    <a:pt x="674" y="154"/>
                    <a:pt x="710" y="119"/>
                    <a:pt x="737" y="76"/>
                  </a:cubicBezTo>
                  <a:cubicBezTo>
                    <a:pt x="739" y="78"/>
                    <a:pt x="741" y="80"/>
                    <a:pt x="744" y="80"/>
                  </a:cubicBezTo>
                  <a:cubicBezTo>
                    <a:pt x="717" y="108"/>
                    <a:pt x="693" y="137"/>
                    <a:pt x="668" y="167"/>
                  </a:cubicBezTo>
                  <a:cubicBezTo>
                    <a:pt x="658" y="179"/>
                    <a:pt x="647" y="192"/>
                    <a:pt x="637" y="204"/>
                  </a:cubicBezTo>
                  <a:cubicBezTo>
                    <a:pt x="541" y="315"/>
                    <a:pt x="452" y="430"/>
                    <a:pt x="364" y="548"/>
                  </a:cubicBezTo>
                  <a:cubicBezTo>
                    <a:pt x="356" y="557"/>
                    <a:pt x="348" y="567"/>
                    <a:pt x="340" y="576"/>
                  </a:cubicBezTo>
                  <a:close/>
                  <a:moveTo>
                    <a:pt x="441" y="448"/>
                  </a:moveTo>
                  <a:cubicBezTo>
                    <a:pt x="502" y="367"/>
                    <a:pt x="567" y="288"/>
                    <a:pt x="634" y="211"/>
                  </a:cubicBezTo>
                  <a:cubicBezTo>
                    <a:pt x="612" y="239"/>
                    <a:pt x="591" y="268"/>
                    <a:pt x="569" y="296"/>
                  </a:cubicBezTo>
                  <a:cubicBezTo>
                    <a:pt x="531" y="338"/>
                    <a:pt x="497" y="384"/>
                    <a:pt x="464" y="430"/>
                  </a:cubicBezTo>
                  <a:cubicBezTo>
                    <a:pt x="439" y="461"/>
                    <a:pt x="413" y="491"/>
                    <a:pt x="387" y="521"/>
                  </a:cubicBezTo>
                  <a:cubicBezTo>
                    <a:pt x="405" y="497"/>
                    <a:pt x="423" y="472"/>
                    <a:pt x="441" y="448"/>
                  </a:cubicBezTo>
                  <a:close/>
                  <a:moveTo>
                    <a:pt x="400" y="510"/>
                  </a:moveTo>
                  <a:cubicBezTo>
                    <a:pt x="415" y="493"/>
                    <a:pt x="429" y="476"/>
                    <a:pt x="444" y="459"/>
                  </a:cubicBezTo>
                  <a:cubicBezTo>
                    <a:pt x="442" y="460"/>
                    <a:pt x="441" y="462"/>
                    <a:pt x="440" y="463"/>
                  </a:cubicBezTo>
                  <a:cubicBezTo>
                    <a:pt x="427" y="479"/>
                    <a:pt x="414" y="494"/>
                    <a:pt x="400" y="510"/>
                  </a:cubicBezTo>
                  <a:close/>
                  <a:moveTo>
                    <a:pt x="243" y="734"/>
                  </a:moveTo>
                  <a:cubicBezTo>
                    <a:pt x="205" y="768"/>
                    <a:pt x="261" y="699"/>
                    <a:pt x="255" y="706"/>
                  </a:cubicBezTo>
                  <a:cubicBezTo>
                    <a:pt x="293" y="659"/>
                    <a:pt x="332" y="612"/>
                    <a:pt x="369" y="564"/>
                  </a:cubicBezTo>
                  <a:cubicBezTo>
                    <a:pt x="394" y="532"/>
                    <a:pt x="418" y="499"/>
                    <a:pt x="441" y="466"/>
                  </a:cubicBezTo>
                  <a:cubicBezTo>
                    <a:pt x="460" y="444"/>
                    <a:pt x="478" y="423"/>
                    <a:pt x="497" y="401"/>
                  </a:cubicBezTo>
                  <a:cubicBezTo>
                    <a:pt x="480" y="425"/>
                    <a:pt x="463" y="448"/>
                    <a:pt x="446" y="472"/>
                  </a:cubicBezTo>
                  <a:cubicBezTo>
                    <a:pt x="380" y="553"/>
                    <a:pt x="314" y="635"/>
                    <a:pt x="255" y="722"/>
                  </a:cubicBezTo>
                  <a:cubicBezTo>
                    <a:pt x="251" y="726"/>
                    <a:pt x="247" y="730"/>
                    <a:pt x="243" y="734"/>
                  </a:cubicBezTo>
                  <a:close/>
                  <a:moveTo>
                    <a:pt x="275" y="699"/>
                  </a:moveTo>
                  <a:cubicBezTo>
                    <a:pt x="272" y="703"/>
                    <a:pt x="270" y="707"/>
                    <a:pt x="267" y="711"/>
                  </a:cubicBezTo>
                  <a:cubicBezTo>
                    <a:pt x="266" y="712"/>
                    <a:pt x="265" y="713"/>
                    <a:pt x="264" y="714"/>
                  </a:cubicBezTo>
                  <a:cubicBezTo>
                    <a:pt x="286" y="680"/>
                    <a:pt x="311" y="648"/>
                    <a:pt x="335" y="615"/>
                  </a:cubicBezTo>
                  <a:cubicBezTo>
                    <a:pt x="364" y="577"/>
                    <a:pt x="394" y="540"/>
                    <a:pt x="425" y="502"/>
                  </a:cubicBezTo>
                  <a:cubicBezTo>
                    <a:pt x="415" y="517"/>
                    <a:pt x="404" y="531"/>
                    <a:pt x="394" y="545"/>
                  </a:cubicBezTo>
                  <a:cubicBezTo>
                    <a:pt x="375" y="569"/>
                    <a:pt x="356" y="593"/>
                    <a:pt x="339" y="618"/>
                  </a:cubicBezTo>
                  <a:cubicBezTo>
                    <a:pt x="318" y="645"/>
                    <a:pt x="296" y="672"/>
                    <a:pt x="275" y="699"/>
                  </a:cubicBezTo>
                  <a:close/>
                  <a:moveTo>
                    <a:pt x="321" y="656"/>
                  </a:moveTo>
                  <a:cubicBezTo>
                    <a:pt x="335" y="638"/>
                    <a:pt x="349" y="620"/>
                    <a:pt x="362" y="601"/>
                  </a:cubicBezTo>
                  <a:cubicBezTo>
                    <a:pt x="375" y="585"/>
                    <a:pt x="389" y="570"/>
                    <a:pt x="403" y="556"/>
                  </a:cubicBezTo>
                  <a:cubicBezTo>
                    <a:pt x="366" y="603"/>
                    <a:pt x="330" y="650"/>
                    <a:pt x="294" y="697"/>
                  </a:cubicBezTo>
                  <a:cubicBezTo>
                    <a:pt x="303" y="683"/>
                    <a:pt x="312" y="670"/>
                    <a:pt x="321" y="656"/>
                  </a:cubicBezTo>
                  <a:close/>
                  <a:moveTo>
                    <a:pt x="167" y="919"/>
                  </a:moveTo>
                  <a:cubicBezTo>
                    <a:pt x="165" y="923"/>
                    <a:pt x="162" y="927"/>
                    <a:pt x="160" y="930"/>
                  </a:cubicBezTo>
                  <a:cubicBezTo>
                    <a:pt x="164" y="924"/>
                    <a:pt x="168" y="917"/>
                    <a:pt x="173" y="911"/>
                  </a:cubicBezTo>
                  <a:cubicBezTo>
                    <a:pt x="178" y="903"/>
                    <a:pt x="183" y="896"/>
                    <a:pt x="188" y="888"/>
                  </a:cubicBezTo>
                  <a:cubicBezTo>
                    <a:pt x="191" y="884"/>
                    <a:pt x="195" y="879"/>
                    <a:pt x="198" y="875"/>
                  </a:cubicBezTo>
                  <a:cubicBezTo>
                    <a:pt x="188" y="890"/>
                    <a:pt x="177" y="905"/>
                    <a:pt x="167" y="919"/>
                  </a:cubicBezTo>
                  <a:close/>
                  <a:moveTo>
                    <a:pt x="207" y="851"/>
                  </a:moveTo>
                  <a:cubicBezTo>
                    <a:pt x="203" y="859"/>
                    <a:pt x="200" y="866"/>
                    <a:pt x="196" y="873"/>
                  </a:cubicBezTo>
                  <a:cubicBezTo>
                    <a:pt x="179" y="895"/>
                    <a:pt x="164" y="919"/>
                    <a:pt x="148" y="942"/>
                  </a:cubicBezTo>
                  <a:cubicBezTo>
                    <a:pt x="153" y="937"/>
                    <a:pt x="157" y="932"/>
                    <a:pt x="161" y="927"/>
                  </a:cubicBezTo>
                  <a:cubicBezTo>
                    <a:pt x="156" y="933"/>
                    <a:pt x="152" y="939"/>
                    <a:pt x="147" y="945"/>
                  </a:cubicBezTo>
                  <a:cubicBezTo>
                    <a:pt x="143" y="950"/>
                    <a:pt x="140" y="955"/>
                    <a:pt x="137" y="960"/>
                  </a:cubicBezTo>
                  <a:cubicBezTo>
                    <a:pt x="122" y="983"/>
                    <a:pt x="107" y="1005"/>
                    <a:pt x="92" y="1027"/>
                  </a:cubicBezTo>
                  <a:cubicBezTo>
                    <a:pt x="80" y="1044"/>
                    <a:pt x="67" y="1060"/>
                    <a:pt x="53" y="1077"/>
                  </a:cubicBezTo>
                  <a:cubicBezTo>
                    <a:pt x="43" y="1089"/>
                    <a:pt x="36" y="1097"/>
                    <a:pt x="47" y="1076"/>
                  </a:cubicBezTo>
                  <a:cubicBezTo>
                    <a:pt x="60" y="1052"/>
                    <a:pt x="76" y="1030"/>
                    <a:pt x="93" y="1009"/>
                  </a:cubicBezTo>
                  <a:cubicBezTo>
                    <a:pt x="84" y="1020"/>
                    <a:pt x="76" y="1030"/>
                    <a:pt x="68" y="1042"/>
                  </a:cubicBezTo>
                  <a:cubicBezTo>
                    <a:pt x="85" y="1016"/>
                    <a:pt x="102" y="992"/>
                    <a:pt x="120" y="967"/>
                  </a:cubicBezTo>
                  <a:cubicBezTo>
                    <a:pt x="131" y="952"/>
                    <a:pt x="141" y="937"/>
                    <a:pt x="152" y="922"/>
                  </a:cubicBezTo>
                  <a:cubicBezTo>
                    <a:pt x="161" y="910"/>
                    <a:pt x="170" y="899"/>
                    <a:pt x="178" y="887"/>
                  </a:cubicBezTo>
                  <a:cubicBezTo>
                    <a:pt x="188" y="873"/>
                    <a:pt x="199" y="859"/>
                    <a:pt x="210" y="844"/>
                  </a:cubicBezTo>
                  <a:cubicBezTo>
                    <a:pt x="209" y="846"/>
                    <a:pt x="208" y="848"/>
                    <a:pt x="207" y="851"/>
                  </a:cubicBezTo>
                  <a:close/>
                  <a:moveTo>
                    <a:pt x="206" y="844"/>
                  </a:moveTo>
                  <a:cubicBezTo>
                    <a:pt x="197" y="855"/>
                    <a:pt x="189" y="867"/>
                    <a:pt x="180" y="878"/>
                  </a:cubicBezTo>
                  <a:cubicBezTo>
                    <a:pt x="182" y="874"/>
                    <a:pt x="184" y="871"/>
                    <a:pt x="187" y="867"/>
                  </a:cubicBezTo>
                  <a:cubicBezTo>
                    <a:pt x="190" y="860"/>
                    <a:pt x="209" y="834"/>
                    <a:pt x="211" y="836"/>
                  </a:cubicBezTo>
                  <a:cubicBezTo>
                    <a:pt x="209" y="839"/>
                    <a:pt x="208" y="841"/>
                    <a:pt x="206" y="844"/>
                  </a:cubicBezTo>
                  <a:close/>
                  <a:moveTo>
                    <a:pt x="218" y="825"/>
                  </a:moveTo>
                  <a:cubicBezTo>
                    <a:pt x="208" y="833"/>
                    <a:pt x="200" y="843"/>
                    <a:pt x="192" y="853"/>
                  </a:cubicBezTo>
                  <a:cubicBezTo>
                    <a:pt x="198" y="843"/>
                    <a:pt x="204" y="833"/>
                    <a:pt x="210" y="823"/>
                  </a:cubicBezTo>
                  <a:cubicBezTo>
                    <a:pt x="212" y="821"/>
                    <a:pt x="214" y="818"/>
                    <a:pt x="215" y="816"/>
                  </a:cubicBezTo>
                  <a:cubicBezTo>
                    <a:pt x="222" y="806"/>
                    <a:pt x="229" y="796"/>
                    <a:pt x="236" y="786"/>
                  </a:cubicBezTo>
                  <a:cubicBezTo>
                    <a:pt x="233" y="792"/>
                    <a:pt x="230" y="799"/>
                    <a:pt x="227" y="806"/>
                  </a:cubicBezTo>
                  <a:cubicBezTo>
                    <a:pt x="227" y="808"/>
                    <a:pt x="229" y="808"/>
                    <a:pt x="230" y="807"/>
                  </a:cubicBezTo>
                  <a:cubicBezTo>
                    <a:pt x="235" y="793"/>
                    <a:pt x="241" y="781"/>
                    <a:pt x="248" y="768"/>
                  </a:cubicBezTo>
                  <a:cubicBezTo>
                    <a:pt x="259" y="752"/>
                    <a:pt x="269" y="735"/>
                    <a:pt x="280" y="718"/>
                  </a:cubicBezTo>
                  <a:cubicBezTo>
                    <a:pt x="308" y="681"/>
                    <a:pt x="339" y="647"/>
                    <a:pt x="367" y="612"/>
                  </a:cubicBezTo>
                  <a:cubicBezTo>
                    <a:pt x="384" y="589"/>
                    <a:pt x="401" y="566"/>
                    <a:pt x="418" y="543"/>
                  </a:cubicBezTo>
                  <a:cubicBezTo>
                    <a:pt x="444" y="509"/>
                    <a:pt x="470" y="477"/>
                    <a:pt x="496" y="444"/>
                  </a:cubicBezTo>
                  <a:cubicBezTo>
                    <a:pt x="467" y="483"/>
                    <a:pt x="438" y="523"/>
                    <a:pt x="410" y="564"/>
                  </a:cubicBezTo>
                  <a:cubicBezTo>
                    <a:pt x="380" y="607"/>
                    <a:pt x="349" y="650"/>
                    <a:pt x="318" y="692"/>
                  </a:cubicBezTo>
                  <a:cubicBezTo>
                    <a:pt x="316" y="695"/>
                    <a:pt x="314" y="697"/>
                    <a:pt x="312" y="700"/>
                  </a:cubicBezTo>
                  <a:cubicBezTo>
                    <a:pt x="284" y="732"/>
                    <a:pt x="257" y="764"/>
                    <a:pt x="237" y="801"/>
                  </a:cubicBezTo>
                  <a:cubicBezTo>
                    <a:pt x="231" y="809"/>
                    <a:pt x="226" y="817"/>
                    <a:pt x="220" y="824"/>
                  </a:cubicBezTo>
                  <a:cubicBezTo>
                    <a:pt x="219" y="824"/>
                    <a:pt x="218" y="824"/>
                    <a:pt x="218" y="825"/>
                  </a:cubicBezTo>
                  <a:close/>
                  <a:moveTo>
                    <a:pt x="235" y="811"/>
                  </a:moveTo>
                  <a:cubicBezTo>
                    <a:pt x="240" y="804"/>
                    <a:pt x="244" y="798"/>
                    <a:pt x="249" y="791"/>
                  </a:cubicBezTo>
                  <a:cubicBezTo>
                    <a:pt x="270" y="762"/>
                    <a:pt x="292" y="733"/>
                    <a:pt x="313" y="704"/>
                  </a:cubicBezTo>
                  <a:cubicBezTo>
                    <a:pt x="314" y="703"/>
                    <a:pt x="315" y="702"/>
                    <a:pt x="315" y="702"/>
                  </a:cubicBezTo>
                  <a:cubicBezTo>
                    <a:pt x="333" y="681"/>
                    <a:pt x="350" y="660"/>
                    <a:pt x="367" y="639"/>
                  </a:cubicBezTo>
                  <a:cubicBezTo>
                    <a:pt x="326" y="693"/>
                    <a:pt x="276" y="751"/>
                    <a:pt x="243" y="812"/>
                  </a:cubicBezTo>
                  <a:cubicBezTo>
                    <a:pt x="232" y="823"/>
                    <a:pt x="232" y="818"/>
                    <a:pt x="235" y="811"/>
                  </a:cubicBezTo>
                  <a:close/>
                  <a:moveTo>
                    <a:pt x="272" y="802"/>
                  </a:moveTo>
                  <a:cubicBezTo>
                    <a:pt x="268" y="808"/>
                    <a:pt x="240" y="825"/>
                    <a:pt x="239" y="826"/>
                  </a:cubicBezTo>
                  <a:cubicBezTo>
                    <a:pt x="241" y="822"/>
                    <a:pt x="244" y="817"/>
                    <a:pt x="246" y="813"/>
                  </a:cubicBezTo>
                  <a:cubicBezTo>
                    <a:pt x="287" y="772"/>
                    <a:pt x="320" y="726"/>
                    <a:pt x="353" y="679"/>
                  </a:cubicBezTo>
                  <a:cubicBezTo>
                    <a:pt x="397" y="616"/>
                    <a:pt x="443" y="555"/>
                    <a:pt x="490" y="493"/>
                  </a:cubicBezTo>
                  <a:cubicBezTo>
                    <a:pt x="521" y="453"/>
                    <a:pt x="551" y="412"/>
                    <a:pt x="582" y="370"/>
                  </a:cubicBezTo>
                  <a:cubicBezTo>
                    <a:pt x="614" y="331"/>
                    <a:pt x="647" y="292"/>
                    <a:pt x="679" y="253"/>
                  </a:cubicBezTo>
                  <a:cubicBezTo>
                    <a:pt x="687" y="244"/>
                    <a:pt x="694" y="235"/>
                    <a:pt x="701" y="226"/>
                  </a:cubicBezTo>
                  <a:cubicBezTo>
                    <a:pt x="665" y="275"/>
                    <a:pt x="630" y="324"/>
                    <a:pt x="594" y="374"/>
                  </a:cubicBezTo>
                  <a:cubicBezTo>
                    <a:pt x="521" y="466"/>
                    <a:pt x="447" y="559"/>
                    <a:pt x="383" y="658"/>
                  </a:cubicBezTo>
                  <a:cubicBezTo>
                    <a:pt x="382" y="660"/>
                    <a:pt x="381" y="662"/>
                    <a:pt x="380" y="663"/>
                  </a:cubicBezTo>
                  <a:cubicBezTo>
                    <a:pt x="344" y="710"/>
                    <a:pt x="308" y="757"/>
                    <a:pt x="272" y="802"/>
                  </a:cubicBezTo>
                  <a:close/>
                  <a:moveTo>
                    <a:pt x="540" y="447"/>
                  </a:moveTo>
                  <a:cubicBezTo>
                    <a:pt x="499" y="504"/>
                    <a:pt x="458" y="560"/>
                    <a:pt x="416" y="616"/>
                  </a:cubicBezTo>
                  <a:cubicBezTo>
                    <a:pt x="455" y="559"/>
                    <a:pt x="497" y="503"/>
                    <a:pt x="540" y="447"/>
                  </a:cubicBezTo>
                  <a:close/>
                  <a:moveTo>
                    <a:pt x="377" y="674"/>
                  </a:moveTo>
                  <a:cubicBezTo>
                    <a:pt x="386" y="661"/>
                    <a:pt x="395" y="648"/>
                    <a:pt x="403" y="635"/>
                  </a:cubicBezTo>
                  <a:cubicBezTo>
                    <a:pt x="427" y="605"/>
                    <a:pt x="450" y="575"/>
                    <a:pt x="473" y="546"/>
                  </a:cubicBezTo>
                  <a:cubicBezTo>
                    <a:pt x="478" y="539"/>
                    <a:pt x="483" y="532"/>
                    <a:pt x="488" y="525"/>
                  </a:cubicBezTo>
                  <a:cubicBezTo>
                    <a:pt x="459" y="567"/>
                    <a:pt x="431" y="609"/>
                    <a:pt x="402" y="650"/>
                  </a:cubicBezTo>
                  <a:cubicBezTo>
                    <a:pt x="388" y="670"/>
                    <a:pt x="372" y="689"/>
                    <a:pt x="357" y="707"/>
                  </a:cubicBezTo>
                  <a:cubicBezTo>
                    <a:pt x="364" y="696"/>
                    <a:pt x="370" y="685"/>
                    <a:pt x="377" y="674"/>
                  </a:cubicBezTo>
                  <a:close/>
                  <a:moveTo>
                    <a:pt x="261" y="834"/>
                  </a:moveTo>
                  <a:cubicBezTo>
                    <a:pt x="283" y="811"/>
                    <a:pt x="300" y="779"/>
                    <a:pt x="321" y="754"/>
                  </a:cubicBezTo>
                  <a:cubicBezTo>
                    <a:pt x="324" y="751"/>
                    <a:pt x="326" y="748"/>
                    <a:pt x="329" y="745"/>
                  </a:cubicBezTo>
                  <a:cubicBezTo>
                    <a:pt x="308" y="777"/>
                    <a:pt x="286" y="808"/>
                    <a:pt x="261" y="834"/>
                  </a:cubicBezTo>
                  <a:close/>
                  <a:moveTo>
                    <a:pt x="346" y="725"/>
                  </a:moveTo>
                  <a:cubicBezTo>
                    <a:pt x="360" y="710"/>
                    <a:pt x="373" y="694"/>
                    <a:pt x="385" y="678"/>
                  </a:cubicBezTo>
                  <a:cubicBezTo>
                    <a:pt x="467" y="572"/>
                    <a:pt x="540" y="458"/>
                    <a:pt x="618" y="348"/>
                  </a:cubicBezTo>
                  <a:cubicBezTo>
                    <a:pt x="647" y="312"/>
                    <a:pt x="675" y="276"/>
                    <a:pt x="703" y="240"/>
                  </a:cubicBezTo>
                  <a:cubicBezTo>
                    <a:pt x="705" y="238"/>
                    <a:pt x="706" y="236"/>
                    <a:pt x="707" y="235"/>
                  </a:cubicBezTo>
                  <a:cubicBezTo>
                    <a:pt x="655" y="305"/>
                    <a:pt x="609" y="378"/>
                    <a:pt x="560" y="450"/>
                  </a:cubicBezTo>
                  <a:cubicBezTo>
                    <a:pt x="557" y="455"/>
                    <a:pt x="554" y="459"/>
                    <a:pt x="551" y="464"/>
                  </a:cubicBezTo>
                  <a:cubicBezTo>
                    <a:pt x="539" y="479"/>
                    <a:pt x="527" y="493"/>
                    <a:pt x="516" y="508"/>
                  </a:cubicBezTo>
                  <a:cubicBezTo>
                    <a:pt x="464" y="575"/>
                    <a:pt x="416" y="644"/>
                    <a:pt x="368" y="714"/>
                  </a:cubicBezTo>
                  <a:cubicBezTo>
                    <a:pt x="345" y="740"/>
                    <a:pt x="322" y="766"/>
                    <a:pt x="301" y="794"/>
                  </a:cubicBezTo>
                  <a:cubicBezTo>
                    <a:pt x="317" y="772"/>
                    <a:pt x="332" y="748"/>
                    <a:pt x="346" y="725"/>
                  </a:cubicBezTo>
                  <a:close/>
                  <a:moveTo>
                    <a:pt x="273" y="842"/>
                  </a:moveTo>
                  <a:cubicBezTo>
                    <a:pt x="293" y="802"/>
                    <a:pt x="324" y="769"/>
                    <a:pt x="354" y="736"/>
                  </a:cubicBezTo>
                  <a:cubicBezTo>
                    <a:pt x="350" y="741"/>
                    <a:pt x="346" y="747"/>
                    <a:pt x="342" y="753"/>
                  </a:cubicBezTo>
                  <a:cubicBezTo>
                    <a:pt x="333" y="766"/>
                    <a:pt x="324" y="780"/>
                    <a:pt x="316" y="793"/>
                  </a:cubicBezTo>
                  <a:cubicBezTo>
                    <a:pt x="308" y="804"/>
                    <a:pt x="300" y="815"/>
                    <a:pt x="292" y="826"/>
                  </a:cubicBezTo>
                  <a:cubicBezTo>
                    <a:pt x="278" y="845"/>
                    <a:pt x="262" y="864"/>
                    <a:pt x="273" y="842"/>
                  </a:cubicBezTo>
                  <a:close/>
                  <a:moveTo>
                    <a:pt x="282" y="848"/>
                  </a:moveTo>
                  <a:cubicBezTo>
                    <a:pt x="306" y="823"/>
                    <a:pt x="326" y="791"/>
                    <a:pt x="344" y="760"/>
                  </a:cubicBezTo>
                  <a:cubicBezTo>
                    <a:pt x="370" y="728"/>
                    <a:pt x="396" y="697"/>
                    <a:pt x="421" y="665"/>
                  </a:cubicBezTo>
                  <a:cubicBezTo>
                    <a:pt x="474" y="597"/>
                    <a:pt x="520" y="523"/>
                    <a:pt x="571" y="454"/>
                  </a:cubicBezTo>
                  <a:cubicBezTo>
                    <a:pt x="593" y="425"/>
                    <a:pt x="615" y="396"/>
                    <a:pt x="637" y="366"/>
                  </a:cubicBezTo>
                  <a:cubicBezTo>
                    <a:pt x="611" y="404"/>
                    <a:pt x="585" y="441"/>
                    <a:pt x="560" y="479"/>
                  </a:cubicBezTo>
                  <a:cubicBezTo>
                    <a:pt x="511" y="550"/>
                    <a:pt x="461" y="621"/>
                    <a:pt x="411" y="692"/>
                  </a:cubicBezTo>
                  <a:cubicBezTo>
                    <a:pt x="390" y="721"/>
                    <a:pt x="368" y="751"/>
                    <a:pt x="347" y="781"/>
                  </a:cubicBezTo>
                  <a:cubicBezTo>
                    <a:pt x="331" y="802"/>
                    <a:pt x="315" y="822"/>
                    <a:pt x="297" y="841"/>
                  </a:cubicBezTo>
                  <a:cubicBezTo>
                    <a:pt x="290" y="849"/>
                    <a:pt x="264" y="878"/>
                    <a:pt x="282" y="848"/>
                  </a:cubicBezTo>
                  <a:close/>
                  <a:moveTo>
                    <a:pt x="457" y="633"/>
                  </a:moveTo>
                  <a:cubicBezTo>
                    <a:pt x="532" y="527"/>
                    <a:pt x="605" y="419"/>
                    <a:pt x="679" y="312"/>
                  </a:cubicBezTo>
                  <a:cubicBezTo>
                    <a:pt x="685" y="303"/>
                    <a:pt x="691" y="295"/>
                    <a:pt x="697" y="286"/>
                  </a:cubicBezTo>
                  <a:cubicBezTo>
                    <a:pt x="705" y="276"/>
                    <a:pt x="713" y="265"/>
                    <a:pt x="720" y="255"/>
                  </a:cubicBezTo>
                  <a:cubicBezTo>
                    <a:pt x="748" y="218"/>
                    <a:pt x="776" y="181"/>
                    <a:pt x="806" y="144"/>
                  </a:cubicBezTo>
                  <a:cubicBezTo>
                    <a:pt x="814" y="134"/>
                    <a:pt x="823" y="125"/>
                    <a:pt x="830" y="115"/>
                  </a:cubicBezTo>
                  <a:cubicBezTo>
                    <a:pt x="821" y="127"/>
                    <a:pt x="812" y="142"/>
                    <a:pt x="803" y="152"/>
                  </a:cubicBezTo>
                  <a:cubicBezTo>
                    <a:pt x="728" y="250"/>
                    <a:pt x="657" y="353"/>
                    <a:pt x="585" y="454"/>
                  </a:cubicBezTo>
                  <a:cubicBezTo>
                    <a:pt x="554" y="495"/>
                    <a:pt x="526" y="538"/>
                    <a:pt x="499" y="581"/>
                  </a:cubicBezTo>
                  <a:cubicBezTo>
                    <a:pt x="451" y="648"/>
                    <a:pt x="405" y="715"/>
                    <a:pt x="355" y="780"/>
                  </a:cubicBezTo>
                  <a:cubicBezTo>
                    <a:pt x="352" y="784"/>
                    <a:pt x="348" y="788"/>
                    <a:pt x="345" y="792"/>
                  </a:cubicBezTo>
                  <a:cubicBezTo>
                    <a:pt x="385" y="741"/>
                    <a:pt x="421" y="685"/>
                    <a:pt x="457" y="633"/>
                  </a:cubicBezTo>
                  <a:close/>
                  <a:moveTo>
                    <a:pt x="383" y="770"/>
                  </a:moveTo>
                  <a:cubicBezTo>
                    <a:pt x="365" y="798"/>
                    <a:pt x="346" y="825"/>
                    <a:pt x="324" y="849"/>
                  </a:cubicBezTo>
                  <a:cubicBezTo>
                    <a:pt x="317" y="856"/>
                    <a:pt x="309" y="863"/>
                    <a:pt x="302" y="870"/>
                  </a:cubicBezTo>
                  <a:cubicBezTo>
                    <a:pt x="272" y="899"/>
                    <a:pt x="303" y="846"/>
                    <a:pt x="307" y="841"/>
                  </a:cubicBezTo>
                  <a:cubicBezTo>
                    <a:pt x="339" y="803"/>
                    <a:pt x="371" y="765"/>
                    <a:pt x="401" y="726"/>
                  </a:cubicBezTo>
                  <a:cubicBezTo>
                    <a:pt x="418" y="703"/>
                    <a:pt x="435" y="680"/>
                    <a:pt x="452" y="657"/>
                  </a:cubicBezTo>
                  <a:cubicBezTo>
                    <a:pt x="429" y="695"/>
                    <a:pt x="406" y="732"/>
                    <a:pt x="383" y="770"/>
                  </a:cubicBezTo>
                  <a:close/>
                  <a:moveTo>
                    <a:pt x="536" y="530"/>
                  </a:moveTo>
                  <a:cubicBezTo>
                    <a:pt x="534" y="532"/>
                    <a:pt x="533" y="535"/>
                    <a:pt x="531" y="537"/>
                  </a:cubicBezTo>
                  <a:cubicBezTo>
                    <a:pt x="539" y="525"/>
                    <a:pt x="547" y="513"/>
                    <a:pt x="556" y="500"/>
                  </a:cubicBezTo>
                  <a:cubicBezTo>
                    <a:pt x="608" y="425"/>
                    <a:pt x="665" y="354"/>
                    <a:pt x="717" y="279"/>
                  </a:cubicBezTo>
                  <a:cubicBezTo>
                    <a:pt x="742" y="243"/>
                    <a:pt x="770" y="209"/>
                    <a:pt x="797" y="174"/>
                  </a:cubicBezTo>
                  <a:cubicBezTo>
                    <a:pt x="708" y="291"/>
                    <a:pt x="623" y="411"/>
                    <a:pt x="536" y="530"/>
                  </a:cubicBezTo>
                  <a:close/>
                  <a:moveTo>
                    <a:pt x="860" y="77"/>
                  </a:moveTo>
                  <a:cubicBezTo>
                    <a:pt x="855" y="81"/>
                    <a:pt x="851" y="85"/>
                    <a:pt x="846" y="89"/>
                  </a:cubicBezTo>
                  <a:cubicBezTo>
                    <a:pt x="848" y="86"/>
                    <a:pt x="850" y="82"/>
                    <a:pt x="851" y="77"/>
                  </a:cubicBezTo>
                  <a:cubicBezTo>
                    <a:pt x="852" y="76"/>
                    <a:pt x="850" y="74"/>
                    <a:pt x="849" y="75"/>
                  </a:cubicBezTo>
                  <a:cubicBezTo>
                    <a:pt x="848" y="75"/>
                    <a:pt x="848" y="76"/>
                    <a:pt x="848" y="76"/>
                  </a:cubicBezTo>
                  <a:cubicBezTo>
                    <a:pt x="849" y="74"/>
                    <a:pt x="849" y="72"/>
                    <a:pt x="850" y="71"/>
                  </a:cubicBezTo>
                  <a:cubicBezTo>
                    <a:pt x="855" y="72"/>
                    <a:pt x="859" y="74"/>
                    <a:pt x="861" y="77"/>
                  </a:cubicBezTo>
                  <a:cubicBezTo>
                    <a:pt x="860" y="77"/>
                    <a:pt x="860" y="77"/>
                    <a:pt x="86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6743700" y="4640263"/>
              <a:ext cx="87313" cy="112712"/>
            </a:xfrm>
            <a:custGeom>
              <a:avLst/>
              <a:gdLst>
                <a:gd name="T0" fmla="*/ 7 w 35"/>
                <a:gd name="T1" fmla="*/ 11 h 46"/>
                <a:gd name="T2" fmla="*/ 20 w 35"/>
                <a:gd name="T3" fmla="*/ 45 h 46"/>
                <a:gd name="T4" fmla="*/ 22 w 35"/>
                <a:gd name="T5" fmla="*/ 42 h 46"/>
                <a:gd name="T6" fmla="*/ 9 w 35"/>
                <a:gd name="T7" fmla="*/ 14 h 46"/>
                <a:gd name="T8" fmla="*/ 34 w 35"/>
                <a:gd name="T9" fmla="*/ 24 h 46"/>
                <a:gd name="T10" fmla="*/ 35 w 35"/>
                <a:gd name="T11" fmla="*/ 23 h 46"/>
                <a:gd name="T12" fmla="*/ 7 w 35"/>
                <a:gd name="T1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6">
                  <a:moveTo>
                    <a:pt x="7" y="11"/>
                  </a:moveTo>
                  <a:cubicBezTo>
                    <a:pt x="0" y="21"/>
                    <a:pt x="13" y="38"/>
                    <a:pt x="20" y="45"/>
                  </a:cubicBezTo>
                  <a:cubicBezTo>
                    <a:pt x="21" y="46"/>
                    <a:pt x="23" y="44"/>
                    <a:pt x="22" y="42"/>
                  </a:cubicBezTo>
                  <a:cubicBezTo>
                    <a:pt x="16" y="36"/>
                    <a:pt x="6" y="24"/>
                    <a:pt x="9" y="14"/>
                  </a:cubicBezTo>
                  <a:cubicBezTo>
                    <a:pt x="12" y="3"/>
                    <a:pt x="31" y="21"/>
                    <a:pt x="34" y="24"/>
                  </a:cubicBezTo>
                  <a:cubicBezTo>
                    <a:pt x="34" y="24"/>
                    <a:pt x="35" y="23"/>
                    <a:pt x="35" y="23"/>
                  </a:cubicBezTo>
                  <a:cubicBezTo>
                    <a:pt x="31" y="18"/>
                    <a:pt x="14" y="0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6902450" y="4579938"/>
              <a:ext cx="179388" cy="328612"/>
            </a:xfrm>
            <a:custGeom>
              <a:avLst/>
              <a:gdLst>
                <a:gd name="T0" fmla="*/ 64 w 73"/>
                <a:gd name="T1" fmla="*/ 120 h 133"/>
                <a:gd name="T2" fmla="*/ 34 w 73"/>
                <a:gd name="T3" fmla="*/ 82 h 133"/>
                <a:gd name="T4" fmla="*/ 15 w 73"/>
                <a:gd name="T5" fmla="*/ 51 h 133"/>
                <a:gd name="T6" fmla="*/ 8 w 73"/>
                <a:gd name="T7" fmla="*/ 32 h 133"/>
                <a:gd name="T8" fmla="*/ 32 w 73"/>
                <a:gd name="T9" fmla="*/ 27 h 133"/>
                <a:gd name="T10" fmla="*/ 34 w 73"/>
                <a:gd name="T11" fmla="*/ 28 h 133"/>
                <a:gd name="T12" fmla="*/ 46 w 73"/>
                <a:gd name="T13" fmla="*/ 12 h 133"/>
                <a:gd name="T14" fmla="*/ 43 w 73"/>
                <a:gd name="T15" fmla="*/ 10 h 133"/>
                <a:gd name="T16" fmla="*/ 16 w 73"/>
                <a:gd name="T17" fmla="*/ 2 h 133"/>
                <a:gd name="T18" fmla="*/ 0 w 73"/>
                <a:gd name="T19" fmla="*/ 11 h 133"/>
                <a:gd name="T20" fmla="*/ 16 w 73"/>
                <a:gd name="T21" fmla="*/ 63 h 133"/>
                <a:gd name="T22" fmla="*/ 61 w 73"/>
                <a:gd name="T23" fmla="*/ 126 h 133"/>
                <a:gd name="T24" fmla="*/ 62 w 73"/>
                <a:gd name="T25" fmla="*/ 127 h 133"/>
                <a:gd name="T26" fmla="*/ 73 w 73"/>
                <a:gd name="T27" fmla="*/ 133 h 133"/>
                <a:gd name="T28" fmla="*/ 64 w 73"/>
                <a:gd name="T29" fmla="*/ 12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133">
                  <a:moveTo>
                    <a:pt x="64" y="120"/>
                  </a:moveTo>
                  <a:cubicBezTo>
                    <a:pt x="60" y="105"/>
                    <a:pt x="44" y="92"/>
                    <a:pt x="34" y="82"/>
                  </a:cubicBezTo>
                  <a:cubicBezTo>
                    <a:pt x="26" y="73"/>
                    <a:pt x="19" y="62"/>
                    <a:pt x="15" y="51"/>
                  </a:cubicBezTo>
                  <a:cubicBezTo>
                    <a:pt x="12" y="44"/>
                    <a:pt x="10" y="38"/>
                    <a:pt x="8" y="32"/>
                  </a:cubicBezTo>
                  <a:cubicBezTo>
                    <a:pt x="0" y="17"/>
                    <a:pt x="8" y="15"/>
                    <a:pt x="32" y="27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44" y="19"/>
                    <a:pt x="41" y="24"/>
                    <a:pt x="46" y="12"/>
                  </a:cubicBezTo>
                  <a:cubicBezTo>
                    <a:pt x="47" y="10"/>
                    <a:pt x="44" y="9"/>
                    <a:pt x="43" y="10"/>
                  </a:cubicBezTo>
                  <a:cubicBezTo>
                    <a:pt x="33" y="33"/>
                    <a:pt x="26" y="2"/>
                    <a:pt x="16" y="2"/>
                  </a:cubicBezTo>
                  <a:cubicBezTo>
                    <a:pt x="10" y="1"/>
                    <a:pt x="0" y="0"/>
                    <a:pt x="0" y="11"/>
                  </a:cubicBezTo>
                  <a:cubicBezTo>
                    <a:pt x="0" y="29"/>
                    <a:pt x="10" y="47"/>
                    <a:pt x="16" y="63"/>
                  </a:cubicBezTo>
                  <a:cubicBezTo>
                    <a:pt x="25" y="87"/>
                    <a:pt x="60" y="98"/>
                    <a:pt x="61" y="126"/>
                  </a:cubicBezTo>
                  <a:cubicBezTo>
                    <a:pt x="61" y="127"/>
                    <a:pt x="61" y="127"/>
                    <a:pt x="62" y="127"/>
                  </a:cubicBezTo>
                  <a:cubicBezTo>
                    <a:pt x="66" y="129"/>
                    <a:pt x="69" y="131"/>
                    <a:pt x="73" y="133"/>
                  </a:cubicBezTo>
                  <a:cubicBezTo>
                    <a:pt x="69" y="129"/>
                    <a:pt x="65" y="125"/>
                    <a:pt x="6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7081838" y="4908550"/>
              <a:ext cx="93663" cy="31750"/>
            </a:xfrm>
            <a:custGeom>
              <a:avLst/>
              <a:gdLst>
                <a:gd name="T0" fmla="*/ 38 w 38"/>
                <a:gd name="T1" fmla="*/ 13 h 13"/>
                <a:gd name="T2" fmla="*/ 0 w 38"/>
                <a:gd name="T3" fmla="*/ 0 h 13"/>
                <a:gd name="T4" fmla="*/ 38 w 3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3">
                  <a:moveTo>
                    <a:pt x="38" y="13"/>
                  </a:moveTo>
                  <a:cubicBezTo>
                    <a:pt x="25" y="9"/>
                    <a:pt x="13" y="5"/>
                    <a:pt x="0" y="0"/>
                  </a:cubicBezTo>
                  <a:cubicBezTo>
                    <a:pt x="9" y="6"/>
                    <a:pt x="23" y="1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6770688" y="4738688"/>
              <a:ext cx="758825" cy="285750"/>
            </a:xfrm>
            <a:custGeom>
              <a:avLst/>
              <a:gdLst>
                <a:gd name="T0" fmla="*/ 304 w 307"/>
                <a:gd name="T1" fmla="*/ 85 h 116"/>
                <a:gd name="T2" fmla="*/ 294 w 307"/>
                <a:gd name="T3" fmla="*/ 90 h 116"/>
                <a:gd name="T4" fmla="*/ 245 w 307"/>
                <a:gd name="T5" fmla="*/ 81 h 116"/>
                <a:gd name="T6" fmla="*/ 164 w 307"/>
                <a:gd name="T7" fmla="*/ 82 h 116"/>
                <a:gd name="T8" fmla="*/ 186 w 307"/>
                <a:gd name="T9" fmla="*/ 87 h 116"/>
                <a:gd name="T10" fmla="*/ 292 w 307"/>
                <a:gd name="T11" fmla="*/ 90 h 116"/>
                <a:gd name="T12" fmla="*/ 123 w 307"/>
                <a:gd name="T13" fmla="*/ 86 h 116"/>
                <a:gd name="T14" fmla="*/ 1 w 307"/>
                <a:gd name="T15" fmla="*/ 1 h 116"/>
                <a:gd name="T16" fmla="*/ 0 w 307"/>
                <a:gd name="T17" fmla="*/ 2 h 116"/>
                <a:gd name="T18" fmla="*/ 138 w 307"/>
                <a:gd name="T19" fmla="*/ 93 h 116"/>
                <a:gd name="T20" fmla="*/ 305 w 307"/>
                <a:gd name="T21" fmla="*/ 88 h 116"/>
                <a:gd name="T22" fmla="*/ 304 w 307"/>
                <a:gd name="T23" fmla="*/ 8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116">
                  <a:moveTo>
                    <a:pt x="304" y="85"/>
                  </a:moveTo>
                  <a:cubicBezTo>
                    <a:pt x="300" y="87"/>
                    <a:pt x="297" y="88"/>
                    <a:pt x="294" y="90"/>
                  </a:cubicBezTo>
                  <a:cubicBezTo>
                    <a:pt x="278" y="80"/>
                    <a:pt x="265" y="78"/>
                    <a:pt x="245" y="81"/>
                  </a:cubicBezTo>
                  <a:cubicBezTo>
                    <a:pt x="232" y="84"/>
                    <a:pt x="195" y="86"/>
                    <a:pt x="164" y="82"/>
                  </a:cubicBezTo>
                  <a:cubicBezTo>
                    <a:pt x="171" y="84"/>
                    <a:pt x="178" y="85"/>
                    <a:pt x="186" y="87"/>
                  </a:cubicBezTo>
                  <a:cubicBezTo>
                    <a:pt x="221" y="92"/>
                    <a:pt x="260" y="74"/>
                    <a:pt x="292" y="90"/>
                  </a:cubicBezTo>
                  <a:cubicBezTo>
                    <a:pt x="234" y="114"/>
                    <a:pt x="183" y="102"/>
                    <a:pt x="123" y="86"/>
                  </a:cubicBezTo>
                  <a:cubicBezTo>
                    <a:pt x="75" y="73"/>
                    <a:pt x="41" y="28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46" y="36"/>
                    <a:pt x="80" y="78"/>
                    <a:pt x="138" y="93"/>
                  </a:cubicBezTo>
                  <a:cubicBezTo>
                    <a:pt x="198" y="109"/>
                    <a:pt x="247" y="116"/>
                    <a:pt x="305" y="88"/>
                  </a:cubicBezTo>
                  <a:cubicBezTo>
                    <a:pt x="307" y="87"/>
                    <a:pt x="305" y="85"/>
                    <a:pt x="3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7046913" y="4587875"/>
              <a:ext cx="7938" cy="635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3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6845300" y="4140200"/>
              <a:ext cx="498475" cy="531812"/>
            </a:xfrm>
            <a:custGeom>
              <a:avLst/>
              <a:gdLst>
                <a:gd name="T0" fmla="*/ 201 w 202"/>
                <a:gd name="T1" fmla="*/ 48 h 215"/>
                <a:gd name="T2" fmla="*/ 187 w 202"/>
                <a:gd name="T3" fmla="*/ 23 h 215"/>
                <a:gd name="T4" fmla="*/ 199 w 202"/>
                <a:gd name="T5" fmla="*/ 3 h 215"/>
                <a:gd name="T6" fmla="*/ 197 w 202"/>
                <a:gd name="T7" fmla="*/ 2 h 215"/>
                <a:gd name="T8" fmla="*/ 169 w 202"/>
                <a:gd name="T9" fmla="*/ 42 h 215"/>
                <a:gd name="T10" fmla="*/ 171 w 202"/>
                <a:gd name="T11" fmla="*/ 45 h 215"/>
                <a:gd name="T12" fmla="*/ 195 w 202"/>
                <a:gd name="T13" fmla="*/ 58 h 215"/>
                <a:gd name="T14" fmla="*/ 174 w 202"/>
                <a:gd name="T15" fmla="*/ 78 h 215"/>
                <a:gd name="T16" fmla="*/ 155 w 202"/>
                <a:gd name="T17" fmla="*/ 62 h 215"/>
                <a:gd name="T18" fmla="*/ 126 w 202"/>
                <a:gd name="T19" fmla="*/ 80 h 215"/>
                <a:gd name="T20" fmla="*/ 118 w 202"/>
                <a:gd name="T21" fmla="*/ 86 h 215"/>
                <a:gd name="T22" fmla="*/ 77 w 202"/>
                <a:gd name="T23" fmla="*/ 105 h 215"/>
                <a:gd name="T24" fmla="*/ 75 w 202"/>
                <a:gd name="T25" fmla="*/ 106 h 215"/>
                <a:gd name="T26" fmla="*/ 88 w 202"/>
                <a:gd name="T27" fmla="*/ 127 h 215"/>
                <a:gd name="T28" fmla="*/ 97 w 202"/>
                <a:gd name="T29" fmla="*/ 150 h 215"/>
                <a:gd name="T30" fmla="*/ 94 w 202"/>
                <a:gd name="T31" fmla="*/ 150 h 215"/>
                <a:gd name="T32" fmla="*/ 77 w 202"/>
                <a:gd name="T33" fmla="*/ 173 h 215"/>
                <a:gd name="T34" fmla="*/ 94 w 202"/>
                <a:gd name="T35" fmla="*/ 141 h 215"/>
                <a:gd name="T36" fmla="*/ 91 w 202"/>
                <a:gd name="T37" fmla="*/ 139 h 215"/>
                <a:gd name="T38" fmla="*/ 70 w 202"/>
                <a:gd name="T39" fmla="*/ 163 h 215"/>
                <a:gd name="T40" fmla="*/ 70 w 202"/>
                <a:gd name="T41" fmla="*/ 163 h 215"/>
                <a:gd name="T42" fmla="*/ 84 w 202"/>
                <a:gd name="T43" fmla="*/ 134 h 215"/>
                <a:gd name="T44" fmla="*/ 81 w 202"/>
                <a:gd name="T45" fmla="*/ 132 h 215"/>
                <a:gd name="T46" fmla="*/ 73 w 202"/>
                <a:gd name="T47" fmla="*/ 140 h 215"/>
                <a:gd name="T48" fmla="*/ 79 w 202"/>
                <a:gd name="T49" fmla="*/ 124 h 215"/>
                <a:gd name="T50" fmla="*/ 76 w 202"/>
                <a:gd name="T51" fmla="*/ 123 h 215"/>
                <a:gd name="T52" fmla="*/ 39 w 202"/>
                <a:gd name="T53" fmla="*/ 165 h 215"/>
                <a:gd name="T54" fmla="*/ 17 w 202"/>
                <a:gd name="T55" fmla="*/ 194 h 215"/>
                <a:gd name="T56" fmla="*/ 9 w 202"/>
                <a:gd name="T57" fmla="*/ 203 h 215"/>
                <a:gd name="T58" fmla="*/ 7 w 202"/>
                <a:gd name="T59" fmla="*/ 206 h 215"/>
                <a:gd name="T60" fmla="*/ 6 w 202"/>
                <a:gd name="T61" fmla="*/ 206 h 215"/>
                <a:gd name="T62" fmla="*/ 1 w 202"/>
                <a:gd name="T63" fmla="*/ 212 h 215"/>
                <a:gd name="T64" fmla="*/ 2 w 202"/>
                <a:gd name="T65" fmla="*/ 213 h 215"/>
                <a:gd name="T66" fmla="*/ 57 w 202"/>
                <a:gd name="T67" fmla="*/ 147 h 215"/>
                <a:gd name="T68" fmla="*/ 70 w 202"/>
                <a:gd name="T69" fmla="*/ 133 h 215"/>
                <a:gd name="T70" fmla="*/ 67 w 202"/>
                <a:gd name="T71" fmla="*/ 144 h 215"/>
                <a:gd name="T72" fmla="*/ 52 w 202"/>
                <a:gd name="T73" fmla="*/ 165 h 215"/>
                <a:gd name="T74" fmla="*/ 46 w 202"/>
                <a:gd name="T75" fmla="*/ 173 h 215"/>
                <a:gd name="T76" fmla="*/ 42 w 202"/>
                <a:gd name="T77" fmla="*/ 178 h 215"/>
                <a:gd name="T78" fmla="*/ 45 w 202"/>
                <a:gd name="T79" fmla="*/ 180 h 215"/>
                <a:gd name="T80" fmla="*/ 79 w 202"/>
                <a:gd name="T81" fmla="*/ 138 h 215"/>
                <a:gd name="T82" fmla="*/ 65 w 202"/>
                <a:gd name="T83" fmla="*/ 164 h 215"/>
                <a:gd name="T84" fmla="*/ 48 w 202"/>
                <a:gd name="T85" fmla="*/ 189 h 215"/>
                <a:gd name="T86" fmla="*/ 51 w 202"/>
                <a:gd name="T87" fmla="*/ 191 h 215"/>
                <a:gd name="T88" fmla="*/ 84 w 202"/>
                <a:gd name="T89" fmla="*/ 151 h 215"/>
                <a:gd name="T90" fmla="*/ 60 w 202"/>
                <a:gd name="T91" fmla="*/ 196 h 215"/>
                <a:gd name="T92" fmla="*/ 63 w 202"/>
                <a:gd name="T93" fmla="*/ 198 h 215"/>
                <a:gd name="T94" fmla="*/ 95 w 202"/>
                <a:gd name="T95" fmla="*/ 154 h 215"/>
                <a:gd name="T96" fmla="*/ 83 w 202"/>
                <a:gd name="T97" fmla="*/ 173 h 215"/>
                <a:gd name="T98" fmla="*/ 83 w 202"/>
                <a:gd name="T99" fmla="*/ 174 h 215"/>
                <a:gd name="T100" fmla="*/ 102 w 202"/>
                <a:gd name="T101" fmla="*/ 144 h 215"/>
                <a:gd name="T102" fmla="*/ 92 w 202"/>
                <a:gd name="T103" fmla="*/ 106 h 215"/>
                <a:gd name="T104" fmla="*/ 139 w 202"/>
                <a:gd name="T105" fmla="*/ 83 h 215"/>
                <a:gd name="T106" fmla="*/ 145 w 202"/>
                <a:gd name="T107" fmla="*/ 79 h 215"/>
                <a:gd name="T108" fmla="*/ 171 w 202"/>
                <a:gd name="T109" fmla="*/ 81 h 215"/>
                <a:gd name="T110" fmla="*/ 174 w 202"/>
                <a:gd name="T111" fmla="*/ 83 h 215"/>
                <a:gd name="T112" fmla="*/ 202 w 202"/>
                <a:gd name="T113" fmla="*/ 51 h 215"/>
                <a:gd name="T114" fmla="*/ 201 w 202"/>
                <a:gd name="T115" fmla="*/ 4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2" h="215">
                  <a:moveTo>
                    <a:pt x="201" y="48"/>
                  </a:moveTo>
                  <a:cubicBezTo>
                    <a:pt x="181" y="45"/>
                    <a:pt x="169" y="43"/>
                    <a:pt x="187" y="23"/>
                  </a:cubicBezTo>
                  <a:cubicBezTo>
                    <a:pt x="193" y="17"/>
                    <a:pt x="197" y="11"/>
                    <a:pt x="199" y="3"/>
                  </a:cubicBezTo>
                  <a:cubicBezTo>
                    <a:pt x="200" y="1"/>
                    <a:pt x="197" y="0"/>
                    <a:pt x="197" y="2"/>
                  </a:cubicBezTo>
                  <a:cubicBezTo>
                    <a:pt x="190" y="17"/>
                    <a:pt x="176" y="27"/>
                    <a:pt x="169" y="42"/>
                  </a:cubicBezTo>
                  <a:cubicBezTo>
                    <a:pt x="169" y="43"/>
                    <a:pt x="169" y="45"/>
                    <a:pt x="171" y="45"/>
                  </a:cubicBezTo>
                  <a:cubicBezTo>
                    <a:pt x="177" y="46"/>
                    <a:pt x="200" y="47"/>
                    <a:pt x="195" y="58"/>
                  </a:cubicBezTo>
                  <a:cubicBezTo>
                    <a:pt x="195" y="58"/>
                    <a:pt x="179" y="84"/>
                    <a:pt x="174" y="78"/>
                  </a:cubicBezTo>
                  <a:cubicBezTo>
                    <a:pt x="170" y="72"/>
                    <a:pt x="163" y="62"/>
                    <a:pt x="155" y="62"/>
                  </a:cubicBezTo>
                  <a:cubicBezTo>
                    <a:pt x="144" y="62"/>
                    <a:pt x="140" y="80"/>
                    <a:pt x="126" y="80"/>
                  </a:cubicBezTo>
                  <a:cubicBezTo>
                    <a:pt x="123" y="80"/>
                    <a:pt x="114" y="90"/>
                    <a:pt x="118" y="86"/>
                  </a:cubicBezTo>
                  <a:cubicBezTo>
                    <a:pt x="104" y="99"/>
                    <a:pt x="96" y="103"/>
                    <a:pt x="77" y="105"/>
                  </a:cubicBezTo>
                  <a:cubicBezTo>
                    <a:pt x="76" y="105"/>
                    <a:pt x="75" y="105"/>
                    <a:pt x="75" y="106"/>
                  </a:cubicBezTo>
                  <a:cubicBezTo>
                    <a:pt x="78" y="115"/>
                    <a:pt x="82" y="120"/>
                    <a:pt x="88" y="127"/>
                  </a:cubicBezTo>
                  <a:cubicBezTo>
                    <a:pt x="96" y="136"/>
                    <a:pt x="98" y="143"/>
                    <a:pt x="97" y="150"/>
                  </a:cubicBezTo>
                  <a:cubicBezTo>
                    <a:pt x="96" y="149"/>
                    <a:pt x="95" y="149"/>
                    <a:pt x="94" y="150"/>
                  </a:cubicBezTo>
                  <a:cubicBezTo>
                    <a:pt x="88" y="157"/>
                    <a:pt x="82" y="165"/>
                    <a:pt x="77" y="173"/>
                  </a:cubicBezTo>
                  <a:cubicBezTo>
                    <a:pt x="83" y="163"/>
                    <a:pt x="89" y="152"/>
                    <a:pt x="94" y="141"/>
                  </a:cubicBezTo>
                  <a:cubicBezTo>
                    <a:pt x="95" y="139"/>
                    <a:pt x="92" y="137"/>
                    <a:pt x="91" y="139"/>
                  </a:cubicBezTo>
                  <a:cubicBezTo>
                    <a:pt x="83" y="146"/>
                    <a:pt x="76" y="154"/>
                    <a:pt x="70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5" y="154"/>
                    <a:pt x="81" y="144"/>
                    <a:pt x="84" y="134"/>
                  </a:cubicBezTo>
                  <a:cubicBezTo>
                    <a:pt x="85" y="132"/>
                    <a:pt x="82" y="131"/>
                    <a:pt x="81" y="132"/>
                  </a:cubicBezTo>
                  <a:cubicBezTo>
                    <a:pt x="78" y="135"/>
                    <a:pt x="75" y="138"/>
                    <a:pt x="73" y="140"/>
                  </a:cubicBezTo>
                  <a:cubicBezTo>
                    <a:pt x="75" y="135"/>
                    <a:pt x="78" y="130"/>
                    <a:pt x="79" y="124"/>
                  </a:cubicBezTo>
                  <a:cubicBezTo>
                    <a:pt x="80" y="123"/>
                    <a:pt x="78" y="122"/>
                    <a:pt x="76" y="123"/>
                  </a:cubicBezTo>
                  <a:cubicBezTo>
                    <a:pt x="63" y="135"/>
                    <a:pt x="51" y="150"/>
                    <a:pt x="39" y="165"/>
                  </a:cubicBezTo>
                  <a:cubicBezTo>
                    <a:pt x="32" y="174"/>
                    <a:pt x="25" y="184"/>
                    <a:pt x="17" y="194"/>
                  </a:cubicBezTo>
                  <a:cubicBezTo>
                    <a:pt x="14" y="197"/>
                    <a:pt x="12" y="200"/>
                    <a:pt x="9" y="203"/>
                  </a:cubicBezTo>
                  <a:cubicBezTo>
                    <a:pt x="9" y="203"/>
                    <a:pt x="1" y="215"/>
                    <a:pt x="7" y="206"/>
                  </a:cubicBezTo>
                  <a:cubicBezTo>
                    <a:pt x="7" y="206"/>
                    <a:pt x="6" y="206"/>
                    <a:pt x="6" y="206"/>
                  </a:cubicBezTo>
                  <a:cubicBezTo>
                    <a:pt x="4" y="208"/>
                    <a:pt x="3" y="210"/>
                    <a:pt x="1" y="212"/>
                  </a:cubicBezTo>
                  <a:cubicBezTo>
                    <a:pt x="0" y="213"/>
                    <a:pt x="1" y="214"/>
                    <a:pt x="2" y="213"/>
                  </a:cubicBezTo>
                  <a:cubicBezTo>
                    <a:pt x="23" y="194"/>
                    <a:pt x="39" y="169"/>
                    <a:pt x="57" y="147"/>
                  </a:cubicBezTo>
                  <a:cubicBezTo>
                    <a:pt x="61" y="142"/>
                    <a:pt x="65" y="138"/>
                    <a:pt x="70" y="133"/>
                  </a:cubicBezTo>
                  <a:cubicBezTo>
                    <a:pt x="81" y="121"/>
                    <a:pt x="69" y="140"/>
                    <a:pt x="67" y="144"/>
                  </a:cubicBezTo>
                  <a:cubicBezTo>
                    <a:pt x="63" y="152"/>
                    <a:pt x="57" y="158"/>
                    <a:pt x="52" y="165"/>
                  </a:cubicBezTo>
                  <a:cubicBezTo>
                    <a:pt x="47" y="170"/>
                    <a:pt x="45" y="172"/>
                    <a:pt x="46" y="173"/>
                  </a:cubicBezTo>
                  <a:cubicBezTo>
                    <a:pt x="45" y="175"/>
                    <a:pt x="43" y="176"/>
                    <a:pt x="42" y="178"/>
                  </a:cubicBezTo>
                  <a:cubicBezTo>
                    <a:pt x="41" y="180"/>
                    <a:pt x="43" y="182"/>
                    <a:pt x="45" y="180"/>
                  </a:cubicBezTo>
                  <a:cubicBezTo>
                    <a:pt x="56" y="166"/>
                    <a:pt x="66" y="151"/>
                    <a:pt x="79" y="138"/>
                  </a:cubicBezTo>
                  <a:cubicBezTo>
                    <a:pt x="73" y="144"/>
                    <a:pt x="69" y="157"/>
                    <a:pt x="65" y="164"/>
                  </a:cubicBezTo>
                  <a:cubicBezTo>
                    <a:pt x="59" y="172"/>
                    <a:pt x="54" y="181"/>
                    <a:pt x="48" y="189"/>
                  </a:cubicBezTo>
                  <a:cubicBezTo>
                    <a:pt x="47" y="191"/>
                    <a:pt x="50" y="193"/>
                    <a:pt x="51" y="191"/>
                  </a:cubicBezTo>
                  <a:cubicBezTo>
                    <a:pt x="62" y="178"/>
                    <a:pt x="73" y="164"/>
                    <a:pt x="84" y="151"/>
                  </a:cubicBezTo>
                  <a:cubicBezTo>
                    <a:pt x="77" y="166"/>
                    <a:pt x="67" y="181"/>
                    <a:pt x="60" y="196"/>
                  </a:cubicBezTo>
                  <a:cubicBezTo>
                    <a:pt x="59" y="198"/>
                    <a:pt x="61" y="200"/>
                    <a:pt x="63" y="198"/>
                  </a:cubicBezTo>
                  <a:cubicBezTo>
                    <a:pt x="74" y="184"/>
                    <a:pt x="84" y="169"/>
                    <a:pt x="95" y="154"/>
                  </a:cubicBezTo>
                  <a:cubicBezTo>
                    <a:pt x="93" y="160"/>
                    <a:pt x="88" y="166"/>
                    <a:pt x="83" y="173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7" y="169"/>
                    <a:pt x="105" y="152"/>
                    <a:pt x="102" y="144"/>
                  </a:cubicBezTo>
                  <a:cubicBezTo>
                    <a:pt x="98" y="132"/>
                    <a:pt x="72" y="110"/>
                    <a:pt x="92" y="106"/>
                  </a:cubicBezTo>
                  <a:cubicBezTo>
                    <a:pt x="112" y="103"/>
                    <a:pt x="120" y="83"/>
                    <a:pt x="139" y="83"/>
                  </a:cubicBezTo>
                  <a:cubicBezTo>
                    <a:pt x="141" y="83"/>
                    <a:pt x="146" y="78"/>
                    <a:pt x="145" y="79"/>
                  </a:cubicBezTo>
                  <a:cubicBezTo>
                    <a:pt x="152" y="73"/>
                    <a:pt x="169" y="60"/>
                    <a:pt x="171" y="81"/>
                  </a:cubicBezTo>
                  <a:cubicBezTo>
                    <a:pt x="172" y="83"/>
                    <a:pt x="173" y="84"/>
                    <a:pt x="174" y="83"/>
                  </a:cubicBezTo>
                  <a:cubicBezTo>
                    <a:pt x="189" y="75"/>
                    <a:pt x="195" y="66"/>
                    <a:pt x="202" y="51"/>
                  </a:cubicBezTo>
                  <a:cubicBezTo>
                    <a:pt x="202" y="50"/>
                    <a:pt x="202" y="48"/>
                    <a:pt x="20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7258050" y="3937000"/>
              <a:ext cx="231775" cy="188912"/>
            </a:xfrm>
            <a:custGeom>
              <a:avLst/>
              <a:gdLst>
                <a:gd name="T0" fmla="*/ 89 w 94"/>
                <a:gd name="T1" fmla="*/ 26 h 76"/>
                <a:gd name="T2" fmla="*/ 86 w 94"/>
                <a:gd name="T3" fmla="*/ 26 h 76"/>
                <a:gd name="T4" fmla="*/ 80 w 94"/>
                <a:gd name="T5" fmla="*/ 47 h 76"/>
                <a:gd name="T6" fmla="*/ 67 w 94"/>
                <a:gd name="T7" fmla="*/ 34 h 76"/>
                <a:gd name="T8" fmla="*/ 48 w 94"/>
                <a:gd name="T9" fmla="*/ 8 h 76"/>
                <a:gd name="T10" fmla="*/ 47 w 94"/>
                <a:gd name="T11" fmla="*/ 6 h 76"/>
                <a:gd name="T12" fmla="*/ 31 w 94"/>
                <a:gd name="T13" fmla="*/ 12 h 76"/>
                <a:gd name="T14" fmla="*/ 4 w 94"/>
                <a:gd name="T15" fmla="*/ 43 h 76"/>
                <a:gd name="T16" fmla="*/ 3 w 94"/>
                <a:gd name="T17" fmla="*/ 45 h 76"/>
                <a:gd name="T18" fmla="*/ 28 w 94"/>
                <a:gd name="T19" fmla="*/ 76 h 76"/>
                <a:gd name="T20" fmla="*/ 29 w 94"/>
                <a:gd name="T21" fmla="*/ 75 h 76"/>
                <a:gd name="T22" fmla="*/ 11 w 94"/>
                <a:gd name="T23" fmla="*/ 44 h 76"/>
                <a:gd name="T24" fmla="*/ 26 w 94"/>
                <a:gd name="T25" fmla="*/ 27 h 76"/>
                <a:gd name="T26" fmla="*/ 46 w 94"/>
                <a:gd name="T27" fmla="*/ 11 h 76"/>
                <a:gd name="T28" fmla="*/ 56 w 94"/>
                <a:gd name="T29" fmla="*/ 26 h 76"/>
                <a:gd name="T30" fmla="*/ 83 w 94"/>
                <a:gd name="T31" fmla="*/ 51 h 76"/>
                <a:gd name="T32" fmla="*/ 89 w 94"/>
                <a:gd name="T33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76">
                  <a:moveTo>
                    <a:pt x="89" y="26"/>
                  </a:moveTo>
                  <a:cubicBezTo>
                    <a:pt x="88" y="24"/>
                    <a:pt x="86" y="24"/>
                    <a:pt x="86" y="26"/>
                  </a:cubicBezTo>
                  <a:cubicBezTo>
                    <a:pt x="86" y="30"/>
                    <a:pt x="90" y="51"/>
                    <a:pt x="80" y="47"/>
                  </a:cubicBezTo>
                  <a:cubicBezTo>
                    <a:pt x="75" y="44"/>
                    <a:pt x="71" y="38"/>
                    <a:pt x="67" y="34"/>
                  </a:cubicBezTo>
                  <a:cubicBezTo>
                    <a:pt x="61" y="27"/>
                    <a:pt x="51" y="17"/>
                    <a:pt x="48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0" y="5"/>
                    <a:pt x="35" y="7"/>
                    <a:pt x="31" y="12"/>
                  </a:cubicBezTo>
                  <a:cubicBezTo>
                    <a:pt x="22" y="24"/>
                    <a:pt x="20" y="38"/>
                    <a:pt x="4" y="43"/>
                  </a:cubicBezTo>
                  <a:cubicBezTo>
                    <a:pt x="2" y="43"/>
                    <a:pt x="2" y="44"/>
                    <a:pt x="3" y="45"/>
                  </a:cubicBezTo>
                  <a:cubicBezTo>
                    <a:pt x="8" y="57"/>
                    <a:pt x="16" y="70"/>
                    <a:pt x="28" y="76"/>
                  </a:cubicBezTo>
                  <a:cubicBezTo>
                    <a:pt x="29" y="76"/>
                    <a:pt x="30" y="76"/>
                    <a:pt x="29" y="75"/>
                  </a:cubicBezTo>
                  <a:cubicBezTo>
                    <a:pt x="23" y="71"/>
                    <a:pt x="0" y="48"/>
                    <a:pt x="11" y="44"/>
                  </a:cubicBezTo>
                  <a:cubicBezTo>
                    <a:pt x="18" y="41"/>
                    <a:pt x="23" y="33"/>
                    <a:pt x="26" y="27"/>
                  </a:cubicBezTo>
                  <a:cubicBezTo>
                    <a:pt x="29" y="23"/>
                    <a:pt x="41" y="0"/>
                    <a:pt x="46" y="11"/>
                  </a:cubicBezTo>
                  <a:cubicBezTo>
                    <a:pt x="49" y="16"/>
                    <a:pt x="53" y="21"/>
                    <a:pt x="56" y="26"/>
                  </a:cubicBezTo>
                  <a:cubicBezTo>
                    <a:pt x="62" y="34"/>
                    <a:pt x="71" y="50"/>
                    <a:pt x="83" y="51"/>
                  </a:cubicBezTo>
                  <a:cubicBezTo>
                    <a:pt x="94" y="53"/>
                    <a:pt x="90" y="31"/>
                    <a:pt x="8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7450138" y="3668713"/>
              <a:ext cx="230188" cy="347662"/>
            </a:xfrm>
            <a:custGeom>
              <a:avLst/>
              <a:gdLst>
                <a:gd name="T0" fmla="*/ 88 w 93"/>
                <a:gd name="T1" fmla="*/ 2 h 141"/>
                <a:gd name="T2" fmla="*/ 18 w 93"/>
                <a:gd name="T3" fmla="*/ 84 h 141"/>
                <a:gd name="T4" fmla="*/ 2 w 93"/>
                <a:gd name="T5" fmla="*/ 139 h 141"/>
                <a:gd name="T6" fmla="*/ 3 w 93"/>
                <a:gd name="T7" fmla="*/ 140 h 141"/>
                <a:gd name="T8" fmla="*/ 10 w 93"/>
                <a:gd name="T9" fmla="*/ 117 h 141"/>
                <a:gd name="T10" fmla="*/ 33 w 93"/>
                <a:gd name="T11" fmla="*/ 78 h 141"/>
                <a:gd name="T12" fmla="*/ 92 w 93"/>
                <a:gd name="T13" fmla="*/ 3 h 141"/>
                <a:gd name="T14" fmla="*/ 88 w 93"/>
                <a:gd name="T15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41">
                  <a:moveTo>
                    <a:pt x="88" y="2"/>
                  </a:moveTo>
                  <a:cubicBezTo>
                    <a:pt x="77" y="37"/>
                    <a:pt x="49" y="64"/>
                    <a:pt x="18" y="84"/>
                  </a:cubicBezTo>
                  <a:cubicBezTo>
                    <a:pt x="0" y="95"/>
                    <a:pt x="14" y="125"/>
                    <a:pt x="2" y="139"/>
                  </a:cubicBezTo>
                  <a:cubicBezTo>
                    <a:pt x="1" y="140"/>
                    <a:pt x="2" y="141"/>
                    <a:pt x="3" y="140"/>
                  </a:cubicBezTo>
                  <a:cubicBezTo>
                    <a:pt x="10" y="132"/>
                    <a:pt x="11" y="128"/>
                    <a:pt x="10" y="117"/>
                  </a:cubicBezTo>
                  <a:cubicBezTo>
                    <a:pt x="8" y="95"/>
                    <a:pt x="19" y="90"/>
                    <a:pt x="33" y="78"/>
                  </a:cubicBezTo>
                  <a:cubicBezTo>
                    <a:pt x="59" y="55"/>
                    <a:pt x="81" y="36"/>
                    <a:pt x="92" y="3"/>
                  </a:cubicBezTo>
                  <a:cubicBezTo>
                    <a:pt x="93" y="1"/>
                    <a:pt x="89" y="0"/>
                    <a:pt x="8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7450138" y="3686175"/>
              <a:ext cx="412750" cy="506412"/>
            </a:xfrm>
            <a:custGeom>
              <a:avLst/>
              <a:gdLst>
                <a:gd name="T0" fmla="*/ 163 w 167"/>
                <a:gd name="T1" fmla="*/ 26 h 205"/>
                <a:gd name="T2" fmla="*/ 122 w 167"/>
                <a:gd name="T3" fmla="*/ 66 h 205"/>
                <a:gd name="T4" fmla="*/ 95 w 167"/>
                <a:gd name="T5" fmla="*/ 129 h 205"/>
                <a:gd name="T6" fmla="*/ 52 w 167"/>
                <a:gd name="T7" fmla="*/ 164 h 205"/>
                <a:gd name="T8" fmla="*/ 7 w 167"/>
                <a:gd name="T9" fmla="*/ 173 h 205"/>
                <a:gd name="T10" fmla="*/ 76 w 167"/>
                <a:gd name="T11" fmla="*/ 109 h 205"/>
                <a:gd name="T12" fmla="*/ 91 w 167"/>
                <a:gd name="T13" fmla="*/ 39 h 205"/>
                <a:gd name="T14" fmla="*/ 96 w 167"/>
                <a:gd name="T15" fmla="*/ 2 h 205"/>
                <a:gd name="T16" fmla="*/ 93 w 167"/>
                <a:gd name="T17" fmla="*/ 2 h 205"/>
                <a:gd name="T18" fmla="*/ 70 w 167"/>
                <a:gd name="T19" fmla="*/ 83 h 205"/>
                <a:gd name="T20" fmla="*/ 71 w 167"/>
                <a:gd name="T21" fmla="*/ 92 h 205"/>
                <a:gd name="T22" fmla="*/ 43 w 167"/>
                <a:gd name="T23" fmla="*/ 134 h 205"/>
                <a:gd name="T24" fmla="*/ 0 w 167"/>
                <a:gd name="T25" fmla="*/ 191 h 205"/>
                <a:gd name="T26" fmla="*/ 2 w 167"/>
                <a:gd name="T27" fmla="*/ 193 h 205"/>
                <a:gd name="T28" fmla="*/ 93 w 167"/>
                <a:gd name="T29" fmla="*/ 136 h 205"/>
                <a:gd name="T30" fmla="*/ 117 w 167"/>
                <a:gd name="T31" fmla="*/ 88 h 205"/>
                <a:gd name="T32" fmla="*/ 166 w 167"/>
                <a:gd name="T33" fmla="*/ 27 h 205"/>
                <a:gd name="T34" fmla="*/ 163 w 167"/>
                <a:gd name="T35" fmla="*/ 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7" h="205">
                  <a:moveTo>
                    <a:pt x="163" y="26"/>
                  </a:moveTo>
                  <a:cubicBezTo>
                    <a:pt x="154" y="52"/>
                    <a:pt x="132" y="48"/>
                    <a:pt x="122" y="66"/>
                  </a:cubicBezTo>
                  <a:cubicBezTo>
                    <a:pt x="111" y="87"/>
                    <a:pt x="112" y="111"/>
                    <a:pt x="95" y="129"/>
                  </a:cubicBezTo>
                  <a:cubicBezTo>
                    <a:pt x="82" y="142"/>
                    <a:pt x="67" y="154"/>
                    <a:pt x="52" y="164"/>
                  </a:cubicBezTo>
                  <a:cubicBezTo>
                    <a:pt x="43" y="171"/>
                    <a:pt x="0" y="205"/>
                    <a:pt x="7" y="173"/>
                  </a:cubicBezTo>
                  <a:cubicBezTo>
                    <a:pt x="15" y="142"/>
                    <a:pt x="61" y="136"/>
                    <a:pt x="76" y="109"/>
                  </a:cubicBezTo>
                  <a:cubicBezTo>
                    <a:pt x="87" y="90"/>
                    <a:pt x="82" y="61"/>
                    <a:pt x="91" y="39"/>
                  </a:cubicBezTo>
                  <a:cubicBezTo>
                    <a:pt x="97" y="26"/>
                    <a:pt x="98" y="16"/>
                    <a:pt x="96" y="2"/>
                  </a:cubicBezTo>
                  <a:cubicBezTo>
                    <a:pt x="96" y="0"/>
                    <a:pt x="93" y="1"/>
                    <a:pt x="93" y="2"/>
                  </a:cubicBezTo>
                  <a:cubicBezTo>
                    <a:pt x="96" y="31"/>
                    <a:pt x="78" y="56"/>
                    <a:pt x="70" y="83"/>
                  </a:cubicBezTo>
                  <a:cubicBezTo>
                    <a:pt x="70" y="85"/>
                    <a:pt x="70" y="89"/>
                    <a:pt x="71" y="92"/>
                  </a:cubicBezTo>
                  <a:cubicBezTo>
                    <a:pt x="78" y="114"/>
                    <a:pt x="58" y="126"/>
                    <a:pt x="43" y="134"/>
                  </a:cubicBezTo>
                  <a:cubicBezTo>
                    <a:pt x="18" y="149"/>
                    <a:pt x="4" y="161"/>
                    <a:pt x="0" y="191"/>
                  </a:cubicBezTo>
                  <a:cubicBezTo>
                    <a:pt x="0" y="192"/>
                    <a:pt x="1" y="193"/>
                    <a:pt x="2" y="193"/>
                  </a:cubicBezTo>
                  <a:cubicBezTo>
                    <a:pt x="34" y="195"/>
                    <a:pt x="72" y="156"/>
                    <a:pt x="93" y="136"/>
                  </a:cubicBezTo>
                  <a:cubicBezTo>
                    <a:pt x="109" y="122"/>
                    <a:pt x="112" y="109"/>
                    <a:pt x="117" y="88"/>
                  </a:cubicBezTo>
                  <a:cubicBezTo>
                    <a:pt x="124" y="58"/>
                    <a:pt x="157" y="54"/>
                    <a:pt x="166" y="27"/>
                  </a:cubicBezTo>
                  <a:cubicBezTo>
                    <a:pt x="167" y="25"/>
                    <a:pt x="163" y="24"/>
                    <a:pt x="1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7593013" y="3181350"/>
              <a:ext cx="585788" cy="660400"/>
            </a:xfrm>
            <a:custGeom>
              <a:avLst/>
              <a:gdLst>
                <a:gd name="T0" fmla="*/ 235 w 237"/>
                <a:gd name="T1" fmla="*/ 0 h 267"/>
                <a:gd name="T2" fmla="*/ 189 w 237"/>
                <a:gd name="T3" fmla="*/ 9 h 267"/>
                <a:gd name="T4" fmla="*/ 186 w 237"/>
                <a:gd name="T5" fmla="*/ 9 h 267"/>
                <a:gd name="T6" fmla="*/ 113 w 237"/>
                <a:gd name="T7" fmla="*/ 52 h 267"/>
                <a:gd name="T8" fmla="*/ 75 w 237"/>
                <a:gd name="T9" fmla="*/ 53 h 267"/>
                <a:gd name="T10" fmla="*/ 21 w 237"/>
                <a:gd name="T11" fmla="*/ 119 h 267"/>
                <a:gd name="T12" fmla="*/ 75 w 237"/>
                <a:gd name="T13" fmla="*/ 158 h 267"/>
                <a:gd name="T14" fmla="*/ 68 w 237"/>
                <a:gd name="T15" fmla="*/ 226 h 267"/>
                <a:gd name="T16" fmla="*/ 105 w 237"/>
                <a:gd name="T17" fmla="*/ 227 h 267"/>
                <a:gd name="T18" fmla="*/ 104 w 237"/>
                <a:gd name="T19" fmla="*/ 226 h 267"/>
                <a:gd name="T20" fmla="*/ 79 w 237"/>
                <a:gd name="T21" fmla="*/ 158 h 267"/>
                <a:gd name="T22" fmla="*/ 53 w 237"/>
                <a:gd name="T23" fmla="*/ 129 h 267"/>
                <a:gd name="T24" fmla="*/ 24 w 237"/>
                <a:gd name="T25" fmla="*/ 104 h 267"/>
                <a:gd name="T26" fmla="*/ 119 w 237"/>
                <a:gd name="T27" fmla="*/ 59 h 267"/>
                <a:gd name="T28" fmla="*/ 160 w 237"/>
                <a:gd name="T29" fmla="*/ 52 h 267"/>
                <a:gd name="T30" fmla="*/ 203 w 237"/>
                <a:gd name="T31" fmla="*/ 20 h 267"/>
                <a:gd name="T32" fmla="*/ 211 w 237"/>
                <a:gd name="T33" fmla="*/ 21 h 267"/>
                <a:gd name="T34" fmla="*/ 216 w 237"/>
                <a:gd name="T35" fmla="*/ 18 h 267"/>
                <a:gd name="T36" fmla="*/ 217 w 237"/>
                <a:gd name="T37" fmla="*/ 17 h 267"/>
                <a:gd name="T38" fmla="*/ 218 w 237"/>
                <a:gd name="T39" fmla="*/ 31 h 267"/>
                <a:gd name="T40" fmla="*/ 158 w 237"/>
                <a:gd name="T41" fmla="*/ 87 h 267"/>
                <a:gd name="T42" fmla="*/ 145 w 237"/>
                <a:gd name="T43" fmla="*/ 199 h 267"/>
                <a:gd name="T44" fmla="*/ 149 w 237"/>
                <a:gd name="T45" fmla="*/ 200 h 267"/>
                <a:gd name="T46" fmla="*/ 157 w 237"/>
                <a:gd name="T47" fmla="*/ 147 h 267"/>
                <a:gd name="T48" fmla="*/ 189 w 237"/>
                <a:gd name="T49" fmla="*/ 60 h 267"/>
                <a:gd name="T50" fmla="*/ 236 w 237"/>
                <a:gd name="T51" fmla="*/ 1 h 267"/>
                <a:gd name="T52" fmla="*/ 235 w 237"/>
                <a:gd name="T5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7" h="267">
                  <a:moveTo>
                    <a:pt x="235" y="0"/>
                  </a:moveTo>
                  <a:cubicBezTo>
                    <a:pt x="216" y="1"/>
                    <a:pt x="209" y="27"/>
                    <a:pt x="189" y="9"/>
                  </a:cubicBezTo>
                  <a:cubicBezTo>
                    <a:pt x="188" y="9"/>
                    <a:pt x="187" y="8"/>
                    <a:pt x="186" y="9"/>
                  </a:cubicBezTo>
                  <a:cubicBezTo>
                    <a:pt x="162" y="26"/>
                    <a:pt x="156" y="73"/>
                    <a:pt x="113" y="52"/>
                  </a:cubicBezTo>
                  <a:cubicBezTo>
                    <a:pt x="101" y="47"/>
                    <a:pt x="86" y="48"/>
                    <a:pt x="75" y="53"/>
                  </a:cubicBezTo>
                  <a:cubicBezTo>
                    <a:pt x="62" y="59"/>
                    <a:pt x="0" y="95"/>
                    <a:pt x="21" y="119"/>
                  </a:cubicBezTo>
                  <a:cubicBezTo>
                    <a:pt x="36" y="136"/>
                    <a:pt x="71" y="128"/>
                    <a:pt x="75" y="158"/>
                  </a:cubicBezTo>
                  <a:cubicBezTo>
                    <a:pt x="78" y="179"/>
                    <a:pt x="67" y="204"/>
                    <a:pt x="68" y="226"/>
                  </a:cubicBezTo>
                  <a:cubicBezTo>
                    <a:pt x="69" y="255"/>
                    <a:pt x="93" y="239"/>
                    <a:pt x="105" y="227"/>
                  </a:cubicBezTo>
                  <a:cubicBezTo>
                    <a:pt x="106" y="226"/>
                    <a:pt x="104" y="225"/>
                    <a:pt x="104" y="226"/>
                  </a:cubicBezTo>
                  <a:cubicBezTo>
                    <a:pt x="54" y="267"/>
                    <a:pt x="77" y="175"/>
                    <a:pt x="79" y="158"/>
                  </a:cubicBezTo>
                  <a:cubicBezTo>
                    <a:pt x="80" y="144"/>
                    <a:pt x="63" y="134"/>
                    <a:pt x="53" y="129"/>
                  </a:cubicBezTo>
                  <a:cubicBezTo>
                    <a:pt x="43" y="124"/>
                    <a:pt x="20" y="126"/>
                    <a:pt x="24" y="104"/>
                  </a:cubicBezTo>
                  <a:cubicBezTo>
                    <a:pt x="32" y="66"/>
                    <a:pt x="88" y="45"/>
                    <a:pt x="119" y="59"/>
                  </a:cubicBezTo>
                  <a:cubicBezTo>
                    <a:pt x="136" y="67"/>
                    <a:pt x="146" y="65"/>
                    <a:pt x="160" y="52"/>
                  </a:cubicBezTo>
                  <a:cubicBezTo>
                    <a:pt x="179" y="35"/>
                    <a:pt x="172" y="8"/>
                    <a:pt x="203" y="20"/>
                  </a:cubicBezTo>
                  <a:cubicBezTo>
                    <a:pt x="201" y="19"/>
                    <a:pt x="209" y="22"/>
                    <a:pt x="211" y="21"/>
                  </a:cubicBezTo>
                  <a:cubicBezTo>
                    <a:pt x="213" y="20"/>
                    <a:pt x="215" y="19"/>
                    <a:pt x="216" y="18"/>
                  </a:cubicBezTo>
                  <a:cubicBezTo>
                    <a:pt x="216" y="18"/>
                    <a:pt x="217" y="18"/>
                    <a:pt x="217" y="17"/>
                  </a:cubicBezTo>
                  <a:cubicBezTo>
                    <a:pt x="222" y="7"/>
                    <a:pt x="223" y="11"/>
                    <a:pt x="218" y="31"/>
                  </a:cubicBezTo>
                  <a:cubicBezTo>
                    <a:pt x="200" y="52"/>
                    <a:pt x="174" y="63"/>
                    <a:pt x="158" y="87"/>
                  </a:cubicBezTo>
                  <a:cubicBezTo>
                    <a:pt x="137" y="117"/>
                    <a:pt x="159" y="165"/>
                    <a:pt x="145" y="199"/>
                  </a:cubicBezTo>
                  <a:cubicBezTo>
                    <a:pt x="144" y="201"/>
                    <a:pt x="148" y="202"/>
                    <a:pt x="149" y="200"/>
                  </a:cubicBezTo>
                  <a:cubicBezTo>
                    <a:pt x="156" y="181"/>
                    <a:pt x="158" y="167"/>
                    <a:pt x="157" y="147"/>
                  </a:cubicBezTo>
                  <a:cubicBezTo>
                    <a:pt x="154" y="109"/>
                    <a:pt x="160" y="84"/>
                    <a:pt x="189" y="60"/>
                  </a:cubicBezTo>
                  <a:cubicBezTo>
                    <a:pt x="210" y="43"/>
                    <a:pt x="233" y="30"/>
                    <a:pt x="236" y="1"/>
                  </a:cubicBezTo>
                  <a:cubicBezTo>
                    <a:pt x="237" y="1"/>
                    <a:pt x="236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7975600" y="3011488"/>
              <a:ext cx="536575" cy="688975"/>
            </a:xfrm>
            <a:custGeom>
              <a:avLst/>
              <a:gdLst>
                <a:gd name="T0" fmla="*/ 213 w 217"/>
                <a:gd name="T1" fmla="*/ 2 h 279"/>
                <a:gd name="T2" fmla="*/ 195 w 217"/>
                <a:gd name="T3" fmla="*/ 35 h 279"/>
                <a:gd name="T4" fmla="*/ 195 w 217"/>
                <a:gd name="T5" fmla="*/ 38 h 279"/>
                <a:gd name="T6" fmla="*/ 143 w 217"/>
                <a:gd name="T7" fmla="*/ 85 h 279"/>
                <a:gd name="T8" fmla="*/ 101 w 217"/>
                <a:gd name="T9" fmla="*/ 118 h 279"/>
                <a:gd name="T10" fmla="*/ 90 w 217"/>
                <a:gd name="T11" fmla="*/ 120 h 279"/>
                <a:gd name="T12" fmla="*/ 1 w 217"/>
                <a:gd name="T13" fmla="*/ 261 h 279"/>
                <a:gd name="T14" fmla="*/ 1 w 217"/>
                <a:gd name="T15" fmla="*/ 262 h 279"/>
                <a:gd name="T16" fmla="*/ 46 w 217"/>
                <a:gd name="T17" fmla="*/ 231 h 279"/>
                <a:gd name="T18" fmla="*/ 71 w 217"/>
                <a:gd name="T19" fmla="*/ 171 h 279"/>
                <a:gd name="T20" fmla="*/ 116 w 217"/>
                <a:gd name="T21" fmla="*/ 126 h 279"/>
                <a:gd name="T22" fmla="*/ 139 w 217"/>
                <a:gd name="T23" fmla="*/ 105 h 279"/>
                <a:gd name="T24" fmla="*/ 197 w 217"/>
                <a:gd name="T25" fmla="*/ 71 h 279"/>
                <a:gd name="T26" fmla="*/ 206 w 217"/>
                <a:gd name="T27" fmla="*/ 55 h 279"/>
                <a:gd name="T28" fmla="*/ 216 w 217"/>
                <a:gd name="T29" fmla="*/ 3 h 279"/>
                <a:gd name="T30" fmla="*/ 213 w 217"/>
                <a:gd name="T31" fmla="*/ 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7" h="279">
                  <a:moveTo>
                    <a:pt x="213" y="2"/>
                  </a:moveTo>
                  <a:cubicBezTo>
                    <a:pt x="207" y="13"/>
                    <a:pt x="201" y="24"/>
                    <a:pt x="195" y="35"/>
                  </a:cubicBezTo>
                  <a:cubicBezTo>
                    <a:pt x="195" y="36"/>
                    <a:pt x="195" y="37"/>
                    <a:pt x="195" y="38"/>
                  </a:cubicBezTo>
                  <a:cubicBezTo>
                    <a:pt x="214" y="78"/>
                    <a:pt x="158" y="66"/>
                    <a:pt x="143" y="85"/>
                  </a:cubicBezTo>
                  <a:cubicBezTo>
                    <a:pt x="132" y="99"/>
                    <a:pt x="124" y="126"/>
                    <a:pt x="101" y="118"/>
                  </a:cubicBezTo>
                  <a:cubicBezTo>
                    <a:pt x="96" y="116"/>
                    <a:pt x="93" y="117"/>
                    <a:pt x="90" y="120"/>
                  </a:cubicBezTo>
                  <a:cubicBezTo>
                    <a:pt x="63" y="145"/>
                    <a:pt x="51" y="279"/>
                    <a:pt x="1" y="261"/>
                  </a:cubicBezTo>
                  <a:cubicBezTo>
                    <a:pt x="0" y="261"/>
                    <a:pt x="0" y="262"/>
                    <a:pt x="1" y="262"/>
                  </a:cubicBezTo>
                  <a:cubicBezTo>
                    <a:pt x="22" y="276"/>
                    <a:pt x="37" y="246"/>
                    <a:pt x="46" y="231"/>
                  </a:cubicBezTo>
                  <a:cubicBezTo>
                    <a:pt x="56" y="212"/>
                    <a:pt x="63" y="191"/>
                    <a:pt x="71" y="171"/>
                  </a:cubicBezTo>
                  <a:cubicBezTo>
                    <a:pt x="81" y="145"/>
                    <a:pt x="82" y="119"/>
                    <a:pt x="116" y="126"/>
                  </a:cubicBezTo>
                  <a:cubicBezTo>
                    <a:pt x="128" y="128"/>
                    <a:pt x="135" y="113"/>
                    <a:pt x="139" y="105"/>
                  </a:cubicBezTo>
                  <a:cubicBezTo>
                    <a:pt x="153" y="74"/>
                    <a:pt x="171" y="79"/>
                    <a:pt x="197" y="71"/>
                  </a:cubicBezTo>
                  <a:cubicBezTo>
                    <a:pt x="204" y="68"/>
                    <a:pt x="205" y="62"/>
                    <a:pt x="206" y="55"/>
                  </a:cubicBezTo>
                  <a:cubicBezTo>
                    <a:pt x="207" y="37"/>
                    <a:pt x="213" y="22"/>
                    <a:pt x="216" y="3"/>
                  </a:cubicBezTo>
                  <a:cubicBezTo>
                    <a:pt x="217" y="1"/>
                    <a:pt x="213" y="0"/>
                    <a:pt x="2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7024688" y="2954338"/>
              <a:ext cx="168275" cy="212725"/>
            </a:xfrm>
            <a:custGeom>
              <a:avLst/>
              <a:gdLst>
                <a:gd name="T0" fmla="*/ 68 w 68"/>
                <a:gd name="T1" fmla="*/ 0 h 86"/>
                <a:gd name="T2" fmla="*/ 57 w 68"/>
                <a:gd name="T3" fmla="*/ 13 h 86"/>
                <a:gd name="T4" fmla="*/ 5 w 68"/>
                <a:gd name="T5" fmla="*/ 80 h 86"/>
                <a:gd name="T6" fmla="*/ 0 w 68"/>
                <a:gd name="T7" fmla="*/ 86 h 86"/>
                <a:gd name="T8" fmla="*/ 68 w 68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6">
                  <a:moveTo>
                    <a:pt x="68" y="0"/>
                  </a:moveTo>
                  <a:cubicBezTo>
                    <a:pt x="64" y="4"/>
                    <a:pt x="61" y="9"/>
                    <a:pt x="57" y="13"/>
                  </a:cubicBezTo>
                  <a:cubicBezTo>
                    <a:pt x="39" y="35"/>
                    <a:pt x="22" y="58"/>
                    <a:pt x="5" y="80"/>
                  </a:cubicBezTo>
                  <a:cubicBezTo>
                    <a:pt x="3" y="82"/>
                    <a:pt x="2" y="84"/>
                    <a:pt x="0" y="86"/>
                  </a:cubicBezTo>
                  <a:cubicBezTo>
                    <a:pt x="23" y="58"/>
                    <a:pt x="46" y="29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6964363" y="3198813"/>
              <a:ext cx="36513" cy="49212"/>
            </a:xfrm>
            <a:custGeom>
              <a:avLst/>
              <a:gdLst>
                <a:gd name="T0" fmla="*/ 13 w 15"/>
                <a:gd name="T1" fmla="*/ 4 h 20"/>
                <a:gd name="T2" fmla="*/ 15 w 15"/>
                <a:gd name="T3" fmla="*/ 0 h 20"/>
                <a:gd name="T4" fmla="*/ 0 w 15"/>
                <a:gd name="T5" fmla="*/ 20 h 20"/>
                <a:gd name="T6" fmla="*/ 13 w 15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3" y="4"/>
                  </a:moveTo>
                  <a:cubicBezTo>
                    <a:pt x="13" y="3"/>
                    <a:pt x="14" y="1"/>
                    <a:pt x="15" y="0"/>
                  </a:cubicBezTo>
                  <a:cubicBezTo>
                    <a:pt x="10" y="7"/>
                    <a:pt x="5" y="13"/>
                    <a:pt x="0" y="20"/>
                  </a:cubicBezTo>
                  <a:cubicBezTo>
                    <a:pt x="4" y="14"/>
                    <a:pt x="8" y="9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6415088" y="4422775"/>
              <a:ext cx="4763" cy="476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6704013" y="4083050"/>
              <a:ext cx="53975" cy="71437"/>
            </a:xfrm>
            <a:custGeom>
              <a:avLst/>
              <a:gdLst>
                <a:gd name="T0" fmla="*/ 22 w 22"/>
                <a:gd name="T1" fmla="*/ 0 h 29"/>
                <a:gd name="T2" fmla="*/ 0 w 22"/>
                <a:gd name="T3" fmla="*/ 29 h 29"/>
                <a:gd name="T4" fmla="*/ 8 w 22"/>
                <a:gd name="T5" fmla="*/ 19 h 29"/>
                <a:gd name="T6" fmla="*/ 22 w 22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14" y="10"/>
                    <a:pt x="7" y="19"/>
                    <a:pt x="0" y="29"/>
                  </a:cubicBezTo>
                  <a:cubicBezTo>
                    <a:pt x="3" y="26"/>
                    <a:pt x="5" y="22"/>
                    <a:pt x="8" y="19"/>
                  </a:cubicBezTo>
                  <a:cubicBezTo>
                    <a:pt x="13" y="13"/>
                    <a:pt x="17" y="6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7396163" y="2986088"/>
              <a:ext cx="71438" cy="96837"/>
            </a:xfrm>
            <a:custGeom>
              <a:avLst/>
              <a:gdLst>
                <a:gd name="T0" fmla="*/ 29 w 29"/>
                <a:gd name="T1" fmla="*/ 0 h 39"/>
                <a:gd name="T2" fmla="*/ 0 w 29"/>
                <a:gd name="T3" fmla="*/ 39 h 39"/>
                <a:gd name="T4" fmla="*/ 12 w 29"/>
                <a:gd name="T5" fmla="*/ 23 h 39"/>
                <a:gd name="T6" fmla="*/ 29 w 2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9" y="0"/>
                  </a:moveTo>
                  <a:cubicBezTo>
                    <a:pt x="19" y="13"/>
                    <a:pt x="9" y="26"/>
                    <a:pt x="0" y="39"/>
                  </a:cubicBezTo>
                  <a:cubicBezTo>
                    <a:pt x="4" y="34"/>
                    <a:pt x="8" y="28"/>
                    <a:pt x="12" y="23"/>
                  </a:cubicBezTo>
                  <a:cubicBezTo>
                    <a:pt x="18" y="15"/>
                    <a:pt x="23" y="8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7521575" y="3048000"/>
              <a:ext cx="177800" cy="252412"/>
            </a:xfrm>
            <a:custGeom>
              <a:avLst/>
              <a:gdLst>
                <a:gd name="T0" fmla="*/ 69 w 72"/>
                <a:gd name="T1" fmla="*/ 5 h 102"/>
                <a:gd name="T2" fmla="*/ 72 w 72"/>
                <a:gd name="T3" fmla="*/ 0 h 102"/>
                <a:gd name="T4" fmla="*/ 0 w 72"/>
                <a:gd name="T5" fmla="*/ 102 h 102"/>
                <a:gd name="T6" fmla="*/ 69 w 72"/>
                <a:gd name="T7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2">
                  <a:moveTo>
                    <a:pt x="69" y="5"/>
                  </a:moveTo>
                  <a:cubicBezTo>
                    <a:pt x="70" y="3"/>
                    <a:pt x="71" y="2"/>
                    <a:pt x="72" y="0"/>
                  </a:cubicBezTo>
                  <a:cubicBezTo>
                    <a:pt x="47" y="34"/>
                    <a:pt x="23" y="68"/>
                    <a:pt x="0" y="102"/>
                  </a:cubicBezTo>
                  <a:cubicBezTo>
                    <a:pt x="23" y="70"/>
                    <a:pt x="47" y="38"/>
                    <a:pt x="6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7558088" y="3086100"/>
              <a:ext cx="304800" cy="404812"/>
            </a:xfrm>
            <a:custGeom>
              <a:avLst/>
              <a:gdLst>
                <a:gd name="T0" fmla="*/ 123 w 123"/>
                <a:gd name="T1" fmla="*/ 0 h 164"/>
                <a:gd name="T2" fmla="*/ 75 w 123"/>
                <a:gd name="T3" fmla="*/ 60 h 164"/>
                <a:gd name="T4" fmla="*/ 0 w 123"/>
                <a:gd name="T5" fmla="*/ 164 h 164"/>
                <a:gd name="T6" fmla="*/ 67 w 123"/>
                <a:gd name="T7" fmla="*/ 75 h 164"/>
                <a:gd name="T8" fmla="*/ 123 w 123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64">
                  <a:moveTo>
                    <a:pt x="123" y="0"/>
                  </a:moveTo>
                  <a:cubicBezTo>
                    <a:pt x="106" y="19"/>
                    <a:pt x="89" y="39"/>
                    <a:pt x="75" y="60"/>
                  </a:cubicBezTo>
                  <a:cubicBezTo>
                    <a:pt x="50" y="95"/>
                    <a:pt x="25" y="129"/>
                    <a:pt x="0" y="164"/>
                  </a:cubicBezTo>
                  <a:cubicBezTo>
                    <a:pt x="22" y="134"/>
                    <a:pt x="45" y="105"/>
                    <a:pt x="67" y="75"/>
                  </a:cubicBezTo>
                  <a:cubicBezTo>
                    <a:pt x="86" y="50"/>
                    <a:pt x="104" y="24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7862888" y="2990850"/>
              <a:ext cx="77788" cy="95250"/>
            </a:xfrm>
            <a:custGeom>
              <a:avLst/>
              <a:gdLst>
                <a:gd name="T0" fmla="*/ 25 w 32"/>
                <a:gd name="T1" fmla="*/ 7 h 38"/>
                <a:gd name="T2" fmla="*/ 0 w 32"/>
                <a:gd name="T3" fmla="*/ 38 h 38"/>
                <a:gd name="T4" fmla="*/ 32 w 32"/>
                <a:gd name="T5" fmla="*/ 0 h 38"/>
                <a:gd name="T6" fmla="*/ 25 w 32"/>
                <a:gd name="T7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25" y="7"/>
                  </a:moveTo>
                  <a:cubicBezTo>
                    <a:pt x="17" y="17"/>
                    <a:pt x="8" y="27"/>
                    <a:pt x="0" y="38"/>
                  </a:cubicBezTo>
                  <a:cubicBezTo>
                    <a:pt x="11" y="25"/>
                    <a:pt x="22" y="13"/>
                    <a:pt x="32" y="0"/>
                  </a:cubicBezTo>
                  <a:cubicBezTo>
                    <a:pt x="30" y="2"/>
                    <a:pt x="28" y="5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7424738" y="3490913"/>
              <a:ext cx="133350" cy="196850"/>
            </a:xfrm>
            <a:custGeom>
              <a:avLst/>
              <a:gdLst>
                <a:gd name="T0" fmla="*/ 0 w 54"/>
                <a:gd name="T1" fmla="*/ 80 h 80"/>
                <a:gd name="T2" fmla="*/ 54 w 54"/>
                <a:gd name="T3" fmla="*/ 0 h 80"/>
                <a:gd name="T4" fmla="*/ 0 w 54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80">
                  <a:moveTo>
                    <a:pt x="0" y="80"/>
                  </a:moveTo>
                  <a:cubicBezTo>
                    <a:pt x="18" y="53"/>
                    <a:pt x="36" y="27"/>
                    <a:pt x="54" y="0"/>
                  </a:cubicBezTo>
                  <a:cubicBezTo>
                    <a:pt x="35" y="26"/>
                    <a:pt x="17" y="53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7645400" y="4011613"/>
              <a:ext cx="23813" cy="34925"/>
            </a:xfrm>
            <a:custGeom>
              <a:avLst/>
              <a:gdLst>
                <a:gd name="T0" fmla="*/ 4 w 10"/>
                <a:gd name="T1" fmla="*/ 12 h 14"/>
                <a:gd name="T2" fmla="*/ 9 w 10"/>
                <a:gd name="T3" fmla="*/ 4 h 14"/>
                <a:gd name="T4" fmla="*/ 6 w 10"/>
                <a:gd name="T5" fmla="*/ 2 h 14"/>
                <a:gd name="T6" fmla="*/ 1 w 10"/>
                <a:gd name="T7" fmla="*/ 10 h 14"/>
                <a:gd name="T8" fmla="*/ 4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2"/>
                  </a:moveTo>
                  <a:cubicBezTo>
                    <a:pt x="6" y="9"/>
                    <a:pt x="7" y="6"/>
                    <a:pt x="9" y="4"/>
                  </a:cubicBezTo>
                  <a:cubicBezTo>
                    <a:pt x="10" y="2"/>
                    <a:pt x="7" y="0"/>
                    <a:pt x="6" y="2"/>
                  </a:cubicBezTo>
                  <a:cubicBezTo>
                    <a:pt x="4" y="5"/>
                    <a:pt x="2" y="8"/>
                    <a:pt x="1" y="10"/>
                  </a:cubicBezTo>
                  <a:cubicBezTo>
                    <a:pt x="0" y="12"/>
                    <a:pt x="3" y="14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7659688" y="4011613"/>
              <a:ext cx="3175" cy="476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89" name="Freeform 90"/>
            <p:cNvSpPr/>
            <p:nvPr/>
          </p:nvSpPr>
          <p:spPr bwMode="auto">
            <a:xfrm>
              <a:off x="7273925" y="43307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7931150" y="3186113"/>
              <a:ext cx="3175" cy="476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1" name="Freeform 92"/>
            <p:cNvSpPr>
              <a:spLocks noEditPoints="1"/>
            </p:cNvSpPr>
            <p:nvPr/>
          </p:nvSpPr>
          <p:spPr bwMode="auto">
            <a:xfrm>
              <a:off x="5730875" y="2489200"/>
              <a:ext cx="2941638" cy="2520950"/>
            </a:xfrm>
            <a:custGeom>
              <a:avLst/>
              <a:gdLst>
                <a:gd name="T0" fmla="*/ 690 w 1191"/>
                <a:gd name="T1" fmla="*/ 38 h 1020"/>
                <a:gd name="T2" fmla="*/ 513 w 1191"/>
                <a:gd name="T3" fmla="*/ 64 h 1020"/>
                <a:gd name="T4" fmla="*/ 38 w 1191"/>
                <a:gd name="T5" fmla="*/ 804 h 1020"/>
                <a:gd name="T6" fmla="*/ 109 w 1191"/>
                <a:gd name="T7" fmla="*/ 745 h 1020"/>
                <a:gd name="T8" fmla="*/ 320 w 1191"/>
                <a:gd name="T9" fmla="*/ 886 h 1020"/>
                <a:gd name="T10" fmla="*/ 431 w 1191"/>
                <a:gd name="T11" fmla="*/ 911 h 1020"/>
                <a:gd name="T12" fmla="*/ 530 w 1191"/>
                <a:gd name="T13" fmla="*/ 993 h 1020"/>
                <a:gd name="T14" fmla="*/ 704 w 1191"/>
                <a:gd name="T15" fmla="*/ 1002 h 1020"/>
                <a:gd name="T16" fmla="*/ 548 w 1191"/>
                <a:gd name="T17" fmla="*/ 976 h 1020"/>
                <a:gd name="T18" fmla="*/ 445 w 1191"/>
                <a:gd name="T19" fmla="*/ 832 h 1020"/>
                <a:gd name="T20" fmla="*/ 609 w 1191"/>
                <a:gd name="T21" fmla="*/ 745 h 1020"/>
                <a:gd name="T22" fmla="*/ 560 w 1191"/>
                <a:gd name="T23" fmla="*/ 736 h 1020"/>
                <a:gd name="T24" fmla="*/ 686 w 1191"/>
                <a:gd name="T25" fmla="*/ 623 h 1020"/>
                <a:gd name="T26" fmla="*/ 781 w 1191"/>
                <a:gd name="T27" fmla="*/ 532 h 1020"/>
                <a:gd name="T28" fmla="*/ 801 w 1191"/>
                <a:gd name="T29" fmla="*/ 580 h 1020"/>
                <a:gd name="T30" fmla="*/ 750 w 1191"/>
                <a:gd name="T31" fmla="*/ 481 h 1020"/>
                <a:gd name="T32" fmla="*/ 858 w 1191"/>
                <a:gd name="T33" fmla="*/ 307 h 1020"/>
                <a:gd name="T34" fmla="*/ 1082 w 1191"/>
                <a:gd name="T35" fmla="*/ 159 h 1020"/>
                <a:gd name="T36" fmla="*/ 996 w 1191"/>
                <a:gd name="T37" fmla="*/ 338 h 1020"/>
                <a:gd name="T38" fmla="*/ 918 w 1191"/>
                <a:gd name="T39" fmla="*/ 457 h 1020"/>
                <a:gd name="T40" fmla="*/ 1084 w 1191"/>
                <a:gd name="T41" fmla="*/ 276 h 1020"/>
                <a:gd name="T42" fmla="*/ 1160 w 1191"/>
                <a:gd name="T43" fmla="*/ 213 h 1020"/>
                <a:gd name="T44" fmla="*/ 889 w 1191"/>
                <a:gd name="T45" fmla="*/ 172 h 1020"/>
                <a:gd name="T46" fmla="*/ 785 w 1191"/>
                <a:gd name="T47" fmla="*/ 270 h 1020"/>
                <a:gd name="T48" fmla="*/ 881 w 1191"/>
                <a:gd name="T49" fmla="*/ 133 h 1020"/>
                <a:gd name="T50" fmla="*/ 624 w 1191"/>
                <a:gd name="T51" fmla="*/ 411 h 1020"/>
                <a:gd name="T52" fmla="*/ 864 w 1191"/>
                <a:gd name="T53" fmla="*/ 86 h 1020"/>
                <a:gd name="T54" fmla="*/ 720 w 1191"/>
                <a:gd name="T55" fmla="*/ 104 h 1020"/>
                <a:gd name="T56" fmla="*/ 559 w 1191"/>
                <a:gd name="T57" fmla="*/ 302 h 1020"/>
                <a:gd name="T58" fmla="*/ 254 w 1191"/>
                <a:gd name="T59" fmla="*/ 777 h 1020"/>
                <a:gd name="T60" fmla="*/ 697 w 1191"/>
                <a:gd name="T61" fmla="*/ 155 h 1020"/>
                <a:gd name="T62" fmla="*/ 303 w 1191"/>
                <a:gd name="T63" fmla="*/ 582 h 1020"/>
                <a:gd name="T64" fmla="*/ 259 w 1191"/>
                <a:gd name="T65" fmla="*/ 643 h 1020"/>
                <a:gd name="T66" fmla="*/ 608 w 1191"/>
                <a:gd name="T67" fmla="*/ 150 h 1020"/>
                <a:gd name="T68" fmla="*/ 525 w 1191"/>
                <a:gd name="T69" fmla="*/ 156 h 1020"/>
                <a:gd name="T70" fmla="*/ 154 w 1191"/>
                <a:gd name="T71" fmla="*/ 695 h 1020"/>
                <a:gd name="T72" fmla="*/ 25 w 1191"/>
                <a:gd name="T73" fmla="*/ 752 h 1020"/>
                <a:gd name="T74" fmla="*/ 353 w 1191"/>
                <a:gd name="T75" fmla="*/ 344 h 1020"/>
                <a:gd name="T76" fmla="*/ 449 w 1191"/>
                <a:gd name="T77" fmla="*/ 232 h 1020"/>
                <a:gd name="T78" fmla="*/ 224 w 1191"/>
                <a:gd name="T79" fmla="*/ 551 h 1020"/>
                <a:gd name="T80" fmla="*/ 130 w 1191"/>
                <a:gd name="T81" fmla="*/ 720 h 1020"/>
                <a:gd name="T82" fmla="*/ 164 w 1191"/>
                <a:gd name="T83" fmla="*/ 737 h 1020"/>
                <a:gd name="T84" fmla="*/ 212 w 1191"/>
                <a:gd name="T85" fmla="*/ 751 h 1020"/>
                <a:gd name="T86" fmla="*/ 269 w 1191"/>
                <a:gd name="T87" fmla="*/ 742 h 1020"/>
                <a:gd name="T88" fmla="*/ 359 w 1191"/>
                <a:gd name="T89" fmla="*/ 671 h 1020"/>
                <a:gd name="T90" fmla="*/ 390 w 1191"/>
                <a:gd name="T91" fmla="*/ 635 h 1020"/>
                <a:gd name="T92" fmla="*/ 292 w 1191"/>
                <a:gd name="T93" fmla="*/ 870 h 1020"/>
                <a:gd name="T94" fmla="*/ 301 w 1191"/>
                <a:gd name="T95" fmla="*/ 828 h 1020"/>
                <a:gd name="T96" fmla="*/ 570 w 1191"/>
                <a:gd name="T97" fmla="*/ 431 h 1020"/>
                <a:gd name="T98" fmla="*/ 481 w 1191"/>
                <a:gd name="T99" fmla="*/ 593 h 1020"/>
                <a:gd name="T100" fmla="*/ 413 w 1191"/>
                <a:gd name="T101" fmla="*/ 786 h 1020"/>
                <a:gd name="T102" fmla="*/ 502 w 1191"/>
                <a:gd name="T103" fmla="*/ 741 h 1020"/>
                <a:gd name="T104" fmla="*/ 473 w 1191"/>
                <a:gd name="T105" fmla="*/ 827 h 1020"/>
                <a:gd name="T106" fmla="*/ 753 w 1191"/>
                <a:gd name="T107" fmla="*/ 442 h 1020"/>
                <a:gd name="T108" fmla="*/ 682 w 1191"/>
                <a:gd name="T109" fmla="*/ 487 h 1020"/>
                <a:gd name="T110" fmla="*/ 840 w 1191"/>
                <a:gd name="T111" fmla="*/ 306 h 1020"/>
                <a:gd name="T112" fmla="*/ 870 w 1191"/>
                <a:gd name="T113" fmla="*/ 312 h 1020"/>
                <a:gd name="T114" fmla="*/ 936 w 1191"/>
                <a:gd name="T115" fmla="*/ 279 h 1020"/>
                <a:gd name="T116" fmla="*/ 991 w 1191"/>
                <a:gd name="T117" fmla="*/ 266 h 1020"/>
                <a:gd name="T118" fmla="*/ 1086 w 1191"/>
                <a:gd name="T119" fmla="*/ 240 h 1020"/>
                <a:gd name="T120" fmla="*/ 1157 w 1191"/>
                <a:gd name="T121" fmla="*/ 203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1" h="1020">
                  <a:moveTo>
                    <a:pt x="1185" y="228"/>
                  </a:moveTo>
                  <a:cubicBezTo>
                    <a:pt x="1175" y="207"/>
                    <a:pt x="1149" y="193"/>
                    <a:pt x="1134" y="175"/>
                  </a:cubicBezTo>
                  <a:cubicBezTo>
                    <a:pt x="1120" y="158"/>
                    <a:pt x="1098" y="126"/>
                    <a:pt x="1073" y="127"/>
                  </a:cubicBezTo>
                  <a:cubicBezTo>
                    <a:pt x="1060" y="127"/>
                    <a:pt x="1058" y="135"/>
                    <a:pt x="1052" y="146"/>
                  </a:cubicBezTo>
                  <a:cubicBezTo>
                    <a:pt x="1041" y="167"/>
                    <a:pt x="1013" y="165"/>
                    <a:pt x="994" y="165"/>
                  </a:cubicBezTo>
                  <a:cubicBezTo>
                    <a:pt x="964" y="165"/>
                    <a:pt x="961" y="137"/>
                    <a:pt x="948" y="120"/>
                  </a:cubicBezTo>
                  <a:cubicBezTo>
                    <a:pt x="943" y="114"/>
                    <a:pt x="932" y="112"/>
                    <a:pt x="925" y="109"/>
                  </a:cubicBezTo>
                  <a:cubicBezTo>
                    <a:pt x="844" y="84"/>
                    <a:pt x="905" y="97"/>
                    <a:pt x="873" y="78"/>
                  </a:cubicBezTo>
                  <a:cubicBezTo>
                    <a:pt x="856" y="68"/>
                    <a:pt x="846" y="76"/>
                    <a:pt x="832" y="83"/>
                  </a:cubicBezTo>
                  <a:cubicBezTo>
                    <a:pt x="831" y="82"/>
                    <a:pt x="831" y="81"/>
                    <a:pt x="830" y="80"/>
                  </a:cubicBezTo>
                  <a:cubicBezTo>
                    <a:pt x="830" y="80"/>
                    <a:pt x="830" y="79"/>
                    <a:pt x="831" y="79"/>
                  </a:cubicBezTo>
                  <a:cubicBezTo>
                    <a:pt x="831" y="78"/>
                    <a:pt x="830" y="77"/>
                    <a:pt x="829" y="77"/>
                  </a:cubicBezTo>
                  <a:cubicBezTo>
                    <a:pt x="827" y="71"/>
                    <a:pt x="824" y="65"/>
                    <a:pt x="818" y="61"/>
                  </a:cubicBezTo>
                  <a:cubicBezTo>
                    <a:pt x="806" y="54"/>
                    <a:pt x="792" y="64"/>
                    <a:pt x="783" y="71"/>
                  </a:cubicBezTo>
                  <a:cubicBezTo>
                    <a:pt x="780" y="73"/>
                    <a:pt x="777" y="76"/>
                    <a:pt x="773" y="79"/>
                  </a:cubicBezTo>
                  <a:cubicBezTo>
                    <a:pt x="773" y="79"/>
                    <a:pt x="772" y="78"/>
                    <a:pt x="771" y="79"/>
                  </a:cubicBezTo>
                  <a:cubicBezTo>
                    <a:pt x="771" y="80"/>
                    <a:pt x="770" y="80"/>
                    <a:pt x="770" y="81"/>
                  </a:cubicBezTo>
                  <a:cubicBezTo>
                    <a:pt x="765" y="85"/>
                    <a:pt x="759" y="87"/>
                    <a:pt x="752" y="86"/>
                  </a:cubicBezTo>
                  <a:cubicBezTo>
                    <a:pt x="751" y="86"/>
                    <a:pt x="750" y="86"/>
                    <a:pt x="750" y="86"/>
                  </a:cubicBezTo>
                  <a:cubicBezTo>
                    <a:pt x="750" y="84"/>
                    <a:pt x="749" y="83"/>
                    <a:pt x="747" y="84"/>
                  </a:cubicBezTo>
                  <a:cubicBezTo>
                    <a:pt x="747" y="84"/>
                    <a:pt x="747" y="84"/>
                    <a:pt x="746" y="85"/>
                  </a:cubicBezTo>
                  <a:cubicBezTo>
                    <a:pt x="742" y="84"/>
                    <a:pt x="739" y="82"/>
                    <a:pt x="734" y="82"/>
                  </a:cubicBezTo>
                  <a:cubicBezTo>
                    <a:pt x="726" y="82"/>
                    <a:pt x="722" y="90"/>
                    <a:pt x="719" y="97"/>
                  </a:cubicBezTo>
                  <a:cubicBezTo>
                    <a:pt x="718" y="96"/>
                    <a:pt x="717" y="96"/>
                    <a:pt x="717" y="97"/>
                  </a:cubicBezTo>
                  <a:cubicBezTo>
                    <a:pt x="716" y="97"/>
                    <a:pt x="716" y="97"/>
                    <a:pt x="716" y="98"/>
                  </a:cubicBezTo>
                  <a:cubicBezTo>
                    <a:pt x="706" y="74"/>
                    <a:pt x="716" y="54"/>
                    <a:pt x="690" y="38"/>
                  </a:cubicBezTo>
                  <a:cubicBezTo>
                    <a:pt x="688" y="38"/>
                    <a:pt x="687" y="37"/>
                    <a:pt x="685" y="36"/>
                  </a:cubicBezTo>
                  <a:cubicBezTo>
                    <a:pt x="685" y="35"/>
                    <a:pt x="684" y="35"/>
                    <a:pt x="683" y="35"/>
                  </a:cubicBezTo>
                  <a:cubicBezTo>
                    <a:pt x="672" y="31"/>
                    <a:pt x="660" y="33"/>
                    <a:pt x="652" y="42"/>
                  </a:cubicBezTo>
                  <a:cubicBezTo>
                    <a:pt x="649" y="46"/>
                    <a:pt x="640" y="39"/>
                    <a:pt x="637" y="38"/>
                  </a:cubicBezTo>
                  <a:cubicBezTo>
                    <a:pt x="624" y="36"/>
                    <a:pt x="610" y="37"/>
                    <a:pt x="599" y="30"/>
                  </a:cubicBezTo>
                  <a:cubicBezTo>
                    <a:pt x="600" y="29"/>
                    <a:pt x="600" y="27"/>
                    <a:pt x="601" y="26"/>
                  </a:cubicBezTo>
                  <a:cubicBezTo>
                    <a:pt x="602" y="24"/>
                    <a:pt x="600" y="23"/>
                    <a:pt x="598" y="24"/>
                  </a:cubicBezTo>
                  <a:cubicBezTo>
                    <a:pt x="597" y="25"/>
                    <a:pt x="597" y="26"/>
                    <a:pt x="596" y="27"/>
                  </a:cubicBezTo>
                  <a:cubicBezTo>
                    <a:pt x="593" y="25"/>
                    <a:pt x="590" y="22"/>
                    <a:pt x="588" y="18"/>
                  </a:cubicBezTo>
                  <a:cubicBezTo>
                    <a:pt x="581" y="5"/>
                    <a:pt x="573" y="7"/>
                    <a:pt x="561" y="13"/>
                  </a:cubicBezTo>
                  <a:cubicBezTo>
                    <a:pt x="560" y="13"/>
                    <a:pt x="560" y="15"/>
                    <a:pt x="562" y="15"/>
                  </a:cubicBezTo>
                  <a:cubicBezTo>
                    <a:pt x="564" y="14"/>
                    <a:pt x="567" y="13"/>
                    <a:pt x="569" y="13"/>
                  </a:cubicBezTo>
                  <a:cubicBezTo>
                    <a:pt x="561" y="24"/>
                    <a:pt x="553" y="36"/>
                    <a:pt x="546" y="48"/>
                  </a:cubicBezTo>
                  <a:cubicBezTo>
                    <a:pt x="536" y="60"/>
                    <a:pt x="526" y="71"/>
                    <a:pt x="516" y="82"/>
                  </a:cubicBezTo>
                  <a:cubicBezTo>
                    <a:pt x="532" y="60"/>
                    <a:pt x="547" y="36"/>
                    <a:pt x="556" y="11"/>
                  </a:cubicBezTo>
                  <a:cubicBezTo>
                    <a:pt x="557" y="10"/>
                    <a:pt x="554" y="9"/>
                    <a:pt x="553" y="10"/>
                  </a:cubicBezTo>
                  <a:cubicBezTo>
                    <a:pt x="506" y="53"/>
                    <a:pt x="473" y="115"/>
                    <a:pt x="435" y="165"/>
                  </a:cubicBezTo>
                  <a:cubicBezTo>
                    <a:pt x="383" y="233"/>
                    <a:pt x="331" y="300"/>
                    <a:pt x="282" y="368"/>
                  </a:cubicBezTo>
                  <a:cubicBezTo>
                    <a:pt x="231" y="440"/>
                    <a:pt x="183" y="514"/>
                    <a:pt x="129" y="584"/>
                  </a:cubicBezTo>
                  <a:cubicBezTo>
                    <a:pt x="85" y="640"/>
                    <a:pt x="35" y="691"/>
                    <a:pt x="1" y="754"/>
                  </a:cubicBezTo>
                  <a:cubicBezTo>
                    <a:pt x="0" y="755"/>
                    <a:pt x="1" y="756"/>
                    <a:pt x="2" y="755"/>
                  </a:cubicBezTo>
                  <a:cubicBezTo>
                    <a:pt x="40" y="688"/>
                    <a:pt x="95" y="633"/>
                    <a:pt x="143" y="572"/>
                  </a:cubicBezTo>
                  <a:cubicBezTo>
                    <a:pt x="189" y="512"/>
                    <a:pt x="231" y="447"/>
                    <a:pt x="275" y="385"/>
                  </a:cubicBezTo>
                  <a:cubicBezTo>
                    <a:pt x="320" y="320"/>
                    <a:pt x="368" y="259"/>
                    <a:pt x="415" y="196"/>
                  </a:cubicBezTo>
                  <a:cubicBezTo>
                    <a:pt x="440" y="163"/>
                    <a:pt x="465" y="131"/>
                    <a:pt x="489" y="98"/>
                  </a:cubicBezTo>
                  <a:cubicBezTo>
                    <a:pt x="497" y="87"/>
                    <a:pt x="505" y="75"/>
                    <a:pt x="513" y="64"/>
                  </a:cubicBezTo>
                  <a:cubicBezTo>
                    <a:pt x="519" y="54"/>
                    <a:pt x="560" y="0"/>
                    <a:pt x="542" y="36"/>
                  </a:cubicBezTo>
                  <a:cubicBezTo>
                    <a:pt x="528" y="62"/>
                    <a:pt x="506" y="83"/>
                    <a:pt x="488" y="107"/>
                  </a:cubicBezTo>
                  <a:cubicBezTo>
                    <a:pt x="465" y="140"/>
                    <a:pt x="442" y="173"/>
                    <a:pt x="418" y="207"/>
                  </a:cubicBezTo>
                  <a:cubicBezTo>
                    <a:pt x="367" y="280"/>
                    <a:pt x="312" y="351"/>
                    <a:pt x="257" y="421"/>
                  </a:cubicBezTo>
                  <a:cubicBezTo>
                    <a:pt x="216" y="475"/>
                    <a:pt x="178" y="529"/>
                    <a:pt x="143" y="586"/>
                  </a:cubicBezTo>
                  <a:cubicBezTo>
                    <a:pt x="101" y="654"/>
                    <a:pt x="46" y="712"/>
                    <a:pt x="3" y="780"/>
                  </a:cubicBezTo>
                  <a:cubicBezTo>
                    <a:pt x="2" y="781"/>
                    <a:pt x="4" y="783"/>
                    <a:pt x="6" y="782"/>
                  </a:cubicBezTo>
                  <a:cubicBezTo>
                    <a:pt x="24" y="765"/>
                    <a:pt x="40" y="746"/>
                    <a:pt x="56" y="727"/>
                  </a:cubicBezTo>
                  <a:cubicBezTo>
                    <a:pt x="42" y="746"/>
                    <a:pt x="28" y="765"/>
                    <a:pt x="15" y="785"/>
                  </a:cubicBezTo>
                  <a:cubicBezTo>
                    <a:pt x="13" y="786"/>
                    <a:pt x="16" y="787"/>
                    <a:pt x="17" y="786"/>
                  </a:cubicBezTo>
                  <a:cubicBezTo>
                    <a:pt x="27" y="778"/>
                    <a:pt x="37" y="769"/>
                    <a:pt x="46" y="759"/>
                  </a:cubicBezTo>
                  <a:cubicBezTo>
                    <a:pt x="37" y="773"/>
                    <a:pt x="28" y="787"/>
                    <a:pt x="19" y="801"/>
                  </a:cubicBezTo>
                  <a:cubicBezTo>
                    <a:pt x="18" y="802"/>
                    <a:pt x="21" y="804"/>
                    <a:pt x="22" y="803"/>
                  </a:cubicBezTo>
                  <a:cubicBezTo>
                    <a:pt x="64" y="760"/>
                    <a:pt x="99" y="711"/>
                    <a:pt x="132" y="661"/>
                  </a:cubicBezTo>
                  <a:cubicBezTo>
                    <a:pt x="174" y="599"/>
                    <a:pt x="219" y="539"/>
                    <a:pt x="263" y="478"/>
                  </a:cubicBezTo>
                  <a:cubicBezTo>
                    <a:pt x="319" y="399"/>
                    <a:pt x="374" y="320"/>
                    <a:pt x="431" y="242"/>
                  </a:cubicBezTo>
                  <a:cubicBezTo>
                    <a:pt x="442" y="226"/>
                    <a:pt x="454" y="211"/>
                    <a:pt x="467" y="196"/>
                  </a:cubicBezTo>
                  <a:cubicBezTo>
                    <a:pt x="494" y="162"/>
                    <a:pt x="522" y="127"/>
                    <a:pt x="546" y="90"/>
                  </a:cubicBezTo>
                  <a:cubicBezTo>
                    <a:pt x="556" y="78"/>
                    <a:pt x="567" y="65"/>
                    <a:pt x="577" y="53"/>
                  </a:cubicBezTo>
                  <a:cubicBezTo>
                    <a:pt x="589" y="39"/>
                    <a:pt x="596" y="30"/>
                    <a:pt x="582" y="53"/>
                  </a:cubicBezTo>
                  <a:cubicBezTo>
                    <a:pt x="562" y="87"/>
                    <a:pt x="535" y="117"/>
                    <a:pt x="510" y="147"/>
                  </a:cubicBezTo>
                  <a:cubicBezTo>
                    <a:pt x="466" y="202"/>
                    <a:pt x="424" y="260"/>
                    <a:pt x="383" y="318"/>
                  </a:cubicBezTo>
                  <a:cubicBezTo>
                    <a:pt x="341" y="378"/>
                    <a:pt x="300" y="440"/>
                    <a:pt x="259" y="502"/>
                  </a:cubicBezTo>
                  <a:cubicBezTo>
                    <a:pt x="228" y="541"/>
                    <a:pt x="196" y="581"/>
                    <a:pt x="166" y="621"/>
                  </a:cubicBezTo>
                  <a:cubicBezTo>
                    <a:pt x="138" y="658"/>
                    <a:pt x="111" y="696"/>
                    <a:pt x="82" y="733"/>
                  </a:cubicBezTo>
                  <a:cubicBezTo>
                    <a:pt x="64" y="755"/>
                    <a:pt x="48" y="777"/>
                    <a:pt x="38" y="804"/>
                  </a:cubicBezTo>
                  <a:cubicBezTo>
                    <a:pt x="38" y="806"/>
                    <a:pt x="40" y="807"/>
                    <a:pt x="41" y="806"/>
                  </a:cubicBezTo>
                  <a:cubicBezTo>
                    <a:pt x="47" y="800"/>
                    <a:pt x="52" y="794"/>
                    <a:pt x="57" y="788"/>
                  </a:cubicBezTo>
                  <a:cubicBezTo>
                    <a:pt x="52" y="796"/>
                    <a:pt x="48" y="805"/>
                    <a:pt x="43" y="814"/>
                  </a:cubicBezTo>
                  <a:cubicBezTo>
                    <a:pt x="43" y="815"/>
                    <a:pt x="45" y="817"/>
                    <a:pt x="46" y="816"/>
                  </a:cubicBezTo>
                  <a:cubicBezTo>
                    <a:pt x="59" y="805"/>
                    <a:pt x="70" y="793"/>
                    <a:pt x="81" y="780"/>
                  </a:cubicBezTo>
                  <a:cubicBezTo>
                    <a:pt x="80" y="782"/>
                    <a:pt x="79" y="784"/>
                    <a:pt x="78" y="786"/>
                  </a:cubicBezTo>
                  <a:cubicBezTo>
                    <a:pt x="75" y="791"/>
                    <a:pt x="72" y="796"/>
                    <a:pt x="69" y="801"/>
                  </a:cubicBezTo>
                  <a:cubicBezTo>
                    <a:pt x="68" y="802"/>
                    <a:pt x="71" y="804"/>
                    <a:pt x="72" y="803"/>
                  </a:cubicBezTo>
                  <a:cubicBezTo>
                    <a:pt x="72" y="802"/>
                    <a:pt x="73" y="802"/>
                    <a:pt x="73" y="801"/>
                  </a:cubicBezTo>
                  <a:cubicBezTo>
                    <a:pt x="74" y="802"/>
                    <a:pt x="74" y="802"/>
                    <a:pt x="75" y="801"/>
                  </a:cubicBezTo>
                  <a:cubicBezTo>
                    <a:pt x="78" y="800"/>
                    <a:pt x="81" y="797"/>
                    <a:pt x="84" y="795"/>
                  </a:cubicBezTo>
                  <a:cubicBezTo>
                    <a:pt x="83" y="797"/>
                    <a:pt x="82" y="799"/>
                    <a:pt x="81" y="801"/>
                  </a:cubicBezTo>
                  <a:cubicBezTo>
                    <a:pt x="80" y="802"/>
                    <a:pt x="82" y="804"/>
                    <a:pt x="83" y="803"/>
                  </a:cubicBezTo>
                  <a:cubicBezTo>
                    <a:pt x="90" y="795"/>
                    <a:pt x="97" y="786"/>
                    <a:pt x="104" y="778"/>
                  </a:cubicBezTo>
                  <a:cubicBezTo>
                    <a:pt x="126" y="749"/>
                    <a:pt x="108" y="782"/>
                    <a:pt x="105" y="789"/>
                  </a:cubicBezTo>
                  <a:cubicBezTo>
                    <a:pt x="104" y="791"/>
                    <a:pt x="106" y="793"/>
                    <a:pt x="108" y="791"/>
                  </a:cubicBezTo>
                  <a:cubicBezTo>
                    <a:pt x="112" y="787"/>
                    <a:pt x="116" y="783"/>
                    <a:pt x="119" y="779"/>
                  </a:cubicBezTo>
                  <a:cubicBezTo>
                    <a:pt x="120" y="777"/>
                    <a:pt x="118" y="774"/>
                    <a:pt x="116" y="776"/>
                  </a:cubicBezTo>
                  <a:cubicBezTo>
                    <a:pt x="102" y="794"/>
                    <a:pt x="122" y="760"/>
                    <a:pt x="124" y="753"/>
                  </a:cubicBezTo>
                  <a:cubicBezTo>
                    <a:pt x="125" y="752"/>
                    <a:pt x="123" y="751"/>
                    <a:pt x="122" y="751"/>
                  </a:cubicBezTo>
                  <a:cubicBezTo>
                    <a:pt x="124" y="749"/>
                    <a:pt x="126" y="746"/>
                    <a:pt x="127" y="743"/>
                  </a:cubicBezTo>
                  <a:cubicBezTo>
                    <a:pt x="128" y="741"/>
                    <a:pt x="126" y="739"/>
                    <a:pt x="125" y="741"/>
                  </a:cubicBezTo>
                  <a:cubicBezTo>
                    <a:pt x="120" y="746"/>
                    <a:pt x="115" y="751"/>
                    <a:pt x="111" y="756"/>
                  </a:cubicBezTo>
                  <a:cubicBezTo>
                    <a:pt x="113" y="751"/>
                    <a:pt x="116" y="746"/>
                    <a:pt x="118" y="741"/>
                  </a:cubicBezTo>
                  <a:cubicBezTo>
                    <a:pt x="118" y="739"/>
                    <a:pt x="116" y="738"/>
                    <a:pt x="115" y="739"/>
                  </a:cubicBezTo>
                  <a:cubicBezTo>
                    <a:pt x="113" y="741"/>
                    <a:pt x="111" y="743"/>
                    <a:pt x="109" y="745"/>
                  </a:cubicBezTo>
                  <a:cubicBezTo>
                    <a:pt x="113" y="739"/>
                    <a:pt x="118" y="733"/>
                    <a:pt x="122" y="726"/>
                  </a:cubicBezTo>
                  <a:cubicBezTo>
                    <a:pt x="127" y="727"/>
                    <a:pt x="131" y="729"/>
                    <a:pt x="136" y="730"/>
                  </a:cubicBezTo>
                  <a:cubicBezTo>
                    <a:pt x="137" y="730"/>
                    <a:pt x="137" y="730"/>
                    <a:pt x="137" y="730"/>
                  </a:cubicBezTo>
                  <a:cubicBezTo>
                    <a:pt x="151" y="735"/>
                    <a:pt x="165" y="741"/>
                    <a:pt x="178" y="746"/>
                  </a:cubicBezTo>
                  <a:cubicBezTo>
                    <a:pt x="178" y="746"/>
                    <a:pt x="178" y="747"/>
                    <a:pt x="177" y="748"/>
                  </a:cubicBezTo>
                  <a:cubicBezTo>
                    <a:pt x="177" y="749"/>
                    <a:pt x="179" y="751"/>
                    <a:pt x="180" y="749"/>
                  </a:cubicBezTo>
                  <a:cubicBezTo>
                    <a:pt x="181" y="749"/>
                    <a:pt x="182" y="748"/>
                    <a:pt x="182" y="747"/>
                  </a:cubicBezTo>
                  <a:cubicBezTo>
                    <a:pt x="202" y="754"/>
                    <a:pt x="221" y="758"/>
                    <a:pt x="241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27" y="770"/>
                    <a:pt x="231" y="790"/>
                    <a:pt x="241" y="810"/>
                  </a:cubicBezTo>
                  <a:cubicBezTo>
                    <a:pt x="240" y="811"/>
                    <a:pt x="239" y="813"/>
                    <a:pt x="238" y="814"/>
                  </a:cubicBezTo>
                  <a:cubicBezTo>
                    <a:pt x="237" y="815"/>
                    <a:pt x="239" y="816"/>
                    <a:pt x="240" y="815"/>
                  </a:cubicBezTo>
                  <a:cubicBezTo>
                    <a:pt x="241" y="814"/>
                    <a:pt x="241" y="813"/>
                    <a:pt x="242" y="812"/>
                  </a:cubicBezTo>
                  <a:cubicBezTo>
                    <a:pt x="249" y="826"/>
                    <a:pt x="259" y="839"/>
                    <a:pt x="269" y="850"/>
                  </a:cubicBezTo>
                  <a:cubicBezTo>
                    <a:pt x="269" y="851"/>
                    <a:pt x="269" y="851"/>
                    <a:pt x="269" y="851"/>
                  </a:cubicBezTo>
                  <a:cubicBezTo>
                    <a:pt x="268" y="852"/>
                    <a:pt x="270" y="854"/>
                    <a:pt x="271" y="852"/>
                  </a:cubicBezTo>
                  <a:cubicBezTo>
                    <a:pt x="275" y="857"/>
                    <a:pt x="279" y="861"/>
                    <a:pt x="283" y="865"/>
                  </a:cubicBezTo>
                  <a:cubicBezTo>
                    <a:pt x="281" y="869"/>
                    <a:pt x="280" y="872"/>
                    <a:pt x="279" y="876"/>
                  </a:cubicBezTo>
                  <a:cubicBezTo>
                    <a:pt x="279" y="876"/>
                    <a:pt x="280" y="877"/>
                    <a:pt x="280" y="876"/>
                  </a:cubicBezTo>
                  <a:cubicBezTo>
                    <a:pt x="281" y="873"/>
                    <a:pt x="282" y="870"/>
                    <a:pt x="284" y="866"/>
                  </a:cubicBezTo>
                  <a:cubicBezTo>
                    <a:pt x="284" y="867"/>
                    <a:pt x="285" y="868"/>
                    <a:pt x="286" y="868"/>
                  </a:cubicBezTo>
                  <a:cubicBezTo>
                    <a:pt x="287" y="870"/>
                    <a:pt x="289" y="872"/>
                    <a:pt x="291" y="874"/>
                  </a:cubicBezTo>
                  <a:cubicBezTo>
                    <a:pt x="290" y="875"/>
                    <a:pt x="290" y="876"/>
                    <a:pt x="289" y="877"/>
                  </a:cubicBezTo>
                  <a:cubicBezTo>
                    <a:pt x="289" y="878"/>
                    <a:pt x="291" y="880"/>
                    <a:pt x="292" y="879"/>
                  </a:cubicBezTo>
                  <a:cubicBezTo>
                    <a:pt x="292" y="878"/>
                    <a:pt x="293" y="877"/>
                    <a:pt x="294" y="876"/>
                  </a:cubicBezTo>
                  <a:cubicBezTo>
                    <a:pt x="301" y="883"/>
                    <a:pt x="312" y="891"/>
                    <a:pt x="320" y="886"/>
                  </a:cubicBezTo>
                  <a:cubicBezTo>
                    <a:pt x="332" y="879"/>
                    <a:pt x="327" y="857"/>
                    <a:pt x="320" y="848"/>
                  </a:cubicBezTo>
                  <a:cubicBezTo>
                    <a:pt x="286" y="804"/>
                    <a:pt x="345" y="809"/>
                    <a:pt x="358" y="784"/>
                  </a:cubicBezTo>
                  <a:cubicBezTo>
                    <a:pt x="360" y="781"/>
                    <a:pt x="361" y="775"/>
                    <a:pt x="361" y="772"/>
                  </a:cubicBezTo>
                  <a:cubicBezTo>
                    <a:pt x="364" y="759"/>
                    <a:pt x="381" y="760"/>
                    <a:pt x="389" y="768"/>
                  </a:cubicBezTo>
                  <a:cubicBezTo>
                    <a:pt x="389" y="769"/>
                    <a:pt x="388" y="769"/>
                    <a:pt x="388" y="770"/>
                  </a:cubicBezTo>
                  <a:cubicBezTo>
                    <a:pt x="387" y="772"/>
                    <a:pt x="390" y="773"/>
                    <a:pt x="391" y="772"/>
                  </a:cubicBezTo>
                  <a:cubicBezTo>
                    <a:pt x="391" y="771"/>
                    <a:pt x="391" y="771"/>
                    <a:pt x="391" y="771"/>
                  </a:cubicBezTo>
                  <a:cubicBezTo>
                    <a:pt x="392" y="773"/>
                    <a:pt x="393" y="775"/>
                    <a:pt x="393" y="778"/>
                  </a:cubicBezTo>
                  <a:cubicBezTo>
                    <a:pt x="393" y="781"/>
                    <a:pt x="394" y="786"/>
                    <a:pt x="397" y="788"/>
                  </a:cubicBezTo>
                  <a:cubicBezTo>
                    <a:pt x="399" y="790"/>
                    <a:pt x="403" y="794"/>
                    <a:pt x="408" y="798"/>
                  </a:cubicBezTo>
                  <a:cubicBezTo>
                    <a:pt x="406" y="801"/>
                    <a:pt x="404" y="805"/>
                    <a:pt x="402" y="809"/>
                  </a:cubicBezTo>
                  <a:cubicBezTo>
                    <a:pt x="402" y="810"/>
                    <a:pt x="404" y="813"/>
                    <a:pt x="405" y="811"/>
                  </a:cubicBezTo>
                  <a:cubicBezTo>
                    <a:pt x="408" y="808"/>
                    <a:pt x="410" y="805"/>
                    <a:pt x="412" y="802"/>
                  </a:cubicBezTo>
                  <a:cubicBezTo>
                    <a:pt x="416" y="806"/>
                    <a:pt x="420" y="809"/>
                    <a:pt x="422" y="809"/>
                  </a:cubicBezTo>
                  <a:cubicBezTo>
                    <a:pt x="440" y="809"/>
                    <a:pt x="438" y="815"/>
                    <a:pt x="441" y="833"/>
                  </a:cubicBezTo>
                  <a:cubicBezTo>
                    <a:pt x="444" y="852"/>
                    <a:pt x="449" y="876"/>
                    <a:pt x="445" y="895"/>
                  </a:cubicBezTo>
                  <a:cubicBezTo>
                    <a:pt x="445" y="895"/>
                    <a:pt x="445" y="895"/>
                    <a:pt x="445" y="895"/>
                  </a:cubicBezTo>
                  <a:cubicBezTo>
                    <a:pt x="437" y="902"/>
                    <a:pt x="433" y="907"/>
                    <a:pt x="436" y="894"/>
                  </a:cubicBezTo>
                  <a:cubicBezTo>
                    <a:pt x="436" y="893"/>
                    <a:pt x="436" y="892"/>
                    <a:pt x="435" y="892"/>
                  </a:cubicBezTo>
                  <a:cubicBezTo>
                    <a:pt x="432" y="892"/>
                    <a:pt x="430" y="892"/>
                    <a:pt x="428" y="891"/>
                  </a:cubicBezTo>
                  <a:cubicBezTo>
                    <a:pt x="429" y="888"/>
                    <a:pt x="430" y="886"/>
                    <a:pt x="431" y="883"/>
                  </a:cubicBezTo>
                  <a:cubicBezTo>
                    <a:pt x="431" y="882"/>
                    <a:pt x="430" y="881"/>
                    <a:pt x="429" y="882"/>
                  </a:cubicBezTo>
                  <a:cubicBezTo>
                    <a:pt x="426" y="886"/>
                    <a:pt x="423" y="890"/>
                    <a:pt x="420" y="895"/>
                  </a:cubicBezTo>
                  <a:cubicBezTo>
                    <a:pt x="420" y="896"/>
                    <a:pt x="421" y="897"/>
                    <a:pt x="422" y="897"/>
                  </a:cubicBezTo>
                  <a:cubicBezTo>
                    <a:pt x="432" y="898"/>
                    <a:pt x="434" y="902"/>
                    <a:pt x="428" y="909"/>
                  </a:cubicBezTo>
                  <a:cubicBezTo>
                    <a:pt x="428" y="911"/>
                    <a:pt x="430" y="912"/>
                    <a:pt x="431" y="911"/>
                  </a:cubicBezTo>
                  <a:cubicBezTo>
                    <a:pt x="439" y="904"/>
                    <a:pt x="442" y="905"/>
                    <a:pt x="443" y="906"/>
                  </a:cubicBezTo>
                  <a:cubicBezTo>
                    <a:pt x="440" y="910"/>
                    <a:pt x="437" y="915"/>
                    <a:pt x="435" y="919"/>
                  </a:cubicBezTo>
                  <a:cubicBezTo>
                    <a:pt x="434" y="921"/>
                    <a:pt x="437" y="922"/>
                    <a:pt x="438" y="920"/>
                  </a:cubicBezTo>
                  <a:cubicBezTo>
                    <a:pt x="445" y="910"/>
                    <a:pt x="445" y="910"/>
                    <a:pt x="446" y="906"/>
                  </a:cubicBezTo>
                  <a:cubicBezTo>
                    <a:pt x="448" y="904"/>
                    <a:pt x="450" y="902"/>
                    <a:pt x="454" y="896"/>
                  </a:cubicBezTo>
                  <a:cubicBezTo>
                    <a:pt x="475" y="864"/>
                    <a:pt x="446" y="919"/>
                    <a:pt x="443" y="925"/>
                  </a:cubicBezTo>
                  <a:cubicBezTo>
                    <a:pt x="442" y="927"/>
                    <a:pt x="445" y="929"/>
                    <a:pt x="446" y="927"/>
                  </a:cubicBezTo>
                  <a:cubicBezTo>
                    <a:pt x="453" y="917"/>
                    <a:pt x="460" y="907"/>
                    <a:pt x="467" y="898"/>
                  </a:cubicBezTo>
                  <a:cubicBezTo>
                    <a:pt x="461" y="905"/>
                    <a:pt x="456" y="924"/>
                    <a:pt x="451" y="933"/>
                  </a:cubicBezTo>
                  <a:cubicBezTo>
                    <a:pt x="450" y="935"/>
                    <a:pt x="453" y="937"/>
                    <a:pt x="454" y="935"/>
                  </a:cubicBezTo>
                  <a:cubicBezTo>
                    <a:pt x="488" y="890"/>
                    <a:pt x="467" y="925"/>
                    <a:pt x="461" y="940"/>
                  </a:cubicBezTo>
                  <a:cubicBezTo>
                    <a:pt x="460" y="942"/>
                    <a:pt x="462" y="943"/>
                    <a:pt x="463" y="942"/>
                  </a:cubicBezTo>
                  <a:cubicBezTo>
                    <a:pt x="470" y="936"/>
                    <a:pt x="476" y="930"/>
                    <a:pt x="482" y="923"/>
                  </a:cubicBezTo>
                  <a:cubicBezTo>
                    <a:pt x="480" y="934"/>
                    <a:pt x="476" y="945"/>
                    <a:pt x="470" y="954"/>
                  </a:cubicBezTo>
                  <a:cubicBezTo>
                    <a:pt x="469" y="956"/>
                    <a:pt x="472" y="958"/>
                    <a:pt x="474" y="956"/>
                  </a:cubicBezTo>
                  <a:cubicBezTo>
                    <a:pt x="503" y="915"/>
                    <a:pt x="484" y="949"/>
                    <a:pt x="478" y="959"/>
                  </a:cubicBezTo>
                  <a:cubicBezTo>
                    <a:pt x="477" y="961"/>
                    <a:pt x="480" y="963"/>
                    <a:pt x="481" y="961"/>
                  </a:cubicBezTo>
                  <a:cubicBezTo>
                    <a:pt x="491" y="952"/>
                    <a:pt x="522" y="920"/>
                    <a:pt x="487" y="964"/>
                  </a:cubicBezTo>
                  <a:cubicBezTo>
                    <a:pt x="485" y="965"/>
                    <a:pt x="488" y="968"/>
                    <a:pt x="489" y="966"/>
                  </a:cubicBezTo>
                  <a:cubicBezTo>
                    <a:pt x="509" y="946"/>
                    <a:pt x="510" y="950"/>
                    <a:pt x="496" y="974"/>
                  </a:cubicBezTo>
                  <a:cubicBezTo>
                    <a:pt x="495" y="976"/>
                    <a:pt x="497" y="977"/>
                    <a:pt x="499" y="976"/>
                  </a:cubicBezTo>
                  <a:cubicBezTo>
                    <a:pt x="526" y="955"/>
                    <a:pt x="515" y="968"/>
                    <a:pt x="504" y="985"/>
                  </a:cubicBezTo>
                  <a:cubicBezTo>
                    <a:pt x="503" y="987"/>
                    <a:pt x="506" y="989"/>
                    <a:pt x="507" y="987"/>
                  </a:cubicBezTo>
                  <a:cubicBezTo>
                    <a:pt x="519" y="970"/>
                    <a:pt x="521" y="971"/>
                    <a:pt x="514" y="990"/>
                  </a:cubicBezTo>
                  <a:cubicBezTo>
                    <a:pt x="513" y="992"/>
                    <a:pt x="515" y="993"/>
                    <a:pt x="517" y="992"/>
                  </a:cubicBezTo>
                  <a:cubicBezTo>
                    <a:pt x="532" y="979"/>
                    <a:pt x="537" y="980"/>
                    <a:pt x="530" y="993"/>
                  </a:cubicBezTo>
                  <a:cubicBezTo>
                    <a:pt x="529" y="995"/>
                    <a:pt x="532" y="997"/>
                    <a:pt x="533" y="995"/>
                  </a:cubicBezTo>
                  <a:cubicBezTo>
                    <a:pt x="544" y="983"/>
                    <a:pt x="548" y="984"/>
                    <a:pt x="543" y="997"/>
                  </a:cubicBezTo>
                  <a:cubicBezTo>
                    <a:pt x="543" y="998"/>
                    <a:pt x="545" y="1000"/>
                    <a:pt x="546" y="999"/>
                  </a:cubicBezTo>
                  <a:cubicBezTo>
                    <a:pt x="551" y="988"/>
                    <a:pt x="554" y="988"/>
                    <a:pt x="556" y="997"/>
                  </a:cubicBezTo>
                  <a:cubicBezTo>
                    <a:pt x="556" y="999"/>
                    <a:pt x="557" y="1000"/>
                    <a:pt x="559" y="999"/>
                  </a:cubicBezTo>
                  <a:cubicBezTo>
                    <a:pt x="566" y="991"/>
                    <a:pt x="569" y="992"/>
                    <a:pt x="567" y="1002"/>
                  </a:cubicBezTo>
                  <a:cubicBezTo>
                    <a:pt x="567" y="1004"/>
                    <a:pt x="569" y="1005"/>
                    <a:pt x="570" y="1003"/>
                  </a:cubicBezTo>
                  <a:cubicBezTo>
                    <a:pt x="582" y="993"/>
                    <a:pt x="586" y="993"/>
                    <a:pt x="583" y="1004"/>
                  </a:cubicBezTo>
                  <a:cubicBezTo>
                    <a:pt x="583" y="1005"/>
                    <a:pt x="585" y="1006"/>
                    <a:pt x="586" y="1005"/>
                  </a:cubicBezTo>
                  <a:cubicBezTo>
                    <a:pt x="597" y="999"/>
                    <a:pt x="595" y="999"/>
                    <a:pt x="588" y="1009"/>
                  </a:cubicBezTo>
                  <a:cubicBezTo>
                    <a:pt x="587" y="1011"/>
                    <a:pt x="590" y="1013"/>
                    <a:pt x="591" y="1012"/>
                  </a:cubicBezTo>
                  <a:cubicBezTo>
                    <a:pt x="596" y="1006"/>
                    <a:pt x="606" y="990"/>
                    <a:pt x="603" y="1006"/>
                  </a:cubicBezTo>
                  <a:cubicBezTo>
                    <a:pt x="602" y="1008"/>
                    <a:pt x="604" y="1009"/>
                    <a:pt x="605" y="1009"/>
                  </a:cubicBezTo>
                  <a:cubicBezTo>
                    <a:pt x="614" y="1005"/>
                    <a:pt x="625" y="997"/>
                    <a:pt x="616" y="1016"/>
                  </a:cubicBezTo>
                  <a:cubicBezTo>
                    <a:pt x="615" y="1018"/>
                    <a:pt x="617" y="1020"/>
                    <a:pt x="619" y="1018"/>
                  </a:cubicBezTo>
                  <a:cubicBezTo>
                    <a:pt x="624" y="1013"/>
                    <a:pt x="635" y="992"/>
                    <a:pt x="630" y="1011"/>
                  </a:cubicBezTo>
                  <a:cubicBezTo>
                    <a:pt x="630" y="1013"/>
                    <a:pt x="632" y="1014"/>
                    <a:pt x="633" y="1013"/>
                  </a:cubicBezTo>
                  <a:cubicBezTo>
                    <a:pt x="644" y="1005"/>
                    <a:pt x="655" y="994"/>
                    <a:pt x="650" y="1015"/>
                  </a:cubicBezTo>
                  <a:cubicBezTo>
                    <a:pt x="649" y="1016"/>
                    <a:pt x="652" y="1018"/>
                    <a:pt x="653" y="1016"/>
                  </a:cubicBezTo>
                  <a:cubicBezTo>
                    <a:pt x="653" y="1016"/>
                    <a:pt x="674" y="986"/>
                    <a:pt x="663" y="1009"/>
                  </a:cubicBezTo>
                  <a:cubicBezTo>
                    <a:pt x="662" y="1011"/>
                    <a:pt x="664" y="1013"/>
                    <a:pt x="666" y="1012"/>
                  </a:cubicBezTo>
                  <a:cubicBezTo>
                    <a:pt x="670" y="1008"/>
                    <a:pt x="683" y="990"/>
                    <a:pt x="677" y="1005"/>
                  </a:cubicBezTo>
                  <a:cubicBezTo>
                    <a:pt x="676" y="1006"/>
                    <a:pt x="678" y="1008"/>
                    <a:pt x="680" y="1007"/>
                  </a:cubicBezTo>
                  <a:cubicBezTo>
                    <a:pt x="685" y="1004"/>
                    <a:pt x="702" y="988"/>
                    <a:pt x="696" y="1003"/>
                  </a:cubicBezTo>
                  <a:cubicBezTo>
                    <a:pt x="696" y="1005"/>
                    <a:pt x="698" y="1006"/>
                    <a:pt x="699" y="1005"/>
                  </a:cubicBezTo>
                  <a:cubicBezTo>
                    <a:pt x="701" y="1004"/>
                    <a:pt x="702" y="1003"/>
                    <a:pt x="704" y="1002"/>
                  </a:cubicBezTo>
                  <a:cubicBezTo>
                    <a:pt x="705" y="1001"/>
                    <a:pt x="705" y="1000"/>
                    <a:pt x="704" y="999"/>
                  </a:cubicBezTo>
                  <a:cubicBezTo>
                    <a:pt x="704" y="998"/>
                    <a:pt x="703" y="998"/>
                    <a:pt x="703" y="997"/>
                  </a:cubicBezTo>
                  <a:cubicBezTo>
                    <a:pt x="704" y="996"/>
                    <a:pt x="704" y="994"/>
                    <a:pt x="703" y="991"/>
                  </a:cubicBezTo>
                  <a:cubicBezTo>
                    <a:pt x="704" y="990"/>
                    <a:pt x="702" y="988"/>
                    <a:pt x="701" y="989"/>
                  </a:cubicBezTo>
                  <a:cubicBezTo>
                    <a:pt x="696" y="992"/>
                    <a:pt x="680" y="1008"/>
                    <a:pt x="686" y="993"/>
                  </a:cubicBezTo>
                  <a:cubicBezTo>
                    <a:pt x="686" y="991"/>
                    <a:pt x="684" y="990"/>
                    <a:pt x="682" y="991"/>
                  </a:cubicBezTo>
                  <a:cubicBezTo>
                    <a:pt x="675" y="999"/>
                    <a:pt x="667" y="1011"/>
                    <a:pt x="674" y="993"/>
                  </a:cubicBezTo>
                  <a:cubicBezTo>
                    <a:pt x="675" y="991"/>
                    <a:pt x="673" y="989"/>
                    <a:pt x="671" y="991"/>
                  </a:cubicBezTo>
                  <a:cubicBezTo>
                    <a:pt x="659" y="1002"/>
                    <a:pt x="655" y="1011"/>
                    <a:pt x="658" y="993"/>
                  </a:cubicBezTo>
                  <a:cubicBezTo>
                    <a:pt x="658" y="991"/>
                    <a:pt x="656" y="990"/>
                    <a:pt x="655" y="991"/>
                  </a:cubicBezTo>
                  <a:cubicBezTo>
                    <a:pt x="648" y="997"/>
                    <a:pt x="634" y="1013"/>
                    <a:pt x="639" y="995"/>
                  </a:cubicBezTo>
                  <a:cubicBezTo>
                    <a:pt x="639" y="993"/>
                    <a:pt x="637" y="991"/>
                    <a:pt x="635" y="993"/>
                  </a:cubicBezTo>
                  <a:cubicBezTo>
                    <a:pt x="625" y="1006"/>
                    <a:pt x="622" y="1013"/>
                    <a:pt x="629" y="995"/>
                  </a:cubicBezTo>
                  <a:cubicBezTo>
                    <a:pt x="630" y="992"/>
                    <a:pt x="627" y="992"/>
                    <a:pt x="626" y="993"/>
                  </a:cubicBezTo>
                  <a:cubicBezTo>
                    <a:pt x="610" y="1004"/>
                    <a:pt x="605" y="1004"/>
                    <a:pt x="610" y="993"/>
                  </a:cubicBezTo>
                  <a:cubicBezTo>
                    <a:pt x="610" y="991"/>
                    <a:pt x="608" y="990"/>
                    <a:pt x="606" y="991"/>
                  </a:cubicBezTo>
                  <a:cubicBezTo>
                    <a:pt x="599" y="997"/>
                    <a:pt x="593" y="1010"/>
                    <a:pt x="601" y="995"/>
                  </a:cubicBezTo>
                  <a:cubicBezTo>
                    <a:pt x="602" y="993"/>
                    <a:pt x="600" y="991"/>
                    <a:pt x="599" y="992"/>
                  </a:cubicBezTo>
                  <a:cubicBezTo>
                    <a:pt x="592" y="997"/>
                    <a:pt x="588" y="1001"/>
                    <a:pt x="587" y="991"/>
                  </a:cubicBezTo>
                  <a:cubicBezTo>
                    <a:pt x="587" y="989"/>
                    <a:pt x="585" y="988"/>
                    <a:pt x="584" y="989"/>
                  </a:cubicBezTo>
                  <a:cubicBezTo>
                    <a:pt x="585" y="989"/>
                    <a:pt x="571" y="1001"/>
                    <a:pt x="574" y="990"/>
                  </a:cubicBezTo>
                  <a:cubicBezTo>
                    <a:pt x="574" y="988"/>
                    <a:pt x="573" y="987"/>
                    <a:pt x="571" y="988"/>
                  </a:cubicBezTo>
                  <a:cubicBezTo>
                    <a:pt x="565" y="993"/>
                    <a:pt x="562" y="992"/>
                    <a:pt x="561" y="983"/>
                  </a:cubicBezTo>
                  <a:cubicBezTo>
                    <a:pt x="561" y="981"/>
                    <a:pt x="559" y="980"/>
                    <a:pt x="558" y="981"/>
                  </a:cubicBezTo>
                  <a:cubicBezTo>
                    <a:pt x="549" y="990"/>
                    <a:pt x="547" y="992"/>
                    <a:pt x="551" y="978"/>
                  </a:cubicBezTo>
                  <a:cubicBezTo>
                    <a:pt x="552" y="976"/>
                    <a:pt x="550" y="975"/>
                    <a:pt x="548" y="976"/>
                  </a:cubicBezTo>
                  <a:cubicBezTo>
                    <a:pt x="539" y="983"/>
                    <a:pt x="535" y="990"/>
                    <a:pt x="538" y="977"/>
                  </a:cubicBezTo>
                  <a:cubicBezTo>
                    <a:pt x="539" y="975"/>
                    <a:pt x="537" y="974"/>
                    <a:pt x="536" y="975"/>
                  </a:cubicBezTo>
                  <a:cubicBezTo>
                    <a:pt x="519" y="984"/>
                    <a:pt x="523" y="981"/>
                    <a:pt x="529" y="964"/>
                  </a:cubicBezTo>
                  <a:cubicBezTo>
                    <a:pt x="529" y="962"/>
                    <a:pt x="527" y="961"/>
                    <a:pt x="526" y="962"/>
                  </a:cubicBezTo>
                  <a:cubicBezTo>
                    <a:pt x="503" y="985"/>
                    <a:pt x="519" y="969"/>
                    <a:pt x="525" y="955"/>
                  </a:cubicBezTo>
                  <a:cubicBezTo>
                    <a:pt x="526" y="953"/>
                    <a:pt x="524" y="951"/>
                    <a:pt x="522" y="952"/>
                  </a:cubicBezTo>
                  <a:cubicBezTo>
                    <a:pt x="496" y="975"/>
                    <a:pt x="512" y="955"/>
                    <a:pt x="517" y="940"/>
                  </a:cubicBezTo>
                  <a:cubicBezTo>
                    <a:pt x="518" y="938"/>
                    <a:pt x="516" y="937"/>
                    <a:pt x="514" y="938"/>
                  </a:cubicBezTo>
                  <a:cubicBezTo>
                    <a:pt x="509" y="942"/>
                    <a:pt x="506" y="945"/>
                    <a:pt x="503" y="948"/>
                  </a:cubicBezTo>
                  <a:cubicBezTo>
                    <a:pt x="505" y="944"/>
                    <a:pt x="508" y="940"/>
                    <a:pt x="511" y="933"/>
                  </a:cubicBezTo>
                  <a:cubicBezTo>
                    <a:pt x="512" y="932"/>
                    <a:pt x="509" y="930"/>
                    <a:pt x="508" y="931"/>
                  </a:cubicBezTo>
                  <a:cubicBezTo>
                    <a:pt x="484" y="952"/>
                    <a:pt x="488" y="954"/>
                    <a:pt x="498" y="928"/>
                  </a:cubicBezTo>
                  <a:cubicBezTo>
                    <a:pt x="499" y="926"/>
                    <a:pt x="496" y="925"/>
                    <a:pt x="495" y="926"/>
                  </a:cubicBezTo>
                  <a:cubicBezTo>
                    <a:pt x="465" y="954"/>
                    <a:pt x="482" y="939"/>
                    <a:pt x="491" y="914"/>
                  </a:cubicBezTo>
                  <a:cubicBezTo>
                    <a:pt x="492" y="912"/>
                    <a:pt x="490" y="911"/>
                    <a:pt x="488" y="912"/>
                  </a:cubicBezTo>
                  <a:cubicBezTo>
                    <a:pt x="462" y="937"/>
                    <a:pt x="472" y="927"/>
                    <a:pt x="480" y="902"/>
                  </a:cubicBezTo>
                  <a:cubicBezTo>
                    <a:pt x="481" y="901"/>
                    <a:pt x="478" y="899"/>
                    <a:pt x="477" y="901"/>
                  </a:cubicBezTo>
                  <a:cubicBezTo>
                    <a:pt x="445" y="939"/>
                    <a:pt x="469" y="913"/>
                    <a:pt x="477" y="888"/>
                  </a:cubicBezTo>
                  <a:cubicBezTo>
                    <a:pt x="477" y="886"/>
                    <a:pt x="475" y="885"/>
                    <a:pt x="474" y="886"/>
                  </a:cubicBezTo>
                  <a:cubicBezTo>
                    <a:pt x="465" y="895"/>
                    <a:pt x="457" y="905"/>
                    <a:pt x="450" y="915"/>
                  </a:cubicBezTo>
                  <a:cubicBezTo>
                    <a:pt x="459" y="902"/>
                    <a:pt x="465" y="887"/>
                    <a:pt x="472" y="872"/>
                  </a:cubicBezTo>
                  <a:cubicBezTo>
                    <a:pt x="472" y="870"/>
                    <a:pt x="470" y="868"/>
                    <a:pt x="469" y="870"/>
                  </a:cubicBezTo>
                  <a:cubicBezTo>
                    <a:pt x="462" y="879"/>
                    <a:pt x="455" y="888"/>
                    <a:pt x="449" y="898"/>
                  </a:cubicBezTo>
                  <a:cubicBezTo>
                    <a:pt x="449" y="897"/>
                    <a:pt x="449" y="897"/>
                    <a:pt x="449" y="896"/>
                  </a:cubicBezTo>
                  <a:cubicBezTo>
                    <a:pt x="450" y="895"/>
                    <a:pt x="449" y="894"/>
                    <a:pt x="449" y="894"/>
                  </a:cubicBezTo>
                  <a:cubicBezTo>
                    <a:pt x="452" y="875"/>
                    <a:pt x="450" y="853"/>
                    <a:pt x="445" y="832"/>
                  </a:cubicBezTo>
                  <a:cubicBezTo>
                    <a:pt x="451" y="819"/>
                    <a:pt x="457" y="807"/>
                    <a:pt x="464" y="795"/>
                  </a:cubicBezTo>
                  <a:cubicBezTo>
                    <a:pt x="471" y="786"/>
                    <a:pt x="478" y="778"/>
                    <a:pt x="485" y="769"/>
                  </a:cubicBezTo>
                  <a:cubicBezTo>
                    <a:pt x="473" y="788"/>
                    <a:pt x="463" y="808"/>
                    <a:pt x="454" y="829"/>
                  </a:cubicBezTo>
                  <a:cubicBezTo>
                    <a:pt x="453" y="829"/>
                    <a:pt x="453" y="830"/>
                    <a:pt x="452" y="830"/>
                  </a:cubicBezTo>
                  <a:cubicBezTo>
                    <a:pt x="452" y="831"/>
                    <a:pt x="452" y="831"/>
                    <a:pt x="453" y="831"/>
                  </a:cubicBezTo>
                  <a:cubicBezTo>
                    <a:pt x="453" y="831"/>
                    <a:pt x="453" y="831"/>
                    <a:pt x="453" y="830"/>
                  </a:cubicBezTo>
                  <a:cubicBezTo>
                    <a:pt x="453" y="831"/>
                    <a:pt x="453" y="831"/>
                    <a:pt x="453" y="832"/>
                  </a:cubicBezTo>
                  <a:cubicBezTo>
                    <a:pt x="452" y="833"/>
                    <a:pt x="454" y="834"/>
                    <a:pt x="455" y="833"/>
                  </a:cubicBezTo>
                  <a:cubicBezTo>
                    <a:pt x="457" y="831"/>
                    <a:pt x="460" y="828"/>
                    <a:pt x="462" y="826"/>
                  </a:cubicBezTo>
                  <a:cubicBezTo>
                    <a:pt x="457" y="835"/>
                    <a:pt x="453" y="845"/>
                    <a:pt x="449" y="855"/>
                  </a:cubicBezTo>
                  <a:cubicBezTo>
                    <a:pt x="449" y="856"/>
                    <a:pt x="451" y="857"/>
                    <a:pt x="452" y="856"/>
                  </a:cubicBezTo>
                  <a:cubicBezTo>
                    <a:pt x="468" y="838"/>
                    <a:pt x="483" y="820"/>
                    <a:pt x="498" y="801"/>
                  </a:cubicBezTo>
                  <a:cubicBezTo>
                    <a:pt x="482" y="824"/>
                    <a:pt x="467" y="848"/>
                    <a:pt x="453" y="872"/>
                  </a:cubicBezTo>
                  <a:cubicBezTo>
                    <a:pt x="452" y="874"/>
                    <a:pt x="454" y="875"/>
                    <a:pt x="455" y="873"/>
                  </a:cubicBezTo>
                  <a:cubicBezTo>
                    <a:pt x="481" y="834"/>
                    <a:pt x="512" y="799"/>
                    <a:pt x="543" y="763"/>
                  </a:cubicBezTo>
                  <a:cubicBezTo>
                    <a:pt x="548" y="757"/>
                    <a:pt x="553" y="750"/>
                    <a:pt x="558" y="744"/>
                  </a:cubicBezTo>
                  <a:cubicBezTo>
                    <a:pt x="553" y="752"/>
                    <a:pt x="547" y="759"/>
                    <a:pt x="542" y="767"/>
                  </a:cubicBezTo>
                  <a:cubicBezTo>
                    <a:pt x="541" y="768"/>
                    <a:pt x="543" y="770"/>
                    <a:pt x="544" y="769"/>
                  </a:cubicBezTo>
                  <a:cubicBezTo>
                    <a:pt x="561" y="752"/>
                    <a:pt x="577" y="734"/>
                    <a:pt x="592" y="716"/>
                  </a:cubicBezTo>
                  <a:cubicBezTo>
                    <a:pt x="583" y="728"/>
                    <a:pt x="575" y="741"/>
                    <a:pt x="568" y="754"/>
                  </a:cubicBezTo>
                  <a:cubicBezTo>
                    <a:pt x="567" y="755"/>
                    <a:pt x="569" y="757"/>
                    <a:pt x="570" y="756"/>
                  </a:cubicBezTo>
                  <a:cubicBezTo>
                    <a:pt x="593" y="732"/>
                    <a:pt x="611" y="705"/>
                    <a:pt x="632" y="679"/>
                  </a:cubicBezTo>
                  <a:cubicBezTo>
                    <a:pt x="624" y="688"/>
                    <a:pt x="603" y="718"/>
                    <a:pt x="593" y="736"/>
                  </a:cubicBezTo>
                  <a:cubicBezTo>
                    <a:pt x="592" y="738"/>
                    <a:pt x="595" y="739"/>
                    <a:pt x="596" y="738"/>
                  </a:cubicBezTo>
                  <a:cubicBezTo>
                    <a:pt x="618" y="720"/>
                    <a:pt x="620" y="714"/>
                    <a:pt x="606" y="742"/>
                  </a:cubicBezTo>
                  <a:cubicBezTo>
                    <a:pt x="605" y="744"/>
                    <a:pt x="607" y="746"/>
                    <a:pt x="609" y="745"/>
                  </a:cubicBezTo>
                  <a:cubicBezTo>
                    <a:pt x="617" y="737"/>
                    <a:pt x="631" y="717"/>
                    <a:pt x="622" y="743"/>
                  </a:cubicBezTo>
                  <a:cubicBezTo>
                    <a:pt x="622" y="744"/>
                    <a:pt x="624" y="746"/>
                    <a:pt x="625" y="745"/>
                  </a:cubicBezTo>
                  <a:cubicBezTo>
                    <a:pt x="626" y="743"/>
                    <a:pt x="632" y="736"/>
                    <a:pt x="636" y="730"/>
                  </a:cubicBezTo>
                  <a:cubicBezTo>
                    <a:pt x="636" y="730"/>
                    <a:pt x="636" y="730"/>
                    <a:pt x="636" y="730"/>
                  </a:cubicBezTo>
                  <a:cubicBezTo>
                    <a:pt x="639" y="728"/>
                    <a:pt x="641" y="726"/>
                    <a:pt x="643" y="724"/>
                  </a:cubicBezTo>
                  <a:cubicBezTo>
                    <a:pt x="644" y="722"/>
                    <a:pt x="642" y="719"/>
                    <a:pt x="640" y="721"/>
                  </a:cubicBezTo>
                  <a:cubicBezTo>
                    <a:pt x="639" y="723"/>
                    <a:pt x="638" y="724"/>
                    <a:pt x="637" y="726"/>
                  </a:cubicBezTo>
                  <a:cubicBezTo>
                    <a:pt x="636" y="726"/>
                    <a:pt x="635" y="727"/>
                    <a:pt x="634" y="728"/>
                  </a:cubicBezTo>
                  <a:cubicBezTo>
                    <a:pt x="633" y="728"/>
                    <a:pt x="633" y="729"/>
                    <a:pt x="634" y="729"/>
                  </a:cubicBezTo>
                  <a:cubicBezTo>
                    <a:pt x="630" y="734"/>
                    <a:pt x="629" y="734"/>
                    <a:pt x="634" y="721"/>
                  </a:cubicBezTo>
                  <a:cubicBezTo>
                    <a:pt x="634" y="719"/>
                    <a:pt x="632" y="718"/>
                    <a:pt x="631" y="719"/>
                  </a:cubicBezTo>
                  <a:cubicBezTo>
                    <a:pt x="608" y="738"/>
                    <a:pt x="613" y="735"/>
                    <a:pt x="627" y="712"/>
                  </a:cubicBezTo>
                  <a:cubicBezTo>
                    <a:pt x="628" y="710"/>
                    <a:pt x="626" y="709"/>
                    <a:pt x="624" y="710"/>
                  </a:cubicBezTo>
                  <a:cubicBezTo>
                    <a:pt x="616" y="717"/>
                    <a:pt x="591" y="743"/>
                    <a:pt x="611" y="713"/>
                  </a:cubicBezTo>
                  <a:cubicBezTo>
                    <a:pt x="622" y="698"/>
                    <a:pt x="634" y="684"/>
                    <a:pt x="643" y="667"/>
                  </a:cubicBezTo>
                  <a:cubicBezTo>
                    <a:pt x="644" y="665"/>
                    <a:pt x="642" y="663"/>
                    <a:pt x="641" y="665"/>
                  </a:cubicBezTo>
                  <a:cubicBezTo>
                    <a:pt x="621" y="685"/>
                    <a:pt x="605" y="708"/>
                    <a:pt x="588" y="731"/>
                  </a:cubicBezTo>
                  <a:cubicBezTo>
                    <a:pt x="604" y="709"/>
                    <a:pt x="621" y="684"/>
                    <a:pt x="635" y="662"/>
                  </a:cubicBezTo>
                  <a:cubicBezTo>
                    <a:pt x="636" y="660"/>
                    <a:pt x="633" y="659"/>
                    <a:pt x="632" y="660"/>
                  </a:cubicBezTo>
                  <a:cubicBezTo>
                    <a:pt x="610" y="689"/>
                    <a:pt x="588" y="718"/>
                    <a:pt x="564" y="745"/>
                  </a:cubicBezTo>
                  <a:cubicBezTo>
                    <a:pt x="547" y="764"/>
                    <a:pt x="554" y="756"/>
                    <a:pt x="562" y="744"/>
                  </a:cubicBezTo>
                  <a:cubicBezTo>
                    <a:pt x="569" y="733"/>
                    <a:pt x="575" y="722"/>
                    <a:pt x="582" y="711"/>
                  </a:cubicBezTo>
                  <a:cubicBezTo>
                    <a:pt x="595" y="693"/>
                    <a:pt x="607" y="674"/>
                    <a:pt x="620" y="655"/>
                  </a:cubicBezTo>
                  <a:cubicBezTo>
                    <a:pt x="621" y="654"/>
                    <a:pt x="619" y="652"/>
                    <a:pt x="618" y="653"/>
                  </a:cubicBezTo>
                  <a:cubicBezTo>
                    <a:pt x="602" y="673"/>
                    <a:pt x="589" y="694"/>
                    <a:pt x="576" y="715"/>
                  </a:cubicBezTo>
                  <a:cubicBezTo>
                    <a:pt x="571" y="722"/>
                    <a:pt x="566" y="729"/>
                    <a:pt x="560" y="736"/>
                  </a:cubicBezTo>
                  <a:cubicBezTo>
                    <a:pt x="538" y="765"/>
                    <a:pt x="513" y="792"/>
                    <a:pt x="490" y="821"/>
                  </a:cubicBezTo>
                  <a:cubicBezTo>
                    <a:pt x="486" y="825"/>
                    <a:pt x="475" y="841"/>
                    <a:pt x="469" y="851"/>
                  </a:cubicBezTo>
                  <a:cubicBezTo>
                    <a:pt x="470" y="850"/>
                    <a:pt x="471" y="849"/>
                    <a:pt x="472" y="847"/>
                  </a:cubicBezTo>
                  <a:cubicBezTo>
                    <a:pt x="492" y="815"/>
                    <a:pt x="514" y="783"/>
                    <a:pt x="537" y="753"/>
                  </a:cubicBezTo>
                  <a:cubicBezTo>
                    <a:pt x="538" y="751"/>
                    <a:pt x="539" y="750"/>
                    <a:pt x="540" y="749"/>
                  </a:cubicBezTo>
                  <a:cubicBezTo>
                    <a:pt x="569" y="710"/>
                    <a:pt x="598" y="670"/>
                    <a:pt x="627" y="630"/>
                  </a:cubicBezTo>
                  <a:cubicBezTo>
                    <a:pt x="634" y="620"/>
                    <a:pt x="641" y="610"/>
                    <a:pt x="648" y="600"/>
                  </a:cubicBezTo>
                  <a:cubicBezTo>
                    <a:pt x="649" y="601"/>
                    <a:pt x="650" y="601"/>
                    <a:pt x="651" y="600"/>
                  </a:cubicBezTo>
                  <a:cubicBezTo>
                    <a:pt x="674" y="570"/>
                    <a:pt x="692" y="538"/>
                    <a:pt x="714" y="508"/>
                  </a:cubicBezTo>
                  <a:cubicBezTo>
                    <a:pt x="734" y="479"/>
                    <a:pt x="756" y="452"/>
                    <a:pt x="773" y="421"/>
                  </a:cubicBezTo>
                  <a:cubicBezTo>
                    <a:pt x="774" y="423"/>
                    <a:pt x="773" y="427"/>
                    <a:pt x="771" y="434"/>
                  </a:cubicBezTo>
                  <a:cubicBezTo>
                    <a:pt x="761" y="452"/>
                    <a:pt x="747" y="469"/>
                    <a:pt x="734" y="485"/>
                  </a:cubicBezTo>
                  <a:cubicBezTo>
                    <a:pt x="707" y="520"/>
                    <a:pt x="680" y="555"/>
                    <a:pt x="660" y="594"/>
                  </a:cubicBezTo>
                  <a:cubicBezTo>
                    <a:pt x="659" y="595"/>
                    <a:pt x="661" y="597"/>
                    <a:pt x="662" y="596"/>
                  </a:cubicBezTo>
                  <a:cubicBezTo>
                    <a:pt x="680" y="572"/>
                    <a:pt x="699" y="549"/>
                    <a:pt x="717" y="526"/>
                  </a:cubicBezTo>
                  <a:cubicBezTo>
                    <a:pt x="699" y="551"/>
                    <a:pt x="680" y="576"/>
                    <a:pt x="663" y="602"/>
                  </a:cubicBezTo>
                  <a:cubicBezTo>
                    <a:pt x="662" y="603"/>
                    <a:pt x="664" y="605"/>
                    <a:pt x="665" y="604"/>
                  </a:cubicBezTo>
                  <a:cubicBezTo>
                    <a:pt x="712" y="550"/>
                    <a:pt x="747" y="486"/>
                    <a:pt x="798" y="437"/>
                  </a:cubicBezTo>
                  <a:cubicBezTo>
                    <a:pt x="797" y="441"/>
                    <a:pt x="796" y="446"/>
                    <a:pt x="796" y="451"/>
                  </a:cubicBezTo>
                  <a:cubicBezTo>
                    <a:pt x="788" y="463"/>
                    <a:pt x="779" y="475"/>
                    <a:pt x="769" y="487"/>
                  </a:cubicBezTo>
                  <a:cubicBezTo>
                    <a:pt x="757" y="502"/>
                    <a:pt x="743" y="516"/>
                    <a:pt x="730" y="531"/>
                  </a:cubicBezTo>
                  <a:cubicBezTo>
                    <a:pt x="708" y="556"/>
                    <a:pt x="688" y="582"/>
                    <a:pt x="668" y="608"/>
                  </a:cubicBezTo>
                  <a:cubicBezTo>
                    <a:pt x="667" y="610"/>
                    <a:pt x="669" y="611"/>
                    <a:pt x="670" y="610"/>
                  </a:cubicBezTo>
                  <a:cubicBezTo>
                    <a:pt x="690" y="592"/>
                    <a:pt x="693" y="587"/>
                    <a:pt x="679" y="615"/>
                  </a:cubicBezTo>
                  <a:cubicBezTo>
                    <a:pt x="678" y="617"/>
                    <a:pt x="681" y="618"/>
                    <a:pt x="682" y="616"/>
                  </a:cubicBezTo>
                  <a:cubicBezTo>
                    <a:pt x="711" y="577"/>
                    <a:pt x="690" y="613"/>
                    <a:pt x="686" y="623"/>
                  </a:cubicBezTo>
                  <a:cubicBezTo>
                    <a:pt x="685" y="625"/>
                    <a:pt x="687" y="626"/>
                    <a:pt x="688" y="624"/>
                  </a:cubicBezTo>
                  <a:cubicBezTo>
                    <a:pt x="704" y="603"/>
                    <a:pt x="692" y="626"/>
                    <a:pt x="694" y="632"/>
                  </a:cubicBezTo>
                  <a:cubicBezTo>
                    <a:pt x="694" y="633"/>
                    <a:pt x="696" y="634"/>
                    <a:pt x="697" y="633"/>
                  </a:cubicBezTo>
                  <a:cubicBezTo>
                    <a:pt x="697" y="632"/>
                    <a:pt x="698" y="631"/>
                    <a:pt x="699" y="630"/>
                  </a:cubicBezTo>
                  <a:cubicBezTo>
                    <a:pt x="701" y="628"/>
                    <a:pt x="699" y="626"/>
                    <a:pt x="697" y="627"/>
                  </a:cubicBezTo>
                  <a:cubicBezTo>
                    <a:pt x="700" y="620"/>
                    <a:pt x="703" y="612"/>
                    <a:pt x="705" y="605"/>
                  </a:cubicBezTo>
                  <a:cubicBezTo>
                    <a:pt x="705" y="603"/>
                    <a:pt x="703" y="602"/>
                    <a:pt x="702" y="603"/>
                  </a:cubicBezTo>
                  <a:cubicBezTo>
                    <a:pt x="681" y="627"/>
                    <a:pt x="701" y="597"/>
                    <a:pt x="704" y="589"/>
                  </a:cubicBezTo>
                  <a:cubicBezTo>
                    <a:pt x="705" y="587"/>
                    <a:pt x="703" y="586"/>
                    <a:pt x="702" y="587"/>
                  </a:cubicBezTo>
                  <a:cubicBezTo>
                    <a:pt x="679" y="613"/>
                    <a:pt x="691" y="599"/>
                    <a:pt x="698" y="580"/>
                  </a:cubicBezTo>
                  <a:cubicBezTo>
                    <a:pt x="699" y="579"/>
                    <a:pt x="697" y="578"/>
                    <a:pt x="696" y="579"/>
                  </a:cubicBezTo>
                  <a:cubicBezTo>
                    <a:pt x="690" y="586"/>
                    <a:pt x="684" y="593"/>
                    <a:pt x="678" y="599"/>
                  </a:cubicBezTo>
                  <a:cubicBezTo>
                    <a:pt x="686" y="590"/>
                    <a:pt x="694" y="580"/>
                    <a:pt x="702" y="570"/>
                  </a:cubicBezTo>
                  <a:cubicBezTo>
                    <a:pt x="718" y="551"/>
                    <a:pt x="734" y="531"/>
                    <a:pt x="751" y="512"/>
                  </a:cubicBezTo>
                  <a:cubicBezTo>
                    <a:pt x="755" y="508"/>
                    <a:pt x="758" y="504"/>
                    <a:pt x="761" y="500"/>
                  </a:cubicBezTo>
                  <a:cubicBezTo>
                    <a:pt x="748" y="517"/>
                    <a:pt x="736" y="533"/>
                    <a:pt x="723" y="550"/>
                  </a:cubicBezTo>
                  <a:cubicBezTo>
                    <a:pt x="723" y="551"/>
                    <a:pt x="724" y="552"/>
                    <a:pt x="725" y="551"/>
                  </a:cubicBezTo>
                  <a:cubicBezTo>
                    <a:pt x="747" y="523"/>
                    <a:pt x="769" y="494"/>
                    <a:pt x="792" y="466"/>
                  </a:cubicBezTo>
                  <a:cubicBezTo>
                    <a:pt x="799" y="458"/>
                    <a:pt x="812" y="446"/>
                    <a:pt x="816" y="436"/>
                  </a:cubicBezTo>
                  <a:cubicBezTo>
                    <a:pt x="808" y="454"/>
                    <a:pt x="794" y="470"/>
                    <a:pt x="783" y="487"/>
                  </a:cubicBezTo>
                  <a:cubicBezTo>
                    <a:pt x="781" y="489"/>
                    <a:pt x="784" y="490"/>
                    <a:pt x="785" y="489"/>
                  </a:cubicBezTo>
                  <a:cubicBezTo>
                    <a:pt x="795" y="479"/>
                    <a:pt x="805" y="468"/>
                    <a:pt x="814" y="458"/>
                  </a:cubicBezTo>
                  <a:cubicBezTo>
                    <a:pt x="804" y="469"/>
                    <a:pt x="797" y="487"/>
                    <a:pt x="791" y="500"/>
                  </a:cubicBezTo>
                  <a:cubicBezTo>
                    <a:pt x="790" y="501"/>
                    <a:pt x="792" y="503"/>
                    <a:pt x="793" y="502"/>
                  </a:cubicBezTo>
                  <a:cubicBezTo>
                    <a:pt x="797" y="497"/>
                    <a:pt x="823" y="460"/>
                    <a:pt x="805" y="495"/>
                  </a:cubicBezTo>
                  <a:cubicBezTo>
                    <a:pt x="798" y="508"/>
                    <a:pt x="789" y="520"/>
                    <a:pt x="781" y="532"/>
                  </a:cubicBezTo>
                  <a:cubicBezTo>
                    <a:pt x="780" y="534"/>
                    <a:pt x="782" y="536"/>
                    <a:pt x="784" y="534"/>
                  </a:cubicBezTo>
                  <a:cubicBezTo>
                    <a:pt x="789" y="528"/>
                    <a:pt x="812" y="508"/>
                    <a:pt x="812" y="506"/>
                  </a:cubicBezTo>
                  <a:cubicBezTo>
                    <a:pt x="803" y="528"/>
                    <a:pt x="785" y="547"/>
                    <a:pt x="771" y="566"/>
                  </a:cubicBezTo>
                  <a:cubicBezTo>
                    <a:pt x="770" y="568"/>
                    <a:pt x="773" y="570"/>
                    <a:pt x="774" y="568"/>
                  </a:cubicBezTo>
                  <a:cubicBezTo>
                    <a:pt x="786" y="555"/>
                    <a:pt x="824" y="509"/>
                    <a:pt x="799" y="553"/>
                  </a:cubicBezTo>
                  <a:cubicBezTo>
                    <a:pt x="781" y="584"/>
                    <a:pt x="756" y="611"/>
                    <a:pt x="733" y="638"/>
                  </a:cubicBezTo>
                  <a:cubicBezTo>
                    <a:pt x="729" y="642"/>
                    <a:pt x="725" y="646"/>
                    <a:pt x="722" y="650"/>
                  </a:cubicBezTo>
                  <a:cubicBezTo>
                    <a:pt x="722" y="648"/>
                    <a:pt x="722" y="647"/>
                    <a:pt x="722" y="646"/>
                  </a:cubicBezTo>
                  <a:cubicBezTo>
                    <a:pt x="724" y="641"/>
                    <a:pt x="727" y="637"/>
                    <a:pt x="729" y="633"/>
                  </a:cubicBezTo>
                  <a:cubicBezTo>
                    <a:pt x="735" y="625"/>
                    <a:pt x="743" y="614"/>
                    <a:pt x="743" y="613"/>
                  </a:cubicBezTo>
                  <a:cubicBezTo>
                    <a:pt x="744" y="612"/>
                    <a:pt x="742" y="610"/>
                    <a:pt x="741" y="611"/>
                  </a:cubicBezTo>
                  <a:cubicBezTo>
                    <a:pt x="726" y="630"/>
                    <a:pt x="711" y="647"/>
                    <a:pt x="703" y="670"/>
                  </a:cubicBezTo>
                  <a:cubicBezTo>
                    <a:pt x="703" y="672"/>
                    <a:pt x="705" y="673"/>
                    <a:pt x="706" y="672"/>
                  </a:cubicBezTo>
                  <a:cubicBezTo>
                    <a:pt x="709" y="669"/>
                    <a:pt x="712" y="665"/>
                    <a:pt x="715" y="662"/>
                  </a:cubicBezTo>
                  <a:cubicBezTo>
                    <a:pt x="715" y="662"/>
                    <a:pt x="715" y="662"/>
                    <a:pt x="715" y="662"/>
                  </a:cubicBezTo>
                  <a:cubicBezTo>
                    <a:pt x="738" y="652"/>
                    <a:pt x="752" y="634"/>
                    <a:pt x="766" y="614"/>
                  </a:cubicBezTo>
                  <a:cubicBezTo>
                    <a:pt x="775" y="600"/>
                    <a:pt x="783" y="586"/>
                    <a:pt x="792" y="572"/>
                  </a:cubicBezTo>
                  <a:cubicBezTo>
                    <a:pt x="803" y="555"/>
                    <a:pt x="823" y="542"/>
                    <a:pt x="833" y="526"/>
                  </a:cubicBezTo>
                  <a:cubicBezTo>
                    <a:pt x="812" y="559"/>
                    <a:pt x="789" y="590"/>
                    <a:pt x="764" y="621"/>
                  </a:cubicBezTo>
                  <a:cubicBezTo>
                    <a:pt x="754" y="631"/>
                    <a:pt x="744" y="642"/>
                    <a:pt x="734" y="653"/>
                  </a:cubicBezTo>
                  <a:cubicBezTo>
                    <a:pt x="733" y="655"/>
                    <a:pt x="735" y="657"/>
                    <a:pt x="737" y="656"/>
                  </a:cubicBezTo>
                  <a:cubicBezTo>
                    <a:pt x="749" y="643"/>
                    <a:pt x="761" y="629"/>
                    <a:pt x="772" y="616"/>
                  </a:cubicBezTo>
                  <a:cubicBezTo>
                    <a:pt x="775" y="613"/>
                    <a:pt x="778" y="610"/>
                    <a:pt x="780" y="607"/>
                  </a:cubicBezTo>
                  <a:cubicBezTo>
                    <a:pt x="801" y="585"/>
                    <a:pt x="790" y="603"/>
                    <a:pt x="782" y="616"/>
                  </a:cubicBezTo>
                  <a:cubicBezTo>
                    <a:pt x="788" y="606"/>
                    <a:pt x="798" y="595"/>
                    <a:pt x="803" y="582"/>
                  </a:cubicBezTo>
                  <a:cubicBezTo>
                    <a:pt x="804" y="580"/>
                    <a:pt x="802" y="579"/>
                    <a:pt x="801" y="580"/>
                  </a:cubicBezTo>
                  <a:cubicBezTo>
                    <a:pt x="799" y="582"/>
                    <a:pt x="797" y="585"/>
                    <a:pt x="795" y="587"/>
                  </a:cubicBezTo>
                  <a:cubicBezTo>
                    <a:pt x="812" y="563"/>
                    <a:pt x="829" y="539"/>
                    <a:pt x="845" y="515"/>
                  </a:cubicBezTo>
                  <a:cubicBezTo>
                    <a:pt x="847" y="513"/>
                    <a:pt x="844" y="511"/>
                    <a:pt x="843" y="512"/>
                  </a:cubicBezTo>
                  <a:cubicBezTo>
                    <a:pt x="826" y="527"/>
                    <a:pt x="812" y="542"/>
                    <a:pt x="799" y="559"/>
                  </a:cubicBezTo>
                  <a:cubicBezTo>
                    <a:pt x="807" y="546"/>
                    <a:pt x="814" y="532"/>
                    <a:pt x="820" y="517"/>
                  </a:cubicBezTo>
                  <a:cubicBezTo>
                    <a:pt x="820" y="516"/>
                    <a:pt x="818" y="515"/>
                    <a:pt x="817" y="516"/>
                  </a:cubicBezTo>
                  <a:cubicBezTo>
                    <a:pt x="805" y="529"/>
                    <a:pt x="792" y="542"/>
                    <a:pt x="782" y="556"/>
                  </a:cubicBezTo>
                  <a:cubicBezTo>
                    <a:pt x="796" y="536"/>
                    <a:pt x="811" y="518"/>
                    <a:pt x="821" y="495"/>
                  </a:cubicBezTo>
                  <a:cubicBezTo>
                    <a:pt x="822" y="493"/>
                    <a:pt x="820" y="492"/>
                    <a:pt x="818" y="493"/>
                  </a:cubicBezTo>
                  <a:cubicBezTo>
                    <a:pt x="810" y="501"/>
                    <a:pt x="795" y="515"/>
                    <a:pt x="791" y="521"/>
                  </a:cubicBezTo>
                  <a:cubicBezTo>
                    <a:pt x="802" y="504"/>
                    <a:pt x="813" y="489"/>
                    <a:pt x="820" y="469"/>
                  </a:cubicBezTo>
                  <a:cubicBezTo>
                    <a:pt x="820" y="467"/>
                    <a:pt x="818" y="466"/>
                    <a:pt x="817" y="467"/>
                  </a:cubicBezTo>
                  <a:cubicBezTo>
                    <a:pt x="782" y="510"/>
                    <a:pt x="813" y="467"/>
                    <a:pt x="824" y="447"/>
                  </a:cubicBezTo>
                  <a:cubicBezTo>
                    <a:pt x="825" y="445"/>
                    <a:pt x="823" y="443"/>
                    <a:pt x="822" y="445"/>
                  </a:cubicBezTo>
                  <a:cubicBezTo>
                    <a:pt x="814" y="453"/>
                    <a:pt x="798" y="471"/>
                    <a:pt x="794" y="476"/>
                  </a:cubicBezTo>
                  <a:cubicBezTo>
                    <a:pt x="806" y="459"/>
                    <a:pt x="817" y="442"/>
                    <a:pt x="826" y="424"/>
                  </a:cubicBezTo>
                  <a:cubicBezTo>
                    <a:pt x="827" y="422"/>
                    <a:pt x="825" y="420"/>
                    <a:pt x="823" y="422"/>
                  </a:cubicBezTo>
                  <a:cubicBezTo>
                    <a:pt x="813" y="435"/>
                    <a:pt x="802" y="448"/>
                    <a:pt x="792" y="461"/>
                  </a:cubicBezTo>
                  <a:cubicBezTo>
                    <a:pt x="799" y="451"/>
                    <a:pt x="805" y="439"/>
                    <a:pt x="810" y="427"/>
                  </a:cubicBezTo>
                  <a:cubicBezTo>
                    <a:pt x="810" y="425"/>
                    <a:pt x="808" y="424"/>
                    <a:pt x="807" y="425"/>
                  </a:cubicBezTo>
                  <a:cubicBezTo>
                    <a:pt x="760" y="465"/>
                    <a:pt x="728" y="518"/>
                    <a:pt x="691" y="567"/>
                  </a:cubicBezTo>
                  <a:cubicBezTo>
                    <a:pt x="647" y="628"/>
                    <a:pt x="707" y="544"/>
                    <a:pt x="716" y="532"/>
                  </a:cubicBezTo>
                  <a:cubicBezTo>
                    <a:pt x="729" y="515"/>
                    <a:pt x="741" y="498"/>
                    <a:pt x="753" y="481"/>
                  </a:cubicBezTo>
                  <a:cubicBezTo>
                    <a:pt x="770" y="461"/>
                    <a:pt x="790" y="443"/>
                    <a:pt x="798" y="417"/>
                  </a:cubicBezTo>
                  <a:cubicBezTo>
                    <a:pt x="799" y="415"/>
                    <a:pt x="797" y="415"/>
                    <a:pt x="796" y="416"/>
                  </a:cubicBezTo>
                  <a:cubicBezTo>
                    <a:pt x="781" y="438"/>
                    <a:pt x="765" y="459"/>
                    <a:pt x="750" y="481"/>
                  </a:cubicBezTo>
                  <a:cubicBezTo>
                    <a:pt x="742" y="490"/>
                    <a:pt x="734" y="500"/>
                    <a:pt x="726" y="509"/>
                  </a:cubicBezTo>
                  <a:cubicBezTo>
                    <a:pt x="715" y="523"/>
                    <a:pt x="704" y="537"/>
                    <a:pt x="693" y="551"/>
                  </a:cubicBezTo>
                  <a:cubicBezTo>
                    <a:pt x="689" y="557"/>
                    <a:pt x="655" y="604"/>
                    <a:pt x="680" y="565"/>
                  </a:cubicBezTo>
                  <a:cubicBezTo>
                    <a:pt x="713" y="512"/>
                    <a:pt x="762" y="468"/>
                    <a:pt x="785" y="409"/>
                  </a:cubicBezTo>
                  <a:cubicBezTo>
                    <a:pt x="786" y="407"/>
                    <a:pt x="784" y="407"/>
                    <a:pt x="783" y="407"/>
                  </a:cubicBezTo>
                  <a:cubicBezTo>
                    <a:pt x="782" y="409"/>
                    <a:pt x="780" y="410"/>
                    <a:pt x="779" y="411"/>
                  </a:cubicBezTo>
                  <a:cubicBezTo>
                    <a:pt x="779" y="411"/>
                    <a:pt x="779" y="411"/>
                    <a:pt x="779" y="411"/>
                  </a:cubicBezTo>
                  <a:cubicBezTo>
                    <a:pt x="780" y="409"/>
                    <a:pt x="777" y="408"/>
                    <a:pt x="776" y="409"/>
                  </a:cubicBezTo>
                  <a:cubicBezTo>
                    <a:pt x="773" y="413"/>
                    <a:pt x="770" y="417"/>
                    <a:pt x="768" y="421"/>
                  </a:cubicBezTo>
                  <a:cubicBezTo>
                    <a:pt x="756" y="432"/>
                    <a:pt x="745" y="444"/>
                    <a:pt x="733" y="456"/>
                  </a:cubicBezTo>
                  <a:cubicBezTo>
                    <a:pt x="750" y="435"/>
                    <a:pt x="766" y="413"/>
                    <a:pt x="776" y="388"/>
                  </a:cubicBezTo>
                  <a:cubicBezTo>
                    <a:pt x="776" y="386"/>
                    <a:pt x="774" y="385"/>
                    <a:pt x="773" y="386"/>
                  </a:cubicBezTo>
                  <a:cubicBezTo>
                    <a:pt x="769" y="391"/>
                    <a:pt x="765" y="396"/>
                    <a:pt x="761" y="400"/>
                  </a:cubicBezTo>
                  <a:cubicBezTo>
                    <a:pt x="793" y="356"/>
                    <a:pt x="825" y="311"/>
                    <a:pt x="857" y="266"/>
                  </a:cubicBezTo>
                  <a:cubicBezTo>
                    <a:pt x="874" y="242"/>
                    <a:pt x="891" y="218"/>
                    <a:pt x="907" y="194"/>
                  </a:cubicBezTo>
                  <a:cubicBezTo>
                    <a:pt x="908" y="192"/>
                    <a:pt x="913" y="183"/>
                    <a:pt x="919" y="174"/>
                  </a:cubicBezTo>
                  <a:cubicBezTo>
                    <a:pt x="927" y="163"/>
                    <a:pt x="935" y="151"/>
                    <a:pt x="941" y="139"/>
                  </a:cubicBezTo>
                  <a:cubicBezTo>
                    <a:pt x="945" y="140"/>
                    <a:pt x="932" y="170"/>
                    <a:pt x="927" y="177"/>
                  </a:cubicBezTo>
                  <a:cubicBezTo>
                    <a:pt x="924" y="184"/>
                    <a:pt x="920" y="190"/>
                    <a:pt x="915" y="196"/>
                  </a:cubicBezTo>
                  <a:cubicBezTo>
                    <a:pt x="902" y="212"/>
                    <a:pt x="889" y="228"/>
                    <a:pt x="878" y="244"/>
                  </a:cubicBezTo>
                  <a:cubicBezTo>
                    <a:pt x="856" y="270"/>
                    <a:pt x="835" y="295"/>
                    <a:pt x="817" y="324"/>
                  </a:cubicBezTo>
                  <a:cubicBezTo>
                    <a:pt x="816" y="325"/>
                    <a:pt x="817" y="327"/>
                    <a:pt x="819" y="326"/>
                  </a:cubicBezTo>
                  <a:cubicBezTo>
                    <a:pt x="827" y="320"/>
                    <a:pt x="835" y="314"/>
                    <a:pt x="843" y="307"/>
                  </a:cubicBezTo>
                  <a:cubicBezTo>
                    <a:pt x="841" y="311"/>
                    <a:pt x="839" y="316"/>
                    <a:pt x="837" y="321"/>
                  </a:cubicBezTo>
                  <a:cubicBezTo>
                    <a:pt x="837" y="322"/>
                    <a:pt x="839" y="323"/>
                    <a:pt x="840" y="323"/>
                  </a:cubicBezTo>
                  <a:cubicBezTo>
                    <a:pt x="846" y="318"/>
                    <a:pt x="852" y="313"/>
                    <a:pt x="858" y="307"/>
                  </a:cubicBezTo>
                  <a:cubicBezTo>
                    <a:pt x="855" y="314"/>
                    <a:pt x="851" y="321"/>
                    <a:pt x="849" y="329"/>
                  </a:cubicBezTo>
                  <a:cubicBezTo>
                    <a:pt x="848" y="330"/>
                    <a:pt x="850" y="332"/>
                    <a:pt x="851" y="330"/>
                  </a:cubicBezTo>
                  <a:cubicBezTo>
                    <a:pt x="855" y="327"/>
                    <a:pt x="859" y="323"/>
                    <a:pt x="863" y="319"/>
                  </a:cubicBezTo>
                  <a:cubicBezTo>
                    <a:pt x="862" y="321"/>
                    <a:pt x="861" y="323"/>
                    <a:pt x="860" y="326"/>
                  </a:cubicBezTo>
                  <a:cubicBezTo>
                    <a:pt x="859" y="327"/>
                    <a:pt x="862" y="328"/>
                    <a:pt x="863" y="327"/>
                  </a:cubicBezTo>
                  <a:cubicBezTo>
                    <a:pt x="911" y="286"/>
                    <a:pt x="943" y="232"/>
                    <a:pt x="985" y="185"/>
                  </a:cubicBezTo>
                  <a:cubicBezTo>
                    <a:pt x="967" y="205"/>
                    <a:pt x="950" y="237"/>
                    <a:pt x="931" y="260"/>
                  </a:cubicBezTo>
                  <a:cubicBezTo>
                    <a:pt x="911" y="284"/>
                    <a:pt x="890" y="308"/>
                    <a:pt x="872" y="333"/>
                  </a:cubicBezTo>
                  <a:cubicBezTo>
                    <a:pt x="870" y="335"/>
                    <a:pt x="873" y="337"/>
                    <a:pt x="874" y="335"/>
                  </a:cubicBezTo>
                  <a:cubicBezTo>
                    <a:pt x="897" y="310"/>
                    <a:pt x="918" y="283"/>
                    <a:pt x="939" y="256"/>
                  </a:cubicBezTo>
                  <a:cubicBezTo>
                    <a:pt x="946" y="247"/>
                    <a:pt x="955" y="237"/>
                    <a:pt x="964" y="227"/>
                  </a:cubicBezTo>
                  <a:cubicBezTo>
                    <a:pt x="953" y="242"/>
                    <a:pt x="943" y="257"/>
                    <a:pt x="934" y="273"/>
                  </a:cubicBezTo>
                  <a:cubicBezTo>
                    <a:pt x="917" y="293"/>
                    <a:pt x="900" y="314"/>
                    <a:pt x="886" y="337"/>
                  </a:cubicBezTo>
                  <a:cubicBezTo>
                    <a:pt x="885" y="338"/>
                    <a:pt x="887" y="340"/>
                    <a:pt x="889" y="339"/>
                  </a:cubicBezTo>
                  <a:cubicBezTo>
                    <a:pt x="906" y="321"/>
                    <a:pt x="923" y="303"/>
                    <a:pt x="939" y="284"/>
                  </a:cubicBezTo>
                  <a:cubicBezTo>
                    <a:pt x="947" y="278"/>
                    <a:pt x="955" y="272"/>
                    <a:pt x="963" y="265"/>
                  </a:cubicBezTo>
                  <a:cubicBezTo>
                    <a:pt x="958" y="272"/>
                    <a:pt x="953" y="279"/>
                    <a:pt x="949" y="286"/>
                  </a:cubicBezTo>
                  <a:cubicBezTo>
                    <a:pt x="948" y="288"/>
                    <a:pt x="950" y="290"/>
                    <a:pt x="952" y="289"/>
                  </a:cubicBezTo>
                  <a:cubicBezTo>
                    <a:pt x="964" y="279"/>
                    <a:pt x="975" y="269"/>
                    <a:pt x="986" y="258"/>
                  </a:cubicBezTo>
                  <a:cubicBezTo>
                    <a:pt x="978" y="269"/>
                    <a:pt x="970" y="279"/>
                    <a:pt x="962" y="290"/>
                  </a:cubicBezTo>
                  <a:cubicBezTo>
                    <a:pt x="961" y="291"/>
                    <a:pt x="963" y="293"/>
                    <a:pt x="964" y="292"/>
                  </a:cubicBezTo>
                  <a:cubicBezTo>
                    <a:pt x="971" y="287"/>
                    <a:pt x="978" y="282"/>
                    <a:pt x="984" y="277"/>
                  </a:cubicBezTo>
                  <a:cubicBezTo>
                    <a:pt x="982" y="279"/>
                    <a:pt x="981" y="281"/>
                    <a:pt x="980" y="283"/>
                  </a:cubicBezTo>
                  <a:cubicBezTo>
                    <a:pt x="979" y="285"/>
                    <a:pt x="981" y="287"/>
                    <a:pt x="983" y="285"/>
                  </a:cubicBezTo>
                  <a:cubicBezTo>
                    <a:pt x="997" y="272"/>
                    <a:pt x="1009" y="257"/>
                    <a:pt x="1020" y="241"/>
                  </a:cubicBezTo>
                  <a:cubicBezTo>
                    <a:pt x="1043" y="216"/>
                    <a:pt x="1063" y="187"/>
                    <a:pt x="1082" y="159"/>
                  </a:cubicBezTo>
                  <a:cubicBezTo>
                    <a:pt x="1102" y="139"/>
                    <a:pt x="1077" y="179"/>
                    <a:pt x="1076" y="181"/>
                  </a:cubicBezTo>
                  <a:cubicBezTo>
                    <a:pt x="1065" y="197"/>
                    <a:pt x="1051" y="212"/>
                    <a:pt x="1038" y="226"/>
                  </a:cubicBezTo>
                  <a:cubicBezTo>
                    <a:pt x="1018" y="249"/>
                    <a:pt x="998" y="271"/>
                    <a:pt x="981" y="296"/>
                  </a:cubicBezTo>
                  <a:cubicBezTo>
                    <a:pt x="980" y="298"/>
                    <a:pt x="983" y="300"/>
                    <a:pt x="984" y="298"/>
                  </a:cubicBezTo>
                  <a:cubicBezTo>
                    <a:pt x="1016" y="266"/>
                    <a:pt x="1045" y="231"/>
                    <a:pt x="1075" y="196"/>
                  </a:cubicBezTo>
                  <a:cubicBezTo>
                    <a:pt x="1080" y="191"/>
                    <a:pt x="1111" y="148"/>
                    <a:pt x="1092" y="181"/>
                  </a:cubicBezTo>
                  <a:cubicBezTo>
                    <a:pt x="1091" y="183"/>
                    <a:pt x="1089" y="186"/>
                    <a:pt x="1087" y="188"/>
                  </a:cubicBezTo>
                  <a:cubicBezTo>
                    <a:pt x="1059" y="218"/>
                    <a:pt x="1036" y="251"/>
                    <a:pt x="1010" y="281"/>
                  </a:cubicBezTo>
                  <a:cubicBezTo>
                    <a:pt x="988" y="307"/>
                    <a:pt x="966" y="332"/>
                    <a:pt x="946" y="359"/>
                  </a:cubicBezTo>
                  <a:cubicBezTo>
                    <a:pt x="945" y="360"/>
                    <a:pt x="943" y="362"/>
                    <a:pt x="942" y="363"/>
                  </a:cubicBezTo>
                  <a:cubicBezTo>
                    <a:pt x="937" y="369"/>
                    <a:pt x="904" y="414"/>
                    <a:pt x="924" y="380"/>
                  </a:cubicBezTo>
                  <a:cubicBezTo>
                    <a:pt x="939" y="354"/>
                    <a:pt x="961" y="333"/>
                    <a:pt x="981" y="311"/>
                  </a:cubicBezTo>
                  <a:cubicBezTo>
                    <a:pt x="983" y="309"/>
                    <a:pt x="980" y="307"/>
                    <a:pt x="978" y="309"/>
                  </a:cubicBezTo>
                  <a:cubicBezTo>
                    <a:pt x="958" y="330"/>
                    <a:pt x="937" y="351"/>
                    <a:pt x="919" y="373"/>
                  </a:cubicBezTo>
                  <a:cubicBezTo>
                    <a:pt x="917" y="375"/>
                    <a:pt x="920" y="378"/>
                    <a:pt x="921" y="376"/>
                  </a:cubicBezTo>
                  <a:cubicBezTo>
                    <a:pt x="923" y="373"/>
                    <a:pt x="926" y="370"/>
                    <a:pt x="928" y="367"/>
                  </a:cubicBezTo>
                  <a:cubicBezTo>
                    <a:pt x="920" y="379"/>
                    <a:pt x="913" y="391"/>
                    <a:pt x="907" y="404"/>
                  </a:cubicBezTo>
                  <a:cubicBezTo>
                    <a:pt x="906" y="406"/>
                    <a:pt x="908" y="408"/>
                    <a:pt x="910" y="407"/>
                  </a:cubicBezTo>
                  <a:cubicBezTo>
                    <a:pt x="913" y="402"/>
                    <a:pt x="917" y="398"/>
                    <a:pt x="921" y="394"/>
                  </a:cubicBezTo>
                  <a:cubicBezTo>
                    <a:pt x="916" y="401"/>
                    <a:pt x="911" y="408"/>
                    <a:pt x="906" y="416"/>
                  </a:cubicBezTo>
                  <a:cubicBezTo>
                    <a:pt x="906" y="417"/>
                    <a:pt x="907" y="418"/>
                    <a:pt x="907" y="418"/>
                  </a:cubicBezTo>
                  <a:cubicBezTo>
                    <a:pt x="909" y="416"/>
                    <a:pt x="910" y="415"/>
                    <a:pt x="912" y="414"/>
                  </a:cubicBezTo>
                  <a:cubicBezTo>
                    <a:pt x="912" y="415"/>
                    <a:pt x="914" y="416"/>
                    <a:pt x="915" y="415"/>
                  </a:cubicBezTo>
                  <a:cubicBezTo>
                    <a:pt x="947" y="379"/>
                    <a:pt x="978" y="343"/>
                    <a:pt x="1010" y="307"/>
                  </a:cubicBezTo>
                  <a:cubicBezTo>
                    <a:pt x="1004" y="316"/>
                    <a:pt x="999" y="325"/>
                    <a:pt x="994" y="335"/>
                  </a:cubicBezTo>
                  <a:cubicBezTo>
                    <a:pt x="994" y="336"/>
                    <a:pt x="994" y="337"/>
                    <a:pt x="996" y="338"/>
                  </a:cubicBezTo>
                  <a:cubicBezTo>
                    <a:pt x="998" y="338"/>
                    <a:pt x="1000" y="337"/>
                    <a:pt x="1002" y="337"/>
                  </a:cubicBezTo>
                  <a:cubicBezTo>
                    <a:pt x="992" y="350"/>
                    <a:pt x="981" y="362"/>
                    <a:pt x="971" y="375"/>
                  </a:cubicBezTo>
                  <a:cubicBezTo>
                    <a:pt x="964" y="384"/>
                    <a:pt x="954" y="392"/>
                    <a:pt x="945" y="401"/>
                  </a:cubicBezTo>
                  <a:cubicBezTo>
                    <a:pt x="959" y="380"/>
                    <a:pt x="976" y="359"/>
                    <a:pt x="991" y="338"/>
                  </a:cubicBezTo>
                  <a:cubicBezTo>
                    <a:pt x="992" y="337"/>
                    <a:pt x="989" y="335"/>
                    <a:pt x="988" y="336"/>
                  </a:cubicBezTo>
                  <a:cubicBezTo>
                    <a:pt x="960" y="367"/>
                    <a:pt x="934" y="399"/>
                    <a:pt x="910" y="434"/>
                  </a:cubicBezTo>
                  <a:cubicBezTo>
                    <a:pt x="909" y="435"/>
                    <a:pt x="912" y="437"/>
                    <a:pt x="913" y="436"/>
                  </a:cubicBezTo>
                  <a:cubicBezTo>
                    <a:pt x="915" y="434"/>
                    <a:pt x="917" y="432"/>
                    <a:pt x="918" y="430"/>
                  </a:cubicBezTo>
                  <a:cubicBezTo>
                    <a:pt x="918" y="432"/>
                    <a:pt x="920" y="434"/>
                    <a:pt x="921" y="432"/>
                  </a:cubicBezTo>
                  <a:cubicBezTo>
                    <a:pt x="921" y="432"/>
                    <a:pt x="921" y="432"/>
                    <a:pt x="921" y="432"/>
                  </a:cubicBezTo>
                  <a:cubicBezTo>
                    <a:pt x="918" y="437"/>
                    <a:pt x="915" y="443"/>
                    <a:pt x="912" y="448"/>
                  </a:cubicBezTo>
                  <a:cubicBezTo>
                    <a:pt x="911" y="450"/>
                    <a:pt x="913" y="452"/>
                    <a:pt x="915" y="450"/>
                  </a:cubicBezTo>
                  <a:cubicBezTo>
                    <a:pt x="921" y="443"/>
                    <a:pt x="928" y="436"/>
                    <a:pt x="934" y="428"/>
                  </a:cubicBezTo>
                  <a:cubicBezTo>
                    <a:pt x="925" y="441"/>
                    <a:pt x="916" y="455"/>
                    <a:pt x="907" y="469"/>
                  </a:cubicBezTo>
                  <a:cubicBezTo>
                    <a:pt x="906" y="471"/>
                    <a:pt x="908" y="472"/>
                    <a:pt x="910" y="471"/>
                  </a:cubicBezTo>
                  <a:cubicBezTo>
                    <a:pt x="925" y="456"/>
                    <a:pt x="938" y="441"/>
                    <a:pt x="952" y="425"/>
                  </a:cubicBezTo>
                  <a:cubicBezTo>
                    <a:pt x="940" y="438"/>
                    <a:pt x="927" y="458"/>
                    <a:pt x="915" y="474"/>
                  </a:cubicBezTo>
                  <a:cubicBezTo>
                    <a:pt x="914" y="476"/>
                    <a:pt x="917" y="477"/>
                    <a:pt x="918" y="476"/>
                  </a:cubicBezTo>
                  <a:cubicBezTo>
                    <a:pt x="920" y="473"/>
                    <a:pt x="933" y="459"/>
                    <a:pt x="940" y="450"/>
                  </a:cubicBezTo>
                  <a:cubicBezTo>
                    <a:pt x="946" y="446"/>
                    <a:pt x="952" y="441"/>
                    <a:pt x="957" y="436"/>
                  </a:cubicBezTo>
                  <a:cubicBezTo>
                    <a:pt x="958" y="434"/>
                    <a:pt x="956" y="432"/>
                    <a:pt x="954" y="433"/>
                  </a:cubicBezTo>
                  <a:cubicBezTo>
                    <a:pt x="951" y="436"/>
                    <a:pt x="947" y="440"/>
                    <a:pt x="944" y="444"/>
                  </a:cubicBezTo>
                  <a:cubicBezTo>
                    <a:pt x="943" y="445"/>
                    <a:pt x="941" y="446"/>
                    <a:pt x="939" y="448"/>
                  </a:cubicBezTo>
                  <a:cubicBezTo>
                    <a:pt x="947" y="436"/>
                    <a:pt x="956" y="425"/>
                    <a:pt x="963" y="413"/>
                  </a:cubicBezTo>
                  <a:cubicBezTo>
                    <a:pt x="964" y="411"/>
                    <a:pt x="962" y="409"/>
                    <a:pt x="961" y="411"/>
                  </a:cubicBezTo>
                  <a:cubicBezTo>
                    <a:pt x="948" y="424"/>
                    <a:pt x="927" y="442"/>
                    <a:pt x="918" y="457"/>
                  </a:cubicBezTo>
                  <a:cubicBezTo>
                    <a:pt x="934" y="430"/>
                    <a:pt x="956" y="407"/>
                    <a:pt x="976" y="384"/>
                  </a:cubicBezTo>
                  <a:cubicBezTo>
                    <a:pt x="977" y="382"/>
                    <a:pt x="975" y="380"/>
                    <a:pt x="974" y="382"/>
                  </a:cubicBezTo>
                  <a:cubicBezTo>
                    <a:pt x="961" y="395"/>
                    <a:pt x="949" y="408"/>
                    <a:pt x="936" y="421"/>
                  </a:cubicBezTo>
                  <a:cubicBezTo>
                    <a:pt x="923" y="435"/>
                    <a:pt x="919" y="442"/>
                    <a:pt x="930" y="424"/>
                  </a:cubicBezTo>
                  <a:cubicBezTo>
                    <a:pt x="958" y="397"/>
                    <a:pt x="983" y="366"/>
                    <a:pt x="1009" y="335"/>
                  </a:cubicBezTo>
                  <a:cubicBezTo>
                    <a:pt x="1009" y="335"/>
                    <a:pt x="1010" y="335"/>
                    <a:pt x="1010" y="334"/>
                  </a:cubicBezTo>
                  <a:cubicBezTo>
                    <a:pt x="1010" y="335"/>
                    <a:pt x="1011" y="335"/>
                    <a:pt x="1011" y="334"/>
                  </a:cubicBezTo>
                  <a:cubicBezTo>
                    <a:pt x="1011" y="334"/>
                    <a:pt x="1011" y="334"/>
                    <a:pt x="1012" y="333"/>
                  </a:cubicBezTo>
                  <a:cubicBezTo>
                    <a:pt x="1029" y="324"/>
                    <a:pt x="1042" y="300"/>
                    <a:pt x="1053" y="287"/>
                  </a:cubicBezTo>
                  <a:cubicBezTo>
                    <a:pt x="1068" y="271"/>
                    <a:pt x="1082" y="253"/>
                    <a:pt x="1096" y="236"/>
                  </a:cubicBezTo>
                  <a:cubicBezTo>
                    <a:pt x="1103" y="227"/>
                    <a:pt x="1111" y="219"/>
                    <a:pt x="1119" y="211"/>
                  </a:cubicBezTo>
                  <a:cubicBezTo>
                    <a:pt x="1119" y="211"/>
                    <a:pt x="1120" y="211"/>
                    <a:pt x="1120" y="210"/>
                  </a:cubicBezTo>
                  <a:cubicBezTo>
                    <a:pt x="1097" y="257"/>
                    <a:pt x="1051" y="291"/>
                    <a:pt x="1020" y="333"/>
                  </a:cubicBezTo>
                  <a:cubicBezTo>
                    <a:pt x="1019" y="335"/>
                    <a:pt x="1022" y="337"/>
                    <a:pt x="1023" y="335"/>
                  </a:cubicBezTo>
                  <a:cubicBezTo>
                    <a:pt x="1040" y="315"/>
                    <a:pt x="1057" y="296"/>
                    <a:pt x="1075" y="277"/>
                  </a:cubicBezTo>
                  <a:cubicBezTo>
                    <a:pt x="1081" y="270"/>
                    <a:pt x="1090" y="260"/>
                    <a:pt x="1095" y="254"/>
                  </a:cubicBezTo>
                  <a:cubicBezTo>
                    <a:pt x="1087" y="265"/>
                    <a:pt x="1079" y="277"/>
                    <a:pt x="1070" y="288"/>
                  </a:cubicBezTo>
                  <a:cubicBezTo>
                    <a:pt x="1069" y="290"/>
                    <a:pt x="1072" y="291"/>
                    <a:pt x="1073" y="290"/>
                  </a:cubicBezTo>
                  <a:cubicBezTo>
                    <a:pt x="1080" y="284"/>
                    <a:pt x="1104" y="255"/>
                    <a:pt x="1087" y="285"/>
                  </a:cubicBezTo>
                  <a:cubicBezTo>
                    <a:pt x="1085" y="287"/>
                    <a:pt x="1088" y="288"/>
                    <a:pt x="1089" y="287"/>
                  </a:cubicBezTo>
                  <a:cubicBezTo>
                    <a:pt x="1092" y="284"/>
                    <a:pt x="1092" y="285"/>
                    <a:pt x="1094" y="281"/>
                  </a:cubicBezTo>
                  <a:cubicBezTo>
                    <a:pt x="1095" y="280"/>
                    <a:pt x="1093" y="279"/>
                    <a:pt x="1092" y="280"/>
                  </a:cubicBezTo>
                  <a:cubicBezTo>
                    <a:pt x="1095" y="277"/>
                    <a:pt x="1097" y="270"/>
                    <a:pt x="1099" y="265"/>
                  </a:cubicBezTo>
                  <a:cubicBezTo>
                    <a:pt x="1100" y="263"/>
                    <a:pt x="1098" y="262"/>
                    <a:pt x="1097" y="263"/>
                  </a:cubicBezTo>
                  <a:cubicBezTo>
                    <a:pt x="1092" y="267"/>
                    <a:pt x="1088" y="272"/>
                    <a:pt x="1084" y="276"/>
                  </a:cubicBezTo>
                  <a:cubicBezTo>
                    <a:pt x="1084" y="276"/>
                    <a:pt x="1084" y="276"/>
                    <a:pt x="1084" y="276"/>
                  </a:cubicBezTo>
                  <a:cubicBezTo>
                    <a:pt x="1092" y="265"/>
                    <a:pt x="1099" y="254"/>
                    <a:pt x="1106" y="243"/>
                  </a:cubicBezTo>
                  <a:cubicBezTo>
                    <a:pt x="1106" y="242"/>
                    <a:pt x="1105" y="240"/>
                    <a:pt x="1104" y="240"/>
                  </a:cubicBezTo>
                  <a:cubicBezTo>
                    <a:pt x="1113" y="229"/>
                    <a:pt x="1120" y="217"/>
                    <a:pt x="1126" y="204"/>
                  </a:cubicBezTo>
                  <a:cubicBezTo>
                    <a:pt x="1137" y="195"/>
                    <a:pt x="1127" y="208"/>
                    <a:pt x="1120" y="222"/>
                  </a:cubicBezTo>
                  <a:cubicBezTo>
                    <a:pt x="1120" y="223"/>
                    <a:pt x="1122" y="225"/>
                    <a:pt x="1123" y="224"/>
                  </a:cubicBezTo>
                  <a:cubicBezTo>
                    <a:pt x="1144" y="205"/>
                    <a:pt x="1146" y="201"/>
                    <a:pt x="1130" y="225"/>
                  </a:cubicBezTo>
                  <a:cubicBezTo>
                    <a:pt x="1129" y="224"/>
                    <a:pt x="1129" y="224"/>
                    <a:pt x="1128" y="224"/>
                  </a:cubicBezTo>
                  <a:cubicBezTo>
                    <a:pt x="1127" y="224"/>
                    <a:pt x="1126" y="226"/>
                    <a:pt x="1127" y="226"/>
                  </a:cubicBezTo>
                  <a:cubicBezTo>
                    <a:pt x="1128" y="226"/>
                    <a:pt x="1128" y="227"/>
                    <a:pt x="1128" y="227"/>
                  </a:cubicBezTo>
                  <a:cubicBezTo>
                    <a:pt x="1128" y="228"/>
                    <a:pt x="1130" y="230"/>
                    <a:pt x="1131" y="229"/>
                  </a:cubicBezTo>
                  <a:cubicBezTo>
                    <a:pt x="1131" y="229"/>
                    <a:pt x="1131" y="229"/>
                    <a:pt x="1131" y="229"/>
                  </a:cubicBezTo>
                  <a:cubicBezTo>
                    <a:pt x="1142" y="236"/>
                    <a:pt x="1161" y="254"/>
                    <a:pt x="1169" y="249"/>
                  </a:cubicBezTo>
                  <a:cubicBezTo>
                    <a:pt x="1176" y="246"/>
                    <a:pt x="1191" y="239"/>
                    <a:pt x="1185" y="228"/>
                  </a:cubicBezTo>
                  <a:close/>
                  <a:moveTo>
                    <a:pt x="740" y="642"/>
                  </a:moveTo>
                  <a:cubicBezTo>
                    <a:pt x="730" y="655"/>
                    <a:pt x="725" y="659"/>
                    <a:pt x="722" y="654"/>
                  </a:cubicBezTo>
                  <a:cubicBezTo>
                    <a:pt x="740" y="635"/>
                    <a:pt x="757" y="616"/>
                    <a:pt x="773" y="596"/>
                  </a:cubicBezTo>
                  <a:cubicBezTo>
                    <a:pt x="763" y="612"/>
                    <a:pt x="753" y="627"/>
                    <a:pt x="740" y="642"/>
                  </a:cubicBezTo>
                  <a:close/>
                  <a:moveTo>
                    <a:pt x="924" y="426"/>
                  </a:moveTo>
                  <a:cubicBezTo>
                    <a:pt x="925" y="424"/>
                    <a:pt x="924" y="422"/>
                    <a:pt x="922" y="423"/>
                  </a:cubicBezTo>
                  <a:cubicBezTo>
                    <a:pt x="911" y="432"/>
                    <a:pt x="919" y="427"/>
                    <a:pt x="923" y="420"/>
                  </a:cubicBezTo>
                  <a:cubicBezTo>
                    <a:pt x="939" y="396"/>
                    <a:pt x="959" y="374"/>
                    <a:pt x="979" y="352"/>
                  </a:cubicBezTo>
                  <a:cubicBezTo>
                    <a:pt x="963" y="369"/>
                    <a:pt x="947" y="391"/>
                    <a:pt x="933" y="413"/>
                  </a:cubicBezTo>
                  <a:cubicBezTo>
                    <a:pt x="929" y="417"/>
                    <a:pt x="927" y="421"/>
                    <a:pt x="924" y="426"/>
                  </a:cubicBezTo>
                  <a:close/>
                  <a:moveTo>
                    <a:pt x="1173" y="220"/>
                  </a:moveTo>
                  <a:cubicBezTo>
                    <a:pt x="1162" y="227"/>
                    <a:pt x="1150" y="236"/>
                    <a:pt x="1162" y="215"/>
                  </a:cubicBezTo>
                  <a:cubicBezTo>
                    <a:pt x="1163" y="214"/>
                    <a:pt x="1161" y="212"/>
                    <a:pt x="1160" y="213"/>
                  </a:cubicBezTo>
                  <a:cubicBezTo>
                    <a:pt x="1133" y="235"/>
                    <a:pt x="1153" y="214"/>
                    <a:pt x="1159" y="206"/>
                  </a:cubicBezTo>
                  <a:cubicBezTo>
                    <a:pt x="1159" y="205"/>
                    <a:pt x="1159" y="205"/>
                    <a:pt x="1159" y="205"/>
                  </a:cubicBezTo>
                  <a:cubicBezTo>
                    <a:pt x="1162" y="207"/>
                    <a:pt x="1164" y="209"/>
                    <a:pt x="1167" y="211"/>
                  </a:cubicBezTo>
                  <a:cubicBezTo>
                    <a:pt x="1171" y="214"/>
                    <a:pt x="1172" y="217"/>
                    <a:pt x="1173" y="220"/>
                  </a:cubicBezTo>
                  <a:close/>
                  <a:moveTo>
                    <a:pt x="1061" y="136"/>
                  </a:moveTo>
                  <a:cubicBezTo>
                    <a:pt x="1063" y="131"/>
                    <a:pt x="1067" y="129"/>
                    <a:pt x="1072" y="130"/>
                  </a:cubicBezTo>
                  <a:cubicBezTo>
                    <a:pt x="1065" y="137"/>
                    <a:pt x="1058" y="145"/>
                    <a:pt x="1052" y="152"/>
                  </a:cubicBezTo>
                  <a:cubicBezTo>
                    <a:pt x="1055" y="147"/>
                    <a:pt x="1058" y="142"/>
                    <a:pt x="1061" y="136"/>
                  </a:cubicBezTo>
                  <a:close/>
                  <a:moveTo>
                    <a:pt x="1064" y="143"/>
                  </a:moveTo>
                  <a:cubicBezTo>
                    <a:pt x="1054" y="159"/>
                    <a:pt x="1041" y="174"/>
                    <a:pt x="1028" y="188"/>
                  </a:cubicBezTo>
                  <a:cubicBezTo>
                    <a:pt x="1035" y="179"/>
                    <a:pt x="1041" y="170"/>
                    <a:pt x="1048" y="162"/>
                  </a:cubicBezTo>
                  <a:cubicBezTo>
                    <a:pt x="1045" y="165"/>
                    <a:pt x="1071" y="132"/>
                    <a:pt x="1064" y="143"/>
                  </a:cubicBezTo>
                  <a:close/>
                  <a:moveTo>
                    <a:pt x="924" y="120"/>
                  </a:moveTo>
                  <a:cubicBezTo>
                    <a:pt x="915" y="128"/>
                    <a:pt x="907" y="137"/>
                    <a:pt x="898" y="146"/>
                  </a:cubicBezTo>
                  <a:cubicBezTo>
                    <a:pt x="904" y="136"/>
                    <a:pt x="909" y="126"/>
                    <a:pt x="913" y="116"/>
                  </a:cubicBezTo>
                  <a:cubicBezTo>
                    <a:pt x="917" y="117"/>
                    <a:pt x="920" y="119"/>
                    <a:pt x="924" y="120"/>
                  </a:cubicBezTo>
                  <a:close/>
                  <a:moveTo>
                    <a:pt x="889" y="172"/>
                  </a:moveTo>
                  <a:cubicBezTo>
                    <a:pt x="807" y="277"/>
                    <a:pt x="731" y="388"/>
                    <a:pt x="656" y="498"/>
                  </a:cubicBezTo>
                  <a:cubicBezTo>
                    <a:pt x="616" y="557"/>
                    <a:pt x="579" y="620"/>
                    <a:pt x="535" y="677"/>
                  </a:cubicBezTo>
                  <a:cubicBezTo>
                    <a:pt x="529" y="685"/>
                    <a:pt x="522" y="694"/>
                    <a:pt x="515" y="702"/>
                  </a:cubicBezTo>
                  <a:cubicBezTo>
                    <a:pt x="576" y="606"/>
                    <a:pt x="645" y="515"/>
                    <a:pt x="709" y="421"/>
                  </a:cubicBezTo>
                  <a:cubicBezTo>
                    <a:pt x="745" y="367"/>
                    <a:pt x="780" y="313"/>
                    <a:pt x="816" y="259"/>
                  </a:cubicBezTo>
                  <a:cubicBezTo>
                    <a:pt x="820" y="253"/>
                    <a:pt x="824" y="248"/>
                    <a:pt x="827" y="242"/>
                  </a:cubicBezTo>
                  <a:cubicBezTo>
                    <a:pt x="849" y="215"/>
                    <a:pt x="871" y="189"/>
                    <a:pt x="889" y="160"/>
                  </a:cubicBezTo>
                  <a:cubicBezTo>
                    <a:pt x="898" y="151"/>
                    <a:pt x="907" y="142"/>
                    <a:pt x="916" y="133"/>
                  </a:cubicBezTo>
                  <a:cubicBezTo>
                    <a:pt x="927" y="121"/>
                    <a:pt x="867" y="200"/>
                    <a:pt x="889" y="172"/>
                  </a:cubicBezTo>
                  <a:close/>
                  <a:moveTo>
                    <a:pt x="441" y="774"/>
                  </a:moveTo>
                  <a:cubicBezTo>
                    <a:pt x="450" y="755"/>
                    <a:pt x="462" y="737"/>
                    <a:pt x="473" y="720"/>
                  </a:cubicBezTo>
                  <a:cubicBezTo>
                    <a:pt x="509" y="665"/>
                    <a:pt x="552" y="616"/>
                    <a:pt x="590" y="562"/>
                  </a:cubicBezTo>
                  <a:cubicBezTo>
                    <a:pt x="591" y="561"/>
                    <a:pt x="592" y="560"/>
                    <a:pt x="593" y="558"/>
                  </a:cubicBezTo>
                  <a:cubicBezTo>
                    <a:pt x="582" y="576"/>
                    <a:pt x="571" y="593"/>
                    <a:pt x="560" y="610"/>
                  </a:cubicBezTo>
                  <a:cubicBezTo>
                    <a:pt x="546" y="631"/>
                    <a:pt x="533" y="652"/>
                    <a:pt x="520" y="673"/>
                  </a:cubicBezTo>
                  <a:cubicBezTo>
                    <a:pt x="503" y="699"/>
                    <a:pt x="485" y="724"/>
                    <a:pt x="467" y="749"/>
                  </a:cubicBezTo>
                  <a:cubicBezTo>
                    <a:pt x="473" y="740"/>
                    <a:pt x="420" y="818"/>
                    <a:pt x="441" y="774"/>
                  </a:cubicBezTo>
                  <a:close/>
                  <a:moveTo>
                    <a:pt x="886" y="140"/>
                  </a:moveTo>
                  <a:cubicBezTo>
                    <a:pt x="885" y="140"/>
                    <a:pt x="885" y="141"/>
                    <a:pt x="885" y="141"/>
                  </a:cubicBezTo>
                  <a:cubicBezTo>
                    <a:pt x="877" y="150"/>
                    <a:pt x="869" y="159"/>
                    <a:pt x="862" y="169"/>
                  </a:cubicBezTo>
                  <a:cubicBezTo>
                    <a:pt x="864" y="166"/>
                    <a:pt x="865" y="162"/>
                    <a:pt x="867" y="159"/>
                  </a:cubicBezTo>
                  <a:cubicBezTo>
                    <a:pt x="874" y="148"/>
                    <a:pt x="908" y="100"/>
                    <a:pt x="886" y="140"/>
                  </a:cubicBezTo>
                  <a:close/>
                  <a:moveTo>
                    <a:pt x="898" y="140"/>
                  </a:moveTo>
                  <a:cubicBezTo>
                    <a:pt x="896" y="144"/>
                    <a:pt x="893" y="149"/>
                    <a:pt x="891" y="153"/>
                  </a:cubicBezTo>
                  <a:cubicBezTo>
                    <a:pt x="859" y="188"/>
                    <a:pt x="830" y="227"/>
                    <a:pt x="804" y="266"/>
                  </a:cubicBezTo>
                  <a:cubicBezTo>
                    <a:pt x="785" y="289"/>
                    <a:pt x="768" y="312"/>
                    <a:pt x="750" y="335"/>
                  </a:cubicBezTo>
                  <a:cubicBezTo>
                    <a:pt x="760" y="321"/>
                    <a:pt x="770" y="307"/>
                    <a:pt x="780" y="293"/>
                  </a:cubicBezTo>
                  <a:cubicBezTo>
                    <a:pt x="816" y="243"/>
                    <a:pt x="857" y="195"/>
                    <a:pt x="888" y="142"/>
                  </a:cubicBezTo>
                  <a:cubicBezTo>
                    <a:pt x="897" y="131"/>
                    <a:pt x="909" y="118"/>
                    <a:pt x="898" y="140"/>
                  </a:cubicBezTo>
                  <a:close/>
                  <a:moveTo>
                    <a:pt x="875" y="158"/>
                  </a:moveTo>
                  <a:cubicBezTo>
                    <a:pt x="845" y="206"/>
                    <a:pt x="808" y="249"/>
                    <a:pt x="775" y="295"/>
                  </a:cubicBezTo>
                  <a:cubicBezTo>
                    <a:pt x="796" y="264"/>
                    <a:pt x="817" y="234"/>
                    <a:pt x="838" y="205"/>
                  </a:cubicBezTo>
                  <a:cubicBezTo>
                    <a:pt x="850" y="189"/>
                    <a:pt x="862" y="173"/>
                    <a:pt x="875" y="158"/>
                  </a:cubicBezTo>
                  <a:close/>
                  <a:moveTo>
                    <a:pt x="813" y="230"/>
                  </a:moveTo>
                  <a:cubicBezTo>
                    <a:pt x="804" y="243"/>
                    <a:pt x="794" y="257"/>
                    <a:pt x="785" y="270"/>
                  </a:cubicBezTo>
                  <a:cubicBezTo>
                    <a:pt x="742" y="327"/>
                    <a:pt x="699" y="384"/>
                    <a:pt x="658" y="442"/>
                  </a:cubicBezTo>
                  <a:cubicBezTo>
                    <a:pt x="629" y="482"/>
                    <a:pt x="601" y="522"/>
                    <a:pt x="572" y="561"/>
                  </a:cubicBezTo>
                  <a:cubicBezTo>
                    <a:pt x="586" y="538"/>
                    <a:pt x="601" y="514"/>
                    <a:pt x="616" y="491"/>
                  </a:cubicBezTo>
                  <a:cubicBezTo>
                    <a:pt x="625" y="477"/>
                    <a:pt x="635" y="463"/>
                    <a:pt x="644" y="448"/>
                  </a:cubicBezTo>
                  <a:cubicBezTo>
                    <a:pt x="709" y="364"/>
                    <a:pt x="774" y="280"/>
                    <a:pt x="836" y="195"/>
                  </a:cubicBezTo>
                  <a:cubicBezTo>
                    <a:pt x="829" y="207"/>
                    <a:pt x="821" y="219"/>
                    <a:pt x="813" y="230"/>
                  </a:cubicBezTo>
                  <a:close/>
                  <a:moveTo>
                    <a:pt x="649" y="460"/>
                  </a:moveTo>
                  <a:cubicBezTo>
                    <a:pt x="678" y="419"/>
                    <a:pt x="708" y="379"/>
                    <a:pt x="737" y="339"/>
                  </a:cubicBezTo>
                  <a:cubicBezTo>
                    <a:pt x="711" y="379"/>
                    <a:pt x="685" y="418"/>
                    <a:pt x="658" y="457"/>
                  </a:cubicBezTo>
                  <a:cubicBezTo>
                    <a:pt x="613" y="523"/>
                    <a:pt x="568" y="589"/>
                    <a:pt x="519" y="652"/>
                  </a:cubicBezTo>
                  <a:cubicBezTo>
                    <a:pt x="514" y="659"/>
                    <a:pt x="509" y="666"/>
                    <a:pt x="503" y="673"/>
                  </a:cubicBezTo>
                  <a:cubicBezTo>
                    <a:pt x="519" y="647"/>
                    <a:pt x="535" y="622"/>
                    <a:pt x="551" y="596"/>
                  </a:cubicBezTo>
                  <a:cubicBezTo>
                    <a:pt x="584" y="551"/>
                    <a:pt x="617" y="505"/>
                    <a:pt x="649" y="460"/>
                  </a:cubicBezTo>
                  <a:close/>
                  <a:moveTo>
                    <a:pt x="565" y="610"/>
                  </a:moveTo>
                  <a:cubicBezTo>
                    <a:pt x="610" y="542"/>
                    <a:pt x="656" y="474"/>
                    <a:pt x="705" y="408"/>
                  </a:cubicBezTo>
                  <a:cubicBezTo>
                    <a:pt x="728" y="376"/>
                    <a:pt x="750" y="345"/>
                    <a:pt x="773" y="313"/>
                  </a:cubicBezTo>
                  <a:cubicBezTo>
                    <a:pt x="747" y="354"/>
                    <a:pt x="722" y="396"/>
                    <a:pt x="696" y="435"/>
                  </a:cubicBezTo>
                  <a:cubicBezTo>
                    <a:pt x="631" y="531"/>
                    <a:pt x="560" y="624"/>
                    <a:pt x="499" y="722"/>
                  </a:cubicBezTo>
                  <a:cubicBezTo>
                    <a:pt x="490" y="733"/>
                    <a:pt x="481" y="744"/>
                    <a:pt x="472" y="756"/>
                  </a:cubicBezTo>
                  <a:cubicBezTo>
                    <a:pt x="487" y="730"/>
                    <a:pt x="503" y="705"/>
                    <a:pt x="519" y="680"/>
                  </a:cubicBezTo>
                  <a:cubicBezTo>
                    <a:pt x="535" y="657"/>
                    <a:pt x="550" y="634"/>
                    <a:pt x="565" y="610"/>
                  </a:cubicBezTo>
                  <a:close/>
                  <a:moveTo>
                    <a:pt x="909" y="114"/>
                  </a:moveTo>
                  <a:cubicBezTo>
                    <a:pt x="904" y="120"/>
                    <a:pt x="899" y="126"/>
                    <a:pt x="894" y="131"/>
                  </a:cubicBezTo>
                  <a:cubicBezTo>
                    <a:pt x="897" y="125"/>
                    <a:pt x="901" y="119"/>
                    <a:pt x="904" y="113"/>
                  </a:cubicBezTo>
                  <a:cubicBezTo>
                    <a:pt x="904" y="112"/>
                    <a:pt x="902" y="110"/>
                    <a:pt x="901" y="111"/>
                  </a:cubicBezTo>
                  <a:cubicBezTo>
                    <a:pt x="894" y="118"/>
                    <a:pt x="887" y="125"/>
                    <a:pt x="881" y="133"/>
                  </a:cubicBezTo>
                  <a:cubicBezTo>
                    <a:pt x="886" y="125"/>
                    <a:pt x="892" y="116"/>
                    <a:pt x="898" y="108"/>
                  </a:cubicBezTo>
                  <a:cubicBezTo>
                    <a:pt x="902" y="110"/>
                    <a:pt x="905" y="112"/>
                    <a:pt x="909" y="114"/>
                  </a:cubicBezTo>
                  <a:close/>
                  <a:moveTo>
                    <a:pt x="874" y="92"/>
                  </a:moveTo>
                  <a:cubicBezTo>
                    <a:pt x="875" y="92"/>
                    <a:pt x="875" y="92"/>
                    <a:pt x="875" y="91"/>
                  </a:cubicBezTo>
                  <a:cubicBezTo>
                    <a:pt x="881" y="95"/>
                    <a:pt x="888" y="100"/>
                    <a:pt x="895" y="106"/>
                  </a:cubicBezTo>
                  <a:cubicBezTo>
                    <a:pt x="854" y="139"/>
                    <a:pt x="826" y="183"/>
                    <a:pt x="797" y="226"/>
                  </a:cubicBezTo>
                  <a:cubicBezTo>
                    <a:pt x="817" y="200"/>
                    <a:pt x="837" y="173"/>
                    <a:pt x="858" y="147"/>
                  </a:cubicBezTo>
                  <a:cubicBezTo>
                    <a:pt x="867" y="136"/>
                    <a:pt x="877" y="126"/>
                    <a:pt x="888" y="116"/>
                  </a:cubicBezTo>
                  <a:cubicBezTo>
                    <a:pt x="879" y="124"/>
                    <a:pt x="871" y="141"/>
                    <a:pt x="864" y="150"/>
                  </a:cubicBezTo>
                  <a:cubicBezTo>
                    <a:pt x="842" y="181"/>
                    <a:pt x="819" y="210"/>
                    <a:pt x="797" y="240"/>
                  </a:cubicBezTo>
                  <a:cubicBezTo>
                    <a:pt x="759" y="289"/>
                    <a:pt x="722" y="338"/>
                    <a:pt x="685" y="388"/>
                  </a:cubicBezTo>
                  <a:cubicBezTo>
                    <a:pt x="698" y="368"/>
                    <a:pt x="711" y="348"/>
                    <a:pt x="725" y="328"/>
                  </a:cubicBezTo>
                  <a:cubicBezTo>
                    <a:pt x="704" y="357"/>
                    <a:pt x="684" y="385"/>
                    <a:pt x="664" y="414"/>
                  </a:cubicBezTo>
                  <a:cubicBezTo>
                    <a:pt x="660" y="419"/>
                    <a:pt x="657" y="424"/>
                    <a:pt x="654" y="429"/>
                  </a:cubicBezTo>
                  <a:cubicBezTo>
                    <a:pt x="615" y="481"/>
                    <a:pt x="575" y="533"/>
                    <a:pt x="536" y="585"/>
                  </a:cubicBezTo>
                  <a:cubicBezTo>
                    <a:pt x="570" y="534"/>
                    <a:pt x="603" y="483"/>
                    <a:pt x="639" y="433"/>
                  </a:cubicBezTo>
                  <a:cubicBezTo>
                    <a:pt x="718" y="321"/>
                    <a:pt x="811" y="216"/>
                    <a:pt x="883" y="99"/>
                  </a:cubicBezTo>
                  <a:cubicBezTo>
                    <a:pt x="884" y="97"/>
                    <a:pt x="881" y="95"/>
                    <a:pt x="880" y="97"/>
                  </a:cubicBezTo>
                  <a:cubicBezTo>
                    <a:pt x="869" y="108"/>
                    <a:pt x="859" y="119"/>
                    <a:pt x="849" y="131"/>
                  </a:cubicBezTo>
                  <a:cubicBezTo>
                    <a:pt x="858" y="119"/>
                    <a:pt x="866" y="106"/>
                    <a:pt x="874" y="92"/>
                  </a:cubicBezTo>
                  <a:close/>
                  <a:moveTo>
                    <a:pt x="624" y="411"/>
                  </a:moveTo>
                  <a:cubicBezTo>
                    <a:pt x="612" y="426"/>
                    <a:pt x="601" y="441"/>
                    <a:pt x="590" y="457"/>
                  </a:cubicBezTo>
                  <a:cubicBezTo>
                    <a:pt x="602" y="439"/>
                    <a:pt x="614" y="421"/>
                    <a:pt x="627" y="403"/>
                  </a:cubicBezTo>
                  <a:cubicBezTo>
                    <a:pt x="671" y="340"/>
                    <a:pt x="716" y="276"/>
                    <a:pt x="767" y="217"/>
                  </a:cubicBezTo>
                  <a:cubicBezTo>
                    <a:pt x="768" y="216"/>
                    <a:pt x="770" y="214"/>
                    <a:pt x="771" y="212"/>
                  </a:cubicBezTo>
                  <a:cubicBezTo>
                    <a:pt x="721" y="278"/>
                    <a:pt x="673" y="344"/>
                    <a:pt x="624" y="411"/>
                  </a:cubicBezTo>
                  <a:close/>
                  <a:moveTo>
                    <a:pt x="791" y="190"/>
                  </a:moveTo>
                  <a:cubicBezTo>
                    <a:pt x="800" y="180"/>
                    <a:pt x="809" y="169"/>
                    <a:pt x="817" y="159"/>
                  </a:cubicBezTo>
                  <a:cubicBezTo>
                    <a:pt x="834" y="141"/>
                    <a:pt x="852" y="124"/>
                    <a:pt x="863" y="104"/>
                  </a:cubicBezTo>
                  <a:cubicBezTo>
                    <a:pt x="831" y="159"/>
                    <a:pt x="785" y="205"/>
                    <a:pt x="746" y="254"/>
                  </a:cubicBezTo>
                  <a:cubicBezTo>
                    <a:pt x="725" y="280"/>
                    <a:pt x="705" y="306"/>
                    <a:pt x="685" y="332"/>
                  </a:cubicBezTo>
                  <a:cubicBezTo>
                    <a:pt x="700" y="311"/>
                    <a:pt x="715" y="289"/>
                    <a:pt x="731" y="267"/>
                  </a:cubicBezTo>
                  <a:cubicBezTo>
                    <a:pt x="750" y="241"/>
                    <a:pt x="770" y="215"/>
                    <a:pt x="791" y="190"/>
                  </a:cubicBezTo>
                  <a:close/>
                  <a:moveTo>
                    <a:pt x="624" y="419"/>
                  </a:moveTo>
                  <a:cubicBezTo>
                    <a:pt x="671" y="356"/>
                    <a:pt x="718" y="292"/>
                    <a:pt x="768" y="232"/>
                  </a:cubicBezTo>
                  <a:cubicBezTo>
                    <a:pt x="776" y="222"/>
                    <a:pt x="783" y="213"/>
                    <a:pt x="791" y="204"/>
                  </a:cubicBezTo>
                  <a:cubicBezTo>
                    <a:pt x="743" y="269"/>
                    <a:pt x="699" y="338"/>
                    <a:pt x="651" y="403"/>
                  </a:cubicBezTo>
                  <a:cubicBezTo>
                    <a:pt x="607" y="464"/>
                    <a:pt x="564" y="525"/>
                    <a:pt x="520" y="587"/>
                  </a:cubicBezTo>
                  <a:cubicBezTo>
                    <a:pt x="481" y="642"/>
                    <a:pt x="430" y="697"/>
                    <a:pt x="399" y="757"/>
                  </a:cubicBezTo>
                  <a:cubicBezTo>
                    <a:pt x="416" y="724"/>
                    <a:pt x="434" y="692"/>
                    <a:pt x="454" y="660"/>
                  </a:cubicBezTo>
                  <a:cubicBezTo>
                    <a:pt x="478" y="625"/>
                    <a:pt x="501" y="590"/>
                    <a:pt x="524" y="555"/>
                  </a:cubicBezTo>
                  <a:cubicBezTo>
                    <a:pt x="557" y="509"/>
                    <a:pt x="590" y="463"/>
                    <a:pt x="624" y="419"/>
                  </a:cubicBezTo>
                  <a:close/>
                  <a:moveTo>
                    <a:pt x="838" y="150"/>
                  </a:moveTo>
                  <a:cubicBezTo>
                    <a:pt x="847" y="138"/>
                    <a:pt x="864" y="123"/>
                    <a:pt x="870" y="112"/>
                  </a:cubicBezTo>
                  <a:cubicBezTo>
                    <a:pt x="855" y="137"/>
                    <a:pt x="837" y="161"/>
                    <a:pt x="820" y="184"/>
                  </a:cubicBezTo>
                  <a:cubicBezTo>
                    <a:pt x="776" y="242"/>
                    <a:pt x="732" y="300"/>
                    <a:pt x="689" y="358"/>
                  </a:cubicBezTo>
                  <a:cubicBezTo>
                    <a:pt x="709" y="330"/>
                    <a:pt x="728" y="302"/>
                    <a:pt x="748" y="274"/>
                  </a:cubicBezTo>
                  <a:cubicBezTo>
                    <a:pt x="777" y="232"/>
                    <a:pt x="806" y="190"/>
                    <a:pt x="838" y="150"/>
                  </a:cubicBezTo>
                  <a:close/>
                  <a:moveTo>
                    <a:pt x="872" y="90"/>
                  </a:moveTo>
                  <a:cubicBezTo>
                    <a:pt x="872" y="90"/>
                    <a:pt x="872" y="90"/>
                    <a:pt x="872" y="90"/>
                  </a:cubicBezTo>
                  <a:cubicBezTo>
                    <a:pt x="862" y="101"/>
                    <a:pt x="853" y="112"/>
                    <a:pt x="843" y="123"/>
                  </a:cubicBezTo>
                  <a:cubicBezTo>
                    <a:pt x="851" y="111"/>
                    <a:pt x="858" y="99"/>
                    <a:pt x="864" y="86"/>
                  </a:cubicBezTo>
                  <a:cubicBezTo>
                    <a:pt x="867" y="87"/>
                    <a:pt x="870" y="89"/>
                    <a:pt x="872" y="90"/>
                  </a:cubicBezTo>
                  <a:close/>
                  <a:moveTo>
                    <a:pt x="830" y="87"/>
                  </a:moveTo>
                  <a:cubicBezTo>
                    <a:pt x="830" y="87"/>
                    <a:pt x="831" y="87"/>
                    <a:pt x="832" y="86"/>
                  </a:cubicBezTo>
                  <a:cubicBezTo>
                    <a:pt x="832" y="87"/>
                    <a:pt x="833" y="88"/>
                    <a:pt x="833" y="88"/>
                  </a:cubicBezTo>
                  <a:cubicBezTo>
                    <a:pt x="833" y="89"/>
                    <a:pt x="834" y="88"/>
                    <a:pt x="834" y="88"/>
                  </a:cubicBezTo>
                  <a:cubicBezTo>
                    <a:pt x="834" y="87"/>
                    <a:pt x="833" y="87"/>
                    <a:pt x="833" y="86"/>
                  </a:cubicBezTo>
                  <a:cubicBezTo>
                    <a:pt x="842" y="83"/>
                    <a:pt x="850" y="83"/>
                    <a:pt x="858" y="85"/>
                  </a:cubicBezTo>
                  <a:cubicBezTo>
                    <a:pt x="764" y="179"/>
                    <a:pt x="695" y="296"/>
                    <a:pt x="617" y="404"/>
                  </a:cubicBezTo>
                  <a:cubicBezTo>
                    <a:pt x="581" y="455"/>
                    <a:pt x="543" y="505"/>
                    <a:pt x="506" y="555"/>
                  </a:cubicBezTo>
                  <a:cubicBezTo>
                    <a:pt x="526" y="526"/>
                    <a:pt x="546" y="497"/>
                    <a:pt x="566" y="468"/>
                  </a:cubicBezTo>
                  <a:cubicBezTo>
                    <a:pt x="611" y="402"/>
                    <a:pt x="656" y="336"/>
                    <a:pt x="704" y="271"/>
                  </a:cubicBezTo>
                  <a:cubicBezTo>
                    <a:pt x="728" y="238"/>
                    <a:pt x="753" y="205"/>
                    <a:pt x="777" y="171"/>
                  </a:cubicBezTo>
                  <a:cubicBezTo>
                    <a:pt x="796" y="146"/>
                    <a:pt x="815" y="106"/>
                    <a:pt x="841" y="88"/>
                  </a:cubicBezTo>
                  <a:cubicBezTo>
                    <a:pt x="843" y="87"/>
                    <a:pt x="842" y="84"/>
                    <a:pt x="840" y="85"/>
                  </a:cubicBezTo>
                  <a:cubicBezTo>
                    <a:pt x="831" y="91"/>
                    <a:pt x="823" y="99"/>
                    <a:pt x="816" y="107"/>
                  </a:cubicBezTo>
                  <a:cubicBezTo>
                    <a:pt x="820" y="100"/>
                    <a:pt x="824" y="93"/>
                    <a:pt x="827" y="86"/>
                  </a:cubicBezTo>
                  <a:cubicBezTo>
                    <a:pt x="827" y="87"/>
                    <a:pt x="828" y="88"/>
                    <a:pt x="830" y="87"/>
                  </a:cubicBezTo>
                  <a:close/>
                  <a:moveTo>
                    <a:pt x="695" y="261"/>
                  </a:moveTo>
                  <a:cubicBezTo>
                    <a:pt x="695" y="261"/>
                    <a:pt x="694" y="261"/>
                    <a:pt x="694" y="262"/>
                  </a:cubicBezTo>
                  <a:cubicBezTo>
                    <a:pt x="736" y="206"/>
                    <a:pt x="778" y="151"/>
                    <a:pt x="819" y="95"/>
                  </a:cubicBezTo>
                  <a:cubicBezTo>
                    <a:pt x="815" y="101"/>
                    <a:pt x="805" y="119"/>
                    <a:pt x="794" y="136"/>
                  </a:cubicBezTo>
                  <a:cubicBezTo>
                    <a:pt x="790" y="143"/>
                    <a:pt x="785" y="150"/>
                    <a:pt x="780" y="157"/>
                  </a:cubicBezTo>
                  <a:cubicBezTo>
                    <a:pt x="780" y="158"/>
                    <a:pt x="779" y="159"/>
                    <a:pt x="779" y="160"/>
                  </a:cubicBezTo>
                  <a:cubicBezTo>
                    <a:pt x="753" y="195"/>
                    <a:pt x="723" y="228"/>
                    <a:pt x="695" y="261"/>
                  </a:cubicBezTo>
                  <a:close/>
                  <a:moveTo>
                    <a:pt x="718" y="105"/>
                  </a:moveTo>
                  <a:cubicBezTo>
                    <a:pt x="719" y="106"/>
                    <a:pt x="720" y="106"/>
                    <a:pt x="720" y="104"/>
                  </a:cubicBezTo>
                  <a:cubicBezTo>
                    <a:pt x="725" y="90"/>
                    <a:pt x="733" y="89"/>
                    <a:pt x="742" y="89"/>
                  </a:cubicBezTo>
                  <a:cubicBezTo>
                    <a:pt x="727" y="103"/>
                    <a:pt x="711" y="119"/>
                    <a:pt x="697" y="135"/>
                  </a:cubicBezTo>
                  <a:cubicBezTo>
                    <a:pt x="703" y="125"/>
                    <a:pt x="709" y="115"/>
                    <a:pt x="715" y="105"/>
                  </a:cubicBezTo>
                  <a:cubicBezTo>
                    <a:pt x="716" y="106"/>
                    <a:pt x="717" y="106"/>
                    <a:pt x="718" y="105"/>
                  </a:cubicBezTo>
                  <a:close/>
                  <a:moveTo>
                    <a:pt x="345" y="611"/>
                  </a:moveTo>
                  <a:cubicBezTo>
                    <a:pt x="347" y="608"/>
                    <a:pt x="349" y="604"/>
                    <a:pt x="351" y="601"/>
                  </a:cubicBezTo>
                  <a:cubicBezTo>
                    <a:pt x="373" y="570"/>
                    <a:pt x="394" y="539"/>
                    <a:pt x="416" y="508"/>
                  </a:cubicBezTo>
                  <a:cubicBezTo>
                    <a:pt x="433" y="484"/>
                    <a:pt x="451" y="460"/>
                    <a:pt x="469" y="437"/>
                  </a:cubicBezTo>
                  <a:cubicBezTo>
                    <a:pt x="477" y="425"/>
                    <a:pt x="487" y="413"/>
                    <a:pt x="496" y="401"/>
                  </a:cubicBezTo>
                  <a:cubicBezTo>
                    <a:pt x="419" y="512"/>
                    <a:pt x="340" y="620"/>
                    <a:pt x="272" y="737"/>
                  </a:cubicBezTo>
                  <a:cubicBezTo>
                    <a:pt x="264" y="748"/>
                    <a:pt x="255" y="758"/>
                    <a:pt x="247" y="769"/>
                  </a:cubicBezTo>
                  <a:cubicBezTo>
                    <a:pt x="285" y="720"/>
                    <a:pt x="313" y="664"/>
                    <a:pt x="345" y="611"/>
                  </a:cubicBezTo>
                  <a:close/>
                  <a:moveTo>
                    <a:pt x="324" y="632"/>
                  </a:moveTo>
                  <a:cubicBezTo>
                    <a:pt x="329" y="625"/>
                    <a:pt x="333" y="618"/>
                    <a:pt x="338" y="611"/>
                  </a:cubicBezTo>
                  <a:cubicBezTo>
                    <a:pt x="371" y="558"/>
                    <a:pt x="409" y="508"/>
                    <a:pt x="446" y="458"/>
                  </a:cubicBezTo>
                  <a:cubicBezTo>
                    <a:pt x="433" y="476"/>
                    <a:pt x="420" y="495"/>
                    <a:pt x="407" y="514"/>
                  </a:cubicBezTo>
                  <a:cubicBezTo>
                    <a:pt x="389" y="540"/>
                    <a:pt x="370" y="566"/>
                    <a:pt x="352" y="593"/>
                  </a:cubicBezTo>
                  <a:cubicBezTo>
                    <a:pt x="343" y="606"/>
                    <a:pt x="334" y="619"/>
                    <a:pt x="324" y="632"/>
                  </a:cubicBezTo>
                  <a:close/>
                  <a:moveTo>
                    <a:pt x="675" y="146"/>
                  </a:moveTo>
                  <a:cubicBezTo>
                    <a:pt x="688" y="133"/>
                    <a:pt x="703" y="119"/>
                    <a:pt x="708" y="112"/>
                  </a:cubicBezTo>
                  <a:cubicBezTo>
                    <a:pt x="700" y="125"/>
                    <a:pt x="691" y="138"/>
                    <a:pt x="682" y="151"/>
                  </a:cubicBezTo>
                  <a:cubicBezTo>
                    <a:pt x="636" y="203"/>
                    <a:pt x="595" y="258"/>
                    <a:pt x="555" y="315"/>
                  </a:cubicBezTo>
                  <a:cubicBezTo>
                    <a:pt x="525" y="355"/>
                    <a:pt x="495" y="395"/>
                    <a:pt x="466" y="435"/>
                  </a:cubicBezTo>
                  <a:cubicBezTo>
                    <a:pt x="464" y="437"/>
                    <a:pt x="463" y="439"/>
                    <a:pt x="461" y="441"/>
                  </a:cubicBezTo>
                  <a:cubicBezTo>
                    <a:pt x="466" y="434"/>
                    <a:pt x="471" y="427"/>
                    <a:pt x="476" y="420"/>
                  </a:cubicBezTo>
                  <a:cubicBezTo>
                    <a:pt x="504" y="380"/>
                    <a:pt x="531" y="341"/>
                    <a:pt x="559" y="302"/>
                  </a:cubicBezTo>
                  <a:cubicBezTo>
                    <a:pt x="569" y="288"/>
                    <a:pt x="579" y="273"/>
                    <a:pt x="589" y="259"/>
                  </a:cubicBezTo>
                  <a:cubicBezTo>
                    <a:pt x="617" y="220"/>
                    <a:pt x="648" y="184"/>
                    <a:pt x="675" y="146"/>
                  </a:cubicBezTo>
                  <a:close/>
                  <a:moveTo>
                    <a:pt x="613" y="223"/>
                  </a:moveTo>
                  <a:cubicBezTo>
                    <a:pt x="626" y="204"/>
                    <a:pt x="640" y="186"/>
                    <a:pt x="654" y="167"/>
                  </a:cubicBezTo>
                  <a:cubicBezTo>
                    <a:pt x="658" y="163"/>
                    <a:pt x="662" y="158"/>
                    <a:pt x="668" y="153"/>
                  </a:cubicBezTo>
                  <a:cubicBezTo>
                    <a:pt x="651" y="177"/>
                    <a:pt x="632" y="200"/>
                    <a:pt x="613" y="223"/>
                  </a:cubicBezTo>
                  <a:close/>
                  <a:moveTo>
                    <a:pt x="657" y="186"/>
                  </a:moveTo>
                  <a:cubicBezTo>
                    <a:pt x="641" y="206"/>
                    <a:pt x="626" y="225"/>
                    <a:pt x="610" y="245"/>
                  </a:cubicBezTo>
                  <a:cubicBezTo>
                    <a:pt x="625" y="225"/>
                    <a:pt x="641" y="205"/>
                    <a:pt x="657" y="186"/>
                  </a:cubicBezTo>
                  <a:close/>
                  <a:moveTo>
                    <a:pt x="283" y="725"/>
                  </a:moveTo>
                  <a:cubicBezTo>
                    <a:pt x="284" y="723"/>
                    <a:pt x="285" y="721"/>
                    <a:pt x="286" y="720"/>
                  </a:cubicBezTo>
                  <a:cubicBezTo>
                    <a:pt x="276" y="737"/>
                    <a:pt x="266" y="754"/>
                    <a:pt x="256" y="772"/>
                  </a:cubicBezTo>
                  <a:cubicBezTo>
                    <a:pt x="257" y="769"/>
                    <a:pt x="259" y="767"/>
                    <a:pt x="261" y="763"/>
                  </a:cubicBezTo>
                  <a:cubicBezTo>
                    <a:pt x="268" y="750"/>
                    <a:pt x="275" y="737"/>
                    <a:pt x="283" y="725"/>
                  </a:cubicBezTo>
                  <a:close/>
                  <a:moveTo>
                    <a:pt x="259" y="769"/>
                  </a:moveTo>
                  <a:cubicBezTo>
                    <a:pt x="268" y="755"/>
                    <a:pt x="276" y="741"/>
                    <a:pt x="286" y="726"/>
                  </a:cubicBezTo>
                  <a:cubicBezTo>
                    <a:pt x="301" y="702"/>
                    <a:pt x="318" y="678"/>
                    <a:pt x="335" y="655"/>
                  </a:cubicBezTo>
                  <a:cubicBezTo>
                    <a:pt x="337" y="653"/>
                    <a:pt x="338" y="651"/>
                    <a:pt x="339" y="650"/>
                  </a:cubicBezTo>
                  <a:cubicBezTo>
                    <a:pt x="344" y="643"/>
                    <a:pt x="349" y="636"/>
                    <a:pt x="354" y="629"/>
                  </a:cubicBezTo>
                  <a:cubicBezTo>
                    <a:pt x="400" y="568"/>
                    <a:pt x="446" y="506"/>
                    <a:pt x="492" y="444"/>
                  </a:cubicBezTo>
                  <a:cubicBezTo>
                    <a:pt x="530" y="394"/>
                    <a:pt x="566" y="343"/>
                    <a:pt x="603" y="291"/>
                  </a:cubicBezTo>
                  <a:cubicBezTo>
                    <a:pt x="608" y="285"/>
                    <a:pt x="613" y="278"/>
                    <a:pt x="619" y="271"/>
                  </a:cubicBezTo>
                  <a:cubicBezTo>
                    <a:pt x="573" y="337"/>
                    <a:pt x="528" y="403"/>
                    <a:pt x="482" y="468"/>
                  </a:cubicBezTo>
                  <a:cubicBezTo>
                    <a:pt x="443" y="524"/>
                    <a:pt x="406" y="581"/>
                    <a:pt x="367" y="636"/>
                  </a:cubicBezTo>
                  <a:cubicBezTo>
                    <a:pt x="345" y="668"/>
                    <a:pt x="321" y="700"/>
                    <a:pt x="296" y="730"/>
                  </a:cubicBezTo>
                  <a:cubicBezTo>
                    <a:pt x="291" y="737"/>
                    <a:pt x="255" y="784"/>
                    <a:pt x="254" y="777"/>
                  </a:cubicBezTo>
                  <a:cubicBezTo>
                    <a:pt x="255" y="776"/>
                    <a:pt x="257" y="773"/>
                    <a:pt x="259" y="769"/>
                  </a:cubicBezTo>
                  <a:close/>
                  <a:moveTo>
                    <a:pt x="477" y="457"/>
                  </a:moveTo>
                  <a:cubicBezTo>
                    <a:pt x="483" y="449"/>
                    <a:pt x="488" y="441"/>
                    <a:pt x="494" y="434"/>
                  </a:cubicBezTo>
                  <a:cubicBezTo>
                    <a:pt x="517" y="400"/>
                    <a:pt x="543" y="367"/>
                    <a:pt x="569" y="334"/>
                  </a:cubicBezTo>
                  <a:cubicBezTo>
                    <a:pt x="560" y="346"/>
                    <a:pt x="552" y="358"/>
                    <a:pt x="543" y="370"/>
                  </a:cubicBezTo>
                  <a:cubicBezTo>
                    <a:pt x="522" y="399"/>
                    <a:pt x="500" y="428"/>
                    <a:pt x="477" y="457"/>
                  </a:cubicBezTo>
                  <a:close/>
                  <a:moveTo>
                    <a:pt x="607" y="281"/>
                  </a:moveTo>
                  <a:cubicBezTo>
                    <a:pt x="571" y="326"/>
                    <a:pt x="534" y="371"/>
                    <a:pt x="501" y="417"/>
                  </a:cubicBezTo>
                  <a:cubicBezTo>
                    <a:pt x="479" y="449"/>
                    <a:pt x="456" y="481"/>
                    <a:pt x="434" y="513"/>
                  </a:cubicBezTo>
                  <a:cubicBezTo>
                    <a:pt x="384" y="577"/>
                    <a:pt x="335" y="642"/>
                    <a:pt x="292" y="710"/>
                  </a:cubicBezTo>
                  <a:cubicBezTo>
                    <a:pt x="290" y="713"/>
                    <a:pt x="288" y="716"/>
                    <a:pt x="286" y="718"/>
                  </a:cubicBezTo>
                  <a:cubicBezTo>
                    <a:pt x="348" y="613"/>
                    <a:pt x="421" y="514"/>
                    <a:pt x="491" y="414"/>
                  </a:cubicBezTo>
                  <a:cubicBezTo>
                    <a:pt x="505" y="394"/>
                    <a:pt x="519" y="374"/>
                    <a:pt x="532" y="354"/>
                  </a:cubicBezTo>
                  <a:cubicBezTo>
                    <a:pt x="585" y="288"/>
                    <a:pt x="639" y="222"/>
                    <a:pt x="685" y="152"/>
                  </a:cubicBezTo>
                  <a:cubicBezTo>
                    <a:pt x="691" y="147"/>
                    <a:pt x="697" y="141"/>
                    <a:pt x="703" y="135"/>
                  </a:cubicBezTo>
                  <a:cubicBezTo>
                    <a:pt x="695" y="149"/>
                    <a:pt x="688" y="162"/>
                    <a:pt x="684" y="168"/>
                  </a:cubicBezTo>
                  <a:cubicBezTo>
                    <a:pt x="660" y="206"/>
                    <a:pt x="634" y="244"/>
                    <a:pt x="607" y="281"/>
                  </a:cubicBezTo>
                  <a:close/>
                  <a:moveTo>
                    <a:pt x="697" y="155"/>
                  </a:moveTo>
                  <a:cubicBezTo>
                    <a:pt x="700" y="150"/>
                    <a:pt x="707" y="136"/>
                    <a:pt x="715" y="125"/>
                  </a:cubicBezTo>
                  <a:cubicBezTo>
                    <a:pt x="722" y="118"/>
                    <a:pt x="728" y="112"/>
                    <a:pt x="733" y="106"/>
                  </a:cubicBezTo>
                  <a:cubicBezTo>
                    <a:pt x="734" y="106"/>
                    <a:pt x="734" y="106"/>
                    <a:pt x="734" y="106"/>
                  </a:cubicBezTo>
                  <a:cubicBezTo>
                    <a:pt x="734" y="106"/>
                    <a:pt x="734" y="106"/>
                    <a:pt x="734" y="105"/>
                  </a:cubicBezTo>
                  <a:cubicBezTo>
                    <a:pt x="727" y="118"/>
                    <a:pt x="719" y="131"/>
                    <a:pt x="710" y="144"/>
                  </a:cubicBezTo>
                  <a:cubicBezTo>
                    <a:pt x="690" y="171"/>
                    <a:pt x="670" y="198"/>
                    <a:pt x="651" y="226"/>
                  </a:cubicBezTo>
                  <a:cubicBezTo>
                    <a:pt x="645" y="233"/>
                    <a:pt x="639" y="240"/>
                    <a:pt x="634" y="248"/>
                  </a:cubicBezTo>
                  <a:cubicBezTo>
                    <a:pt x="655" y="217"/>
                    <a:pt x="676" y="187"/>
                    <a:pt x="697" y="155"/>
                  </a:cubicBezTo>
                  <a:close/>
                  <a:moveTo>
                    <a:pt x="713" y="100"/>
                  </a:moveTo>
                  <a:cubicBezTo>
                    <a:pt x="705" y="107"/>
                    <a:pt x="698" y="114"/>
                    <a:pt x="691" y="121"/>
                  </a:cubicBezTo>
                  <a:cubicBezTo>
                    <a:pt x="697" y="110"/>
                    <a:pt x="704" y="99"/>
                    <a:pt x="709" y="88"/>
                  </a:cubicBezTo>
                  <a:cubicBezTo>
                    <a:pt x="710" y="92"/>
                    <a:pt x="711" y="96"/>
                    <a:pt x="713" y="100"/>
                  </a:cubicBezTo>
                  <a:close/>
                  <a:moveTo>
                    <a:pt x="698" y="49"/>
                  </a:moveTo>
                  <a:cubicBezTo>
                    <a:pt x="706" y="56"/>
                    <a:pt x="709" y="67"/>
                    <a:pt x="709" y="80"/>
                  </a:cubicBezTo>
                  <a:cubicBezTo>
                    <a:pt x="709" y="81"/>
                    <a:pt x="709" y="81"/>
                    <a:pt x="709" y="82"/>
                  </a:cubicBezTo>
                  <a:cubicBezTo>
                    <a:pt x="709" y="82"/>
                    <a:pt x="709" y="82"/>
                    <a:pt x="708" y="82"/>
                  </a:cubicBezTo>
                  <a:cubicBezTo>
                    <a:pt x="623" y="186"/>
                    <a:pt x="551" y="299"/>
                    <a:pt x="472" y="408"/>
                  </a:cubicBezTo>
                  <a:cubicBezTo>
                    <a:pt x="432" y="463"/>
                    <a:pt x="391" y="517"/>
                    <a:pt x="349" y="572"/>
                  </a:cubicBezTo>
                  <a:cubicBezTo>
                    <a:pt x="330" y="597"/>
                    <a:pt x="310" y="623"/>
                    <a:pt x="290" y="649"/>
                  </a:cubicBezTo>
                  <a:cubicBezTo>
                    <a:pt x="353" y="560"/>
                    <a:pt x="415" y="470"/>
                    <a:pt x="480" y="383"/>
                  </a:cubicBezTo>
                  <a:cubicBezTo>
                    <a:pt x="521" y="330"/>
                    <a:pt x="560" y="275"/>
                    <a:pt x="599" y="221"/>
                  </a:cubicBezTo>
                  <a:cubicBezTo>
                    <a:pt x="637" y="170"/>
                    <a:pt x="679" y="121"/>
                    <a:pt x="705" y="62"/>
                  </a:cubicBezTo>
                  <a:cubicBezTo>
                    <a:pt x="705" y="60"/>
                    <a:pt x="703" y="58"/>
                    <a:pt x="702" y="60"/>
                  </a:cubicBezTo>
                  <a:cubicBezTo>
                    <a:pt x="689" y="75"/>
                    <a:pt x="676" y="91"/>
                    <a:pt x="664" y="106"/>
                  </a:cubicBezTo>
                  <a:cubicBezTo>
                    <a:pt x="676" y="87"/>
                    <a:pt x="687" y="68"/>
                    <a:pt x="698" y="49"/>
                  </a:cubicBezTo>
                  <a:close/>
                  <a:moveTo>
                    <a:pt x="662" y="97"/>
                  </a:moveTo>
                  <a:cubicBezTo>
                    <a:pt x="655" y="110"/>
                    <a:pt x="648" y="122"/>
                    <a:pt x="641" y="132"/>
                  </a:cubicBezTo>
                  <a:cubicBezTo>
                    <a:pt x="618" y="164"/>
                    <a:pt x="593" y="194"/>
                    <a:pt x="569" y="225"/>
                  </a:cubicBezTo>
                  <a:cubicBezTo>
                    <a:pt x="545" y="256"/>
                    <a:pt x="521" y="287"/>
                    <a:pt x="496" y="318"/>
                  </a:cubicBezTo>
                  <a:cubicBezTo>
                    <a:pt x="505" y="303"/>
                    <a:pt x="515" y="289"/>
                    <a:pt x="524" y="274"/>
                  </a:cubicBezTo>
                  <a:cubicBezTo>
                    <a:pt x="520" y="280"/>
                    <a:pt x="516" y="285"/>
                    <a:pt x="512" y="291"/>
                  </a:cubicBezTo>
                  <a:cubicBezTo>
                    <a:pt x="501" y="306"/>
                    <a:pt x="491" y="322"/>
                    <a:pt x="480" y="338"/>
                  </a:cubicBezTo>
                  <a:cubicBezTo>
                    <a:pt x="463" y="360"/>
                    <a:pt x="446" y="382"/>
                    <a:pt x="429" y="404"/>
                  </a:cubicBezTo>
                  <a:cubicBezTo>
                    <a:pt x="384" y="462"/>
                    <a:pt x="342" y="520"/>
                    <a:pt x="303" y="582"/>
                  </a:cubicBezTo>
                  <a:cubicBezTo>
                    <a:pt x="299" y="589"/>
                    <a:pt x="294" y="596"/>
                    <a:pt x="290" y="603"/>
                  </a:cubicBezTo>
                  <a:cubicBezTo>
                    <a:pt x="318" y="559"/>
                    <a:pt x="345" y="515"/>
                    <a:pt x="373" y="471"/>
                  </a:cubicBezTo>
                  <a:cubicBezTo>
                    <a:pt x="396" y="439"/>
                    <a:pt x="420" y="408"/>
                    <a:pt x="444" y="377"/>
                  </a:cubicBezTo>
                  <a:cubicBezTo>
                    <a:pt x="462" y="354"/>
                    <a:pt x="480" y="330"/>
                    <a:pt x="499" y="307"/>
                  </a:cubicBezTo>
                  <a:cubicBezTo>
                    <a:pt x="462" y="352"/>
                    <a:pt x="426" y="397"/>
                    <a:pt x="391" y="443"/>
                  </a:cubicBezTo>
                  <a:cubicBezTo>
                    <a:pt x="394" y="438"/>
                    <a:pt x="396" y="434"/>
                    <a:pt x="399" y="430"/>
                  </a:cubicBezTo>
                  <a:cubicBezTo>
                    <a:pt x="425" y="395"/>
                    <a:pt x="450" y="361"/>
                    <a:pt x="476" y="327"/>
                  </a:cubicBezTo>
                  <a:cubicBezTo>
                    <a:pt x="501" y="293"/>
                    <a:pt x="528" y="260"/>
                    <a:pt x="554" y="226"/>
                  </a:cubicBezTo>
                  <a:cubicBezTo>
                    <a:pt x="541" y="247"/>
                    <a:pt x="527" y="267"/>
                    <a:pt x="514" y="287"/>
                  </a:cubicBezTo>
                  <a:cubicBezTo>
                    <a:pt x="519" y="281"/>
                    <a:pt x="524" y="275"/>
                    <a:pt x="529" y="268"/>
                  </a:cubicBezTo>
                  <a:cubicBezTo>
                    <a:pt x="544" y="244"/>
                    <a:pt x="561" y="221"/>
                    <a:pt x="577" y="198"/>
                  </a:cubicBezTo>
                  <a:cubicBezTo>
                    <a:pt x="585" y="187"/>
                    <a:pt x="594" y="176"/>
                    <a:pt x="602" y="165"/>
                  </a:cubicBezTo>
                  <a:cubicBezTo>
                    <a:pt x="619" y="143"/>
                    <a:pt x="636" y="121"/>
                    <a:pt x="653" y="99"/>
                  </a:cubicBezTo>
                  <a:cubicBezTo>
                    <a:pt x="659" y="91"/>
                    <a:pt x="667" y="83"/>
                    <a:pt x="674" y="75"/>
                  </a:cubicBezTo>
                  <a:cubicBezTo>
                    <a:pt x="665" y="88"/>
                    <a:pt x="652" y="106"/>
                    <a:pt x="649" y="111"/>
                  </a:cubicBezTo>
                  <a:cubicBezTo>
                    <a:pt x="630" y="137"/>
                    <a:pt x="611" y="162"/>
                    <a:pt x="592" y="188"/>
                  </a:cubicBezTo>
                  <a:cubicBezTo>
                    <a:pt x="616" y="158"/>
                    <a:pt x="640" y="129"/>
                    <a:pt x="662" y="97"/>
                  </a:cubicBezTo>
                  <a:close/>
                  <a:moveTo>
                    <a:pt x="205" y="715"/>
                  </a:moveTo>
                  <a:cubicBezTo>
                    <a:pt x="200" y="722"/>
                    <a:pt x="194" y="728"/>
                    <a:pt x="189" y="735"/>
                  </a:cubicBezTo>
                  <a:cubicBezTo>
                    <a:pt x="196" y="726"/>
                    <a:pt x="202" y="704"/>
                    <a:pt x="209" y="693"/>
                  </a:cubicBezTo>
                  <a:cubicBezTo>
                    <a:pt x="221" y="675"/>
                    <a:pt x="235" y="659"/>
                    <a:pt x="247" y="641"/>
                  </a:cubicBezTo>
                  <a:cubicBezTo>
                    <a:pt x="254" y="632"/>
                    <a:pt x="261" y="622"/>
                    <a:pt x="267" y="613"/>
                  </a:cubicBezTo>
                  <a:cubicBezTo>
                    <a:pt x="245" y="646"/>
                    <a:pt x="225" y="680"/>
                    <a:pt x="205" y="715"/>
                  </a:cubicBezTo>
                  <a:close/>
                  <a:moveTo>
                    <a:pt x="301" y="571"/>
                  </a:moveTo>
                  <a:cubicBezTo>
                    <a:pt x="312" y="556"/>
                    <a:pt x="323" y="540"/>
                    <a:pt x="334" y="524"/>
                  </a:cubicBezTo>
                  <a:cubicBezTo>
                    <a:pt x="310" y="564"/>
                    <a:pt x="285" y="604"/>
                    <a:pt x="259" y="643"/>
                  </a:cubicBezTo>
                  <a:cubicBezTo>
                    <a:pt x="249" y="657"/>
                    <a:pt x="239" y="671"/>
                    <a:pt x="229" y="684"/>
                  </a:cubicBezTo>
                  <a:cubicBezTo>
                    <a:pt x="234" y="674"/>
                    <a:pt x="239" y="665"/>
                    <a:pt x="243" y="658"/>
                  </a:cubicBezTo>
                  <a:cubicBezTo>
                    <a:pt x="262" y="628"/>
                    <a:pt x="281" y="600"/>
                    <a:pt x="301" y="571"/>
                  </a:cubicBezTo>
                  <a:close/>
                  <a:moveTo>
                    <a:pt x="209" y="729"/>
                  </a:moveTo>
                  <a:cubicBezTo>
                    <a:pt x="232" y="705"/>
                    <a:pt x="253" y="680"/>
                    <a:pt x="273" y="654"/>
                  </a:cubicBezTo>
                  <a:cubicBezTo>
                    <a:pt x="253" y="682"/>
                    <a:pt x="232" y="709"/>
                    <a:pt x="207" y="735"/>
                  </a:cubicBezTo>
                  <a:cubicBezTo>
                    <a:pt x="208" y="733"/>
                    <a:pt x="208" y="731"/>
                    <a:pt x="209" y="729"/>
                  </a:cubicBezTo>
                  <a:close/>
                  <a:moveTo>
                    <a:pt x="211" y="721"/>
                  </a:moveTo>
                  <a:cubicBezTo>
                    <a:pt x="211" y="721"/>
                    <a:pt x="212" y="721"/>
                    <a:pt x="212" y="720"/>
                  </a:cubicBezTo>
                  <a:cubicBezTo>
                    <a:pt x="220" y="707"/>
                    <a:pt x="229" y="695"/>
                    <a:pt x="239" y="684"/>
                  </a:cubicBezTo>
                  <a:cubicBezTo>
                    <a:pt x="246" y="675"/>
                    <a:pt x="252" y="667"/>
                    <a:pt x="259" y="657"/>
                  </a:cubicBezTo>
                  <a:cubicBezTo>
                    <a:pt x="279" y="629"/>
                    <a:pt x="297" y="598"/>
                    <a:pt x="316" y="569"/>
                  </a:cubicBezTo>
                  <a:cubicBezTo>
                    <a:pt x="357" y="501"/>
                    <a:pt x="405" y="439"/>
                    <a:pt x="454" y="377"/>
                  </a:cubicBezTo>
                  <a:cubicBezTo>
                    <a:pt x="376" y="491"/>
                    <a:pt x="305" y="620"/>
                    <a:pt x="211" y="721"/>
                  </a:cubicBezTo>
                  <a:close/>
                  <a:moveTo>
                    <a:pt x="431" y="416"/>
                  </a:moveTo>
                  <a:cubicBezTo>
                    <a:pt x="446" y="395"/>
                    <a:pt x="460" y="373"/>
                    <a:pt x="474" y="351"/>
                  </a:cubicBezTo>
                  <a:cubicBezTo>
                    <a:pt x="501" y="318"/>
                    <a:pt x="528" y="285"/>
                    <a:pt x="555" y="252"/>
                  </a:cubicBezTo>
                  <a:cubicBezTo>
                    <a:pt x="522" y="298"/>
                    <a:pt x="490" y="345"/>
                    <a:pt x="458" y="391"/>
                  </a:cubicBezTo>
                  <a:cubicBezTo>
                    <a:pt x="419" y="446"/>
                    <a:pt x="380" y="501"/>
                    <a:pt x="341" y="555"/>
                  </a:cubicBezTo>
                  <a:cubicBezTo>
                    <a:pt x="372" y="508"/>
                    <a:pt x="401" y="461"/>
                    <a:pt x="431" y="416"/>
                  </a:cubicBezTo>
                  <a:close/>
                  <a:moveTo>
                    <a:pt x="684" y="40"/>
                  </a:moveTo>
                  <a:cubicBezTo>
                    <a:pt x="685" y="40"/>
                    <a:pt x="686" y="41"/>
                    <a:pt x="688" y="42"/>
                  </a:cubicBezTo>
                  <a:cubicBezTo>
                    <a:pt x="689" y="42"/>
                    <a:pt x="690" y="43"/>
                    <a:pt x="691" y="43"/>
                  </a:cubicBezTo>
                  <a:cubicBezTo>
                    <a:pt x="691" y="44"/>
                    <a:pt x="690" y="44"/>
                    <a:pt x="690" y="44"/>
                  </a:cubicBezTo>
                  <a:cubicBezTo>
                    <a:pt x="674" y="65"/>
                    <a:pt x="658" y="86"/>
                    <a:pt x="641" y="108"/>
                  </a:cubicBezTo>
                  <a:cubicBezTo>
                    <a:pt x="630" y="121"/>
                    <a:pt x="619" y="136"/>
                    <a:pt x="608" y="150"/>
                  </a:cubicBezTo>
                  <a:cubicBezTo>
                    <a:pt x="559" y="212"/>
                    <a:pt x="511" y="274"/>
                    <a:pt x="464" y="337"/>
                  </a:cubicBezTo>
                  <a:cubicBezTo>
                    <a:pt x="495" y="293"/>
                    <a:pt x="528" y="250"/>
                    <a:pt x="559" y="206"/>
                  </a:cubicBezTo>
                  <a:cubicBezTo>
                    <a:pt x="600" y="150"/>
                    <a:pt x="648" y="99"/>
                    <a:pt x="684" y="40"/>
                  </a:cubicBezTo>
                  <a:close/>
                  <a:moveTo>
                    <a:pt x="655" y="48"/>
                  </a:moveTo>
                  <a:cubicBezTo>
                    <a:pt x="663" y="40"/>
                    <a:pt x="671" y="36"/>
                    <a:pt x="679" y="38"/>
                  </a:cubicBezTo>
                  <a:cubicBezTo>
                    <a:pt x="665" y="51"/>
                    <a:pt x="652" y="65"/>
                    <a:pt x="640" y="80"/>
                  </a:cubicBezTo>
                  <a:cubicBezTo>
                    <a:pt x="646" y="70"/>
                    <a:pt x="651" y="60"/>
                    <a:pt x="656" y="50"/>
                  </a:cubicBezTo>
                  <a:cubicBezTo>
                    <a:pt x="657" y="49"/>
                    <a:pt x="656" y="48"/>
                    <a:pt x="655" y="48"/>
                  </a:cubicBezTo>
                  <a:close/>
                  <a:moveTo>
                    <a:pt x="641" y="47"/>
                  </a:moveTo>
                  <a:cubicBezTo>
                    <a:pt x="644" y="48"/>
                    <a:pt x="647" y="49"/>
                    <a:pt x="650" y="51"/>
                  </a:cubicBezTo>
                  <a:cubicBezTo>
                    <a:pt x="650" y="52"/>
                    <a:pt x="651" y="52"/>
                    <a:pt x="651" y="52"/>
                  </a:cubicBezTo>
                  <a:cubicBezTo>
                    <a:pt x="611" y="113"/>
                    <a:pt x="563" y="168"/>
                    <a:pt x="517" y="225"/>
                  </a:cubicBezTo>
                  <a:cubicBezTo>
                    <a:pt x="476" y="277"/>
                    <a:pt x="437" y="331"/>
                    <a:pt x="397" y="384"/>
                  </a:cubicBezTo>
                  <a:cubicBezTo>
                    <a:pt x="357" y="437"/>
                    <a:pt x="316" y="489"/>
                    <a:pt x="278" y="544"/>
                  </a:cubicBezTo>
                  <a:cubicBezTo>
                    <a:pt x="297" y="513"/>
                    <a:pt x="315" y="482"/>
                    <a:pt x="333" y="452"/>
                  </a:cubicBezTo>
                  <a:cubicBezTo>
                    <a:pt x="434" y="316"/>
                    <a:pt x="546" y="187"/>
                    <a:pt x="641" y="47"/>
                  </a:cubicBezTo>
                  <a:close/>
                  <a:moveTo>
                    <a:pt x="584" y="84"/>
                  </a:moveTo>
                  <a:cubicBezTo>
                    <a:pt x="584" y="84"/>
                    <a:pt x="584" y="83"/>
                    <a:pt x="585" y="83"/>
                  </a:cubicBezTo>
                  <a:cubicBezTo>
                    <a:pt x="591" y="76"/>
                    <a:pt x="617" y="57"/>
                    <a:pt x="619" y="52"/>
                  </a:cubicBezTo>
                  <a:cubicBezTo>
                    <a:pt x="616" y="59"/>
                    <a:pt x="612" y="65"/>
                    <a:pt x="609" y="72"/>
                  </a:cubicBezTo>
                  <a:cubicBezTo>
                    <a:pt x="545" y="134"/>
                    <a:pt x="490" y="208"/>
                    <a:pt x="440" y="281"/>
                  </a:cubicBezTo>
                  <a:cubicBezTo>
                    <a:pt x="429" y="295"/>
                    <a:pt x="419" y="308"/>
                    <a:pt x="409" y="322"/>
                  </a:cubicBezTo>
                  <a:cubicBezTo>
                    <a:pt x="436" y="283"/>
                    <a:pt x="463" y="244"/>
                    <a:pt x="490" y="205"/>
                  </a:cubicBezTo>
                  <a:cubicBezTo>
                    <a:pt x="495" y="197"/>
                    <a:pt x="501" y="190"/>
                    <a:pt x="506" y="183"/>
                  </a:cubicBezTo>
                  <a:cubicBezTo>
                    <a:pt x="533" y="151"/>
                    <a:pt x="559" y="118"/>
                    <a:pt x="584" y="84"/>
                  </a:cubicBezTo>
                  <a:close/>
                  <a:moveTo>
                    <a:pt x="525" y="156"/>
                  </a:moveTo>
                  <a:cubicBezTo>
                    <a:pt x="535" y="143"/>
                    <a:pt x="545" y="130"/>
                    <a:pt x="555" y="117"/>
                  </a:cubicBezTo>
                  <a:cubicBezTo>
                    <a:pt x="559" y="112"/>
                    <a:pt x="564" y="106"/>
                    <a:pt x="569" y="100"/>
                  </a:cubicBezTo>
                  <a:cubicBezTo>
                    <a:pt x="555" y="119"/>
                    <a:pt x="540" y="138"/>
                    <a:pt x="525" y="156"/>
                  </a:cubicBezTo>
                  <a:close/>
                  <a:moveTo>
                    <a:pt x="570" y="95"/>
                  </a:moveTo>
                  <a:cubicBezTo>
                    <a:pt x="583" y="78"/>
                    <a:pt x="597" y="60"/>
                    <a:pt x="601" y="53"/>
                  </a:cubicBezTo>
                  <a:cubicBezTo>
                    <a:pt x="596" y="62"/>
                    <a:pt x="590" y="70"/>
                    <a:pt x="584" y="79"/>
                  </a:cubicBezTo>
                  <a:cubicBezTo>
                    <a:pt x="579" y="84"/>
                    <a:pt x="574" y="90"/>
                    <a:pt x="570" y="95"/>
                  </a:cubicBezTo>
                  <a:close/>
                  <a:moveTo>
                    <a:pt x="516" y="191"/>
                  </a:moveTo>
                  <a:cubicBezTo>
                    <a:pt x="547" y="154"/>
                    <a:pt x="580" y="119"/>
                    <a:pt x="606" y="80"/>
                  </a:cubicBezTo>
                  <a:cubicBezTo>
                    <a:pt x="611" y="75"/>
                    <a:pt x="615" y="70"/>
                    <a:pt x="620" y="66"/>
                  </a:cubicBezTo>
                  <a:cubicBezTo>
                    <a:pt x="651" y="34"/>
                    <a:pt x="598" y="104"/>
                    <a:pt x="592" y="111"/>
                  </a:cubicBezTo>
                  <a:cubicBezTo>
                    <a:pt x="573" y="138"/>
                    <a:pt x="552" y="165"/>
                    <a:pt x="532" y="192"/>
                  </a:cubicBezTo>
                  <a:cubicBezTo>
                    <a:pt x="484" y="255"/>
                    <a:pt x="435" y="316"/>
                    <a:pt x="387" y="378"/>
                  </a:cubicBezTo>
                  <a:cubicBezTo>
                    <a:pt x="373" y="396"/>
                    <a:pt x="359" y="414"/>
                    <a:pt x="345" y="433"/>
                  </a:cubicBezTo>
                  <a:cubicBezTo>
                    <a:pt x="348" y="427"/>
                    <a:pt x="351" y="422"/>
                    <a:pt x="355" y="417"/>
                  </a:cubicBezTo>
                  <a:cubicBezTo>
                    <a:pt x="386" y="369"/>
                    <a:pt x="417" y="320"/>
                    <a:pt x="451" y="272"/>
                  </a:cubicBezTo>
                  <a:cubicBezTo>
                    <a:pt x="472" y="245"/>
                    <a:pt x="494" y="218"/>
                    <a:pt x="516" y="191"/>
                  </a:cubicBezTo>
                  <a:close/>
                  <a:moveTo>
                    <a:pt x="488" y="221"/>
                  </a:moveTo>
                  <a:cubicBezTo>
                    <a:pt x="522" y="174"/>
                    <a:pt x="559" y="129"/>
                    <a:pt x="599" y="87"/>
                  </a:cubicBezTo>
                  <a:cubicBezTo>
                    <a:pt x="567" y="135"/>
                    <a:pt x="524" y="177"/>
                    <a:pt x="488" y="221"/>
                  </a:cubicBezTo>
                  <a:close/>
                  <a:moveTo>
                    <a:pt x="414" y="320"/>
                  </a:moveTo>
                  <a:cubicBezTo>
                    <a:pt x="406" y="331"/>
                    <a:pt x="399" y="343"/>
                    <a:pt x="391" y="354"/>
                  </a:cubicBezTo>
                  <a:cubicBezTo>
                    <a:pt x="363" y="397"/>
                    <a:pt x="335" y="440"/>
                    <a:pt x="307" y="484"/>
                  </a:cubicBezTo>
                  <a:cubicBezTo>
                    <a:pt x="259" y="549"/>
                    <a:pt x="215" y="616"/>
                    <a:pt x="175" y="686"/>
                  </a:cubicBezTo>
                  <a:cubicBezTo>
                    <a:pt x="166" y="697"/>
                    <a:pt x="157" y="708"/>
                    <a:pt x="147" y="718"/>
                  </a:cubicBezTo>
                  <a:cubicBezTo>
                    <a:pt x="133" y="732"/>
                    <a:pt x="148" y="705"/>
                    <a:pt x="154" y="695"/>
                  </a:cubicBezTo>
                  <a:cubicBezTo>
                    <a:pt x="188" y="655"/>
                    <a:pt x="214" y="604"/>
                    <a:pt x="242" y="562"/>
                  </a:cubicBezTo>
                  <a:cubicBezTo>
                    <a:pt x="243" y="560"/>
                    <a:pt x="245" y="558"/>
                    <a:pt x="246" y="556"/>
                  </a:cubicBezTo>
                  <a:cubicBezTo>
                    <a:pt x="255" y="543"/>
                    <a:pt x="263" y="530"/>
                    <a:pt x="272" y="517"/>
                  </a:cubicBezTo>
                  <a:cubicBezTo>
                    <a:pt x="302" y="473"/>
                    <a:pt x="333" y="429"/>
                    <a:pt x="364" y="386"/>
                  </a:cubicBezTo>
                  <a:cubicBezTo>
                    <a:pt x="380" y="364"/>
                    <a:pt x="397" y="342"/>
                    <a:pt x="414" y="320"/>
                  </a:cubicBezTo>
                  <a:close/>
                  <a:moveTo>
                    <a:pt x="288" y="514"/>
                  </a:moveTo>
                  <a:cubicBezTo>
                    <a:pt x="282" y="523"/>
                    <a:pt x="276" y="532"/>
                    <a:pt x="271" y="542"/>
                  </a:cubicBezTo>
                  <a:cubicBezTo>
                    <a:pt x="244" y="586"/>
                    <a:pt x="218" y="630"/>
                    <a:pt x="187" y="671"/>
                  </a:cubicBezTo>
                  <a:cubicBezTo>
                    <a:pt x="218" y="617"/>
                    <a:pt x="252" y="565"/>
                    <a:pt x="288" y="514"/>
                  </a:cubicBezTo>
                  <a:close/>
                  <a:moveTo>
                    <a:pt x="637" y="45"/>
                  </a:moveTo>
                  <a:cubicBezTo>
                    <a:pt x="629" y="52"/>
                    <a:pt x="622" y="59"/>
                    <a:pt x="615" y="66"/>
                  </a:cubicBezTo>
                  <a:cubicBezTo>
                    <a:pt x="619" y="58"/>
                    <a:pt x="623" y="51"/>
                    <a:pt x="627" y="43"/>
                  </a:cubicBezTo>
                  <a:cubicBezTo>
                    <a:pt x="630" y="44"/>
                    <a:pt x="634" y="45"/>
                    <a:pt x="637" y="45"/>
                  </a:cubicBezTo>
                  <a:close/>
                  <a:moveTo>
                    <a:pt x="622" y="43"/>
                  </a:moveTo>
                  <a:cubicBezTo>
                    <a:pt x="612" y="51"/>
                    <a:pt x="604" y="59"/>
                    <a:pt x="595" y="68"/>
                  </a:cubicBezTo>
                  <a:cubicBezTo>
                    <a:pt x="601" y="59"/>
                    <a:pt x="607" y="50"/>
                    <a:pt x="612" y="41"/>
                  </a:cubicBezTo>
                  <a:cubicBezTo>
                    <a:pt x="615" y="42"/>
                    <a:pt x="618" y="42"/>
                    <a:pt x="622" y="43"/>
                  </a:cubicBezTo>
                  <a:close/>
                  <a:moveTo>
                    <a:pt x="508" y="96"/>
                  </a:moveTo>
                  <a:cubicBezTo>
                    <a:pt x="516" y="87"/>
                    <a:pt x="524" y="78"/>
                    <a:pt x="531" y="69"/>
                  </a:cubicBezTo>
                  <a:cubicBezTo>
                    <a:pt x="456" y="177"/>
                    <a:pt x="372" y="280"/>
                    <a:pt x="300" y="391"/>
                  </a:cubicBezTo>
                  <a:cubicBezTo>
                    <a:pt x="263" y="447"/>
                    <a:pt x="225" y="501"/>
                    <a:pt x="185" y="553"/>
                  </a:cubicBezTo>
                  <a:cubicBezTo>
                    <a:pt x="206" y="516"/>
                    <a:pt x="228" y="479"/>
                    <a:pt x="252" y="445"/>
                  </a:cubicBezTo>
                  <a:cubicBezTo>
                    <a:pt x="307" y="370"/>
                    <a:pt x="361" y="295"/>
                    <a:pt x="415" y="220"/>
                  </a:cubicBezTo>
                  <a:cubicBezTo>
                    <a:pt x="445" y="178"/>
                    <a:pt x="474" y="135"/>
                    <a:pt x="508" y="96"/>
                  </a:cubicBezTo>
                  <a:close/>
                  <a:moveTo>
                    <a:pt x="38" y="744"/>
                  </a:moveTo>
                  <a:cubicBezTo>
                    <a:pt x="31" y="753"/>
                    <a:pt x="0" y="789"/>
                    <a:pt x="25" y="752"/>
                  </a:cubicBezTo>
                  <a:cubicBezTo>
                    <a:pt x="66" y="690"/>
                    <a:pt x="115" y="637"/>
                    <a:pt x="154" y="574"/>
                  </a:cubicBezTo>
                  <a:cubicBezTo>
                    <a:pt x="196" y="506"/>
                    <a:pt x="244" y="443"/>
                    <a:pt x="293" y="380"/>
                  </a:cubicBezTo>
                  <a:cubicBezTo>
                    <a:pt x="299" y="372"/>
                    <a:pt x="306" y="363"/>
                    <a:pt x="312" y="355"/>
                  </a:cubicBezTo>
                  <a:cubicBezTo>
                    <a:pt x="257" y="430"/>
                    <a:pt x="205" y="507"/>
                    <a:pt x="158" y="587"/>
                  </a:cubicBezTo>
                  <a:cubicBezTo>
                    <a:pt x="153" y="594"/>
                    <a:pt x="148" y="601"/>
                    <a:pt x="143" y="607"/>
                  </a:cubicBezTo>
                  <a:cubicBezTo>
                    <a:pt x="121" y="635"/>
                    <a:pt x="99" y="663"/>
                    <a:pt x="78" y="692"/>
                  </a:cubicBezTo>
                  <a:cubicBezTo>
                    <a:pt x="65" y="710"/>
                    <a:pt x="52" y="727"/>
                    <a:pt x="38" y="744"/>
                  </a:cubicBezTo>
                  <a:close/>
                  <a:moveTo>
                    <a:pt x="148" y="606"/>
                  </a:moveTo>
                  <a:cubicBezTo>
                    <a:pt x="147" y="608"/>
                    <a:pt x="145" y="610"/>
                    <a:pt x="144" y="613"/>
                  </a:cubicBezTo>
                  <a:cubicBezTo>
                    <a:pt x="131" y="630"/>
                    <a:pt x="117" y="647"/>
                    <a:pt x="104" y="664"/>
                  </a:cubicBezTo>
                  <a:cubicBezTo>
                    <a:pt x="114" y="650"/>
                    <a:pt x="123" y="637"/>
                    <a:pt x="134" y="624"/>
                  </a:cubicBezTo>
                  <a:cubicBezTo>
                    <a:pt x="138" y="618"/>
                    <a:pt x="143" y="612"/>
                    <a:pt x="148" y="606"/>
                  </a:cubicBezTo>
                  <a:close/>
                  <a:moveTo>
                    <a:pt x="35" y="767"/>
                  </a:moveTo>
                  <a:cubicBezTo>
                    <a:pt x="12" y="790"/>
                    <a:pt x="35" y="761"/>
                    <a:pt x="37" y="758"/>
                  </a:cubicBezTo>
                  <a:cubicBezTo>
                    <a:pt x="47" y="743"/>
                    <a:pt x="58" y="730"/>
                    <a:pt x="68" y="716"/>
                  </a:cubicBezTo>
                  <a:cubicBezTo>
                    <a:pt x="88" y="689"/>
                    <a:pt x="108" y="664"/>
                    <a:pt x="129" y="638"/>
                  </a:cubicBezTo>
                  <a:cubicBezTo>
                    <a:pt x="104" y="673"/>
                    <a:pt x="80" y="709"/>
                    <a:pt x="56" y="745"/>
                  </a:cubicBezTo>
                  <a:cubicBezTo>
                    <a:pt x="50" y="752"/>
                    <a:pt x="43" y="760"/>
                    <a:pt x="35" y="767"/>
                  </a:cubicBezTo>
                  <a:close/>
                  <a:moveTo>
                    <a:pt x="314" y="400"/>
                  </a:moveTo>
                  <a:cubicBezTo>
                    <a:pt x="268" y="465"/>
                    <a:pt x="221" y="528"/>
                    <a:pt x="175" y="592"/>
                  </a:cubicBezTo>
                  <a:cubicBezTo>
                    <a:pt x="128" y="659"/>
                    <a:pt x="86" y="729"/>
                    <a:pt x="31" y="789"/>
                  </a:cubicBezTo>
                  <a:cubicBezTo>
                    <a:pt x="44" y="774"/>
                    <a:pt x="56" y="755"/>
                    <a:pt x="67" y="737"/>
                  </a:cubicBezTo>
                  <a:cubicBezTo>
                    <a:pt x="92" y="708"/>
                    <a:pt x="113" y="676"/>
                    <a:pt x="133" y="643"/>
                  </a:cubicBezTo>
                  <a:cubicBezTo>
                    <a:pt x="141" y="632"/>
                    <a:pt x="149" y="621"/>
                    <a:pt x="157" y="609"/>
                  </a:cubicBezTo>
                  <a:cubicBezTo>
                    <a:pt x="167" y="594"/>
                    <a:pt x="178" y="580"/>
                    <a:pt x="188" y="565"/>
                  </a:cubicBezTo>
                  <a:cubicBezTo>
                    <a:pt x="245" y="493"/>
                    <a:pt x="299" y="419"/>
                    <a:pt x="353" y="344"/>
                  </a:cubicBezTo>
                  <a:cubicBezTo>
                    <a:pt x="340" y="363"/>
                    <a:pt x="327" y="381"/>
                    <a:pt x="314" y="400"/>
                  </a:cubicBezTo>
                  <a:close/>
                  <a:moveTo>
                    <a:pt x="488" y="165"/>
                  </a:moveTo>
                  <a:cubicBezTo>
                    <a:pt x="499" y="150"/>
                    <a:pt x="510" y="136"/>
                    <a:pt x="521" y="121"/>
                  </a:cubicBezTo>
                  <a:cubicBezTo>
                    <a:pt x="510" y="136"/>
                    <a:pt x="499" y="150"/>
                    <a:pt x="488" y="165"/>
                  </a:cubicBezTo>
                  <a:close/>
                  <a:moveTo>
                    <a:pt x="545" y="86"/>
                  </a:moveTo>
                  <a:cubicBezTo>
                    <a:pt x="501" y="139"/>
                    <a:pt x="460" y="194"/>
                    <a:pt x="419" y="250"/>
                  </a:cubicBezTo>
                  <a:cubicBezTo>
                    <a:pt x="418" y="251"/>
                    <a:pt x="417" y="253"/>
                    <a:pt x="416" y="254"/>
                  </a:cubicBezTo>
                  <a:cubicBezTo>
                    <a:pt x="416" y="254"/>
                    <a:pt x="416" y="254"/>
                    <a:pt x="417" y="253"/>
                  </a:cubicBezTo>
                  <a:cubicBezTo>
                    <a:pt x="457" y="195"/>
                    <a:pt x="501" y="139"/>
                    <a:pt x="541" y="80"/>
                  </a:cubicBezTo>
                  <a:cubicBezTo>
                    <a:pt x="550" y="68"/>
                    <a:pt x="567" y="50"/>
                    <a:pt x="573" y="37"/>
                  </a:cubicBezTo>
                  <a:cubicBezTo>
                    <a:pt x="567" y="51"/>
                    <a:pt x="558" y="64"/>
                    <a:pt x="551" y="78"/>
                  </a:cubicBezTo>
                  <a:cubicBezTo>
                    <a:pt x="549" y="81"/>
                    <a:pt x="547" y="83"/>
                    <a:pt x="545" y="86"/>
                  </a:cubicBezTo>
                  <a:close/>
                  <a:moveTo>
                    <a:pt x="558" y="70"/>
                  </a:moveTo>
                  <a:cubicBezTo>
                    <a:pt x="567" y="55"/>
                    <a:pt x="575" y="40"/>
                    <a:pt x="582" y="24"/>
                  </a:cubicBezTo>
                  <a:cubicBezTo>
                    <a:pt x="582" y="23"/>
                    <a:pt x="580" y="21"/>
                    <a:pt x="579" y="22"/>
                  </a:cubicBezTo>
                  <a:cubicBezTo>
                    <a:pt x="534" y="76"/>
                    <a:pt x="496" y="137"/>
                    <a:pt x="455" y="194"/>
                  </a:cubicBezTo>
                  <a:cubicBezTo>
                    <a:pt x="429" y="229"/>
                    <a:pt x="404" y="266"/>
                    <a:pt x="379" y="302"/>
                  </a:cubicBezTo>
                  <a:cubicBezTo>
                    <a:pt x="337" y="355"/>
                    <a:pt x="297" y="408"/>
                    <a:pt x="257" y="461"/>
                  </a:cubicBezTo>
                  <a:cubicBezTo>
                    <a:pt x="259" y="458"/>
                    <a:pt x="262" y="454"/>
                    <a:pt x="264" y="451"/>
                  </a:cubicBezTo>
                  <a:cubicBezTo>
                    <a:pt x="346" y="331"/>
                    <a:pt x="428" y="213"/>
                    <a:pt x="515" y="97"/>
                  </a:cubicBezTo>
                  <a:cubicBezTo>
                    <a:pt x="525" y="82"/>
                    <a:pt x="536" y="67"/>
                    <a:pt x="545" y="52"/>
                  </a:cubicBezTo>
                  <a:cubicBezTo>
                    <a:pt x="555" y="39"/>
                    <a:pt x="565" y="26"/>
                    <a:pt x="573" y="12"/>
                  </a:cubicBezTo>
                  <a:cubicBezTo>
                    <a:pt x="582" y="13"/>
                    <a:pt x="586" y="22"/>
                    <a:pt x="593" y="31"/>
                  </a:cubicBezTo>
                  <a:cubicBezTo>
                    <a:pt x="581" y="44"/>
                    <a:pt x="570" y="57"/>
                    <a:pt x="558" y="70"/>
                  </a:cubicBezTo>
                  <a:close/>
                  <a:moveTo>
                    <a:pt x="305" y="438"/>
                  </a:moveTo>
                  <a:cubicBezTo>
                    <a:pt x="352" y="369"/>
                    <a:pt x="399" y="299"/>
                    <a:pt x="449" y="232"/>
                  </a:cubicBezTo>
                  <a:cubicBezTo>
                    <a:pt x="497" y="166"/>
                    <a:pt x="557" y="106"/>
                    <a:pt x="596" y="34"/>
                  </a:cubicBezTo>
                  <a:cubicBezTo>
                    <a:pt x="600" y="37"/>
                    <a:pt x="604" y="39"/>
                    <a:pt x="608" y="40"/>
                  </a:cubicBezTo>
                  <a:cubicBezTo>
                    <a:pt x="559" y="88"/>
                    <a:pt x="522" y="151"/>
                    <a:pt x="480" y="206"/>
                  </a:cubicBezTo>
                  <a:cubicBezTo>
                    <a:pt x="472" y="216"/>
                    <a:pt x="464" y="227"/>
                    <a:pt x="456" y="238"/>
                  </a:cubicBezTo>
                  <a:cubicBezTo>
                    <a:pt x="417" y="286"/>
                    <a:pt x="380" y="338"/>
                    <a:pt x="345" y="390"/>
                  </a:cubicBezTo>
                  <a:cubicBezTo>
                    <a:pt x="337" y="402"/>
                    <a:pt x="328" y="413"/>
                    <a:pt x="319" y="425"/>
                  </a:cubicBezTo>
                  <a:cubicBezTo>
                    <a:pt x="307" y="441"/>
                    <a:pt x="295" y="456"/>
                    <a:pt x="283" y="472"/>
                  </a:cubicBezTo>
                  <a:cubicBezTo>
                    <a:pt x="290" y="461"/>
                    <a:pt x="298" y="449"/>
                    <a:pt x="305" y="438"/>
                  </a:cubicBezTo>
                  <a:close/>
                  <a:moveTo>
                    <a:pt x="93" y="776"/>
                  </a:moveTo>
                  <a:cubicBezTo>
                    <a:pt x="93" y="776"/>
                    <a:pt x="92" y="777"/>
                    <a:pt x="92" y="777"/>
                  </a:cubicBezTo>
                  <a:cubicBezTo>
                    <a:pt x="90" y="779"/>
                    <a:pt x="88" y="782"/>
                    <a:pt x="86" y="784"/>
                  </a:cubicBezTo>
                  <a:cubicBezTo>
                    <a:pt x="86" y="783"/>
                    <a:pt x="85" y="782"/>
                    <a:pt x="85" y="781"/>
                  </a:cubicBezTo>
                  <a:cubicBezTo>
                    <a:pt x="85" y="780"/>
                    <a:pt x="86" y="779"/>
                    <a:pt x="86" y="778"/>
                  </a:cubicBezTo>
                  <a:cubicBezTo>
                    <a:pt x="90" y="773"/>
                    <a:pt x="93" y="768"/>
                    <a:pt x="96" y="763"/>
                  </a:cubicBezTo>
                  <a:cubicBezTo>
                    <a:pt x="100" y="758"/>
                    <a:pt x="104" y="753"/>
                    <a:pt x="108" y="749"/>
                  </a:cubicBezTo>
                  <a:cubicBezTo>
                    <a:pt x="103" y="755"/>
                    <a:pt x="98" y="765"/>
                    <a:pt x="93" y="776"/>
                  </a:cubicBezTo>
                  <a:close/>
                  <a:moveTo>
                    <a:pt x="103" y="744"/>
                  </a:moveTo>
                  <a:cubicBezTo>
                    <a:pt x="90" y="761"/>
                    <a:pt x="77" y="778"/>
                    <a:pt x="64" y="794"/>
                  </a:cubicBezTo>
                  <a:cubicBezTo>
                    <a:pt x="50" y="810"/>
                    <a:pt x="51" y="806"/>
                    <a:pt x="58" y="792"/>
                  </a:cubicBezTo>
                  <a:cubicBezTo>
                    <a:pt x="62" y="785"/>
                    <a:pt x="66" y="779"/>
                    <a:pt x="70" y="773"/>
                  </a:cubicBezTo>
                  <a:cubicBezTo>
                    <a:pt x="84" y="758"/>
                    <a:pt x="97" y="742"/>
                    <a:pt x="109" y="726"/>
                  </a:cubicBezTo>
                  <a:cubicBezTo>
                    <a:pt x="112" y="724"/>
                    <a:pt x="107" y="735"/>
                    <a:pt x="103" y="744"/>
                  </a:cubicBezTo>
                  <a:close/>
                  <a:moveTo>
                    <a:pt x="68" y="771"/>
                  </a:moveTo>
                  <a:cubicBezTo>
                    <a:pt x="60" y="782"/>
                    <a:pt x="40" y="805"/>
                    <a:pt x="52" y="781"/>
                  </a:cubicBezTo>
                  <a:cubicBezTo>
                    <a:pt x="60" y="764"/>
                    <a:pt x="73" y="749"/>
                    <a:pt x="85" y="735"/>
                  </a:cubicBezTo>
                  <a:cubicBezTo>
                    <a:pt x="133" y="675"/>
                    <a:pt x="177" y="611"/>
                    <a:pt x="224" y="551"/>
                  </a:cubicBezTo>
                  <a:cubicBezTo>
                    <a:pt x="230" y="543"/>
                    <a:pt x="236" y="536"/>
                    <a:pt x="242" y="528"/>
                  </a:cubicBezTo>
                  <a:cubicBezTo>
                    <a:pt x="209" y="578"/>
                    <a:pt x="176" y="627"/>
                    <a:pt x="142" y="675"/>
                  </a:cubicBezTo>
                  <a:cubicBezTo>
                    <a:pt x="132" y="690"/>
                    <a:pt x="121" y="704"/>
                    <a:pt x="110" y="718"/>
                  </a:cubicBezTo>
                  <a:cubicBezTo>
                    <a:pt x="95" y="735"/>
                    <a:pt x="81" y="753"/>
                    <a:pt x="68" y="771"/>
                  </a:cubicBezTo>
                  <a:close/>
                  <a:moveTo>
                    <a:pt x="118" y="724"/>
                  </a:moveTo>
                  <a:cubicBezTo>
                    <a:pt x="118" y="724"/>
                    <a:pt x="117" y="724"/>
                    <a:pt x="117" y="725"/>
                  </a:cubicBezTo>
                  <a:cubicBezTo>
                    <a:pt x="115" y="727"/>
                    <a:pt x="113" y="730"/>
                    <a:pt x="111" y="733"/>
                  </a:cubicBezTo>
                  <a:cubicBezTo>
                    <a:pt x="114" y="727"/>
                    <a:pt x="116" y="721"/>
                    <a:pt x="118" y="715"/>
                  </a:cubicBezTo>
                  <a:cubicBezTo>
                    <a:pt x="118" y="715"/>
                    <a:pt x="118" y="714"/>
                    <a:pt x="118" y="714"/>
                  </a:cubicBezTo>
                  <a:cubicBezTo>
                    <a:pt x="172" y="643"/>
                    <a:pt x="221" y="566"/>
                    <a:pt x="270" y="491"/>
                  </a:cubicBezTo>
                  <a:cubicBezTo>
                    <a:pt x="293" y="461"/>
                    <a:pt x="315" y="431"/>
                    <a:pt x="338" y="401"/>
                  </a:cubicBezTo>
                  <a:cubicBezTo>
                    <a:pt x="294" y="467"/>
                    <a:pt x="252" y="535"/>
                    <a:pt x="207" y="600"/>
                  </a:cubicBezTo>
                  <a:cubicBezTo>
                    <a:pt x="178" y="641"/>
                    <a:pt x="148" y="683"/>
                    <a:pt x="118" y="724"/>
                  </a:cubicBezTo>
                  <a:close/>
                  <a:moveTo>
                    <a:pt x="136" y="727"/>
                  </a:moveTo>
                  <a:cubicBezTo>
                    <a:pt x="132" y="726"/>
                    <a:pt x="127" y="725"/>
                    <a:pt x="123" y="725"/>
                  </a:cubicBezTo>
                  <a:cubicBezTo>
                    <a:pt x="139" y="702"/>
                    <a:pt x="155" y="678"/>
                    <a:pt x="171" y="657"/>
                  </a:cubicBezTo>
                  <a:cubicBezTo>
                    <a:pt x="221" y="588"/>
                    <a:pt x="268" y="516"/>
                    <a:pt x="315" y="445"/>
                  </a:cubicBezTo>
                  <a:cubicBezTo>
                    <a:pt x="366" y="370"/>
                    <a:pt x="414" y="294"/>
                    <a:pt x="472" y="224"/>
                  </a:cubicBezTo>
                  <a:cubicBezTo>
                    <a:pt x="474" y="221"/>
                    <a:pt x="476" y="219"/>
                    <a:pt x="477" y="217"/>
                  </a:cubicBezTo>
                  <a:cubicBezTo>
                    <a:pt x="449" y="258"/>
                    <a:pt x="421" y="301"/>
                    <a:pt x="391" y="341"/>
                  </a:cubicBezTo>
                  <a:cubicBezTo>
                    <a:pt x="362" y="380"/>
                    <a:pt x="335" y="420"/>
                    <a:pt x="307" y="459"/>
                  </a:cubicBezTo>
                  <a:cubicBezTo>
                    <a:pt x="277" y="503"/>
                    <a:pt x="247" y="548"/>
                    <a:pt x="218" y="592"/>
                  </a:cubicBezTo>
                  <a:cubicBezTo>
                    <a:pt x="201" y="618"/>
                    <a:pt x="186" y="645"/>
                    <a:pt x="168" y="670"/>
                  </a:cubicBezTo>
                  <a:cubicBezTo>
                    <a:pt x="160" y="680"/>
                    <a:pt x="152" y="690"/>
                    <a:pt x="146" y="701"/>
                  </a:cubicBezTo>
                  <a:cubicBezTo>
                    <a:pt x="140" y="707"/>
                    <a:pt x="134" y="713"/>
                    <a:pt x="128" y="718"/>
                  </a:cubicBezTo>
                  <a:cubicBezTo>
                    <a:pt x="127" y="719"/>
                    <a:pt x="129" y="721"/>
                    <a:pt x="130" y="720"/>
                  </a:cubicBezTo>
                  <a:cubicBezTo>
                    <a:pt x="134" y="716"/>
                    <a:pt x="138" y="712"/>
                    <a:pt x="142" y="708"/>
                  </a:cubicBezTo>
                  <a:cubicBezTo>
                    <a:pt x="139" y="714"/>
                    <a:pt x="137" y="720"/>
                    <a:pt x="136" y="727"/>
                  </a:cubicBezTo>
                  <a:close/>
                  <a:moveTo>
                    <a:pt x="140" y="729"/>
                  </a:moveTo>
                  <a:cubicBezTo>
                    <a:pt x="149" y="720"/>
                    <a:pt x="158" y="711"/>
                    <a:pt x="166" y="702"/>
                  </a:cubicBezTo>
                  <a:cubicBezTo>
                    <a:pt x="161" y="710"/>
                    <a:pt x="156" y="719"/>
                    <a:pt x="152" y="728"/>
                  </a:cubicBezTo>
                  <a:cubicBezTo>
                    <a:pt x="151" y="730"/>
                    <a:pt x="153" y="731"/>
                    <a:pt x="155" y="730"/>
                  </a:cubicBezTo>
                  <a:cubicBezTo>
                    <a:pt x="244" y="612"/>
                    <a:pt x="322" y="488"/>
                    <a:pt x="411" y="371"/>
                  </a:cubicBezTo>
                  <a:cubicBezTo>
                    <a:pt x="458" y="310"/>
                    <a:pt x="503" y="247"/>
                    <a:pt x="552" y="188"/>
                  </a:cubicBezTo>
                  <a:cubicBezTo>
                    <a:pt x="570" y="166"/>
                    <a:pt x="587" y="145"/>
                    <a:pt x="605" y="123"/>
                  </a:cubicBezTo>
                  <a:cubicBezTo>
                    <a:pt x="530" y="226"/>
                    <a:pt x="450" y="325"/>
                    <a:pt x="373" y="427"/>
                  </a:cubicBezTo>
                  <a:cubicBezTo>
                    <a:pt x="338" y="475"/>
                    <a:pt x="305" y="524"/>
                    <a:pt x="273" y="574"/>
                  </a:cubicBezTo>
                  <a:cubicBezTo>
                    <a:pt x="234" y="625"/>
                    <a:pt x="190" y="677"/>
                    <a:pt x="162" y="734"/>
                  </a:cubicBezTo>
                  <a:cubicBezTo>
                    <a:pt x="161" y="735"/>
                    <a:pt x="161" y="736"/>
                    <a:pt x="162" y="736"/>
                  </a:cubicBezTo>
                  <a:cubicBezTo>
                    <a:pt x="154" y="733"/>
                    <a:pt x="147" y="731"/>
                    <a:pt x="140" y="729"/>
                  </a:cubicBezTo>
                  <a:close/>
                  <a:moveTo>
                    <a:pt x="529" y="230"/>
                  </a:moveTo>
                  <a:cubicBezTo>
                    <a:pt x="497" y="275"/>
                    <a:pt x="465" y="322"/>
                    <a:pt x="432" y="367"/>
                  </a:cubicBezTo>
                  <a:cubicBezTo>
                    <a:pt x="394" y="420"/>
                    <a:pt x="354" y="471"/>
                    <a:pt x="313" y="523"/>
                  </a:cubicBezTo>
                  <a:cubicBezTo>
                    <a:pt x="340" y="481"/>
                    <a:pt x="368" y="440"/>
                    <a:pt x="398" y="401"/>
                  </a:cubicBezTo>
                  <a:cubicBezTo>
                    <a:pt x="441" y="343"/>
                    <a:pt x="486" y="287"/>
                    <a:pt x="529" y="230"/>
                  </a:cubicBezTo>
                  <a:close/>
                  <a:moveTo>
                    <a:pt x="233" y="637"/>
                  </a:moveTo>
                  <a:cubicBezTo>
                    <a:pt x="223" y="653"/>
                    <a:pt x="212" y="667"/>
                    <a:pt x="202" y="682"/>
                  </a:cubicBezTo>
                  <a:cubicBezTo>
                    <a:pt x="194" y="694"/>
                    <a:pt x="177" y="711"/>
                    <a:pt x="171" y="722"/>
                  </a:cubicBezTo>
                  <a:cubicBezTo>
                    <a:pt x="182" y="700"/>
                    <a:pt x="200" y="679"/>
                    <a:pt x="216" y="660"/>
                  </a:cubicBezTo>
                  <a:cubicBezTo>
                    <a:pt x="221" y="652"/>
                    <a:pt x="227" y="645"/>
                    <a:pt x="233" y="637"/>
                  </a:cubicBezTo>
                  <a:close/>
                  <a:moveTo>
                    <a:pt x="179" y="743"/>
                  </a:moveTo>
                  <a:cubicBezTo>
                    <a:pt x="174" y="741"/>
                    <a:pt x="169" y="739"/>
                    <a:pt x="164" y="737"/>
                  </a:cubicBezTo>
                  <a:cubicBezTo>
                    <a:pt x="164" y="737"/>
                    <a:pt x="164" y="737"/>
                    <a:pt x="164" y="736"/>
                  </a:cubicBezTo>
                  <a:cubicBezTo>
                    <a:pt x="204" y="689"/>
                    <a:pt x="239" y="638"/>
                    <a:pt x="273" y="586"/>
                  </a:cubicBezTo>
                  <a:cubicBezTo>
                    <a:pt x="343" y="494"/>
                    <a:pt x="412" y="402"/>
                    <a:pt x="478" y="308"/>
                  </a:cubicBezTo>
                  <a:cubicBezTo>
                    <a:pt x="523" y="245"/>
                    <a:pt x="567" y="182"/>
                    <a:pt x="615" y="122"/>
                  </a:cubicBezTo>
                  <a:cubicBezTo>
                    <a:pt x="633" y="100"/>
                    <a:pt x="649" y="77"/>
                    <a:pt x="667" y="55"/>
                  </a:cubicBezTo>
                  <a:cubicBezTo>
                    <a:pt x="689" y="27"/>
                    <a:pt x="665" y="63"/>
                    <a:pt x="666" y="63"/>
                  </a:cubicBezTo>
                  <a:cubicBezTo>
                    <a:pt x="651" y="85"/>
                    <a:pt x="634" y="105"/>
                    <a:pt x="617" y="126"/>
                  </a:cubicBezTo>
                  <a:cubicBezTo>
                    <a:pt x="537" y="225"/>
                    <a:pt x="460" y="330"/>
                    <a:pt x="389" y="438"/>
                  </a:cubicBezTo>
                  <a:cubicBezTo>
                    <a:pt x="354" y="487"/>
                    <a:pt x="319" y="536"/>
                    <a:pt x="283" y="585"/>
                  </a:cubicBezTo>
                  <a:cubicBezTo>
                    <a:pt x="247" y="634"/>
                    <a:pt x="201" y="685"/>
                    <a:pt x="179" y="743"/>
                  </a:cubicBezTo>
                  <a:close/>
                  <a:moveTo>
                    <a:pt x="189" y="746"/>
                  </a:moveTo>
                  <a:cubicBezTo>
                    <a:pt x="188" y="745"/>
                    <a:pt x="186" y="745"/>
                    <a:pt x="185" y="744"/>
                  </a:cubicBezTo>
                  <a:cubicBezTo>
                    <a:pt x="189" y="740"/>
                    <a:pt x="192" y="736"/>
                    <a:pt x="196" y="731"/>
                  </a:cubicBezTo>
                  <a:cubicBezTo>
                    <a:pt x="194" y="735"/>
                    <a:pt x="191" y="740"/>
                    <a:pt x="189" y="744"/>
                  </a:cubicBezTo>
                  <a:cubicBezTo>
                    <a:pt x="189" y="745"/>
                    <a:pt x="189" y="745"/>
                    <a:pt x="189" y="746"/>
                  </a:cubicBezTo>
                  <a:close/>
                  <a:moveTo>
                    <a:pt x="197" y="748"/>
                  </a:moveTo>
                  <a:cubicBezTo>
                    <a:pt x="197" y="748"/>
                    <a:pt x="198" y="748"/>
                    <a:pt x="198" y="748"/>
                  </a:cubicBezTo>
                  <a:cubicBezTo>
                    <a:pt x="290" y="660"/>
                    <a:pt x="356" y="541"/>
                    <a:pt x="429" y="437"/>
                  </a:cubicBezTo>
                  <a:cubicBezTo>
                    <a:pt x="486" y="357"/>
                    <a:pt x="542" y="275"/>
                    <a:pt x="600" y="195"/>
                  </a:cubicBezTo>
                  <a:cubicBezTo>
                    <a:pt x="611" y="182"/>
                    <a:pt x="621" y="168"/>
                    <a:pt x="631" y="154"/>
                  </a:cubicBezTo>
                  <a:cubicBezTo>
                    <a:pt x="651" y="127"/>
                    <a:pt x="672" y="101"/>
                    <a:pt x="693" y="75"/>
                  </a:cubicBezTo>
                  <a:cubicBezTo>
                    <a:pt x="686" y="84"/>
                    <a:pt x="667" y="124"/>
                    <a:pt x="655" y="142"/>
                  </a:cubicBezTo>
                  <a:cubicBezTo>
                    <a:pt x="636" y="169"/>
                    <a:pt x="616" y="194"/>
                    <a:pt x="596" y="220"/>
                  </a:cubicBezTo>
                  <a:cubicBezTo>
                    <a:pt x="552" y="278"/>
                    <a:pt x="510" y="338"/>
                    <a:pt x="466" y="397"/>
                  </a:cubicBezTo>
                  <a:cubicBezTo>
                    <a:pt x="379" y="513"/>
                    <a:pt x="300" y="634"/>
                    <a:pt x="212" y="749"/>
                  </a:cubicBezTo>
                  <a:cubicBezTo>
                    <a:pt x="211" y="750"/>
                    <a:pt x="211" y="750"/>
                    <a:pt x="212" y="751"/>
                  </a:cubicBezTo>
                  <a:cubicBezTo>
                    <a:pt x="207" y="750"/>
                    <a:pt x="202" y="749"/>
                    <a:pt x="197" y="748"/>
                  </a:cubicBezTo>
                  <a:close/>
                  <a:moveTo>
                    <a:pt x="243" y="754"/>
                  </a:moveTo>
                  <a:cubicBezTo>
                    <a:pt x="243" y="754"/>
                    <a:pt x="242" y="753"/>
                    <a:pt x="242" y="753"/>
                  </a:cubicBezTo>
                  <a:cubicBezTo>
                    <a:pt x="244" y="752"/>
                    <a:pt x="247" y="752"/>
                    <a:pt x="249" y="751"/>
                  </a:cubicBezTo>
                  <a:cubicBezTo>
                    <a:pt x="251" y="750"/>
                    <a:pt x="250" y="747"/>
                    <a:pt x="248" y="748"/>
                  </a:cubicBezTo>
                  <a:cubicBezTo>
                    <a:pt x="236" y="752"/>
                    <a:pt x="225" y="752"/>
                    <a:pt x="214" y="751"/>
                  </a:cubicBezTo>
                  <a:cubicBezTo>
                    <a:pt x="214" y="751"/>
                    <a:pt x="214" y="751"/>
                    <a:pt x="214" y="751"/>
                  </a:cubicBezTo>
                  <a:cubicBezTo>
                    <a:pt x="299" y="643"/>
                    <a:pt x="383" y="535"/>
                    <a:pt x="464" y="424"/>
                  </a:cubicBezTo>
                  <a:cubicBezTo>
                    <a:pt x="503" y="370"/>
                    <a:pt x="541" y="315"/>
                    <a:pt x="579" y="260"/>
                  </a:cubicBezTo>
                  <a:cubicBezTo>
                    <a:pt x="600" y="230"/>
                    <a:pt x="621" y="200"/>
                    <a:pt x="643" y="171"/>
                  </a:cubicBezTo>
                  <a:cubicBezTo>
                    <a:pt x="658" y="151"/>
                    <a:pt x="673" y="132"/>
                    <a:pt x="688" y="113"/>
                  </a:cubicBezTo>
                  <a:cubicBezTo>
                    <a:pt x="696" y="102"/>
                    <a:pt x="708" y="84"/>
                    <a:pt x="693" y="111"/>
                  </a:cubicBezTo>
                  <a:cubicBezTo>
                    <a:pt x="690" y="117"/>
                    <a:pt x="687" y="123"/>
                    <a:pt x="684" y="128"/>
                  </a:cubicBezTo>
                  <a:cubicBezTo>
                    <a:pt x="625" y="189"/>
                    <a:pt x="578" y="263"/>
                    <a:pt x="531" y="334"/>
                  </a:cubicBezTo>
                  <a:cubicBezTo>
                    <a:pt x="508" y="366"/>
                    <a:pt x="485" y="399"/>
                    <a:pt x="461" y="431"/>
                  </a:cubicBezTo>
                  <a:cubicBezTo>
                    <a:pt x="424" y="482"/>
                    <a:pt x="386" y="531"/>
                    <a:pt x="352" y="583"/>
                  </a:cubicBezTo>
                  <a:cubicBezTo>
                    <a:pt x="334" y="610"/>
                    <a:pt x="314" y="641"/>
                    <a:pt x="295" y="670"/>
                  </a:cubicBezTo>
                  <a:cubicBezTo>
                    <a:pt x="274" y="697"/>
                    <a:pt x="253" y="722"/>
                    <a:pt x="231" y="747"/>
                  </a:cubicBezTo>
                  <a:cubicBezTo>
                    <a:pt x="230" y="749"/>
                    <a:pt x="232" y="751"/>
                    <a:pt x="234" y="749"/>
                  </a:cubicBezTo>
                  <a:cubicBezTo>
                    <a:pt x="249" y="734"/>
                    <a:pt x="264" y="717"/>
                    <a:pt x="277" y="699"/>
                  </a:cubicBezTo>
                  <a:cubicBezTo>
                    <a:pt x="292" y="681"/>
                    <a:pt x="307" y="661"/>
                    <a:pt x="322" y="641"/>
                  </a:cubicBezTo>
                  <a:cubicBezTo>
                    <a:pt x="295" y="687"/>
                    <a:pt x="270" y="734"/>
                    <a:pt x="236" y="777"/>
                  </a:cubicBezTo>
                  <a:cubicBezTo>
                    <a:pt x="236" y="768"/>
                    <a:pt x="238" y="760"/>
                    <a:pt x="243" y="754"/>
                  </a:cubicBezTo>
                  <a:close/>
                  <a:moveTo>
                    <a:pt x="237" y="782"/>
                  </a:moveTo>
                  <a:cubicBezTo>
                    <a:pt x="237" y="782"/>
                    <a:pt x="237" y="782"/>
                    <a:pt x="237" y="782"/>
                  </a:cubicBezTo>
                  <a:cubicBezTo>
                    <a:pt x="248" y="769"/>
                    <a:pt x="258" y="755"/>
                    <a:pt x="269" y="742"/>
                  </a:cubicBezTo>
                  <a:cubicBezTo>
                    <a:pt x="259" y="759"/>
                    <a:pt x="250" y="776"/>
                    <a:pt x="241" y="793"/>
                  </a:cubicBezTo>
                  <a:cubicBezTo>
                    <a:pt x="240" y="794"/>
                    <a:pt x="242" y="796"/>
                    <a:pt x="243" y="795"/>
                  </a:cubicBezTo>
                  <a:cubicBezTo>
                    <a:pt x="333" y="701"/>
                    <a:pt x="402" y="591"/>
                    <a:pt x="475" y="484"/>
                  </a:cubicBezTo>
                  <a:cubicBezTo>
                    <a:pt x="538" y="391"/>
                    <a:pt x="602" y="299"/>
                    <a:pt x="667" y="208"/>
                  </a:cubicBezTo>
                  <a:cubicBezTo>
                    <a:pt x="677" y="196"/>
                    <a:pt x="686" y="184"/>
                    <a:pt x="694" y="171"/>
                  </a:cubicBezTo>
                  <a:cubicBezTo>
                    <a:pt x="704" y="158"/>
                    <a:pt x="713" y="146"/>
                    <a:pt x="722" y="133"/>
                  </a:cubicBezTo>
                  <a:cubicBezTo>
                    <a:pt x="723" y="132"/>
                    <a:pt x="723" y="131"/>
                    <a:pt x="722" y="131"/>
                  </a:cubicBezTo>
                  <a:cubicBezTo>
                    <a:pt x="731" y="117"/>
                    <a:pt x="740" y="103"/>
                    <a:pt x="748" y="89"/>
                  </a:cubicBezTo>
                  <a:cubicBezTo>
                    <a:pt x="754" y="89"/>
                    <a:pt x="759" y="89"/>
                    <a:pt x="765" y="87"/>
                  </a:cubicBezTo>
                  <a:cubicBezTo>
                    <a:pt x="675" y="200"/>
                    <a:pt x="594" y="323"/>
                    <a:pt x="513" y="442"/>
                  </a:cubicBezTo>
                  <a:cubicBezTo>
                    <a:pt x="469" y="507"/>
                    <a:pt x="426" y="572"/>
                    <a:pt x="379" y="635"/>
                  </a:cubicBezTo>
                  <a:cubicBezTo>
                    <a:pt x="336" y="693"/>
                    <a:pt x="287" y="747"/>
                    <a:pt x="244" y="806"/>
                  </a:cubicBezTo>
                  <a:cubicBezTo>
                    <a:pt x="240" y="797"/>
                    <a:pt x="238" y="789"/>
                    <a:pt x="237" y="782"/>
                  </a:cubicBezTo>
                  <a:close/>
                  <a:moveTo>
                    <a:pt x="245" y="808"/>
                  </a:moveTo>
                  <a:cubicBezTo>
                    <a:pt x="310" y="720"/>
                    <a:pt x="382" y="639"/>
                    <a:pt x="445" y="549"/>
                  </a:cubicBezTo>
                  <a:cubicBezTo>
                    <a:pt x="510" y="455"/>
                    <a:pt x="574" y="360"/>
                    <a:pt x="640" y="267"/>
                  </a:cubicBezTo>
                  <a:cubicBezTo>
                    <a:pt x="670" y="224"/>
                    <a:pt x="700" y="180"/>
                    <a:pt x="731" y="137"/>
                  </a:cubicBezTo>
                  <a:cubicBezTo>
                    <a:pt x="741" y="123"/>
                    <a:pt x="752" y="109"/>
                    <a:pt x="763" y="95"/>
                  </a:cubicBezTo>
                  <a:cubicBezTo>
                    <a:pt x="759" y="100"/>
                    <a:pt x="745" y="119"/>
                    <a:pt x="741" y="126"/>
                  </a:cubicBezTo>
                  <a:cubicBezTo>
                    <a:pt x="724" y="151"/>
                    <a:pt x="707" y="177"/>
                    <a:pt x="689" y="202"/>
                  </a:cubicBezTo>
                  <a:cubicBezTo>
                    <a:pt x="684" y="210"/>
                    <a:pt x="678" y="218"/>
                    <a:pt x="672" y="226"/>
                  </a:cubicBezTo>
                  <a:cubicBezTo>
                    <a:pt x="661" y="243"/>
                    <a:pt x="649" y="259"/>
                    <a:pt x="638" y="275"/>
                  </a:cubicBezTo>
                  <a:cubicBezTo>
                    <a:pt x="588" y="346"/>
                    <a:pt x="537" y="416"/>
                    <a:pt x="488" y="487"/>
                  </a:cubicBezTo>
                  <a:cubicBezTo>
                    <a:pt x="468" y="516"/>
                    <a:pt x="448" y="545"/>
                    <a:pt x="429" y="575"/>
                  </a:cubicBezTo>
                  <a:cubicBezTo>
                    <a:pt x="421" y="586"/>
                    <a:pt x="412" y="598"/>
                    <a:pt x="404" y="610"/>
                  </a:cubicBezTo>
                  <a:cubicBezTo>
                    <a:pt x="389" y="630"/>
                    <a:pt x="374" y="650"/>
                    <a:pt x="359" y="671"/>
                  </a:cubicBezTo>
                  <a:cubicBezTo>
                    <a:pt x="369" y="657"/>
                    <a:pt x="379" y="643"/>
                    <a:pt x="390" y="629"/>
                  </a:cubicBezTo>
                  <a:cubicBezTo>
                    <a:pt x="391" y="628"/>
                    <a:pt x="391" y="627"/>
                    <a:pt x="392" y="626"/>
                  </a:cubicBezTo>
                  <a:cubicBezTo>
                    <a:pt x="385" y="636"/>
                    <a:pt x="377" y="646"/>
                    <a:pt x="370" y="657"/>
                  </a:cubicBezTo>
                  <a:cubicBezTo>
                    <a:pt x="355" y="678"/>
                    <a:pt x="340" y="699"/>
                    <a:pt x="325" y="720"/>
                  </a:cubicBezTo>
                  <a:cubicBezTo>
                    <a:pt x="336" y="704"/>
                    <a:pt x="347" y="687"/>
                    <a:pt x="359" y="671"/>
                  </a:cubicBezTo>
                  <a:cubicBezTo>
                    <a:pt x="343" y="692"/>
                    <a:pt x="328" y="714"/>
                    <a:pt x="313" y="736"/>
                  </a:cubicBezTo>
                  <a:cubicBezTo>
                    <a:pt x="305" y="748"/>
                    <a:pt x="296" y="760"/>
                    <a:pt x="287" y="771"/>
                  </a:cubicBezTo>
                  <a:cubicBezTo>
                    <a:pt x="284" y="775"/>
                    <a:pt x="281" y="778"/>
                    <a:pt x="279" y="782"/>
                  </a:cubicBezTo>
                  <a:cubicBezTo>
                    <a:pt x="281" y="779"/>
                    <a:pt x="285" y="776"/>
                    <a:pt x="289" y="773"/>
                  </a:cubicBezTo>
                  <a:cubicBezTo>
                    <a:pt x="291" y="771"/>
                    <a:pt x="292" y="769"/>
                    <a:pt x="294" y="767"/>
                  </a:cubicBezTo>
                  <a:cubicBezTo>
                    <a:pt x="287" y="779"/>
                    <a:pt x="280" y="791"/>
                    <a:pt x="273" y="804"/>
                  </a:cubicBezTo>
                  <a:cubicBezTo>
                    <a:pt x="271" y="797"/>
                    <a:pt x="272" y="790"/>
                    <a:pt x="277" y="784"/>
                  </a:cubicBezTo>
                  <a:cubicBezTo>
                    <a:pt x="267" y="798"/>
                    <a:pt x="258" y="811"/>
                    <a:pt x="257" y="829"/>
                  </a:cubicBezTo>
                  <a:cubicBezTo>
                    <a:pt x="252" y="822"/>
                    <a:pt x="248" y="815"/>
                    <a:pt x="245" y="808"/>
                  </a:cubicBezTo>
                  <a:close/>
                  <a:moveTo>
                    <a:pt x="580" y="362"/>
                  </a:moveTo>
                  <a:cubicBezTo>
                    <a:pt x="563" y="387"/>
                    <a:pt x="546" y="412"/>
                    <a:pt x="528" y="437"/>
                  </a:cubicBezTo>
                  <a:cubicBezTo>
                    <a:pt x="514" y="457"/>
                    <a:pt x="500" y="477"/>
                    <a:pt x="485" y="497"/>
                  </a:cubicBezTo>
                  <a:cubicBezTo>
                    <a:pt x="487" y="494"/>
                    <a:pt x="489" y="491"/>
                    <a:pt x="491" y="488"/>
                  </a:cubicBezTo>
                  <a:cubicBezTo>
                    <a:pt x="520" y="446"/>
                    <a:pt x="550" y="404"/>
                    <a:pt x="580" y="362"/>
                  </a:cubicBezTo>
                  <a:close/>
                  <a:moveTo>
                    <a:pt x="390" y="635"/>
                  </a:moveTo>
                  <a:cubicBezTo>
                    <a:pt x="360" y="682"/>
                    <a:pt x="330" y="731"/>
                    <a:pt x="302" y="780"/>
                  </a:cubicBezTo>
                  <a:cubicBezTo>
                    <a:pt x="295" y="792"/>
                    <a:pt x="287" y="803"/>
                    <a:pt x="278" y="814"/>
                  </a:cubicBezTo>
                  <a:cubicBezTo>
                    <a:pt x="276" y="811"/>
                    <a:pt x="275" y="808"/>
                    <a:pt x="274" y="806"/>
                  </a:cubicBezTo>
                  <a:cubicBezTo>
                    <a:pt x="283" y="789"/>
                    <a:pt x="292" y="773"/>
                    <a:pt x="302" y="757"/>
                  </a:cubicBezTo>
                  <a:cubicBezTo>
                    <a:pt x="311" y="744"/>
                    <a:pt x="321" y="732"/>
                    <a:pt x="330" y="719"/>
                  </a:cubicBezTo>
                  <a:cubicBezTo>
                    <a:pt x="350" y="691"/>
                    <a:pt x="370" y="663"/>
                    <a:pt x="390" y="635"/>
                  </a:cubicBezTo>
                  <a:close/>
                  <a:moveTo>
                    <a:pt x="270" y="848"/>
                  </a:moveTo>
                  <a:cubicBezTo>
                    <a:pt x="266" y="843"/>
                    <a:pt x="262" y="838"/>
                    <a:pt x="259" y="832"/>
                  </a:cubicBezTo>
                  <a:cubicBezTo>
                    <a:pt x="259" y="832"/>
                    <a:pt x="259" y="832"/>
                    <a:pt x="259" y="832"/>
                  </a:cubicBezTo>
                  <a:cubicBezTo>
                    <a:pt x="306" y="803"/>
                    <a:pt x="330" y="739"/>
                    <a:pt x="358" y="694"/>
                  </a:cubicBezTo>
                  <a:cubicBezTo>
                    <a:pt x="385" y="649"/>
                    <a:pt x="414" y="605"/>
                    <a:pt x="443" y="561"/>
                  </a:cubicBezTo>
                  <a:cubicBezTo>
                    <a:pt x="452" y="548"/>
                    <a:pt x="461" y="536"/>
                    <a:pt x="470" y="523"/>
                  </a:cubicBezTo>
                  <a:cubicBezTo>
                    <a:pt x="487" y="501"/>
                    <a:pt x="503" y="479"/>
                    <a:pt x="519" y="457"/>
                  </a:cubicBezTo>
                  <a:cubicBezTo>
                    <a:pt x="569" y="385"/>
                    <a:pt x="620" y="311"/>
                    <a:pt x="674" y="240"/>
                  </a:cubicBezTo>
                  <a:cubicBezTo>
                    <a:pt x="642" y="281"/>
                    <a:pt x="611" y="323"/>
                    <a:pt x="580" y="365"/>
                  </a:cubicBezTo>
                  <a:cubicBezTo>
                    <a:pt x="598" y="340"/>
                    <a:pt x="615" y="315"/>
                    <a:pt x="632" y="289"/>
                  </a:cubicBezTo>
                  <a:cubicBezTo>
                    <a:pt x="662" y="245"/>
                    <a:pt x="694" y="202"/>
                    <a:pt x="725" y="160"/>
                  </a:cubicBezTo>
                  <a:cubicBezTo>
                    <a:pt x="747" y="131"/>
                    <a:pt x="779" y="104"/>
                    <a:pt x="795" y="71"/>
                  </a:cubicBezTo>
                  <a:cubicBezTo>
                    <a:pt x="796" y="69"/>
                    <a:pt x="793" y="68"/>
                    <a:pt x="792" y="70"/>
                  </a:cubicBezTo>
                  <a:cubicBezTo>
                    <a:pt x="782" y="90"/>
                    <a:pt x="763" y="105"/>
                    <a:pt x="749" y="123"/>
                  </a:cubicBezTo>
                  <a:cubicBezTo>
                    <a:pt x="743" y="131"/>
                    <a:pt x="737" y="139"/>
                    <a:pt x="730" y="147"/>
                  </a:cubicBezTo>
                  <a:cubicBezTo>
                    <a:pt x="745" y="126"/>
                    <a:pt x="759" y="105"/>
                    <a:pt x="773" y="83"/>
                  </a:cubicBezTo>
                  <a:cubicBezTo>
                    <a:pt x="784" y="75"/>
                    <a:pt x="800" y="57"/>
                    <a:pt x="815" y="64"/>
                  </a:cubicBezTo>
                  <a:cubicBezTo>
                    <a:pt x="772" y="103"/>
                    <a:pt x="738" y="154"/>
                    <a:pt x="703" y="201"/>
                  </a:cubicBezTo>
                  <a:cubicBezTo>
                    <a:pt x="737" y="157"/>
                    <a:pt x="771" y="115"/>
                    <a:pt x="808" y="74"/>
                  </a:cubicBezTo>
                  <a:cubicBezTo>
                    <a:pt x="807" y="78"/>
                    <a:pt x="807" y="83"/>
                    <a:pt x="806" y="87"/>
                  </a:cubicBezTo>
                  <a:cubicBezTo>
                    <a:pt x="799" y="99"/>
                    <a:pt x="792" y="109"/>
                    <a:pt x="783" y="120"/>
                  </a:cubicBezTo>
                  <a:cubicBezTo>
                    <a:pt x="775" y="130"/>
                    <a:pt x="765" y="140"/>
                    <a:pt x="757" y="150"/>
                  </a:cubicBezTo>
                  <a:cubicBezTo>
                    <a:pt x="735" y="175"/>
                    <a:pt x="716" y="203"/>
                    <a:pt x="696" y="230"/>
                  </a:cubicBezTo>
                  <a:cubicBezTo>
                    <a:pt x="645" y="298"/>
                    <a:pt x="594" y="366"/>
                    <a:pt x="543" y="435"/>
                  </a:cubicBezTo>
                  <a:cubicBezTo>
                    <a:pt x="447" y="568"/>
                    <a:pt x="355" y="707"/>
                    <a:pt x="270" y="848"/>
                  </a:cubicBezTo>
                  <a:close/>
                  <a:moveTo>
                    <a:pt x="292" y="870"/>
                  </a:moveTo>
                  <a:cubicBezTo>
                    <a:pt x="290" y="868"/>
                    <a:pt x="287" y="866"/>
                    <a:pt x="285" y="863"/>
                  </a:cubicBezTo>
                  <a:cubicBezTo>
                    <a:pt x="285" y="863"/>
                    <a:pt x="285" y="862"/>
                    <a:pt x="285" y="861"/>
                  </a:cubicBezTo>
                  <a:cubicBezTo>
                    <a:pt x="286" y="861"/>
                    <a:pt x="286" y="861"/>
                    <a:pt x="287" y="861"/>
                  </a:cubicBezTo>
                  <a:cubicBezTo>
                    <a:pt x="291" y="856"/>
                    <a:pt x="297" y="853"/>
                    <a:pt x="302" y="849"/>
                  </a:cubicBezTo>
                  <a:cubicBezTo>
                    <a:pt x="298" y="852"/>
                    <a:pt x="295" y="862"/>
                    <a:pt x="292" y="870"/>
                  </a:cubicBezTo>
                  <a:close/>
                  <a:moveTo>
                    <a:pt x="296" y="874"/>
                  </a:moveTo>
                  <a:cubicBezTo>
                    <a:pt x="299" y="869"/>
                    <a:pt x="303" y="865"/>
                    <a:pt x="306" y="861"/>
                  </a:cubicBezTo>
                  <a:cubicBezTo>
                    <a:pt x="307" y="860"/>
                    <a:pt x="307" y="860"/>
                    <a:pt x="308" y="859"/>
                  </a:cubicBezTo>
                  <a:cubicBezTo>
                    <a:pt x="307" y="862"/>
                    <a:pt x="305" y="864"/>
                    <a:pt x="304" y="866"/>
                  </a:cubicBezTo>
                  <a:cubicBezTo>
                    <a:pt x="303" y="868"/>
                    <a:pt x="300" y="872"/>
                    <a:pt x="299" y="876"/>
                  </a:cubicBezTo>
                  <a:cubicBezTo>
                    <a:pt x="298" y="875"/>
                    <a:pt x="297" y="875"/>
                    <a:pt x="296" y="874"/>
                  </a:cubicBezTo>
                  <a:close/>
                  <a:moveTo>
                    <a:pt x="303" y="879"/>
                  </a:moveTo>
                  <a:cubicBezTo>
                    <a:pt x="303" y="879"/>
                    <a:pt x="303" y="878"/>
                    <a:pt x="303" y="878"/>
                  </a:cubicBezTo>
                  <a:cubicBezTo>
                    <a:pt x="304" y="878"/>
                    <a:pt x="303" y="876"/>
                    <a:pt x="302" y="876"/>
                  </a:cubicBezTo>
                  <a:cubicBezTo>
                    <a:pt x="306" y="875"/>
                    <a:pt x="312" y="858"/>
                    <a:pt x="313" y="854"/>
                  </a:cubicBezTo>
                  <a:cubicBezTo>
                    <a:pt x="314" y="852"/>
                    <a:pt x="312" y="851"/>
                    <a:pt x="311" y="852"/>
                  </a:cubicBezTo>
                  <a:cubicBezTo>
                    <a:pt x="304" y="858"/>
                    <a:pt x="298" y="865"/>
                    <a:pt x="295" y="873"/>
                  </a:cubicBezTo>
                  <a:cubicBezTo>
                    <a:pt x="295" y="873"/>
                    <a:pt x="295" y="873"/>
                    <a:pt x="295" y="873"/>
                  </a:cubicBezTo>
                  <a:cubicBezTo>
                    <a:pt x="299" y="864"/>
                    <a:pt x="303" y="855"/>
                    <a:pt x="305" y="846"/>
                  </a:cubicBezTo>
                  <a:cubicBezTo>
                    <a:pt x="305" y="844"/>
                    <a:pt x="304" y="843"/>
                    <a:pt x="303" y="844"/>
                  </a:cubicBezTo>
                  <a:cubicBezTo>
                    <a:pt x="299" y="847"/>
                    <a:pt x="294" y="850"/>
                    <a:pt x="291" y="853"/>
                  </a:cubicBezTo>
                  <a:cubicBezTo>
                    <a:pt x="290" y="854"/>
                    <a:pt x="289" y="854"/>
                    <a:pt x="289" y="854"/>
                  </a:cubicBezTo>
                  <a:cubicBezTo>
                    <a:pt x="289" y="852"/>
                    <a:pt x="290" y="850"/>
                    <a:pt x="291" y="848"/>
                  </a:cubicBezTo>
                  <a:cubicBezTo>
                    <a:pt x="294" y="841"/>
                    <a:pt x="297" y="834"/>
                    <a:pt x="301" y="827"/>
                  </a:cubicBezTo>
                  <a:cubicBezTo>
                    <a:pt x="301" y="827"/>
                    <a:pt x="301" y="827"/>
                    <a:pt x="301" y="827"/>
                  </a:cubicBezTo>
                  <a:cubicBezTo>
                    <a:pt x="301" y="827"/>
                    <a:pt x="301" y="827"/>
                    <a:pt x="301" y="828"/>
                  </a:cubicBezTo>
                  <a:cubicBezTo>
                    <a:pt x="301" y="830"/>
                    <a:pt x="301" y="833"/>
                    <a:pt x="303" y="835"/>
                  </a:cubicBezTo>
                  <a:cubicBezTo>
                    <a:pt x="304" y="837"/>
                    <a:pt x="306" y="839"/>
                    <a:pt x="307" y="841"/>
                  </a:cubicBezTo>
                  <a:cubicBezTo>
                    <a:pt x="319" y="850"/>
                    <a:pt x="318" y="862"/>
                    <a:pt x="303" y="879"/>
                  </a:cubicBezTo>
                  <a:close/>
                  <a:moveTo>
                    <a:pt x="316" y="806"/>
                  </a:moveTo>
                  <a:cubicBezTo>
                    <a:pt x="314" y="806"/>
                    <a:pt x="313" y="807"/>
                    <a:pt x="312" y="808"/>
                  </a:cubicBezTo>
                  <a:cubicBezTo>
                    <a:pt x="314" y="805"/>
                    <a:pt x="315" y="803"/>
                    <a:pt x="316" y="801"/>
                  </a:cubicBezTo>
                  <a:cubicBezTo>
                    <a:pt x="317" y="799"/>
                    <a:pt x="315" y="798"/>
                    <a:pt x="314" y="799"/>
                  </a:cubicBezTo>
                  <a:cubicBezTo>
                    <a:pt x="309" y="806"/>
                    <a:pt x="305" y="813"/>
                    <a:pt x="302" y="821"/>
                  </a:cubicBezTo>
                  <a:cubicBezTo>
                    <a:pt x="300" y="823"/>
                    <a:pt x="299" y="825"/>
                    <a:pt x="297" y="828"/>
                  </a:cubicBezTo>
                  <a:cubicBezTo>
                    <a:pt x="292" y="838"/>
                    <a:pt x="287" y="848"/>
                    <a:pt x="284" y="859"/>
                  </a:cubicBezTo>
                  <a:cubicBezTo>
                    <a:pt x="284" y="859"/>
                    <a:pt x="285" y="860"/>
                    <a:pt x="285" y="860"/>
                  </a:cubicBezTo>
                  <a:cubicBezTo>
                    <a:pt x="284" y="861"/>
                    <a:pt x="284" y="862"/>
                    <a:pt x="284" y="862"/>
                  </a:cubicBezTo>
                  <a:cubicBezTo>
                    <a:pt x="280" y="859"/>
                    <a:pt x="276" y="855"/>
                    <a:pt x="272" y="850"/>
                  </a:cubicBezTo>
                  <a:cubicBezTo>
                    <a:pt x="310" y="790"/>
                    <a:pt x="352" y="732"/>
                    <a:pt x="394" y="674"/>
                  </a:cubicBezTo>
                  <a:cubicBezTo>
                    <a:pt x="372" y="704"/>
                    <a:pt x="349" y="733"/>
                    <a:pt x="328" y="764"/>
                  </a:cubicBezTo>
                  <a:cubicBezTo>
                    <a:pt x="322" y="771"/>
                    <a:pt x="317" y="778"/>
                    <a:pt x="312" y="786"/>
                  </a:cubicBezTo>
                  <a:cubicBezTo>
                    <a:pt x="392" y="657"/>
                    <a:pt x="478" y="530"/>
                    <a:pt x="567" y="407"/>
                  </a:cubicBezTo>
                  <a:cubicBezTo>
                    <a:pt x="614" y="343"/>
                    <a:pt x="662" y="279"/>
                    <a:pt x="710" y="216"/>
                  </a:cubicBezTo>
                  <a:cubicBezTo>
                    <a:pt x="745" y="170"/>
                    <a:pt x="799" y="122"/>
                    <a:pt x="817" y="65"/>
                  </a:cubicBezTo>
                  <a:cubicBezTo>
                    <a:pt x="818" y="66"/>
                    <a:pt x="818" y="66"/>
                    <a:pt x="819" y="66"/>
                  </a:cubicBezTo>
                  <a:cubicBezTo>
                    <a:pt x="823" y="69"/>
                    <a:pt x="825" y="74"/>
                    <a:pt x="828" y="79"/>
                  </a:cubicBezTo>
                  <a:cubicBezTo>
                    <a:pt x="730" y="211"/>
                    <a:pt x="627" y="340"/>
                    <a:pt x="534" y="476"/>
                  </a:cubicBezTo>
                  <a:cubicBezTo>
                    <a:pt x="495" y="533"/>
                    <a:pt x="456" y="590"/>
                    <a:pt x="416" y="645"/>
                  </a:cubicBezTo>
                  <a:cubicBezTo>
                    <a:pt x="457" y="590"/>
                    <a:pt x="498" y="534"/>
                    <a:pt x="537" y="478"/>
                  </a:cubicBezTo>
                  <a:cubicBezTo>
                    <a:pt x="556" y="449"/>
                    <a:pt x="576" y="421"/>
                    <a:pt x="596" y="393"/>
                  </a:cubicBezTo>
                  <a:cubicBezTo>
                    <a:pt x="588" y="406"/>
                    <a:pt x="579" y="419"/>
                    <a:pt x="570" y="431"/>
                  </a:cubicBezTo>
                  <a:cubicBezTo>
                    <a:pt x="526" y="495"/>
                    <a:pt x="483" y="560"/>
                    <a:pt x="442" y="625"/>
                  </a:cubicBezTo>
                  <a:cubicBezTo>
                    <a:pt x="404" y="685"/>
                    <a:pt x="351" y="737"/>
                    <a:pt x="317" y="799"/>
                  </a:cubicBezTo>
                  <a:cubicBezTo>
                    <a:pt x="316" y="800"/>
                    <a:pt x="318" y="802"/>
                    <a:pt x="319" y="801"/>
                  </a:cubicBezTo>
                  <a:cubicBezTo>
                    <a:pt x="334" y="791"/>
                    <a:pt x="348" y="777"/>
                    <a:pt x="360" y="761"/>
                  </a:cubicBezTo>
                  <a:cubicBezTo>
                    <a:pt x="352" y="784"/>
                    <a:pt x="338" y="795"/>
                    <a:pt x="316" y="806"/>
                  </a:cubicBezTo>
                  <a:close/>
                  <a:moveTo>
                    <a:pt x="337" y="783"/>
                  </a:moveTo>
                  <a:cubicBezTo>
                    <a:pt x="316" y="808"/>
                    <a:pt x="351" y="756"/>
                    <a:pt x="356" y="750"/>
                  </a:cubicBezTo>
                  <a:cubicBezTo>
                    <a:pt x="367" y="738"/>
                    <a:pt x="377" y="725"/>
                    <a:pt x="387" y="712"/>
                  </a:cubicBezTo>
                  <a:cubicBezTo>
                    <a:pt x="408" y="685"/>
                    <a:pt x="426" y="656"/>
                    <a:pt x="444" y="627"/>
                  </a:cubicBezTo>
                  <a:cubicBezTo>
                    <a:pt x="486" y="561"/>
                    <a:pt x="529" y="497"/>
                    <a:pt x="573" y="433"/>
                  </a:cubicBezTo>
                  <a:cubicBezTo>
                    <a:pt x="618" y="366"/>
                    <a:pt x="665" y="300"/>
                    <a:pt x="718" y="238"/>
                  </a:cubicBezTo>
                  <a:cubicBezTo>
                    <a:pt x="735" y="218"/>
                    <a:pt x="752" y="199"/>
                    <a:pt x="767" y="178"/>
                  </a:cubicBezTo>
                  <a:cubicBezTo>
                    <a:pt x="763" y="185"/>
                    <a:pt x="758" y="192"/>
                    <a:pt x="754" y="198"/>
                  </a:cubicBezTo>
                  <a:cubicBezTo>
                    <a:pt x="707" y="261"/>
                    <a:pt x="661" y="324"/>
                    <a:pt x="616" y="388"/>
                  </a:cubicBezTo>
                  <a:cubicBezTo>
                    <a:pt x="574" y="451"/>
                    <a:pt x="532" y="514"/>
                    <a:pt x="489" y="577"/>
                  </a:cubicBezTo>
                  <a:cubicBezTo>
                    <a:pt x="485" y="582"/>
                    <a:pt x="482" y="586"/>
                    <a:pt x="478" y="591"/>
                  </a:cubicBezTo>
                  <a:cubicBezTo>
                    <a:pt x="458" y="618"/>
                    <a:pt x="439" y="645"/>
                    <a:pt x="420" y="673"/>
                  </a:cubicBezTo>
                  <a:cubicBezTo>
                    <a:pt x="411" y="685"/>
                    <a:pt x="401" y="697"/>
                    <a:pt x="393" y="711"/>
                  </a:cubicBezTo>
                  <a:cubicBezTo>
                    <a:pt x="375" y="735"/>
                    <a:pt x="356" y="759"/>
                    <a:pt x="337" y="783"/>
                  </a:cubicBezTo>
                  <a:close/>
                  <a:moveTo>
                    <a:pt x="370" y="751"/>
                  </a:moveTo>
                  <a:cubicBezTo>
                    <a:pt x="369" y="751"/>
                    <a:pt x="368" y="752"/>
                    <a:pt x="367" y="752"/>
                  </a:cubicBezTo>
                  <a:cubicBezTo>
                    <a:pt x="372" y="745"/>
                    <a:pt x="378" y="738"/>
                    <a:pt x="382" y="731"/>
                  </a:cubicBezTo>
                  <a:cubicBezTo>
                    <a:pt x="380" y="737"/>
                    <a:pt x="378" y="743"/>
                    <a:pt x="377" y="749"/>
                  </a:cubicBezTo>
                  <a:cubicBezTo>
                    <a:pt x="377" y="751"/>
                    <a:pt x="379" y="752"/>
                    <a:pt x="379" y="750"/>
                  </a:cubicBezTo>
                  <a:cubicBezTo>
                    <a:pt x="385" y="722"/>
                    <a:pt x="406" y="698"/>
                    <a:pt x="422" y="674"/>
                  </a:cubicBezTo>
                  <a:cubicBezTo>
                    <a:pt x="441" y="646"/>
                    <a:pt x="461" y="619"/>
                    <a:pt x="481" y="593"/>
                  </a:cubicBezTo>
                  <a:cubicBezTo>
                    <a:pt x="524" y="535"/>
                    <a:pt x="567" y="478"/>
                    <a:pt x="610" y="420"/>
                  </a:cubicBezTo>
                  <a:cubicBezTo>
                    <a:pt x="689" y="310"/>
                    <a:pt x="759" y="191"/>
                    <a:pt x="854" y="93"/>
                  </a:cubicBezTo>
                  <a:cubicBezTo>
                    <a:pt x="849" y="98"/>
                    <a:pt x="827" y="141"/>
                    <a:pt x="817" y="155"/>
                  </a:cubicBezTo>
                  <a:cubicBezTo>
                    <a:pt x="813" y="160"/>
                    <a:pt x="809" y="165"/>
                    <a:pt x="805" y="169"/>
                  </a:cubicBezTo>
                  <a:cubicBezTo>
                    <a:pt x="789" y="189"/>
                    <a:pt x="771" y="207"/>
                    <a:pt x="755" y="226"/>
                  </a:cubicBezTo>
                  <a:cubicBezTo>
                    <a:pt x="711" y="277"/>
                    <a:pt x="673" y="332"/>
                    <a:pt x="635" y="386"/>
                  </a:cubicBezTo>
                  <a:cubicBezTo>
                    <a:pt x="601" y="433"/>
                    <a:pt x="569" y="480"/>
                    <a:pt x="537" y="528"/>
                  </a:cubicBezTo>
                  <a:cubicBezTo>
                    <a:pt x="483" y="602"/>
                    <a:pt x="430" y="677"/>
                    <a:pt x="383" y="755"/>
                  </a:cubicBezTo>
                  <a:cubicBezTo>
                    <a:pt x="380" y="753"/>
                    <a:pt x="376" y="751"/>
                    <a:pt x="370" y="751"/>
                  </a:cubicBezTo>
                  <a:close/>
                  <a:moveTo>
                    <a:pt x="391" y="763"/>
                  </a:moveTo>
                  <a:cubicBezTo>
                    <a:pt x="390" y="761"/>
                    <a:pt x="388" y="759"/>
                    <a:pt x="386" y="757"/>
                  </a:cubicBezTo>
                  <a:cubicBezTo>
                    <a:pt x="400" y="738"/>
                    <a:pt x="414" y="719"/>
                    <a:pt x="427" y="699"/>
                  </a:cubicBezTo>
                  <a:cubicBezTo>
                    <a:pt x="415" y="720"/>
                    <a:pt x="403" y="742"/>
                    <a:pt x="391" y="763"/>
                  </a:cubicBezTo>
                  <a:close/>
                  <a:moveTo>
                    <a:pt x="413" y="786"/>
                  </a:moveTo>
                  <a:cubicBezTo>
                    <a:pt x="403" y="787"/>
                    <a:pt x="399" y="777"/>
                    <a:pt x="394" y="767"/>
                  </a:cubicBezTo>
                  <a:cubicBezTo>
                    <a:pt x="461" y="674"/>
                    <a:pt x="529" y="581"/>
                    <a:pt x="596" y="488"/>
                  </a:cubicBezTo>
                  <a:cubicBezTo>
                    <a:pt x="563" y="537"/>
                    <a:pt x="531" y="588"/>
                    <a:pt x="498" y="637"/>
                  </a:cubicBezTo>
                  <a:cubicBezTo>
                    <a:pt x="465" y="683"/>
                    <a:pt x="432" y="728"/>
                    <a:pt x="401" y="775"/>
                  </a:cubicBezTo>
                  <a:cubicBezTo>
                    <a:pt x="400" y="777"/>
                    <a:pt x="403" y="778"/>
                    <a:pt x="404" y="777"/>
                  </a:cubicBezTo>
                  <a:cubicBezTo>
                    <a:pt x="438" y="732"/>
                    <a:pt x="469" y="686"/>
                    <a:pt x="500" y="640"/>
                  </a:cubicBezTo>
                  <a:cubicBezTo>
                    <a:pt x="507" y="630"/>
                    <a:pt x="514" y="621"/>
                    <a:pt x="521" y="611"/>
                  </a:cubicBezTo>
                  <a:cubicBezTo>
                    <a:pt x="554" y="566"/>
                    <a:pt x="588" y="522"/>
                    <a:pt x="622" y="477"/>
                  </a:cubicBezTo>
                  <a:cubicBezTo>
                    <a:pt x="601" y="510"/>
                    <a:pt x="580" y="544"/>
                    <a:pt x="560" y="577"/>
                  </a:cubicBezTo>
                  <a:cubicBezTo>
                    <a:pt x="547" y="594"/>
                    <a:pt x="535" y="612"/>
                    <a:pt x="523" y="628"/>
                  </a:cubicBezTo>
                  <a:cubicBezTo>
                    <a:pt x="485" y="679"/>
                    <a:pt x="443" y="729"/>
                    <a:pt x="413" y="786"/>
                  </a:cubicBezTo>
                  <a:cubicBezTo>
                    <a:pt x="413" y="786"/>
                    <a:pt x="413" y="786"/>
                    <a:pt x="413" y="786"/>
                  </a:cubicBezTo>
                  <a:close/>
                  <a:moveTo>
                    <a:pt x="416" y="788"/>
                  </a:moveTo>
                  <a:cubicBezTo>
                    <a:pt x="423" y="775"/>
                    <a:pt x="440" y="748"/>
                    <a:pt x="445" y="740"/>
                  </a:cubicBezTo>
                  <a:cubicBezTo>
                    <a:pt x="463" y="713"/>
                    <a:pt x="483" y="687"/>
                    <a:pt x="503" y="661"/>
                  </a:cubicBezTo>
                  <a:cubicBezTo>
                    <a:pt x="514" y="645"/>
                    <a:pt x="526" y="630"/>
                    <a:pt x="537" y="614"/>
                  </a:cubicBezTo>
                  <a:cubicBezTo>
                    <a:pt x="504" y="667"/>
                    <a:pt x="471" y="720"/>
                    <a:pt x="433" y="770"/>
                  </a:cubicBezTo>
                  <a:cubicBezTo>
                    <a:pt x="426" y="780"/>
                    <a:pt x="422" y="786"/>
                    <a:pt x="418" y="790"/>
                  </a:cubicBezTo>
                  <a:cubicBezTo>
                    <a:pt x="417" y="789"/>
                    <a:pt x="417" y="789"/>
                    <a:pt x="416" y="788"/>
                  </a:cubicBezTo>
                  <a:close/>
                  <a:moveTo>
                    <a:pt x="421" y="792"/>
                  </a:moveTo>
                  <a:cubicBezTo>
                    <a:pt x="429" y="781"/>
                    <a:pt x="437" y="770"/>
                    <a:pt x="445" y="759"/>
                  </a:cubicBezTo>
                  <a:cubicBezTo>
                    <a:pt x="439" y="771"/>
                    <a:pt x="433" y="783"/>
                    <a:pt x="427" y="796"/>
                  </a:cubicBezTo>
                  <a:lnTo>
                    <a:pt x="421" y="792"/>
                  </a:lnTo>
                  <a:close/>
                  <a:moveTo>
                    <a:pt x="445" y="829"/>
                  </a:moveTo>
                  <a:cubicBezTo>
                    <a:pt x="443" y="820"/>
                    <a:pt x="441" y="811"/>
                    <a:pt x="439" y="803"/>
                  </a:cubicBezTo>
                  <a:cubicBezTo>
                    <a:pt x="439" y="802"/>
                    <a:pt x="438" y="801"/>
                    <a:pt x="437" y="802"/>
                  </a:cubicBezTo>
                  <a:cubicBezTo>
                    <a:pt x="435" y="800"/>
                    <a:pt x="433" y="799"/>
                    <a:pt x="432" y="798"/>
                  </a:cubicBezTo>
                  <a:cubicBezTo>
                    <a:pt x="448" y="778"/>
                    <a:pt x="464" y="758"/>
                    <a:pt x="479" y="737"/>
                  </a:cubicBezTo>
                  <a:cubicBezTo>
                    <a:pt x="466" y="758"/>
                    <a:pt x="453" y="779"/>
                    <a:pt x="440" y="801"/>
                  </a:cubicBezTo>
                  <a:cubicBezTo>
                    <a:pt x="438" y="803"/>
                    <a:pt x="441" y="804"/>
                    <a:pt x="443" y="802"/>
                  </a:cubicBezTo>
                  <a:cubicBezTo>
                    <a:pt x="456" y="783"/>
                    <a:pt x="470" y="764"/>
                    <a:pt x="484" y="746"/>
                  </a:cubicBezTo>
                  <a:cubicBezTo>
                    <a:pt x="472" y="766"/>
                    <a:pt x="459" y="787"/>
                    <a:pt x="448" y="809"/>
                  </a:cubicBezTo>
                  <a:cubicBezTo>
                    <a:pt x="447" y="810"/>
                    <a:pt x="449" y="812"/>
                    <a:pt x="450" y="811"/>
                  </a:cubicBezTo>
                  <a:cubicBezTo>
                    <a:pt x="453" y="807"/>
                    <a:pt x="456" y="804"/>
                    <a:pt x="459" y="800"/>
                  </a:cubicBezTo>
                  <a:cubicBezTo>
                    <a:pt x="454" y="810"/>
                    <a:pt x="449" y="819"/>
                    <a:pt x="445" y="829"/>
                  </a:cubicBezTo>
                  <a:close/>
                  <a:moveTo>
                    <a:pt x="474" y="778"/>
                  </a:moveTo>
                  <a:cubicBezTo>
                    <a:pt x="493" y="746"/>
                    <a:pt x="515" y="716"/>
                    <a:pt x="539" y="687"/>
                  </a:cubicBezTo>
                  <a:cubicBezTo>
                    <a:pt x="527" y="705"/>
                    <a:pt x="514" y="724"/>
                    <a:pt x="502" y="741"/>
                  </a:cubicBezTo>
                  <a:cubicBezTo>
                    <a:pt x="493" y="754"/>
                    <a:pt x="483" y="766"/>
                    <a:pt x="474" y="778"/>
                  </a:cubicBezTo>
                  <a:close/>
                  <a:moveTo>
                    <a:pt x="492" y="766"/>
                  </a:moveTo>
                  <a:cubicBezTo>
                    <a:pt x="529" y="710"/>
                    <a:pt x="571" y="658"/>
                    <a:pt x="612" y="604"/>
                  </a:cubicBezTo>
                  <a:cubicBezTo>
                    <a:pt x="589" y="644"/>
                    <a:pt x="565" y="683"/>
                    <a:pt x="540" y="721"/>
                  </a:cubicBezTo>
                  <a:cubicBezTo>
                    <a:pt x="533" y="731"/>
                    <a:pt x="525" y="740"/>
                    <a:pt x="517" y="749"/>
                  </a:cubicBezTo>
                  <a:cubicBezTo>
                    <a:pt x="499" y="770"/>
                    <a:pt x="482" y="791"/>
                    <a:pt x="468" y="815"/>
                  </a:cubicBezTo>
                  <a:cubicBezTo>
                    <a:pt x="456" y="826"/>
                    <a:pt x="487" y="774"/>
                    <a:pt x="492" y="766"/>
                  </a:cubicBezTo>
                  <a:close/>
                  <a:moveTo>
                    <a:pt x="558" y="670"/>
                  </a:moveTo>
                  <a:cubicBezTo>
                    <a:pt x="565" y="660"/>
                    <a:pt x="572" y="650"/>
                    <a:pt x="579" y="639"/>
                  </a:cubicBezTo>
                  <a:cubicBezTo>
                    <a:pt x="594" y="621"/>
                    <a:pt x="609" y="604"/>
                    <a:pt x="623" y="586"/>
                  </a:cubicBezTo>
                  <a:cubicBezTo>
                    <a:pt x="622" y="587"/>
                    <a:pt x="621" y="588"/>
                    <a:pt x="620" y="590"/>
                  </a:cubicBezTo>
                  <a:cubicBezTo>
                    <a:pt x="617" y="594"/>
                    <a:pt x="614" y="598"/>
                    <a:pt x="611" y="602"/>
                  </a:cubicBezTo>
                  <a:cubicBezTo>
                    <a:pt x="595" y="625"/>
                    <a:pt x="576" y="647"/>
                    <a:pt x="558" y="670"/>
                  </a:cubicBezTo>
                  <a:close/>
                  <a:moveTo>
                    <a:pt x="540" y="722"/>
                  </a:moveTo>
                  <a:cubicBezTo>
                    <a:pt x="539" y="723"/>
                    <a:pt x="539" y="723"/>
                    <a:pt x="538" y="724"/>
                  </a:cubicBezTo>
                  <a:cubicBezTo>
                    <a:pt x="526" y="741"/>
                    <a:pt x="514" y="758"/>
                    <a:pt x="502" y="775"/>
                  </a:cubicBezTo>
                  <a:cubicBezTo>
                    <a:pt x="495" y="783"/>
                    <a:pt x="489" y="791"/>
                    <a:pt x="482" y="799"/>
                  </a:cubicBezTo>
                  <a:cubicBezTo>
                    <a:pt x="482" y="798"/>
                    <a:pt x="483" y="797"/>
                    <a:pt x="483" y="797"/>
                  </a:cubicBezTo>
                  <a:cubicBezTo>
                    <a:pt x="501" y="771"/>
                    <a:pt x="520" y="746"/>
                    <a:pt x="540" y="722"/>
                  </a:cubicBezTo>
                  <a:close/>
                  <a:moveTo>
                    <a:pt x="614" y="643"/>
                  </a:moveTo>
                  <a:cubicBezTo>
                    <a:pt x="613" y="644"/>
                    <a:pt x="613" y="644"/>
                    <a:pt x="612" y="645"/>
                  </a:cubicBezTo>
                  <a:cubicBezTo>
                    <a:pt x="606" y="652"/>
                    <a:pt x="600" y="660"/>
                    <a:pt x="596" y="666"/>
                  </a:cubicBezTo>
                  <a:cubicBezTo>
                    <a:pt x="578" y="689"/>
                    <a:pt x="562" y="713"/>
                    <a:pt x="545" y="736"/>
                  </a:cubicBezTo>
                  <a:cubicBezTo>
                    <a:pt x="544" y="737"/>
                    <a:pt x="543" y="739"/>
                    <a:pt x="543" y="740"/>
                  </a:cubicBezTo>
                  <a:cubicBezTo>
                    <a:pt x="534" y="750"/>
                    <a:pt x="526" y="761"/>
                    <a:pt x="518" y="772"/>
                  </a:cubicBezTo>
                  <a:cubicBezTo>
                    <a:pt x="503" y="791"/>
                    <a:pt x="488" y="809"/>
                    <a:pt x="473" y="827"/>
                  </a:cubicBezTo>
                  <a:cubicBezTo>
                    <a:pt x="452" y="852"/>
                    <a:pt x="463" y="830"/>
                    <a:pt x="473" y="813"/>
                  </a:cubicBezTo>
                  <a:cubicBezTo>
                    <a:pt x="478" y="808"/>
                    <a:pt x="483" y="802"/>
                    <a:pt x="487" y="796"/>
                  </a:cubicBezTo>
                  <a:cubicBezTo>
                    <a:pt x="490" y="793"/>
                    <a:pt x="493" y="790"/>
                    <a:pt x="496" y="786"/>
                  </a:cubicBezTo>
                  <a:cubicBezTo>
                    <a:pt x="496" y="786"/>
                    <a:pt x="496" y="785"/>
                    <a:pt x="497" y="785"/>
                  </a:cubicBezTo>
                  <a:cubicBezTo>
                    <a:pt x="502" y="779"/>
                    <a:pt x="507" y="772"/>
                    <a:pt x="511" y="766"/>
                  </a:cubicBezTo>
                  <a:cubicBezTo>
                    <a:pt x="517" y="758"/>
                    <a:pt x="523" y="751"/>
                    <a:pt x="528" y="743"/>
                  </a:cubicBezTo>
                  <a:cubicBezTo>
                    <a:pt x="536" y="732"/>
                    <a:pt x="544" y="720"/>
                    <a:pt x="553" y="710"/>
                  </a:cubicBezTo>
                  <a:cubicBezTo>
                    <a:pt x="567" y="691"/>
                    <a:pt x="582" y="672"/>
                    <a:pt x="596" y="653"/>
                  </a:cubicBezTo>
                  <a:cubicBezTo>
                    <a:pt x="605" y="641"/>
                    <a:pt x="633" y="616"/>
                    <a:pt x="639" y="600"/>
                  </a:cubicBezTo>
                  <a:cubicBezTo>
                    <a:pt x="637" y="606"/>
                    <a:pt x="635" y="611"/>
                    <a:pt x="632" y="617"/>
                  </a:cubicBezTo>
                  <a:cubicBezTo>
                    <a:pt x="626" y="626"/>
                    <a:pt x="620" y="634"/>
                    <a:pt x="614" y="643"/>
                  </a:cubicBezTo>
                  <a:close/>
                  <a:moveTo>
                    <a:pt x="650" y="591"/>
                  </a:moveTo>
                  <a:cubicBezTo>
                    <a:pt x="646" y="597"/>
                    <a:pt x="642" y="603"/>
                    <a:pt x="638" y="609"/>
                  </a:cubicBezTo>
                  <a:cubicBezTo>
                    <a:pt x="641" y="602"/>
                    <a:pt x="643" y="595"/>
                    <a:pt x="645" y="587"/>
                  </a:cubicBezTo>
                  <a:cubicBezTo>
                    <a:pt x="645" y="586"/>
                    <a:pt x="644" y="585"/>
                    <a:pt x="643" y="585"/>
                  </a:cubicBezTo>
                  <a:cubicBezTo>
                    <a:pt x="650" y="575"/>
                    <a:pt x="657" y="565"/>
                    <a:pt x="664" y="555"/>
                  </a:cubicBezTo>
                  <a:cubicBezTo>
                    <a:pt x="658" y="567"/>
                    <a:pt x="654" y="579"/>
                    <a:pt x="650" y="591"/>
                  </a:cubicBezTo>
                  <a:close/>
                  <a:moveTo>
                    <a:pt x="741" y="466"/>
                  </a:moveTo>
                  <a:cubicBezTo>
                    <a:pt x="738" y="470"/>
                    <a:pt x="734" y="475"/>
                    <a:pt x="731" y="480"/>
                  </a:cubicBezTo>
                  <a:cubicBezTo>
                    <a:pt x="740" y="467"/>
                    <a:pt x="749" y="453"/>
                    <a:pt x="759" y="440"/>
                  </a:cubicBezTo>
                  <a:cubicBezTo>
                    <a:pt x="787" y="399"/>
                    <a:pt x="746" y="458"/>
                    <a:pt x="741" y="466"/>
                  </a:cubicBezTo>
                  <a:close/>
                  <a:moveTo>
                    <a:pt x="753" y="442"/>
                  </a:moveTo>
                  <a:cubicBezTo>
                    <a:pt x="721" y="488"/>
                    <a:pt x="689" y="535"/>
                    <a:pt x="656" y="582"/>
                  </a:cubicBezTo>
                  <a:cubicBezTo>
                    <a:pt x="659" y="574"/>
                    <a:pt x="667" y="556"/>
                    <a:pt x="671" y="549"/>
                  </a:cubicBezTo>
                  <a:cubicBezTo>
                    <a:pt x="685" y="522"/>
                    <a:pt x="705" y="499"/>
                    <a:pt x="725" y="476"/>
                  </a:cubicBezTo>
                  <a:cubicBezTo>
                    <a:pt x="734" y="464"/>
                    <a:pt x="744" y="453"/>
                    <a:pt x="753" y="442"/>
                  </a:cubicBezTo>
                  <a:close/>
                  <a:moveTo>
                    <a:pt x="764" y="400"/>
                  </a:moveTo>
                  <a:cubicBezTo>
                    <a:pt x="750" y="417"/>
                    <a:pt x="738" y="442"/>
                    <a:pt x="724" y="461"/>
                  </a:cubicBezTo>
                  <a:cubicBezTo>
                    <a:pt x="688" y="510"/>
                    <a:pt x="654" y="563"/>
                    <a:pt x="620" y="614"/>
                  </a:cubicBezTo>
                  <a:cubicBezTo>
                    <a:pt x="600" y="643"/>
                    <a:pt x="580" y="671"/>
                    <a:pt x="558" y="698"/>
                  </a:cubicBezTo>
                  <a:cubicBezTo>
                    <a:pt x="582" y="662"/>
                    <a:pt x="603" y="625"/>
                    <a:pt x="625" y="588"/>
                  </a:cubicBezTo>
                  <a:cubicBezTo>
                    <a:pt x="652" y="552"/>
                    <a:pt x="679" y="516"/>
                    <a:pt x="705" y="479"/>
                  </a:cubicBezTo>
                  <a:cubicBezTo>
                    <a:pt x="723" y="452"/>
                    <a:pt x="743" y="425"/>
                    <a:pt x="764" y="400"/>
                  </a:cubicBezTo>
                  <a:close/>
                  <a:moveTo>
                    <a:pt x="941" y="133"/>
                  </a:moveTo>
                  <a:cubicBezTo>
                    <a:pt x="940" y="134"/>
                    <a:pt x="939" y="135"/>
                    <a:pt x="939" y="137"/>
                  </a:cubicBezTo>
                  <a:cubicBezTo>
                    <a:pt x="912" y="164"/>
                    <a:pt x="895" y="198"/>
                    <a:pt x="873" y="229"/>
                  </a:cubicBezTo>
                  <a:cubicBezTo>
                    <a:pt x="839" y="279"/>
                    <a:pt x="801" y="325"/>
                    <a:pt x="769" y="376"/>
                  </a:cubicBezTo>
                  <a:cubicBezTo>
                    <a:pt x="768" y="377"/>
                    <a:pt x="770" y="377"/>
                    <a:pt x="770" y="377"/>
                  </a:cubicBezTo>
                  <a:cubicBezTo>
                    <a:pt x="797" y="335"/>
                    <a:pt x="827" y="296"/>
                    <a:pt x="857" y="256"/>
                  </a:cubicBezTo>
                  <a:cubicBezTo>
                    <a:pt x="883" y="221"/>
                    <a:pt x="904" y="183"/>
                    <a:pt x="931" y="149"/>
                  </a:cubicBezTo>
                  <a:cubicBezTo>
                    <a:pt x="931" y="149"/>
                    <a:pt x="931" y="149"/>
                    <a:pt x="931" y="148"/>
                  </a:cubicBezTo>
                  <a:cubicBezTo>
                    <a:pt x="923" y="162"/>
                    <a:pt x="914" y="176"/>
                    <a:pt x="905" y="190"/>
                  </a:cubicBezTo>
                  <a:cubicBezTo>
                    <a:pt x="902" y="194"/>
                    <a:pt x="898" y="199"/>
                    <a:pt x="895" y="203"/>
                  </a:cubicBezTo>
                  <a:cubicBezTo>
                    <a:pt x="897" y="200"/>
                    <a:pt x="899" y="198"/>
                    <a:pt x="901" y="195"/>
                  </a:cubicBezTo>
                  <a:cubicBezTo>
                    <a:pt x="850" y="274"/>
                    <a:pt x="794" y="351"/>
                    <a:pt x="738" y="427"/>
                  </a:cubicBezTo>
                  <a:cubicBezTo>
                    <a:pt x="718" y="452"/>
                    <a:pt x="698" y="479"/>
                    <a:pt x="679" y="506"/>
                  </a:cubicBezTo>
                  <a:cubicBezTo>
                    <a:pt x="669" y="520"/>
                    <a:pt x="658" y="534"/>
                    <a:pt x="648" y="548"/>
                  </a:cubicBezTo>
                  <a:cubicBezTo>
                    <a:pt x="658" y="531"/>
                    <a:pt x="668" y="514"/>
                    <a:pt x="678" y="497"/>
                  </a:cubicBezTo>
                  <a:cubicBezTo>
                    <a:pt x="681" y="493"/>
                    <a:pt x="683" y="489"/>
                    <a:pt x="686" y="485"/>
                  </a:cubicBezTo>
                  <a:cubicBezTo>
                    <a:pt x="669" y="511"/>
                    <a:pt x="652" y="537"/>
                    <a:pt x="636" y="564"/>
                  </a:cubicBezTo>
                  <a:cubicBezTo>
                    <a:pt x="620" y="585"/>
                    <a:pt x="604" y="606"/>
                    <a:pt x="587" y="627"/>
                  </a:cubicBezTo>
                  <a:cubicBezTo>
                    <a:pt x="619" y="580"/>
                    <a:pt x="650" y="532"/>
                    <a:pt x="682" y="487"/>
                  </a:cubicBezTo>
                  <a:cubicBezTo>
                    <a:pt x="766" y="369"/>
                    <a:pt x="845" y="248"/>
                    <a:pt x="933" y="133"/>
                  </a:cubicBezTo>
                  <a:cubicBezTo>
                    <a:pt x="934" y="131"/>
                    <a:pt x="931" y="129"/>
                    <a:pt x="930" y="131"/>
                  </a:cubicBezTo>
                  <a:cubicBezTo>
                    <a:pt x="842" y="246"/>
                    <a:pt x="763" y="367"/>
                    <a:pt x="679" y="485"/>
                  </a:cubicBezTo>
                  <a:cubicBezTo>
                    <a:pt x="639" y="541"/>
                    <a:pt x="600" y="598"/>
                    <a:pt x="561" y="655"/>
                  </a:cubicBezTo>
                  <a:cubicBezTo>
                    <a:pt x="554" y="665"/>
                    <a:pt x="547" y="676"/>
                    <a:pt x="540" y="686"/>
                  </a:cubicBezTo>
                  <a:cubicBezTo>
                    <a:pt x="514" y="718"/>
                    <a:pt x="489" y="750"/>
                    <a:pt x="468" y="785"/>
                  </a:cubicBezTo>
                  <a:cubicBezTo>
                    <a:pt x="465" y="789"/>
                    <a:pt x="462" y="792"/>
                    <a:pt x="459" y="796"/>
                  </a:cubicBezTo>
                  <a:cubicBezTo>
                    <a:pt x="459" y="796"/>
                    <a:pt x="476" y="765"/>
                    <a:pt x="477" y="764"/>
                  </a:cubicBezTo>
                  <a:cubicBezTo>
                    <a:pt x="484" y="752"/>
                    <a:pt x="492" y="739"/>
                    <a:pt x="499" y="727"/>
                  </a:cubicBezTo>
                  <a:cubicBezTo>
                    <a:pt x="519" y="702"/>
                    <a:pt x="540" y="677"/>
                    <a:pt x="559" y="651"/>
                  </a:cubicBezTo>
                  <a:cubicBezTo>
                    <a:pt x="602" y="593"/>
                    <a:pt x="639" y="529"/>
                    <a:pt x="680" y="469"/>
                  </a:cubicBezTo>
                  <a:cubicBezTo>
                    <a:pt x="722" y="409"/>
                    <a:pt x="766" y="350"/>
                    <a:pt x="808" y="289"/>
                  </a:cubicBezTo>
                  <a:cubicBezTo>
                    <a:pt x="847" y="234"/>
                    <a:pt x="896" y="181"/>
                    <a:pt x="928" y="122"/>
                  </a:cubicBezTo>
                  <a:cubicBezTo>
                    <a:pt x="928" y="122"/>
                    <a:pt x="928" y="122"/>
                    <a:pt x="928" y="122"/>
                  </a:cubicBezTo>
                  <a:cubicBezTo>
                    <a:pt x="934" y="124"/>
                    <a:pt x="940" y="127"/>
                    <a:pt x="945" y="130"/>
                  </a:cubicBezTo>
                  <a:cubicBezTo>
                    <a:pt x="945" y="131"/>
                    <a:pt x="944" y="132"/>
                    <a:pt x="943" y="132"/>
                  </a:cubicBezTo>
                  <a:cubicBezTo>
                    <a:pt x="943" y="132"/>
                    <a:pt x="942" y="132"/>
                    <a:pt x="941" y="133"/>
                  </a:cubicBezTo>
                  <a:close/>
                  <a:moveTo>
                    <a:pt x="882" y="244"/>
                  </a:moveTo>
                  <a:cubicBezTo>
                    <a:pt x="892" y="231"/>
                    <a:pt x="903" y="218"/>
                    <a:pt x="912" y="205"/>
                  </a:cubicBezTo>
                  <a:cubicBezTo>
                    <a:pt x="913" y="204"/>
                    <a:pt x="914" y="203"/>
                    <a:pt x="915" y="202"/>
                  </a:cubicBezTo>
                  <a:cubicBezTo>
                    <a:pt x="924" y="191"/>
                    <a:pt x="933" y="181"/>
                    <a:pt x="943" y="171"/>
                  </a:cubicBezTo>
                  <a:cubicBezTo>
                    <a:pt x="966" y="145"/>
                    <a:pt x="939" y="183"/>
                    <a:pt x="935" y="189"/>
                  </a:cubicBezTo>
                  <a:cubicBezTo>
                    <a:pt x="913" y="217"/>
                    <a:pt x="893" y="246"/>
                    <a:pt x="871" y="274"/>
                  </a:cubicBezTo>
                  <a:cubicBezTo>
                    <a:pt x="865" y="281"/>
                    <a:pt x="858" y="288"/>
                    <a:pt x="851" y="295"/>
                  </a:cubicBezTo>
                  <a:cubicBezTo>
                    <a:pt x="859" y="277"/>
                    <a:pt x="870" y="260"/>
                    <a:pt x="882" y="244"/>
                  </a:cubicBezTo>
                  <a:close/>
                  <a:moveTo>
                    <a:pt x="840" y="306"/>
                  </a:moveTo>
                  <a:cubicBezTo>
                    <a:pt x="811" y="333"/>
                    <a:pt x="853" y="279"/>
                    <a:pt x="860" y="270"/>
                  </a:cubicBezTo>
                  <a:cubicBezTo>
                    <a:pt x="861" y="268"/>
                    <a:pt x="863" y="267"/>
                    <a:pt x="864" y="265"/>
                  </a:cubicBezTo>
                  <a:cubicBezTo>
                    <a:pt x="857" y="276"/>
                    <a:pt x="851" y="288"/>
                    <a:pt x="846" y="300"/>
                  </a:cubicBezTo>
                  <a:cubicBezTo>
                    <a:pt x="844" y="302"/>
                    <a:pt x="842" y="304"/>
                    <a:pt x="840" y="306"/>
                  </a:cubicBezTo>
                  <a:close/>
                  <a:moveTo>
                    <a:pt x="851" y="299"/>
                  </a:moveTo>
                  <a:cubicBezTo>
                    <a:pt x="866" y="285"/>
                    <a:pt x="880" y="268"/>
                    <a:pt x="893" y="251"/>
                  </a:cubicBezTo>
                  <a:cubicBezTo>
                    <a:pt x="915" y="222"/>
                    <a:pt x="952" y="188"/>
                    <a:pt x="960" y="152"/>
                  </a:cubicBezTo>
                  <a:cubicBezTo>
                    <a:pt x="960" y="150"/>
                    <a:pt x="959" y="149"/>
                    <a:pt x="958" y="150"/>
                  </a:cubicBezTo>
                  <a:cubicBezTo>
                    <a:pt x="947" y="162"/>
                    <a:pt x="936" y="173"/>
                    <a:pt x="926" y="185"/>
                  </a:cubicBezTo>
                  <a:cubicBezTo>
                    <a:pt x="935" y="169"/>
                    <a:pt x="944" y="152"/>
                    <a:pt x="949" y="134"/>
                  </a:cubicBezTo>
                  <a:cubicBezTo>
                    <a:pt x="953" y="137"/>
                    <a:pt x="957" y="142"/>
                    <a:pt x="959" y="147"/>
                  </a:cubicBezTo>
                  <a:cubicBezTo>
                    <a:pt x="962" y="153"/>
                    <a:pt x="965" y="158"/>
                    <a:pt x="970" y="161"/>
                  </a:cubicBezTo>
                  <a:cubicBezTo>
                    <a:pt x="959" y="175"/>
                    <a:pt x="948" y="189"/>
                    <a:pt x="938" y="203"/>
                  </a:cubicBezTo>
                  <a:cubicBezTo>
                    <a:pt x="911" y="235"/>
                    <a:pt x="881" y="265"/>
                    <a:pt x="861" y="302"/>
                  </a:cubicBezTo>
                  <a:cubicBezTo>
                    <a:pt x="858" y="303"/>
                    <a:pt x="855" y="302"/>
                    <a:pt x="851" y="299"/>
                  </a:cubicBezTo>
                  <a:close/>
                  <a:moveTo>
                    <a:pt x="930" y="214"/>
                  </a:moveTo>
                  <a:cubicBezTo>
                    <a:pt x="929" y="216"/>
                    <a:pt x="927" y="218"/>
                    <a:pt x="926" y="220"/>
                  </a:cubicBezTo>
                  <a:cubicBezTo>
                    <a:pt x="914" y="237"/>
                    <a:pt x="902" y="253"/>
                    <a:pt x="890" y="269"/>
                  </a:cubicBezTo>
                  <a:cubicBezTo>
                    <a:pt x="884" y="277"/>
                    <a:pt x="877" y="285"/>
                    <a:pt x="870" y="292"/>
                  </a:cubicBezTo>
                  <a:cubicBezTo>
                    <a:pt x="869" y="295"/>
                    <a:pt x="867" y="298"/>
                    <a:pt x="865" y="299"/>
                  </a:cubicBezTo>
                  <a:cubicBezTo>
                    <a:pt x="866" y="297"/>
                    <a:pt x="868" y="295"/>
                    <a:pt x="868" y="294"/>
                  </a:cubicBezTo>
                  <a:cubicBezTo>
                    <a:pt x="885" y="264"/>
                    <a:pt x="908" y="239"/>
                    <a:pt x="930" y="214"/>
                  </a:cubicBezTo>
                  <a:close/>
                  <a:moveTo>
                    <a:pt x="996" y="173"/>
                  </a:moveTo>
                  <a:cubicBezTo>
                    <a:pt x="997" y="172"/>
                    <a:pt x="994" y="170"/>
                    <a:pt x="993" y="171"/>
                  </a:cubicBezTo>
                  <a:cubicBezTo>
                    <a:pt x="950" y="217"/>
                    <a:pt x="918" y="271"/>
                    <a:pt x="872" y="315"/>
                  </a:cubicBezTo>
                  <a:cubicBezTo>
                    <a:pt x="863" y="324"/>
                    <a:pt x="865" y="320"/>
                    <a:pt x="870" y="312"/>
                  </a:cubicBezTo>
                  <a:cubicBezTo>
                    <a:pt x="912" y="269"/>
                    <a:pt x="953" y="225"/>
                    <a:pt x="983" y="172"/>
                  </a:cubicBezTo>
                  <a:cubicBezTo>
                    <a:pt x="984" y="170"/>
                    <a:pt x="982" y="169"/>
                    <a:pt x="980" y="170"/>
                  </a:cubicBezTo>
                  <a:cubicBezTo>
                    <a:pt x="953" y="192"/>
                    <a:pt x="933" y="220"/>
                    <a:pt x="913" y="248"/>
                  </a:cubicBezTo>
                  <a:cubicBezTo>
                    <a:pt x="898" y="269"/>
                    <a:pt x="880" y="288"/>
                    <a:pt x="867" y="310"/>
                  </a:cubicBezTo>
                  <a:cubicBezTo>
                    <a:pt x="852" y="324"/>
                    <a:pt x="858" y="312"/>
                    <a:pt x="864" y="302"/>
                  </a:cubicBezTo>
                  <a:cubicBezTo>
                    <a:pt x="896" y="271"/>
                    <a:pt x="921" y="234"/>
                    <a:pt x="945" y="197"/>
                  </a:cubicBezTo>
                  <a:cubicBezTo>
                    <a:pt x="955" y="186"/>
                    <a:pt x="964" y="175"/>
                    <a:pt x="972" y="163"/>
                  </a:cubicBezTo>
                  <a:cubicBezTo>
                    <a:pt x="988" y="172"/>
                    <a:pt x="1011" y="168"/>
                    <a:pt x="1028" y="166"/>
                  </a:cubicBezTo>
                  <a:cubicBezTo>
                    <a:pt x="1016" y="173"/>
                    <a:pt x="1005" y="182"/>
                    <a:pt x="995" y="192"/>
                  </a:cubicBezTo>
                  <a:cubicBezTo>
                    <a:pt x="998" y="187"/>
                    <a:pt x="1001" y="182"/>
                    <a:pt x="1004" y="177"/>
                  </a:cubicBezTo>
                  <a:cubicBezTo>
                    <a:pt x="1005" y="175"/>
                    <a:pt x="1002" y="173"/>
                    <a:pt x="1001" y="174"/>
                  </a:cubicBezTo>
                  <a:cubicBezTo>
                    <a:pt x="994" y="183"/>
                    <a:pt x="987" y="192"/>
                    <a:pt x="979" y="200"/>
                  </a:cubicBezTo>
                  <a:cubicBezTo>
                    <a:pt x="985" y="192"/>
                    <a:pt x="991" y="183"/>
                    <a:pt x="996" y="173"/>
                  </a:cubicBezTo>
                  <a:close/>
                  <a:moveTo>
                    <a:pt x="973" y="183"/>
                  </a:moveTo>
                  <a:cubicBezTo>
                    <a:pt x="955" y="216"/>
                    <a:pt x="929" y="245"/>
                    <a:pt x="904" y="272"/>
                  </a:cubicBezTo>
                  <a:cubicBezTo>
                    <a:pt x="897" y="280"/>
                    <a:pt x="890" y="287"/>
                    <a:pt x="882" y="295"/>
                  </a:cubicBezTo>
                  <a:cubicBezTo>
                    <a:pt x="887" y="289"/>
                    <a:pt x="891" y="283"/>
                    <a:pt x="892" y="282"/>
                  </a:cubicBezTo>
                  <a:cubicBezTo>
                    <a:pt x="900" y="272"/>
                    <a:pt x="908" y="261"/>
                    <a:pt x="916" y="250"/>
                  </a:cubicBezTo>
                  <a:cubicBezTo>
                    <a:pt x="927" y="234"/>
                    <a:pt x="939" y="218"/>
                    <a:pt x="951" y="202"/>
                  </a:cubicBezTo>
                  <a:cubicBezTo>
                    <a:pt x="949" y="205"/>
                    <a:pt x="977" y="175"/>
                    <a:pt x="973" y="183"/>
                  </a:cubicBezTo>
                  <a:close/>
                  <a:moveTo>
                    <a:pt x="936" y="279"/>
                  </a:moveTo>
                  <a:cubicBezTo>
                    <a:pt x="954" y="256"/>
                    <a:pt x="972" y="230"/>
                    <a:pt x="987" y="205"/>
                  </a:cubicBezTo>
                  <a:cubicBezTo>
                    <a:pt x="998" y="194"/>
                    <a:pt x="1009" y="184"/>
                    <a:pt x="1021" y="175"/>
                  </a:cubicBezTo>
                  <a:cubicBezTo>
                    <a:pt x="1003" y="191"/>
                    <a:pt x="980" y="228"/>
                    <a:pt x="965" y="247"/>
                  </a:cubicBezTo>
                  <a:cubicBezTo>
                    <a:pt x="957" y="257"/>
                    <a:pt x="949" y="266"/>
                    <a:pt x="941" y="276"/>
                  </a:cubicBezTo>
                  <a:cubicBezTo>
                    <a:pt x="939" y="277"/>
                    <a:pt x="937" y="279"/>
                    <a:pt x="936" y="279"/>
                  </a:cubicBezTo>
                  <a:close/>
                  <a:moveTo>
                    <a:pt x="951" y="269"/>
                  </a:moveTo>
                  <a:cubicBezTo>
                    <a:pt x="957" y="263"/>
                    <a:pt x="962" y="256"/>
                    <a:pt x="968" y="249"/>
                  </a:cubicBezTo>
                  <a:cubicBezTo>
                    <a:pt x="990" y="221"/>
                    <a:pt x="1017" y="196"/>
                    <a:pt x="1035" y="165"/>
                  </a:cubicBezTo>
                  <a:cubicBezTo>
                    <a:pt x="1035" y="165"/>
                    <a:pt x="1035" y="165"/>
                    <a:pt x="1035" y="165"/>
                  </a:cubicBezTo>
                  <a:cubicBezTo>
                    <a:pt x="1039" y="164"/>
                    <a:pt x="1042" y="162"/>
                    <a:pt x="1045" y="160"/>
                  </a:cubicBezTo>
                  <a:cubicBezTo>
                    <a:pt x="1029" y="181"/>
                    <a:pt x="1013" y="202"/>
                    <a:pt x="996" y="223"/>
                  </a:cubicBezTo>
                  <a:cubicBezTo>
                    <a:pt x="990" y="230"/>
                    <a:pt x="984" y="238"/>
                    <a:pt x="978" y="245"/>
                  </a:cubicBezTo>
                  <a:cubicBezTo>
                    <a:pt x="974" y="249"/>
                    <a:pt x="970" y="254"/>
                    <a:pt x="967" y="257"/>
                  </a:cubicBezTo>
                  <a:cubicBezTo>
                    <a:pt x="964" y="260"/>
                    <a:pt x="958" y="265"/>
                    <a:pt x="951" y="269"/>
                  </a:cubicBezTo>
                  <a:close/>
                  <a:moveTo>
                    <a:pt x="960" y="275"/>
                  </a:moveTo>
                  <a:cubicBezTo>
                    <a:pt x="964" y="268"/>
                    <a:pt x="968" y="262"/>
                    <a:pt x="972" y="256"/>
                  </a:cubicBezTo>
                  <a:cubicBezTo>
                    <a:pt x="988" y="240"/>
                    <a:pt x="1002" y="222"/>
                    <a:pt x="1016" y="204"/>
                  </a:cubicBezTo>
                  <a:cubicBezTo>
                    <a:pt x="1037" y="181"/>
                    <a:pt x="1059" y="158"/>
                    <a:pt x="1075" y="131"/>
                  </a:cubicBezTo>
                  <a:cubicBezTo>
                    <a:pt x="1075" y="131"/>
                    <a:pt x="1075" y="130"/>
                    <a:pt x="1075" y="130"/>
                  </a:cubicBezTo>
                  <a:cubicBezTo>
                    <a:pt x="1078" y="130"/>
                    <a:pt x="1080" y="132"/>
                    <a:pt x="1083" y="133"/>
                  </a:cubicBezTo>
                  <a:cubicBezTo>
                    <a:pt x="1062" y="163"/>
                    <a:pt x="1040" y="192"/>
                    <a:pt x="1016" y="221"/>
                  </a:cubicBezTo>
                  <a:cubicBezTo>
                    <a:pt x="1002" y="238"/>
                    <a:pt x="967" y="262"/>
                    <a:pt x="960" y="275"/>
                  </a:cubicBezTo>
                  <a:close/>
                  <a:moveTo>
                    <a:pt x="1022" y="233"/>
                  </a:moveTo>
                  <a:cubicBezTo>
                    <a:pt x="1022" y="234"/>
                    <a:pt x="1021" y="234"/>
                    <a:pt x="1021" y="235"/>
                  </a:cubicBezTo>
                  <a:cubicBezTo>
                    <a:pt x="1015" y="241"/>
                    <a:pt x="1010" y="248"/>
                    <a:pt x="1004" y="253"/>
                  </a:cubicBezTo>
                  <a:cubicBezTo>
                    <a:pt x="1015" y="239"/>
                    <a:pt x="1026" y="224"/>
                    <a:pt x="1038" y="210"/>
                  </a:cubicBezTo>
                  <a:cubicBezTo>
                    <a:pt x="1033" y="218"/>
                    <a:pt x="1027" y="225"/>
                    <a:pt x="1022" y="233"/>
                  </a:cubicBezTo>
                  <a:close/>
                  <a:moveTo>
                    <a:pt x="1089" y="149"/>
                  </a:moveTo>
                  <a:cubicBezTo>
                    <a:pt x="1091" y="148"/>
                    <a:pt x="1092" y="146"/>
                    <a:pt x="1093" y="144"/>
                  </a:cubicBezTo>
                  <a:cubicBezTo>
                    <a:pt x="1094" y="143"/>
                    <a:pt x="1091" y="140"/>
                    <a:pt x="1090" y="142"/>
                  </a:cubicBezTo>
                  <a:cubicBezTo>
                    <a:pt x="1057" y="183"/>
                    <a:pt x="1021" y="223"/>
                    <a:pt x="991" y="266"/>
                  </a:cubicBezTo>
                  <a:cubicBezTo>
                    <a:pt x="989" y="268"/>
                    <a:pt x="987" y="271"/>
                    <a:pt x="984" y="273"/>
                  </a:cubicBezTo>
                  <a:cubicBezTo>
                    <a:pt x="957" y="298"/>
                    <a:pt x="1000" y="245"/>
                    <a:pt x="1005" y="240"/>
                  </a:cubicBezTo>
                  <a:cubicBezTo>
                    <a:pt x="1016" y="227"/>
                    <a:pt x="1027" y="214"/>
                    <a:pt x="1037" y="201"/>
                  </a:cubicBezTo>
                  <a:cubicBezTo>
                    <a:pt x="1055" y="180"/>
                    <a:pt x="1071" y="158"/>
                    <a:pt x="1086" y="135"/>
                  </a:cubicBezTo>
                  <a:cubicBezTo>
                    <a:pt x="1090" y="137"/>
                    <a:pt x="1094" y="139"/>
                    <a:pt x="1098" y="142"/>
                  </a:cubicBezTo>
                  <a:cubicBezTo>
                    <a:pt x="1095" y="145"/>
                    <a:pt x="1092" y="147"/>
                    <a:pt x="1089" y="149"/>
                  </a:cubicBezTo>
                  <a:close/>
                  <a:moveTo>
                    <a:pt x="950" y="358"/>
                  </a:moveTo>
                  <a:cubicBezTo>
                    <a:pt x="973" y="331"/>
                    <a:pt x="995" y="305"/>
                    <a:pt x="1018" y="279"/>
                  </a:cubicBezTo>
                  <a:cubicBezTo>
                    <a:pt x="1043" y="251"/>
                    <a:pt x="1068" y="223"/>
                    <a:pt x="1088" y="192"/>
                  </a:cubicBezTo>
                  <a:cubicBezTo>
                    <a:pt x="1094" y="186"/>
                    <a:pt x="1100" y="180"/>
                    <a:pt x="1107" y="174"/>
                  </a:cubicBezTo>
                  <a:cubicBezTo>
                    <a:pt x="1108" y="173"/>
                    <a:pt x="1091" y="207"/>
                    <a:pt x="1087" y="213"/>
                  </a:cubicBezTo>
                  <a:cubicBezTo>
                    <a:pt x="1084" y="216"/>
                    <a:pt x="1082" y="219"/>
                    <a:pt x="1080" y="222"/>
                  </a:cubicBezTo>
                  <a:cubicBezTo>
                    <a:pt x="1065" y="239"/>
                    <a:pt x="1051" y="257"/>
                    <a:pt x="1036" y="274"/>
                  </a:cubicBezTo>
                  <a:cubicBezTo>
                    <a:pt x="1032" y="278"/>
                    <a:pt x="1028" y="283"/>
                    <a:pt x="1025" y="287"/>
                  </a:cubicBezTo>
                  <a:cubicBezTo>
                    <a:pt x="1023" y="289"/>
                    <a:pt x="1022" y="290"/>
                    <a:pt x="1020" y="292"/>
                  </a:cubicBezTo>
                  <a:cubicBezTo>
                    <a:pt x="991" y="322"/>
                    <a:pt x="961" y="352"/>
                    <a:pt x="934" y="384"/>
                  </a:cubicBezTo>
                  <a:cubicBezTo>
                    <a:pt x="940" y="375"/>
                    <a:pt x="946" y="366"/>
                    <a:pt x="950" y="358"/>
                  </a:cubicBezTo>
                  <a:close/>
                  <a:moveTo>
                    <a:pt x="1012" y="310"/>
                  </a:moveTo>
                  <a:cubicBezTo>
                    <a:pt x="1024" y="292"/>
                    <a:pt x="1042" y="276"/>
                    <a:pt x="1057" y="260"/>
                  </a:cubicBezTo>
                  <a:cubicBezTo>
                    <a:pt x="1076" y="239"/>
                    <a:pt x="1091" y="214"/>
                    <a:pt x="1113" y="197"/>
                  </a:cubicBezTo>
                  <a:cubicBezTo>
                    <a:pt x="1107" y="206"/>
                    <a:pt x="1101" y="215"/>
                    <a:pt x="1095" y="224"/>
                  </a:cubicBezTo>
                  <a:cubicBezTo>
                    <a:pt x="1077" y="245"/>
                    <a:pt x="1060" y="266"/>
                    <a:pt x="1044" y="288"/>
                  </a:cubicBezTo>
                  <a:cubicBezTo>
                    <a:pt x="1036" y="297"/>
                    <a:pt x="1028" y="306"/>
                    <a:pt x="1020" y="315"/>
                  </a:cubicBezTo>
                  <a:cubicBezTo>
                    <a:pt x="1018" y="318"/>
                    <a:pt x="1016" y="320"/>
                    <a:pt x="1014" y="322"/>
                  </a:cubicBezTo>
                  <a:cubicBezTo>
                    <a:pt x="1004" y="322"/>
                    <a:pt x="1003" y="317"/>
                    <a:pt x="1012" y="310"/>
                  </a:cubicBezTo>
                  <a:close/>
                  <a:moveTo>
                    <a:pt x="1086" y="240"/>
                  </a:moveTo>
                  <a:cubicBezTo>
                    <a:pt x="1088" y="238"/>
                    <a:pt x="1090" y="235"/>
                    <a:pt x="1092" y="233"/>
                  </a:cubicBezTo>
                  <a:cubicBezTo>
                    <a:pt x="1096" y="228"/>
                    <a:pt x="1100" y="223"/>
                    <a:pt x="1104" y="218"/>
                  </a:cubicBezTo>
                  <a:cubicBezTo>
                    <a:pt x="1111" y="211"/>
                    <a:pt x="1134" y="178"/>
                    <a:pt x="1124" y="202"/>
                  </a:cubicBezTo>
                  <a:cubicBezTo>
                    <a:pt x="1110" y="214"/>
                    <a:pt x="1098" y="227"/>
                    <a:pt x="1086" y="240"/>
                  </a:cubicBezTo>
                  <a:close/>
                  <a:moveTo>
                    <a:pt x="1129" y="198"/>
                  </a:moveTo>
                  <a:cubicBezTo>
                    <a:pt x="1131" y="194"/>
                    <a:pt x="1132" y="190"/>
                    <a:pt x="1133" y="186"/>
                  </a:cubicBezTo>
                  <a:cubicBezTo>
                    <a:pt x="1134" y="184"/>
                    <a:pt x="1132" y="183"/>
                    <a:pt x="1130" y="184"/>
                  </a:cubicBezTo>
                  <a:cubicBezTo>
                    <a:pt x="1123" y="192"/>
                    <a:pt x="1116" y="200"/>
                    <a:pt x="1109" y="208"/>
                  </a:cubicBezTo>
                  <a:cubicBezTo>
                    <a:pt x="1116" y="198"/>
                    <a:pt x="1122" y="187"/>
                    <a:pt x="1128" y="177"/>
                  </a:cubicBezTo>
                  <a:cubicBezTo>
                    <a:pt x="1129" y="175"/>
                    <a:pt x="1127" y="173"/>
                    <a:pt x="1126" y="174"/>
                  </a:cubicBezTo>
                  <a:cubicBezTo>
                    <a:pt x="1115" y="183"/>
                    <a:pt x="1106" y="193"/>
                    <a:pt x="1097" y="203"/>
                  </a:cubicBezTo>
                  <a:cubicBezTo>
                    <a:pt x="1105" y="190"/>
                    <a:pt x="1112" y="177"/>
                    <a:pt x="1119" y="164"/>
                  </a:cubicBezTo>
                  <a:cubicBezTo>
                    <a:pt x="1119" y="162"/>
                    <a:pt x="1117" y="160"/>
                    <a:pt x="1116" y="162"/>
                  </a:cubicBezTo>
                  <a:cubicBezTo>
                    <a:pt x="1109" y="167"/>
                    <a:pt x="1103" y="173"/>
                    <a:pt x="1097" y="179"/>
                  </a:cubicBezTo>
                  <a:cubicBezTo>
                    <a:pt x="1101" y="172"/>
                    <a:pt x="1105" y="165"/>
                    <a:pt x="1109" y="157"/>
                  </a:cubicBezTo>
                  <a:cubicBezTo>
                    <a:pt x="1110" y="155"/>
                    <a:pt x="1108" y="153"/>
                    <a:pt x="1106" y="155"/>
                  </a:cubicBezTo>
                  <a:cubicBezTo>
                    <a:pt x="1089" y="174"/>
                    <a:pt x="1071" y="193"/>
                    <a:pt x="1052" y="213"/>
                  </a:cubicBezTo>
                  <a:cubicBezTo>
                    <a:pt x="1071" y="192"/>
                    <a:pt x="1088" y="170"/>
                    <a:pt x="1101" y="145"/>
                  </a:cubicBezTo>
                  <a:cubicBezTo>
                    <a:pt x="1111" y="153"/>
                    <a:pt x="1120" y="163"/>
                    <a:pt x="1123" y="166"/>
                  </a:cubicBezTo>
                  <a:cubicBezTo>
                    <a:pt x="1129" y="174"/>
                    <a:pt x="1135" y="181"/>
                    <a:pt x="1142" y="187"/>
                  </a:cubicBezTo>
                  <a:cubicBezTo>
                    <a:pt x="1137" y="191"/>
                    <a:pt x="1133" y="194"/>
                    <a:pt x="1129" y="198"/>
                  </a:cubicBezTo>
                  <a:close/>
                  <a:moveTo>
                    <a:pt x="1144" y="190"/>
                  </a:moveTo>
                  <a:cubicBezTo>
                    <a:pt x="1145" y="192"/>
                    <a:pt x="1147" y="193"/>
                    <a:pt x="1148" y="194"/>
                  </a:cubicBezTo>
                  <a:cubicBezTo>
                    <a:pt x="1126" y="217"/>
                    <a:pt x="1127" y="215"/>
                    <a:pt x="1144" y="190"/>
                  </a:cubicBezTo>
                  <a:close/>
                  <a:moveTo>
                    <a:pt x="1151" y="197"/>
                  </a:moveTo>
                  <a:cubicBezTo>
                    <a:pt x="1153" y="199"/>
                    <a:pt x="1155" y="201"/>
                    <a:pt x="1157" y="203"/>
                  </a:cubicBezTo>
                  <a:cubicBezTo>
                    <a:pt x="1157" y="203"/>
                    <a:pt x="1157" y="203"/>
                    <a:pt x="1157" y="203"/>
                  </a:cubicBezTo>
                  <a:cubicBezTo>
                    <a:pt x="1146" y="211"/>
                    <a:pt x="1148" y="209"/>
                    <a:pt x="1138" y="218"/>
                  </a:cubicBezTo>
                  <a:cubicBezTo>
                    <a:pt x="1142" y="215"/>
                    <a:pt x="1148" y="202"/>
                    <a:pt x="1151" y="197"/>
                  </a:cubicBezTo>
                  <a:close/>
                  <a:moveTo>
                    <a:pt x="1139" y="228"/>
                  </a:moveTo>
                  <a:cubicBezTo>
                    <a:pt x="1138" y="228"/>
                    <a:pt x="1138" y="228"/>
                    <a:pt x="1138" y="228"/>
                  </a:cubicBezTo>
                  <a:cubicBezTo>
                    <a:pt x="1137" y="228"/>
                    <a:pt x="1136" y="227"/>
                    <a:pt x="1134" y="226"/>
                  </a:cubicBezTo>
                  <a:cubicBezTo>
                    <a:pt x="1144" y="217"/>
                    <a:pt x="1164" y="196"/>
                    <a:pt x="1139" y="228"/>
                  </a:cubicBezTo>
                  <a:close/>
                  <a:moveTo>
                    <a:pt x="1141" y="230"/>
                  </a:moveTo>
                  <a:cubicBezTo>
                    <a:pt x="1156" y="221"/>
                    <a:pt x="1157" y="216"/>
                    <a:pt x="1148" y="235"/>
                  </a:cubicBezTo>
                  <a:cubicBezTo>
                    <a:pt x="1147" y="234"/>
                    <a:pt x="1147" y="234"/>
                    <a:pt x="1146" y="233"/>
                  </a:cubicBezTo>
                  <a:cubicBezTo>
                    <a:pt x="1144" y="232"/>
                    <a:pt x="1143" y="231"/>
                    <a:pt x="1141" y="230"/>
                  </a:cubicBezTo>
                  <a:close/>
                  <a:moveTo>
                    <a:pt x="1152" y="236"/>
                  </a:moveTo>
                  <a:cubicBezTo>
                    <a:pt x="1162" y="230"/>
                    <a:pt x="1173" y="219"/>
                    <a:pt x="1168" y="232"/>
                  </a:cubicBezTo>
                  <a:cubicBezTo>
                    <a:pt x="1164" y="236"/>
                    <a:pt x="1158" y="238"/>
                    <a:pt x="1152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5053013" y="1933575"/>
              <a:ext cx="396875" cy="427037"/>
            </a:xfrm>
            <a:custGeom>
              <a:avLst/>
              <a:gdLst>
                <a:gd name="T0" fmla="*/ 65 w 161"/>
                <a:gd name="T1" fmla="*/ 21 h 173"/>
                <a:gd name="T2" fmla="*/ 50 w 161"/>
                <a:gd name="T3" fmla="*/ 24 h 173"/>
                <a:gd name="T4" fmla="*/ 38 w 161"/>
                <a:gd name="T5" fmla="*/ 23 h 173"/>
                <a:gd name="T6" fmla="*/ 20 w 161"/>
                <a:gd name="T7" fmla="*/ 110 h 173"/>
                <a:gd name="T8" fmla="*/ 28 w 161"/>
                <a:gd name="T9" fmla="*/ 137 h 173"/>
                <a:gd name="T10" fmla="*/ 69 w 161"/>
                <a:gd name="T11" fmla="*/ 160 h 173"/>
                <a:gd name="T12" fmla="*/ 75 w 161"/>
                <a:gd name="T13" fmla="*/ 116 h 173"/>
                <a:gd name="T14" fmla="*/ 76 w 161"/>
                <a:gd name="T15" fmla="*/ 129 h 173"/>
                <a:gd name="T16" fmla="*/ 89 w 161"/>
                <a:gd name="T17" fmla="*/ 134 h 173"/>
                <a:gd name="T18" fmla="*/ 96 w 161"/>
                <a:gd name="T19" fmla="*/ 142 h 173"/>
                <a:gd name="T20" fmla="*/ 109 w 161"/>
                <a:gd name="T21" fmla="*/ 88 h 173"/>
                <a:gd name="T22" fmla="*/ 97 w 161"/>
                <a:gd name="T23" fmla="*/ 86 h 173"/>
                <a:gd name="T24" fmla="*/ 79 w 161"/>
                <a:gd name="T25" fmla="*/ 110 h 173"/>
                <a:gd name="T26" fmla="*/ 61 w 161"/>
                <a:gd name="T27" fmla="*/ 131 h 173"/>
                <a:gd name="T28" fmla="*/ 60 w 161"/>
                <a:gd name="T29" fmla="*/ 118 h 173"/>
                <a:gd name="T30" fmla="*/ 63 w 161"/>
                <a:gd name="T31" fmla="*/ 104 h 173"/>
                <a:gd name="T32" fmla="*/ 107 w 161"/>
                <a:gd name="T33" fmla="*/ 85 h 173"/>
                <a:gd name="T34" fmla="*/ 161 w 161"/>
                <a:gd name="T35" fmla="*/ 9 h 173"/>
                <a:gd name="T36" fmla="*/ 84 w 161"/>
                <a:gd name="T37" fmla="*/ 119 h 173"/>
                <a:gd name="T38" fmla="*/ 92 w 161"/>
                <a:gd name="T39" fmla="*/ 130 h 173"/>
                <a:gd name="T40" fmla="*/ 94 w 161"/>
                <a:gd name="T41" fmla="*/ 134 h 173"/>
                <a:gd name="T42" fmla="*/ 115 w 161"/>
                <a:gd name="T43" fmla="*/ 124 h 173"/>
                <a:gd name="T44" fmla="*/ 119 w 161"/>
                <a:gd name="T45" fmla="*/ 125 h 173"/>
                <a:gd name="T46" fmla="*/ 118 w 161"/>
                <a:gd name="T47" fmla="*/ 110 h 173"/>
                <a:gd name="T48" fmla="*/ 112 w 161"/>
                <a:gd name="T49" fmla="*/ 100 h 173"/>
                <a:gd name="T50" fmla="*/ 127 w 161"/>
                <a:gd name="T51" fmla="*/ 123 h 173"/>
                <a:gd name="T52" fmla="*/ 82 w 161"/>
                <a:gd name="T53" fmla="*/ 29 h 173"/>
                <a:gd name="T54" fmla="*/ 73 w 161"/>
                <a:gd name="T55" fmla="*/ 14 h 173"/>
                <a:gd name="T56" fmla="*/ 88 w 161"/>
                <a:gd name="T57" fmla="*/ 16 h 173"/>
                <a:gd name="T58" fmla="*/ 56 w 161"/>
                <a:gd name="T59" fmla="*/ 41 h 173"/>
                <a:gd name="T60" fmla="*/ 57 w 161"/>
                <a:gd name="T61" fmla="*/ 30 h 173"/>
                <a:gd name="T62" fmla="*/ 47 w 161"/>
                <a:gd name="T63" fmla="*/ 27 h 173"/>
                <a:gd name="T64" fmla="*/ 35 w 161"/>
                <a:gd name="T65" fmla="*/ 27 h 173"/>
                <a:gd name="T66" fmla="*/ 12 w 161"/>
                <a:gd name="T67" fmla="*/ 63 h 173"/>
                <a:gd name="T68" fmla="*/ 10 w 161"/>
                <a:gd name="T69" fmla="*/ 66 h 173"/>
                <a:gd name="T70" fmla="*/ 44 w 161"/>
                <a:gd name="T71" fmla="*/ 32 h 173"/>
                <a:gd name="T72" fmla="*/ 60 w 161"/>
                <a:gd name="T73" fmla="*/ 31 h 173"/>
                <a:gd name="T74" fmla="*/ 24 w 161"/>
                <a:gd name="T75" fmla="*/ 96 h 173"/>
                <a:gd name="T76" fmla="*/ 22 w 161"/>
                <a:gd name="T77" fmla="*/ 104 h 173"/>
                <a:gd name="T78" fmla="*/ 44 w 161"/>
                <a:gd name="T79" fmla="*/ 91 h 173"/>
                <a:gd name="T80" fmla="*/ 67 w 161"/>
                <a:gd name="T81" fmla="*/ 149 h 173"/>
                <a:gd name="T82" fmla="*/ 50 w 161"/>
                <a:gd name="T83" fmla="*/ 155 h 173"/>
                <a:gd name="T84" fmla="*/ 60 w 161"/>
                <a:gd name="T85" fmla="*/ 138 h 173"/>
                <a:gd name="T86" fmla="*/ 60 w 161"/>
                <a:gd name="T87" fmla="*/ 138 h 173"/>
                <a:gd name="T88" fmla="*/ 35 w 161"/>
                <a:gd name="T89" fmla="*/ 148 h 173"/>
                <a:gd name="T90" fmla="*/ 34 w 161"/>
                <a:gd name="T91" fmla="*/ 144 h 173"/>
                <a:gd name="T92" fmla="*/ 74 w 161"/>
                <a:gd name="T93" fmla="*/ 79 h 173"/>
                <a:gd name="T94" fmla="*/ 54 w 161"/>
                <a:gd name="T95" fmla="*/ 102 h 173"/>
                <a:gd name="T96" fmla="*/ 107 w 161"/>
                <a:gd name="T97" fmla="*/ 43 h 173"/>
                <a:gd name="T98" fmla="*/ 103 w 161"/>
                <a:gd name="T99" fmla="*/ 56 h 173"/>
                <a:gd name="T100" fmla="*/ 127 w 161"/>
                <a:gd name="T101" fmla="*/ 40 h 173"/>
                <a:gd name="T102" fmla="*/ 142 w 161"/>
                <a:gd name="T103" fmla="*/ 18 h 173"/>
                <a:gd name="T104" fmla="*/ 32 w 161"/>
                <a:gd name="T105" fmla="*/ 111 h 173"/>
                <a:gd name="T106" fmla="*/ 114 w 161"/>
                <a:gd name="T107" fmla="*/ 18 h 173"/>
                <a:gd name="T108" fmla="*/ 117 w 161"/>
                <a:gd name="T109" fmla="*/ 7 h 173"/>
                <a:gd name="T110" fmla="*/ 133 w 161"/>
                <a:gd name="T111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1" h="173">
                  <a:moveTo>
                    <a:pt x="159" y="7"/>
                  </a:moveTo>
                  <a:cubicBezTo>
                    <a:pt x="147" y="9"/>
                    <a:pt x="123" y="2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83" y="0"/>
                    <a:pt x="67" y="4"/>
                    <a:pt x="65" y="21"/>
                  </a:cubicBezTo>
                  <a:cubicBezTo>
                    <a:pt x="64" y="22"/>
                    <a:pt x="63" y="23"/>
                    <a:pt x="62" y="24"/>
                  </a:cubicBezTo>
                  <a:cubicBezTo>
                    <a:pt x="59" y="25"/>
                    <a:pt x="56" y="25"/>
                    <a:pt x="53" y="25"/>
                  </a:cubicBezTo>
                  <a:cubicBezTo>
                    <a:pt x="52" y="24"/>
                    <a:pt x="51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7" y="24"/>
                    <a:pt x="44" y="24"/>
                    <a:pt x="41" y="23"/>
                  </a:cubicBezTo>
                  <a:cubicBezTo>
                    <a:pt x="42" y="23"/>
                    <a:pt x="42" y="22"/>
                    <a:pt x="43" y="21"/>
                  </a:cubicBezTo>
                  <a:cubicBezTo>
                    <a:pt x="44" y="20"/>
                    <a:pt x="42" y="19"/>
                    <a:pt x="41" y="20"/>
                  </a:cubicBezTo>
                  <a:cubicBezTo>
                    <a:pt x="40" y="21"/>
                    <a:pt x="39" y="22"/>
                    <a:pt x="38" y="23"/>
                  </a:cubicBezTo>
                  <a:cubicBezTo>
                    <a:pt x="36" y="23"/>
                    <a:pt x="33" y="23"/>
                    <a:pt x="32" y="24"/>
                  </a:cubicBezTo>
                  <a:cubicBezTo>
                    <a:pt x="20" y="26"/>
                    <a:pt x="13" y="38"/>
                    <a:pt x="9" y="48"/>
                  </a:cubicBezTo>
                  <a:cubicBezTo>
                    <a:pt x="0" y="69"/>
                    <a:pt x="10" y="88"/>
                    <a:pt x="19" y="107"/>
                  </a:cubicBezTo>
                  <a:cubicBezTo>
                    <a:pt x="19" y="108"/>
                    <a:pt x="19" y="109"/>
                    <a:pt x="20" y="110"/>
                  </a:cubicBezTo>
                  <a:cubicBezTo>
                    <a:pt x="21" y="113"/>
                    <a:pt x="23" y="116"/>
                    <a:pt x="24" y="119"/>
                  </a:cubicBezTo>
                  <a:cubicBezTo>
                    <a:pt x="24" y="120"/>
                    <a:pt x="24" y="120"/>
                    <a:pt x="25" y="121"/>
                  </a:cubicBezTo>
                  <a:cubicBezTo>
                    <a:pt x="26" y="125"/>
                    <a:pt x="27" y="129"/>
                    <a:pt x="28" y="133"/>
                  </a:cubicBezTo>
                  <a:cubicBezTo>
                    <a:pt x="28" y="134"/>
                    <a:pt x="28" y="135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6" y="139"/>
                    <a:pt x="28" y="140"/>
                    <a:pt x="29" y="140"/>
                  </a:cubicBezTo>
                  <a:cubicBezTo>
                    <a:pt x="31" y="154"/>
                    <a:pt x="36" y="172"/>
                    <a:pt x="51" y="173"/>
                  </a:cubicBezTo>
                  <a:cubicBezTo>
                    <a:pt x="58" y="173"/>
                    <a:pt x="65" y="165"/>
                    <a:pt x="69" y="160"/>
                  </a:cubicBezTo>
                  <a:cubicBezTo>
                    <a:pt x="80" y="145"/>
                    <a:pt x="53" y="127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4"/>
                  </a:cubicBezTo>
                  <a:cubicBezTo>
                    <a:pt x="75" y="114"/>
                    <a:pt x="74" y="115"/>
                    <a:pt x="75" y="116"/>
                  </a:cubicBezTo>
                  <a:cubicBezTo>
                    <a:pt x="77" y="118"/>
                    <a:pt x="79" y="121"/>
                    <a:pt x="81" y="123"/>
                  </a:cubicBezTo>
                  <a:cubicBezTo>
                    <a:pt x="79" y="125"/>
                    <a:pt x="78" y="127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6" y="129"/>
                    <a:pt x="76" y="130"/>
                    <a:pt x="76" y="130"/>
                  </a:cubicBezTo>
                  <a:cubicBezTo>
                    <a:pt x="74" y="131"/>
                    <a:pt x="77" y="133"/>
                    <a:pt x="79" y="132"/>
                  </a:cubicBezTo>
                  <a:cubicBezTo>
                    <a:pt x="80" y="130"/>
                    <a:pt x="82" y="129"/>
                    <a:pt x="84" y="127"/>
                  </a:cubicBezTo>
                  <a:cubicBezTo>
                    <a:pt x="86" y="129"/>
                    <a:pt x="87" y="131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6"/>
                    <a:pt x="90" y="138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3" y="139"/>
                    <a:pt x="94" y="140"/>
                    <a:pt x="96" y="142"/>
                  </a:cubicBezTo>
                  <a:cubicBezTo>
                    <a:pt x="101" y="148"/>
                    <a:pt x="107" y="151"/>
                    <a:pt x="114" y="147"/>
                  </a:cubicBezTo>
                  <a:cubicBezTo>
                    <a:pt x="125" y="142"/>
                    <a:pt x="132" y="128"/>
                    <a:pt x="131" y="116"/>
                  </a:cubicBezTo>
                  <a:cubicBezTo>
                    <a:pt x="131" y="103"/>
                    <a:pt x="121" y="93"/>
                    <a:pt x="110" y="87"/>
                  </a:cubicBezTo>
                  <a:cubicBezTo>
                    <a:pt x="109" y="87"/>
                    <a:pt x="109" y="88"/>
                    <a:pt x="109" y="88"/>
                  </a:cubicBezTo>
                  <a:cubicBezTo>
                    <a:pt x="109" y="89"/>
                    <a:pt x="109" y="88"/>
                    <a:pt x="109" y="89"/>
                  </a:cubicBezTo>
                  <a:cubicBezTo>
                    <a:pt x="101" y="94"/>
                    <a:pt x="94" y="101"/>
                    <a:pt x="86" y="106"/>
                  </a:cubicBezTo>
                  <a:cubicBezTo>
                    <a:pt x="91" y="100"/>
                    <a:pt x="95" y="94"/>
                    <a:pt x="100" y="88"/>
                  </a:cubicBezTo>
                  <a:cubicBezTo>
                    <a:pt x="101" y="86"/>
                    <a:pt x="99" y="85"/>
                    <a:pt x="97" y="86"/>
                  </a:cubicBezTo>
                  <a:cubicBezTo>
                    <a:pt x="95" y="88"/>
                    <a:pt x="68" y="109"/>
                    <a:pt x="74" y="112"/>
                  </a:cubicBezTo>
                  <a:cubicBezTo>
                    <a:pt x="74" y="112"/>
                    <a:pt x="75" y="111"/>
                    <a:pt x="74" y="111"/>
                  </a:cubicBezTo>
                  <a:cubicBezTo>
                    <a:pt x="73" y="110"/>
                    <a:pt x="82" y="102"/>
                    <a:pt x="90" y="95"/>
                  </a:cubicBezTo>
                  <a:cubicBezTo>
                    <a:pt x="86" y="100"/>
                    <a:pt x="83" y="105"/>
                    <a:pt x="79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9" y="114"/>
                    <a:pt x="65" y="118"/>
                    <a:pt x="64" y="127"/>
                  </a:cubicBezTo>
                  <a:cubicBezTo>
                    <a:pt x="64" y="129"/>
                    <a:pt x="64" y="130"/>
                    <a:pt x="64" y="131"/>
                  </a:cubicBezTo>
                  <a:cubicBezTo>
                    <a:pt x="64" y="130"/>
                    <a:pt x="62" y="130"/>
                    <a:pt x="61" y="131"/>
                  </a:cubicBezTo>
                  <a:cubicBezTo>
                    <a:pt x="55" y="138"/>
                    <a:pt x="45" y="148"/>
                    <a:pt x="42" y="153"/>
                  </a:cubicBezTo>
                  <a:cubicBezTo>
                    <a:pt x="49" y="141"/>
                    <a:pt x="56" y="130"/>
                    <a:pt x="64" y="119"/>
                  </a:cubicBezTo>
                  <a:cubicBezTo>
                    <a:pt x="66" y="117"/>
                    <a:pt x="63" y="115"/>
                    <a:pt x="61" y="116"/>
                  </a:cubicBezTo>
                  <a:cubicBezTo>
                    <a:pt x="61" y="117"/>
                    <a:pt x="61" y="117"/>
                    <a:pt x="60" y="118"/>
                  </a:cubicBezTo>
                  <a:cubicBezTo>
                    <a:pt x="71" y="106"/>
                    <a:pt x="82" y="95"/>
                    <a:pt x="93" y="85"/>
                  </a:cubicBezTo>
                  <a:cubicBezTo>
                    <a:pt x="95" y="84"/>
                    <a:pt x="93" y="81"/>
                    <a:pt x="91" y="82"/>
                  </a:cubicBezTo>
                  <a:cubicBezTo>
                    <a:pt x="81" y="89"/>
                    <a:pt x="71" y="97"/>
                    <a:pt x="62" y="105"/>
                  </a:cubicBezTo>
                  <a:cubicBezTo>
                    <a:pt x="62" y="104"/>
                    <a:pt x="63" y="104"/>
                    <a:pt x="63" y="104"/>
                  </a:cubicBezTo>
                  <a:cubicBezTo>
                    <a:pt x="72" y="94"/>
                    <a:pt x="82" y="83"/>
                    <a:pt x="90" y="72"/>
                  </a:cubicBezTo>
                  <a:cubicBezTo>
                    <a:pt x="91" y="71"/>
                    <a:pt x="90" y="70"/>
                    <a:pt x="89" y="69"/>
                  </a:cubicBezTo>
                  <a:cubicBezTo>
                    <a:pt x="93" y="66"/>
                    <a:pt x="96" y="62"/>
                    <a:pt x="100" y="58"/>
                  </a:cubicBezTo>
                  <a:cubicBezTo>
                    <a:pt x="92" y="66"/>
                    <a:pt x="91" y="75"/>
                    <a:pt x="107" y="85"/>
                  </a:cubicBezTo>
                  <a:cubicBezTo>
                    <a:pt x="108" y="86"/>
                    <a:pt x="110" y="84"/>
                    <a:pt x="109" y="82"/>
                  </a:cubicBezTo>
                  <a:cubicBezTo>
                    <a:pt x="99" y="74"/>
                    <a:pt x="94" y="66"/>
                    <a:pt x="106" y="57"/>
                  </a:cubicBezTo>
                  <a:cubicBezTo>
                    <a:pt x="114" y="51"/>
                    <a:pt x="124" y="47"/>
                    <a:pt x="132" y="42"/>
                  </a:cubicBezTo>
                  <a:cubicBezTo>
                    <a:pt x="145" y="35"/>
                    <a:pt x="161" y="26"/>
                    <a:pt x="161" y="9"/>
                  </a:cubicBezTo>
                  <a:cubicBezTo>
                    <a:pt x="161" y="8"/>
                    <a:pt x="160" y="7"/>
                    <a:pt x="159" y="7"/>
                  </a:cubicBezTo>
                  <a:close/>
                  <a:moveTo>
                    <a:pt x="79" y="115"/>
                  </a:moveTo>
                  <a:cubicBezTo>
                    <a:pt x="86" y="111"/>
                    <a:pt x="92" y="106"/>
                    <a:pt x="98" y="102"/>
                  </a:cubicBezTo>
                  <a:cubicBezTo>
                    <a:pt x="93" y="107"/>
                    <a:pt x="89" y="113"/>
                    <a:pt x="84" y="119"/>
                  </a:cubicBezTo>
                  <a:cubicBezTo>
                    <a:pt x="83" y="118"/>
                    <a:pt x="81" y="116"/>
                    <a:pt x="79" y="115"/>
                  </a:cubicBezTo>
                  <a:close/>
                  <a:moveTo>
                    <a:pt x="88" y="124"/>
                  </a:moveTo>
                  <a:cubicBezTo>
                    <a:pt x="94" y="119"/>
                    <a:pt x="100" y="113"/>
                    <a:pt x="106" y="109"/>
                  </a:cubicBezTo>
                  <a:cubicBezTo>
                    <a:pt x="101" y="116"/>
                    <a:pt x="97" y="123"/>
                    <a:pt x="92" y="130"/>
                  </a:cubicBezTo>
                  <a:cubicBezTo>
                    <a:pt x="90" y="128"/>
                    <a:pt x="89" y="126"/>
                    <a:pt x="88" y="124"/>
                  </a:cubicBezTo>
                  <a:close/>
                  <a:moveTo>
                    <a:pt x="127" y="123"/>
                  </a:moveTo>
                  <a:cubicBezTo>
                    <a:pt x="126" y="132"/>
                    <a:pt x="115" y="150"/>
                    <a:pt x="104" y="144"/>
                  </a:cubicBezTo>
                  <a:cubicBezTo>
                    <a:pt x="100" y="142"/>
                    <a:pt x="97" y="138"/>
                    <a:pt x="94" y="134"/>
                  </a:cubicBezTo>
                  <a:cubicBezTo>
                    <a:pt x="99" y="128"/>
                    <a:pt x="104" y="123"/>
                    <a:pt x="110" y="118"/>
                  </a:cubicBezTo>
                  <a:cubicBezTo>
                    <a:pt x="107" y="124"/>
                    <a:pt x="103" y="129"/>
                    <a:pt x="99" y="134"/>
                  </a:cubicBezTo>
                  <a:cubicBezTo>
                    <a:pt x="97" y="136"/>
                    <a:pt x="99" y="138"/>
                    <a:pt x="101" y="137"/>
                  </a:cubicBezTo>
                  <a:cubicBezTo>
                    <a:pt x="106" y="133"/>
                    <a:pt x="111" y="128"/>
                    <a:pt x="115" y="124"/>
                  </a:cubicBezTo>
                  <a:cubicBezTo>
                    <a:pt x="113" y="128"/>
                    <a:pt x="111" y="132"/>
                    <a:pt x="108" y="136"/>
                  </a:cubicBezTo>
                  <a:cubicBezTo>
                    <a:pt x="107" y="138"/>
                    <a:pt x="110" y="140"/>
                    <a:pt x="111" y="138"/>
                  </a:cubicBezTo>
                  <a:cubicBezTo>
                    <a:pt x="113" y="134"/>
                    <a:pt x="117" y="130"/>
                    <a:pt x="119" y="127"/>
                  </a:cubicBezTo>
                  <a:cubicBezTo>
                    <a:pt x="120" y="126"/>
                    <a:pt x="120" y="125"/>
                    <a:pt x="119" y="125"/>
                  </a:cubicBezTo>
                  <a:cubicBezTo>
                    <a:pt x="121" y="122"/>
                    <a:pt x="123" y="119"/>
                    <a:pt x="124" y="115"/>
                  </a:cubicBezTo>
                  <a:cubicBezTo>
                    <a:pt x="125" y="113"/>
                    <a:pt x="123" y="112"/>
                    <a:pt x="121" y="113"/>
                  </a:cubicBezTo>
                  <a:cubicBezTo>
                    <a:pt x="118" y="116"/>
                    <a:pt x="115" y="118"/>
                    <a:pt x="113" y="121"/>
                  </a:cubicBezTo>
                  <a:cubicBezTo>
                    <a:pt x="115" y="118"/>
                    <a:pt x="117" y="114"/>
                    <a:pt x="118" y="110"/>
                  </a:cubicBezTo>
                  <a:cubicBezTo>
                    <a:pt x="119" y="108"/>
                    <a:pt x="116" y="107"/>
                    <a:pt x="115" y="108"/>
                  </a:cubicBezTo>
                  <a:cubicBezTo>
                    <a:pt x="112" y="111"/>
                    <a:pt x="109" y="114"/>
                    <a:pt x="106" y="117"/>
                  </a:cubicBezTo>
                  <a:cubicBezTo>
                    <a:pt x="109" y="112"/>
                    <a:pt x="112" y="107"/>
                    <a:pt x="115" y="102"/>
                  </a:cubicBezTo>
                  <a:cubicBezTo>
                    <a:pt x="116" y="101"/>
                    <a:pt x="114" y="99"/>
                    <a:pt x="112" y="100"/>
                  </a:cubicBezTo>
                  <a:cubicBezTo>
                    <a:pt x="105" y="104"/>
                    <a:pt x="98" y="110"/>
                    <a:pt x="92" y="115"/>
                  </a:cubicBezTo>
                  <a:cubicBezTo>
                    <a:pt x="98" y="107"/>
                    <a:pt x="105" y="100"/>
                    <a:pt x="111" y="91"/>
                  </a:cubicBezTo>
                  <a:cubicBezTo>
                    <a:pt x="111" y="91"/>
                    <a:pt x="111" y="91"/>
                    <a:pt x="111" y="90"/>
                  </a:cubicBezTo>
                  <a:cubicBezTo>
                    <a:pt x="122" y="98"/>
                    <a:pt x="129" y="109"/>
                    <a:pt x="127" y="123"/>
                  </a:cubicBezTo>
                  <a:close/>
                  <a:moveTo>
                    <a:pt x="102" y="5"/>
                  </a:moveTo>
                  <a:cubicBezTo>
                    <a:pt x="106" y="5"/>
                    <a:pt x="109" y="6"/>
                    <a:pt x="113" y="6"/>
                  </a:cubicBezTo>
                  <a:cubicBezTo>
                    <a:pt x="98" y="19"/>
                    <a:pt x="81" y="32"/>
                    <a:pt x="66" y="47"/>
                  </a:cubicBezTo>
                  <a:cubicBezTo>
                    <a:pt x="71" y="41"/>
                    <a:pt x="77" y="35"/>
                    <a:pt x="82" y="29"/>
                  </a:cubicBezTo>
                  <a:cubicBezTo>
                    <a:pt x="89" y="22"/>
                    <a:pt x="96" y="14"/>
                    <a:pt x="102" y="5"/>
                  </a:cubicBezTo>
                  <a:close/>
                  <a:moveTo>
                    <a:pt x="91" y="5"/>
                  </a:moveTo>
                  <a:cubicBezTo>
                    <a:pt x="84" y="8"/>
                    <a:pt x="78" y="12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ubicBezTo>
                    <a:pt x="73" y="12"/>
                    <a:pt x="72" y="12"/>
                    <a:pt x="71" y="12"/>
                  </a:cubicBezTo>
                  <a:cubicBezTo>
                    <a:pt x="75" y="7"/>
                    <a:pt x="83" y="5"/>
                    <a:pt x="91" y="5"/>
                  </a:cubicBezTo>
                  <a:close/>
                  <a:moveTo>
                    <a:pt x="87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1" y="25"/>
                    <a:pt x="74" y="34"/>
                    <a:pt x="66" y="42"/>
                  </a:cubicBezTo>
                  <a:cubicBezTo>
                    <a:pt x="52" y="56"/>
                    <a:pt x="38" y="70"/>
                    <a:pt x="25" y="85"/>
                  </a:cubicBezTo>
                  <a:cubicBezTo>
                    <a:pt x="36" y="72"/>
                    <a:pt x="47" y="56"/>
                    <a:pt x="57" y="40"/>
                  </a:cubicBezTo>
                  <a:cubicBezTo>
                    <a:pt x="57" y="40"/>
                    <a:pt x="57" y="41"/>
                    <a:pt x="56" y="41"/>
                  </a:cubicBezTo>
                  <a:cubicBezTo>
                    <a:pt x="56" y="42"/>
                    <a:pt x="58" y="44"/>
                    <a:pt x="59" y="43"/>
                  </a:cubicBezTo>
                  <a:cubicBezTo>
                    <a:pt x="68" y="34"/>
                    <a:pt x="78" y="25"/>
                    <a:pt x="87" y="16"/>
                  </a:cubicBezTo>
                  <a:close/>
                  <a:moveTo>
                    <a:pt x="52" y="28"/>
                  </a:moveTo>
                  <a:cubicBezTo>
                    <a:pt x="53" y="28"/>
                    <a:pt x="55" y="29"/>
                    <a:pt x="57" y="30"/>
                  </a:cubicBezTo>
                  <a:cubicBezTo>
                    <a:pt x="46" y="41"/>
                    <a:pt x="36" y="52"/>
                    <a:pt x="26" y="63"/>
                  </a:cubicBezTo>
                  <a:cubicBezTo>
                    <a:pt x="34" y="51"/>
                    <a:pt x="43" y="39"/>
                    <a:pt x="52" y="28"/>
                  </a:cubicBezTo>
                  <a:close/>
                  <a:moveTo>
                    <a:pt x="39" y="27"/>
                  </a:moveTo>
                  <a:cubicBezTo>
                    <a:pt x="42" y="27"/>
                    <a:pt x="45" y="27"/>
                    <a:pt x="47" y="27"/>
                  </a:cubicBezTo>
                  <a:cubicBezTo>
                    <a:pt x="35" y="38"/>
                    <a:pt x="24" y="51"/>
                    <a:pt x="14" y="64"/>
                  </a:cubicBezTo>
                  <a:cubicBezTo>
                    <a:pt x="23" y="53"/>
                    <a:pt x="31" y="39"/>
                    <a:pt x="39" y="27"/>
                  </a:cubicBezTo>
                  <a:close/>
                  <a:moveTo>
                    <a:pt x="15" y="43"/>
                  </a:moveTo>
                  <a:cubicBezTo>
                    <a:pt x="20" y="34"/>
                    <a:pt x="27" y="29"/>
                    <a:pt x="35" y="27"/>
                  </a:cubicBezTo>
                  <a:cubicBezTo>
                    <a:pt x="26" y="38"/>
                    <a:pt x="18" y="48"/>
                    <a:pt x="10" y="60"/>
                  </a:cubicBezTo>
                  <a:cubicBezTo>
                    <a:pt x="11" y="54"/>
                    <a:pt x="13" y="49"/>
                    <a:pt x="15" y="43"/>
                  </a:cubicBezTo>
                  <a:close/>
                  <a:moveTo>
                    <a:pt x="10" y="66"/>
                  </a:moveTo>
                  <a:cubicBezTo>
                    <a:pt x="10" y="65"/>
                    <a:pt x="11" y="64"/>
                    <a:pt x="12" y="63"/>
                  </a:cubicBezTo>
                  <a:cubicBezTo>
                    <a:pt x="12" y="62"/>
                    <a:pt x="11" y="61"/>
                    <a:pt x="10" y="62"/>
                  </a:cubicBezTo>
                  <a:cubicBezTo>
                    <a:pt x="19" y="53"/>
                    <a:pt x="30" y="34"/>
                    <a:pt x="35" y="28"/>
                  </a:cubicBezTo>
                  <a:cubicBezTo>
                    <a:pt x="25" y="41"/>
                    <a:pt x="17" y="55"/>
                    <a:pt x="10" y="69"/>
                  </a:cubicBezTo>
                  <a:cubicBezTo>
                    <a:pt x="10" y="68"/>
                    <a:pt x="10" y="67"/>
                    <a:pt x="10" y="66"/>
                  </a:cubicBezTo>
                  <a:close/>
                  <a:moveTo>
                    <a:pt x="10" y="76"/>
                  </a:moveTo>
                  <a:cubicBezTo>
                    <a:pt x="10" y="75"/>
                    <a:pt x="10" y="74"/>
                    <a:pt x="10" y="74"/>
                  </a:cubicBezTo>
                  <a:cubicBezTo>
                    <a:pt x="10" y="74"/>
                    <a:pt x="10" y="74"/>
                    <a:pt x="10" y="73"/>
                  </a:cubicBezTo>
                  <a:cubicBezTo>
                    <a:pt x="21" y="60"/>
                    <a:pt x="36" y="42"/>
                    <a:pt x="44" y="32"/>
                  </a:cubicBezTo>
                  <a:cubicBezTo>
                    <a:pt x="32" y="47"/>
                    <a:pt x="22" y="64"/>
                    <a:pt x="12" y="80"/>
                  </a:cubicBezTo>
                  <a:cubicBezTo>
                    <a:pt x="11" y="78"/>
                    <a:pt x="11" y="77"/>
                    <a:pt x="10" y="76"/>
                  </a:cubicBezTo>
                  <a:close/>
                  <a:moveTo>
                    <a:pt x="13" y="83"/>
                  </a:moveTo>
                  <a:cubicBezTo>
                    <a:pt x="29" y="66"/>
                    <a:pt x="44" y="48"/>
                    <a:pt x="60" y="31"/>
                  </a:cubicBezTo>
                  <a:cubicBezTo>
                    <a:pt x="45" y="47"/>
                    <a:pt x="32" y="72"/>
                    <a:pt x="19" y="91"/>
                  </a:cubicBezTo>
                  <a:cubicBezTo>
                    <a:pt x="18" y="92"/>
                    <a:pt x="20" y="94"/>
                    <a:pt x="22" y="93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0" y="96"/>
                    <a:pt x="22" y="97"/>
                    <a:pt x="24" y="96"/>
                  </a:cubicBezTo>
                  <a:cubicBezTo>
                    <a:pt x="41" y="81"/>
                    <a:pt x="57" y="64"/>
                    <a:pt x="73" y="48"/>
                  </a:cubicBezTo>
                  <a:cubicBezTo>
                    <a:pt x="80" y="41"/>
                    <a:pt x="88" y="34"/>
                    <a:pt x="95" y="27"/>
                  </a:cubicBezTo>
                  <a:cubicBezTo>
                    <a:pt x="99" y="23"/>
                    <a:pt x="119" y="1"/>
                    <a:pt x="103" y="19"/>
                  </a:cubicBezTo>
                  <a:cubicBezTo>
                    <a:pt x="77" y="49"/>
                    <a:pt x="46" y="73"/>
                    <a:pt x="22" y="104"/>
                  </a:cubicBezTo>
                  <a:cubicBezTo>
                    <a:pt x="19" y="97"/>
                    <a:pt x="16" y="90"/>
                    <a:pt x="13" y="83"/>
                  </a:cubicBezTo>
                  <a:close/>
                  <a:moveTo>
                    <a:pt x="24" y="109"/>
                  </a:moveTo>
                  <a:cubicBezTo>
                    <a:pt x="24" y="109"/>
                    <a:pt x="24" y="108"/>
                    <a:pt x="23" y="108"/>
                  </a:cubicBezTo>
                  <a:cubicBezTo>
                    <a:pt x="31" y="103"/>
                    <a:pt x="37" y="97"/>
                    <a:pt x="44" y="91"/>
                  </a:cubicBezTo>
                  <a:cubicBezTo>
                    <a:pt x="38" y="99"/>
                    <a:pt x="32" y="107"/>
                    <a:pt x="26" y="115"/>
                  </a:cubicBezTo>
                  <a:cubicBezTo>
                    <a:pt x="25" y="113"/>
                    <a:pt x="25" y="111"/>
                    <a:pt x="24" y="109"/>
                  </a:cubicBezTo>
                  <a:close/>
                  <a:moveTo>
                    <a:pt x="64" y="133"/>
                  </a:moveTo>
                  <a:cubicBezTo>
                    <a:pt x="65" y="139"/>
                    <a:pt x="66" y="145"/>
                    <a:pt x="67" y="149"/>
                  </a:cubicBezTo>
                  <a:cubicBezTo>
                    <a:pt x="67" y="160"/>
                    <a:pt x="62" y="165"/>
                    <a:pt x="52" y="165"/>
                  </a:cubicBezTo>
                  <a:cubicBezTo>
                    <a:pt x="56" y="159"/>
                    <a:pt x="60" y="153"/>
                    <a:pt x="64" y="148"/>
                  </a:cubicBezTo>
                  <a:cubicBezTo>
                    <a:pt x="66" y="146"/>
                    <a:pt x="63" y="144"/>
                    <a:pt x="61" y="145"/>
                  </a:cubicBezTo>
                  <a:cubicBezTo>
                    <a:pt x="58" y="149"/>
                    <a:pt x="55" y="153"/>
                    <a:pt x="50" y="155"/>
                  </a:cubicBezTo>
                  <a:cubicBezTo>
                    <a:pt x="50" y="155"/>
                    <a:pt x="50" y="156"/>
                    <a:pt x="50" y="156"/>
                  </a:cubicBezTo>
                  <a:cubicBezTo>
                    <a:pt x="50" y="155"/>
                    <a:pt x="51" y="155"/>
                    <a:pt x="51" y="154"/>
                  </a:cubicBezTo>
                  <a:cubicBezTo>
                    <a:pt x="56" y="148"/>
                    <a:pt x="61" y="141"/>
                    <a:pt x="64" y="133"/>
                  </a:cubicBezTo>
                  <a:close/>
                  <a:moveTo>
                    <a:pt x="60" y="138"/>
                  </a:moveTo>
                  <a:cubicBezTo>
                    <a:pt x="55" y="143"/>
                    <a:pt x="47" y="154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1"/>
                    <a:pt x="39" y="160"/>
                    <a:pt x="38" y="159"/>
                  </a:cubicBezTo>
                  <a:cubicBezTo>
                    <a:pt x="46" y="152"/>
                    <a:pt x="53" y="145"/>
                    <a:pt x="60" y="138"/>
                  </a:cubicBezTo>
                  <a:close/>
                  <a:moveTo>
                    <a:pt x="49" y="133"/>
                  </a:moveTo>
                  <a:cubicBezTo>
                    <a:pt x="45" y="140"/>
                    <a:pt x="41" y="148"/>
                    <a:pt x="37" y="155"/>
                  </a:cubicBezTo>
                  <a:cubicBezTo>
                    <a:pt x="36" y="153"/>
                    <a:pt x="35" y="150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40" y="142"/>
                    <a:pt x="46" y="137"/>
                    <a:pt x="51" y="131"/>
                  </a:cubicBezTo>
                  <a:cubicBezTo>
                    <a:pt x="51" y="132"/>
                    <a:pt x="50" y="133"/>
                    <a:pt x="49" y="133"/>
                  </a:cubicBezTo>
                  <a:close/>
                  <a:moveTo>
                    <a:pt x="68" y="104"/>
                  </a:moveTo>
                  <a:cubicBezTo>
                    <a:pt x="56" y="116"/>
                    <a:pt x="44" y="130"/>
                    <a:pt x="34" y="144"/>
                  </a:cubicBezTo>
                  <a:cubicBezTo>
                    <a:pt x="33" y="142"/>
                    <a:pt x="33" y="140"/>
                    <a:pt x="32" y="138"/>
                  </a:cubicBezTo>
                  <a:cubicBezTo>
                    <a:pt x="41" y="129"/>
                    <a:pt x="49" y="121"/>
                    <a:pt x="57" y="113"/>
                  </a:cubicBezTo>
                  <a:cubicBezTo>
                    <a:pt x="61" y="110"/>
                    <a:pt x="65" y="107"/>
                    <a:pt x="68" y="104"/>
                  </a:cubicBezTo>
                  <a:close/>
                  <a:moveTo>
                    <a:pt x="74" y="79"/>
                  </a:moveTo>
                  <a:cubicBezTo>
                    <a:pt x="74" y="80"/>
                    <a:pt x="74" y="81"/>
                    <a:pt x="74" y="81"/>
                  </a:cubicBezTo>
                  <a:cubicBezTo>
                    <a:pt x="59" y="95"/>
                    <a:pt x="44" y="110"/>
                    <a:pt x="30" y="125"/>
                  </a:cubicBezTo>
                  <a:cubicBezTo>
                    <a:pt x="29" y="126"/>
                    <a:pt x="30" y="127"/>
                    <a:pt x="31" y="126"/>
                  </a:cubicBezTo>
                  <a:cubicBezTo>
                    <a:pt x="39" y="118"/>
                    <a:pt x="46" y="110"/>
                    <a:pt x="54" y="102"/>
                  </a:cubicBezTo>
                  <a:cubicBezTo>
                    <a:pt x="61" y="95"/>
                    <a:pt x="74" y="87"/>
                    <a:pt x="79" y="81"/>
                  </a:cubicBezTo>
                  <a:cubicBezTo>
                    <a:pt x="64" y="99"/>
                    <a:pt x="47" y="116"/>
                    <a:pt x="31" y="133"/>
                  </a:cubicBezTo>
                  <a:cubicBezTo>
                    <a:pt x="30" y="129"/>
                    <a:pt x="29" y="124"/>
                    <a:pt x="28" y="120"/>
                  </a:cubicBezTo>
                  <a:cubicBezTo>
                    <a:pt x="55" y="95"/>
                    <a:pt x="80" y="68"/>
                    <a:pt x="107" y="43"/>
                  </a:cubicBezTo>
                  <a:cubicBezTo>
                    <a:pt x="107" y="42"/>
                    <a:pt x="108" y="41"/>
                    <a:pt x="109" y="40"/>
                  </a:cubicBezTo>
                  <a:cubicBezTo>
                    <a:pt x="97" y="53"/>
                    <a:pt x="85" y="66"/>
                    <a:pt x="74" y="79"/>
                  </a:cubicBezTo>
                  <a:close/>
                  <a:moveTo>
                    <a:pt x="133" y="38"/>
                  </a:moveTo>
                  <a:cubicBezTo>
                    <a:pt x="125" y="42"/>
                    <a:pt x="112" y="48"/>
                    <a:pt x="103" y="56"/>
                  </a:cubicBezTo>
                  <a:cubicBezTo>
                    <a:pt x="106" y="53"/>
                    <a:pt x="110" y="49"/>
                    <a:pt x="113" y="46"/>
                  </a:cubicBezTo>
                  <a:cubicBezTo>
                    <a:pt x="117" y="43"/>
                    <a:pt x="121" y="40"/>
                    <a:pt x="125" y="36"/>
                  </a:cubicBezTo>
                  <a:cubicBezTo>
                    <a:pt x="125" y="36"/>
                    <a:pt x="125" y="37"/>
                    <a:pt x="125" y="37"/>
                  </a:cubicBezTo>
                  <a:cubicBezTo>
                    <a:pt x="123" y="39"/>
                    <a:pt x="125" y="41"/>
                    <a:pt x="127" y="40"/>
                  </a:cubicBezTo>
                  <a:cubicBezTo>
                    <a:pt x="135" y="34"/>
                    <a:pt x="143" y="28"/>
                    <a:pt x="148" y="20"/>
                  </a:cubicBezTo>
                  <a:cubicBezTo>
                    <a:pt x="150" y="18"/>
                    <a:pt x="147" y="16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3" y="17"/>
                    <a:pt x="142" y="18"/>
                  </a:cubicBezTo>
                  <a:cubicBezTo>
                    <a:pt x="132" y="26"/>
                    <a:pt x="122" y="34"/>
                    <a:pt x="112" y="43"/>
                  </a:cubicBezTo>
                  <a:cubicBezTo>
                    <a:pt x="120" y="34"/>
                    <a:pt x="129" y="25"/>
                    <a:pt x="137" y="15"/>
                  </a:cubicBezTo>
                  <a:cubicBezTo>
                    <a:pt x="139" y="14"/>
                    <a:pt x="136" y="11"/>
                    <a:pt x="134" y="13"/>
                  </a:cubicBezTo>
                  <a:cubicBezTo>
                    <a:pt x="98" y="44"/>
                    <a:pt x="66" y="78"/>
                    <a:pt x="32" y="111"/>
                  </a:cubicBezTo>
                  <a:cubicBezTo>
                    <a:pt x="45" y="99"/>
                    <a:pt x="61" y="77"/>
                    <a:pt x="76" y="61"/>
                  </a:cubicBezTo>
                  <a:cubicBezTo>
                    <a:pt x="91" y="45"/>
                    <a:pt x="108" y="30"/>
                    <a:pt x="124" y="14"/>
                  </a:cubicBezTo>
                  <a:cubicBezTo>
                    <a:pt x="126" y="12"/>
                    <a:pt x="123" y="10"/>
                    <a:pt x="121" y="11"/>
                  </a:cubicBezTo>
                  <a:cubicBezTo>
                    <a:pt x="119" y="13"/>
                    <a:pt x="117" y="16"/>
                    <a:pt x="114" y="18"/>
                  </a:cubicBezTo>
                  <a:cubicBezTo>
                    <a:pt x="112" y="17"/>
                    <a:pt x="110" y="19"/>
                    <a:pt x="108" y="24"/>
                  </a:cubicBezTo>
                  <a:cubicBezTo>
                    <a:pt x="83" y="48"/>
                    <a:pt x="60" y="73"/>
                    <a:pt x="34" y="95"/>
                  </a:cubicBezTo>
                  <a:cubicBezTo>
                    <a:pt x="47" y="84"/>
                    <a:pt x="59" y="67"/>
                    <a:pt x="72" y="54"/>
                  </a:cubicBezTo>
                  <a:cubicBezTo>
                    <a:pt x="88" y="39"/>
                    <a:pt x="104" y="24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24" y="8"/>
                    <a:pt x="130" y="10"/>
                    <a:pt x="135" y="10"/>
                  </a:cubicBezTo>
                  <a:cubicBezTo>
                    <a:pt x="140" y="11"/>
                    <a:pt x="158" y="9"/>
                    <a:pt x="156" y="16"/>
                  </a:cubicBezTo>
                  <a:cubicBezTo>
                    <a:pt x="154" y="26"/>
                    <a:pt x="141" y="33"/>
                    <a:pt x="13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3" name="Freeform 94"/>
            <p:cNvSpPr>
              <a:spLocks noEditPoints="1"/>
            </p:cNvSpPr>
            <p:nvPr/>
          </p:nvSpPr>
          <p:spPr bwMode="auto">
            <a:xfrm>
              <a:off x="5730875" y="1743075"/>
              <a:ext cx="455613" cy="311150"/>
            </a:xfrm>
            <a:custGeom>
              <a:avLst/>
              <a:gdLst>
                <a:gd name="T0" fmla="*/ 166 w 184"/>
                <a:gd name="T1" fmla="*/ 40 h 126"/>
                <a:gd name="T2" fmla="*/ 154 w 184"/>
                <a:gd name="T3" fmla="*/ 42 h 126"/>
                <a:gd name="T4" fmla="*/ 137 w 184"/>
                <a:gd name="T5" fmla="*/ 3 h 126"/>
                <a:gd name="T6" fmla="*/ 119 w 184"/>
                <a:gd name="T7" fmla="*/ 8 h 126"/>
                <a:gd name="T8" fmla="*/ 60 w 184"/>
                <a:gd name="T9" fmla="*/ 55 h 126"/>
                <a:gd name="T10" fmla="*/ 7 w 184"/>
                <a:gd name="T11" fmla="*/ 68 h 126"/>
                <a:gd name="T12" fmla="*/ 15 w 184"/>
                <a:gd name="T13" fmla="*/ 83 h 126"/>
                <a:gd name="T14" fmla="*/ 28 w 184"/>
                <a:gd name="T15" fmla="*/ 101 h 126"/>
                <a:gd name="T16" fmla="*/ 44 w 184"/>
                <a:gd name="T17" fmla="*/ 115 h 126"/>
                <a:gd name="T18" fmla="*/ 79 w 184"/>
                <a:gd name="T19" fmla="*/ 94 h 126"/>
                <a:gd name="T20" fmla="*/ 85 w 184"/>
                <a:gd name="T21" fmla="*/ 88 h 126"/>
                <a:gd name="T22" fmla="*/ 92 w 184"/>
                <a:gd name="T23" fmla="*/ 92 h 126"/>
                <a:gd name="T24" fmla="*/ 90 w 184"/>
                <a:gd name="T25" fmla="*/ 98 h 126"/>
                <a:gd name="T26" fmla="*/ 101 w 184"/>
                <a:gd name="T27" fmla="*/ 105 h 126"/>
                <a:gd name="T28" fmla="*/ 103 w 184"/>
                <a:gd name="T29" fmla="*/ 108 h 126"/>
                <a:gd name="T30" fmla="*/ 168 w 184"/>
                <a:gd name="T31" fmla="*/ 63 h 126"/>
                <a:gd name="T32" fmla="*/ 180 w 184"/>
                <a:gd name="T33" fmla="*/ 48 h 126"/>
                <a:gd name="T34" fmla="*/ 148 w 184"/>
                <a:gd name="T35" fmla="*/ 49 h 126"/>
                <a:gd name="T36" fmla="*/ 140 w 184"/>
                <a:gd name="T37" fmla="*/ 57 h 126"/>
                <a:gd name="T38" fmla="*/ 123 w 184"/>
                <a:gd name="T39" fmla="*/ 10 h 126"/>
                <a:gd name="T40" fmla="*/ 101 w 184"/>
                <a:gd name="T41" fmla="*/ 33 h 126"/>
                <a:gd name="T42" fmla="*/ 93 w 184"/>
                <a:gd name="T43" fmla="*/ 51 h 126"/>
                <a:gd name="T44" fmla="*/ 98 w 184"/>
                <a:gd name="T45" fmla="*/ 54 h 126"/>
                <a:gd name="T46" fmla="*/ 85 w 184"/>
                <a:gd name="T47" fmla="*/ 65 h 126"/>
                <a:gd name="T48" fmla="*/ 71 w 184"/>
                <a:gd name="T49" fmla="*/ 71 h 126"/>
                <a:gd name="T50" fmla="*/ 59 w 184"/>
                <a:gd name="T51" fmla="*/ 68 h 126"/>
                <a:gd name="T52" fmla="*/ 53 w 184"/>
                <a:gd name="T53" fmla="*/ 57 h 126"/>
                <a:gd name="T54" fmla="*/ 30 w 184"/>
                <a:gd name="T55" fmla="*/ 50 h 126"/>
                <a:gd name="T56" fmla="*/ 52 w 184"/>
                <a:gd name="T57" fmla="*/ 54 h 126"/>
                <a:gd name="T58" fmla="*/ 31 w 184"/>
                <a:gd name="T59" fmla="*/ 65 h 126"/>
                <a:gd name="T60" fmla="*/ 25 w 184"/>
                <a:gd name="T61" fmla="*/ 59 h 126"/>
                <a:gd name="T62" fmla="*/ 25 w 184"/>
                <a:gd name="T63" fmla="*/ 50 h 126"/>
                <a:gd name="T64" fmla="*/ 11 w 184"/>
                <a:gd name="T65" fmla="*/ 57 h 126"/>
                <a:gd name="T66" fmla="*/ 13 w 184"/>
                <a:gd name="T67" fmla="*/ 60 h 126"/>
                <a:gd name="T68" fmla="*/ 28 w 184"/>
                <a:gd name="T69" fmla="*/ 63 h 126"/>
                <a:gd name="T70" fmla="*/ 23 w 184"/>
                <a:gd name="T71" fmla="*/ 83 h 126"/>
                <a:gd name="T72" fmla="*/ 24 w 184"/>
                <a:gd name="T73" fmla="*/ 85 h 126"/>
                <a:gd name="T74" fmla="*/ 52 w 184"/>
                <a:gd name="T75" fmla="*/ 72 h 126"/>
                <a:gd name="T76" fmla="*/ 53 w 184"/>
                <a:gd name="T77" fmla="*/ 101 h 126"/>
                <a:gd name="T78" fmla="*/ 57 w 184"/>
                <a:gd name="T79" fmla="*/ 83 h 126"/>
                <a:gd name="T80" fmla="*/ 40 w 184"/>
                <a:gd name="T81" fmla="*/ 107 h 126"/>
                <a:gd name="T82" fmla="*/ 72 w 184"/>
                <a:gd name="T83" fmla="*/ 88 h 126"/>
                <a:gd name="T84" fmla="*/ 129 w 184"/>
                <a:gd name="T85" fmla="*/ 33 h 126"/>
                <a:gd name="T86" fmla="*/ 81 w 184"/>
                <a:gd name="T87" fmla="*/ 86 h 126"/>
                <a:gd name="T88" fmla="*/ 108 w 184"/>
                <a:gd name="T89" fmla="*/ 65 h 126"/>
                <a:gd name="T90" fmla="*/ 131 w 184"/>
                <a:gd name="T91" fmla="*/ 27 h 126"/>
                <a:gd name="T92" fmla="*/ 129 w 184"/>
                <a:gd name="T93" fmla="*/ 17 h 126"/>
                <a:gd name="T94" fmla="*/ 138 w 184"/>
                <a:gd name="T95" fmla="*/ 31 h 126"/>
                <a:gd name="T96" fmla="*/ 108 w 184"/>
                <a:gd name="T97" fmla="*/ 65 h 126"/>
                <a:gd name="T98" fmla="*/ 138 w 184"/>
                <a:gd name="T99" fmla="*/ 59 h 126"/>
                <a:gd name="T100" fmla="*/ 137 w 184"/>
                <a:gd name="T101" fmla="*/ 49 h 126"/>
                <a:gd name="T102" fmla="*/ 104 w 184"/>
                <a:gd name="T103" fmla="*/ 102 h 126"/>
                <a:gd name="T104" fmla="*/ 153 w 184"/>
                <a:gd name="T105" fmla="*/ 62 h 126"/>
                <a:gd name="T106" fmla="*/ 154 w 184"/>
                <a:gd name="T107" fmla="*/ 74 h 126"/>
                <a:gd name="T108" fmla="*/ 121 w 184"/>
                <a:gd name="T109" fmla="*/ 116 h 126"/>
                <a:gd name="T110" fmla="*/ 135 w 184"/>
                <a:gd name="T111" fmla="*/ 110 h 126"/>
                <a:gd name="T112" fmla="*/ 135 w 184"/>
                <a:gd name="T113" fmla="*/ 110 h 126"/>
                <a:gd name="T114" fmla="*/ 149 w 184"/>
                <a:gd name="T115" fmla="*/ 73 h 126"/>
                <a:gd name="T116" fmla="*/ 151 w 184"/>
                <a:gd name="T117" fmla="*/ 58 h 126"/>
                <a:gd name="T118" fmla="*/ 173 w 184"/>
                <a:gd name="T119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" h="126">
                  <a:moveTo>
                    <a:pt x="182" y="41"/>
                  </a:moveTo>
                  <a:cubicBezTo>
                    <a:pt x="180" y="38"/>
                    <a:pt x="172" y="40"/>
                    <a:pt x="169" y="40"/>
                  </a:cubicBezTo>
                  <a:cubicBezTo>
                    <a:pt x="168" y="40"/>
                    <a:pt x="167" y="40"/>
                    <a:pt x="166" y="40"/>
                  </a:cubicBezTo>
                  <a:cubicBezTo>
                    <a:pt x="167" y="38"/>
                    <a:pt x="165" y="37"/>
                    <a:pt x="163" y="38"/>
                  </a:cubicBezTo>
                  <a:cubicBezTo>
                    <a:pt x="162" y="39"/>
                    <a:pt x="162" y="39"/>
                    <a:pt x="161" y="40"/>
                  </a:cubicBezTo>
                  <a:cubicBezTo>
                    <a:pt x="159" y="40"/>
                    <a:pt x="156" y="41"/>
                    <a:pt x="154" y="42"/>
                  </a:cubicBezTo>
                  <a:cubicBezTo>
                    <a:pt x="148" y="44"/>
                    <a:pt x="147" y="49"/>
                    <a:pt x="140" y="47"/>
                  </a:cubicBezTo>
                  <a:cubicBezTo>
                    <a:pt x="141" y="33"/>
                    <a:pt x="141" y="12"/>
                    <a:pt x="135" y="5"/>
                  </a:cubicBezTo>
                  <a:cubicBezTo>
                    <a:pt x="135" y="5"/>
                    <a:pt x="136" y="4"/>
                    <a:pt x="137" y="3"/>
                  </a:cubicBezTo>
                  <a:cubicBezTo>
                    <a:pt x="138" y="2"/>
                    <a:pt x="136" y="0"/>
                    <a:pt x="135" y="1"/>
                  </a:cubicBezTo>
                  <a:cubicBezTo>
                    <a:pt x="133" y="2"/>
                    <a:pt x="133" y="2"/>
                    <a:pt x="132" y="3"/>
                  </a:cubicBezTo>
                  <a:cubicBezTo>
                    <a:pt x="129" y="2"/>
                    <a:pt x="124" y="3"/>
                    <a:pt x="119" y="8"/>
                  </a:cubicBezTo>
                  <a:cubicBezTo>
                    <a:pt x="105" y="18"/>
                    <a:pt x="93" y="35"/>
                    <a:pt x="88" y="51"/>
                  </a:cubicBezTo>
                  <a:cubicBezTo>
                    <a:pt x="86" y="54"/>
                    <a:pt x="85" y="57"/>
                    <a:pt x="85" y="61"/>
                  </a:cubicBezTo>
                  <a:cubicBezTo>
                    <a:pt x="84" y="67"/>
                    <a:pt x="60" y="55"/>
                    <a:pt x="60" y="55"/>
                  </a:cubicBezTo>
                  <a:cubicBezTo>
                    <a:pt x="50" y="50"/>
                    <a:pt x="41" y="47"/>
                    <a:pt x="30" y="46"/>
                  </a:cubicBezTo>
                  <a:cubicBezTo>
                    <a:pt x="24" y="45"/>
                    <a:pt x="0" y="48"/>
                    <a:pt x="0" y="58"/>
                  </a:cubicBezTo>
                  <a:cubicBezTo>
                    <a:pt x="0" y="62"/>
                    <a:pt x="4" y="66"/>
                    <a:pt x="7" y="68"/>
                  </a:cubicBezTo>
                  <a:cubicBezTo>
                    <a:pt x="10" y="71"/>
                    <a:pt x="12" y="75"/>
                    <a:pt x="15" y="78"/>
                  </a:cubicBezTo>
                  <a:cubicBezTo>
                    <a:pt x="14" y="79"/>
                    <a:pt x="14" y="80"/>
                    <a:pt x="13" y="80"/>
                  </a:cubicBezTo>
                  <a:cubicBezTo>
                    <a:pt x="12" y="82"/>
                    <a:pt x="14" y="84"/>
                    <a:pt x="15" y="83"/>
                  </a:cubicBezTo>
                  <a:cubicBezTo>
                    <a:pt x="16" y="82"/>
                    <a:pt x="16" y="82"/>
                    <a:pt x="17" y="81"/>
                  </a:cubicBezTo>
                  <a:cubicBezTo>
                    <a:pt x="21" y="87"/>
                    <a:pt x="25" y="94"/>
                    <a:pt x="28" y="100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6" y="103"/>
                    <a:pt x="28" y="105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3" y="108"/>
                    <a:pt x="38" y="117"/>
                    <a:pt x="44" y="115"/>
                  </a:cubicBezTo>
                  <a:cubicBezTo>
                    <a:pt x="48" y="113"/>
                    <a:pt x="50" y="109"/>
                    <a:pt x="53" y="106"/>
                  </a:cubicBezTo>
                  <a:cubicBezTo>
                    <a:pt x="59" y="99"/>
                    <a:pt x="67" y="95"/>
                    <a:pt x="76" y="92"/>
                  </a:cubicBezTo>
                  <a:cubicBezTo>
                    <a:pt x="75" y="94"/>
                    <a:pt x="77" y="96"/>
                    <a:pt x="79" y="94"/>
                  </a:cubicBezTo>
                  <a:cubicBezTo>
                    <a:pt x="80" y="93"/>
                    <a:pt x="82" y="91"/>
                    <a:pt x="84" y="90"/>
                  </a:cubicBezTo>
                  <a:cubicBezTo>
                    <a:pt x="84" y="90"/>
                    <a:pt x="84" y="90"/>
                    <a:pt x="85" y="90"/>
                  </a:cubicBezTo>
                  <a:cubicBezTo>
                    <a:pt x="85" y="89"/>
                    <a:pt x="86" y="89"/>
                    <a:pt x="85" y="88"/>
                  </a:cubicBezTo>
                  <a:cubicBezTo>
                    <a:pt x="100" y="75"/>
                    <a:pt x="116" y="63"/>
                    <a:pt x="132" y="51"/>
                  </a:cubicBezTo>
                  <a:cubicBezTo>
                    <a:pt x="121" y="60"/>
                    <a:pt x="106" y="78"/>
                    <a:pt x="94" y="93"/>
                  </a:cubicBezTo>
                  <a:cubicBezTo>
                    <a:pt x="94" y="93"/>
                    <a:pt x="93" y="92"/>
                    <a:pt x="92" y="92"/>
                  </a:cubicBezTo>
                  <a:cubicBezTo>
                    <a:pt x="90" y="91"/>
                    <a:pt x="89" y="93"/>
                    <a:pt x="90" y="94"/>
                  </a:cubicBezTo>
                  <a:cubicBezTo>
                    <a:pt x="91" y="95"/>
                    <a:pt x="92" y="95"/>
                    <a:pt x="92" y="96"/>
                  </a:cubicBezTo>
                  <a:cubicBezTo>
                    <a:pt x="92" y="96"/>
                    <a:pt x="91" y="97"/>
                    <a:pt x="90" y="98"/>
                  </a:cubicBezTo>
                  <a:cubicBezTo>
                    <a:pt x="89" y="100"/>
                    <a:pt x="91" y="102"/>
                    <a:pt x="93" y="101"/>
                  </a:cubicBezTo>
                  <a:cubicBezTo>
                    <a:pt x="94" y="100"/>
                    <a:pt x="95" y="99"/>
                    <a:pt x="95" y="99"/>
                  </a:cubicBezTo>
                  <a:cubicBezTo>
                    <a:pt x="97" y="101"/>
                    <a:pt x="99" y="103"/>
                    <a:pt x="101" y="105"/>
                  </a:cubicBezTo>
                  <a:cubicBezTo>
                    <a:pt x="100" y="105"/>
                    <a:pt x="100" y="106"/>
                    <a:pt x="100" y="106"/>
                  </a:cubicBezTo>
                  <a:cubicBezTo>
                    <a:pt x="99" y="108"/>
                    <a:pt x="101" y="111"/>
                    <a:pt x="103" y="109"/>
                  </a:cubicBezTo>
                  <a:cubicBezTo>
                    <a:pt x="103" y="109"/>
                    <a:pt x="103" y="109"/>
                    <a:pt x="103" y="108"/>
                  </a:cubicBezTo>
                  <a:cubicBezTo>
                    <a:pt x="111" y="117"/>
                    <a:pt x="119" y="126"/>
                    <a:pt x="128" y="121"/>
                  </a:cubicBezTo>
                  <a:cubicBezTo>
                    <a:pt x="144" y="113"/>
                    <a:pt x="154" y="89"/>
                    <a:pt x="162" y="73"/>
                  </a:cubicBezTo>
                  <a:cubicBezTo>
                    <a:pt x="164" y="70"/>
                    <a:pt x="166" y="66"/>
                    <a:pt x="168" y="63"/>
                  </a:cubicBezTo>
                  <a:cubicBezTo>
                    <a:pt x="169" y="62"/>
                    <a:pt x="170" y="61"/>
                    <a:pt x="171" y="60"/>
                  </a:cubicBezTo>
                  <a:cubicBezTo>
                    <a:pt x="171" y="60"/>
                    <a:pt x="171" y="59"/>
                    <a:pt x="171" y="59"/>
                  </a:cubicBezTo>
                  <a:cubicBezTo>
                    <a:pt x="174" y="55"/>
                    <a:pt x="177" y="51"/>
                    <a:pt x="180" y="48"/>
                  </a:cubicBezTo>
                  <a:cubicBezTo>
                    <a:pt x="181" y="46"/>
                    <a:pt x="184" y="44"/>
                    <a:pt x="182" y="41"/>
                  </a:cubicBezTo>
                  <a:close/>
                  <a:moveTo>
                    <a:pt x="140" y="49"/>
                  </a:moveTo>
                  <a:cubicBezTo>
                    <a:pt x="142" y="50"/>
                    <a:pt x="145" y="50"/>
                    <a:pt x="148" y="49"/>
                  </a:cubicBezTo>
                  <a:cubicBezTo>
                    <a:pt x="149" y="48"/>
                    <a:pt x="151" y="48"/>
                    <a:pt x="152" y="47"/>
                  </a:cubicBezTo>
                  <a:cubicBezTo>
                    <a:pt x="148" y="51"/>
                    <a:pt x="144" y="54"/>
                    <a:pt x="140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0" y="56"/>
                    <a:pt x="140" y="53"/>
                    <a:pt x="140" y="49"/>
                  </a:cubicBezTo>
                  <a:close/>
                  <a:moveTo>
                    <a:pt x="115" y="16"/>
                  </a:moveTo>
                  <a:cubicBezTo>
                    <a:pt x="118" y="12"/>
                    <a:pt x="121" y="11"/>
                    <a:pt x="123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18" y="15"/>
                    <a:pt x="113" y="20"/>
                    <a:pt x="107" y="25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105" y="26"/>
                    <a:pt x="110" y="20"/>
                    <a:pt x="115" y="16"/>
                  </a:cubicBezTo>
                  <a:close/>
                  <a:moveTo>
                    <a:pt x="91" y="50"/>
                  </a:moveTo>
                  <a:cubicBezTo>
                    <a:pt x="91" y="51"/>
                    <a:pt x="92" y="51"/>
                    <a:pt x="93" y="51"/>
                  </a:cubicBezTo>
                  <a:cubicBezTo>
                    <a:pt x="104" y="43"/>
                    <a:pt x="118" y="34"/>
                    <a:pt x="125" y="24"/>
                  </a:cubicBezTo>
                  <a:cubicBezTo>
                    <a:pt x="118" y="34"/>
                    <a:pt x="109" y="44"/>
                    <a:pt x="99" y="53"/>
                  </a:cubicBezTo>
                  <a:cubicBezTo>
                    <a:pt x="98" y="53"/>
                    <a:pt x="98" y="54"/>
                    <a:pt x="98" y="54"/>
                  </a:cubicBezTo>
                  <a:cubicBezTo>
                    <a:pt x="95" y="57"/>
                    <a:pt x="92" y="60"/>
                    <a:pt x="89" y="62"/>
                  </a:cubicBezTo>
                  <a:cubicBezTo>
                    <a:pt x="89" y="59"/>
                    <a:pt x="89" y="55"/>
                    <a:pt x="91" y="50"/>
                  </a:cubicBezTo>
                  <a:close/>
                  <a:moveTo>
                    <a:pt x="85" y="65"/>
                  </a:moveTo>
                  <a:cubicBezTo>
                    <a:pt x="85" y="66"/>
                    <a:pt x="84" y="66"/>
                    <a:pt x="83" y="67"/>
                  </a:cubicBezTo>
                  <a:cubicBezTo>
                    <a:pt x="75" y="75"/>
                    <a:pt x="65" y="82"/>
                    <a:pt x="56" y="89"/>
                  </a:cubicBezTo>
                  <a:cubicBezTo>
                    <a:pt x="62" y="83"/>
                    <a:pt x="66" y="77"/>
                    <a:pt x="71" y="71"/>
                  </a:cubicBezTo>
                  <a:cubicBezTo>
                    <a:pt x="72" y="69"/>
                    <a:pt x="69" y="68"/>
                    <a:pt x="68" y="69"/>
                  </a:cubicBezTo>
                  <a:cubicBezTo>
                    <a:pt x="58" y="78"/>
                    <a:pt x="43" y="87"/>
                    <a:pt x="35" y="97"/>
                  </a:cubicBezTo>
                  <a:cubicBezTo>
                    <a:pt x="43" y="87"/>
                    <a:pt x="52" y="78"/>
                    <a:pt x="59" y="68"/>
                  </a:cubicBezTo>
                  <a:cubicBezTo>
                    <a:pt x="60" y="66"/>
                    <a:pt x="58" y="65"/>
                    <a:pt x="57" y="65"/>
                  </a:cubicBezTo>
                  <a:cubicBezTo>
                    <a:pt x="47" y="70"/>
                    <a:pt x="39" y="76"/>
                    <a:pt x="30" y="82"/>
                  </a:cubicBezTo>
                  <a:cubicBezTo>
                    <a:pt x="37" y="77"/>
                    <a:pt x="46" y="65"/>
                    <a:pt x="53" y="57"/>
                  </a:cubicBezTo>
                  <a:cubicBezTo>
                    <a:pt x="53" y="56"/>
                    <a:pt x="53" y="54"/>
                    <a:pt x="52" y="54"/>
                  </a:cubicBezTo>
                  <a:cubicBezTo>
                    <a:pt x="63" y="59"/>
                    <a:pt x="73" y="65"/>
                    <a:pt x="85" y="65"/>
                  </a:cubicBezTo>
                  <a:close/>
                  <a:moveTo>
                    <a:pt x="30" y="50"/>
                  </a:moveTo>
                  <a:cubicBezTo>
                    <a:pt x="30" y="50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8" y="49"/>
                    <a:pt x="45" y="51"/>
                    <a:pt x="52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2" y="59"/>
                    <a:pt x="34" y="64"/>
                    <a:pt x="26" y="70"/>
                  </a:cubicBezTo>
                  <a:cubicBezTo>
                    <a:pt x="28" y="68"/>
                    <a:pt x="29" y="67"/>
                    <a:pt x="31" y="65"/>
                  </a:cubicBezTo>
                  <a:cubicBezTo>
                    <a:pt x="35" y="60"/>
                    <a:pt x="36" y="58"/>
                    <a:pt x="40" y="53"/>
                  </a:cubicBezTo>
                  <a:cubicBezTo>
                    <a:pt x="41" y="52"/>
                    <a:pt x="39" y="50"/>
                    <a:pt x="38" y="51"/>
                  </a:cubicBezTo>
                  <a:cubicBezTo>
                    <a:pt x="33" y="54"/>
                    <a:pt x="29" y="55"/>
                    <a:pt x="25" y="59"/>
                  </a:cubicBezTo>
                  <a:cubicBezTo>
                    <a:pt x="12" y="69"/>
                    <a:pt x="27" y="55"/>
                    <a:pt x="30" y="50"/>
                  </a:cubicBezTo>
                  <a:close/>
                  <a:moveTo>
                    <a:pt x="12" y="68"/>
                  </a:moveTo>
                  <a:cubicBezTo>
                    <a:pt x="1" y="57"/>
                    <a:pt x="14" y="52"/>
                    <a:pt x="25" y="50"/>
                  </a:cubicBezTo>
                  <a:cubicBezTo>
                    <a:pt x="22" y="52"/>
                    <a:pt x="18" y="55"/>
                    <a:pt x="16" y="56"/>
                  </a:cubicBezTo>
                  <a:cubicBezTo>
                    <a:pt x="17" y="56"/>
                    <a:pt x="16" y="55"/>
                    <a:pt x="16" y="55"/>
                  </a:cubicBezTo>
                  <a:cubicBezTo>
                    <a:pt x="14" y="56"/>
                    <a:pt x="13" y="56"/>
                    <a:pt x="11" y="57"/>
                  </a:cubicBezTo>
                  <a:cubicBezTo>
                    <a:pt x="11" y="57"/>
                    <a:pt x="10" y="58"/>
                    <a:pt x="11" y="58"/>
                  </a:cubicBezTo>
                  <a:cubicBezTo>
                    <a:pt x="11" y="59"/>
                    <a:pt x="11" y="59"/>
                    <a:pt x="12" y="59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29" y="50"/>
                    <a:pt x="22" y="57"/>
                    <a:pt x="15" y="68"/>
                  </a:cubicBezTo>
                  <a:cubicBezTo>
                    <a:pt x="13" y="69"/>
                    <a:pt x="16" y="71"/>
                    <a:pt x="17" y="70"/>
                  </a:cubicBezTo>
                  <a:cubicBezTo>
                    <a:pt x="21" y="66"/>
                    <a:pt x="41" y="47"/>
                    <a:pt x="28" y="63"/>
                  </a:cubicBezTo>
                  <a:cubicBezTo>
                    <a:pt x="25" y="67"/>
                    <a:pt x="21" y="71"/>
                    <a:pt x="18" y="75"/>
                  </a:cubicBezTo>
                  <a:cubicBezTo>
                    <a:pt x="16" y="73"/>
                    <a:pt x="14" y="70"/>
                    <a:pt x="12" y="68"/>
                  </a:cubicBezTo>
                  <a:close/>
                  <a:moveTo>
                    <a:pt x="23" y="83"/>
                  </a:moveTo>
                  <a:cubicBezTo>
                    <a:pt x="22" y="82"/>
                    <a:pt x="21" y="80"/>
                    <a:pt x="20" y="79"/>
                  </a:cubicBezTo>
                  <a:cubicBezTo>
                    <a:pt x="28" y="74"/>
                    <a:pt x="41" y="66"/>
                    <a:pt x="45" y="61"/>
                  </a:cubicBezTo>
                  <a:cubicBezTo>
                    <a:pt x="38" y="69"/>
                    <a:pt x="31" y="77"/>
                    <a:pt x="24" y="85"/>
                  </a:cubicBezTo>
                  <a:cubicBezTo>
                    <a:pt x="24" y="84"/>
                    <a:pt x="23" y="84"/>
                    <a:pt x="23" y="83"/>
                  </a:cubicBezTo>
                  <a:close/>
                  <a:moveTo>
                    <a:pt x="26" y="89"/>
                  </a:moveTo>
                  <a:cubicBezTo>
                    <a:pt x="34" y="83"/>
                    <a:pt x="43" y="77"/>
                    <a:pt x="52" y="72"/>
                  </a:cubicBezTo>
                  <a:cubicBezTo>
                    <a:pt x="45" y="76"/>
                    <a:pt x="37" y="89"/>
                    <a:pt x="30" y="97"/>
                  </a:cubicBezTo>
                  <a:cubicBezTo>
                    <a:pt x="29" y="94"/>
                    <a:pt x="27" y="92"/>
                    <a:pt x="26" y="89"/>
                  </a:cubicBezTo>
                  <a:close/>
                  <a:moveTo>
                    <a:pt x="53" y="101"/>
                  </a:moveTo>
                  <a:cubicBezTo>
                    <a:pt x="50" y="104"/>
                    <a:pt x="44" y="114"/>
                    <a:pt x="38" y="109"/>
                  </a:cubicBezTo>
                  <a:cubicBezTo>
                    <a:pt x="36" y="107"/>
                    <a:pt x="35" y="104"/>
                    <a:pt x="33" y="102"/>
                  </a:cubicBezTo>
                  <a:cubicBezTo>
                    <a:pt x="41" y="96"/>
                    <a:pt x="49" y="89"/>
                    <a:pt x="57" y="83"/>
                  </a:cubicBezTo>
                  <a:cubicBezTo>
                    <a:pt x="74" y="69"/>
                    <a:pt x="55" y="85"/>
                    <a:pt x="53" y="87"/>
                  </a:cubicBezTo>
                  <a:cubicBezTo>
                    <a:pt x="48" y="93"/>
                    <a:pt x="42" y="99"/>
                    <a:pt x="37" y="104"/>
                  </a:cubicBezTo>
                  <a:cubicBezTo>
                    <a:pt x="36" y="106"/>
                    <a:pt x="38" y="108"/>
                    <a:pt x="40" y="107"/>
                  </a:cubicBezTo>
                  <a:cubicBezTo>
                    <a:pt x="52" y="96"/>
                    <a:pt x="66" y="86"/>
                    <a:pt x="78" y="76"/>
                  </a:cubicBezTo>
                  <a:cubicBezTo>
                    <a:pt x="75" y="79"/>
                    <a:pt x="73" y="83"/>
                    <a:pt x="70" y="87"/>
                  </a:cubicBezTo>
                  <a:cubicBezTo>
                    <a:pt x="69" y="89"/>
                    <a:pt x="71" y="89"/>
                    <a:pt x="72" y="88"/>
                  </a:cubicBezTo>
                  <a:cubicBezTo>
                    <a:pt x="78" y="79"/>
                    <a:pt x="86" y="70"/>
                    <a:pt x="94" y="62"/>
                  </a:cubicBezTo>
                  <a:cubicBezTo>
                    <a:pt x="97" y="59"/>
                    <a:pt x="100" y="56"/>
                    <a:pt x="103" y="53"/>
                  </a:cubicBezTo>
                  <a:cubicBezTo>
                    <a:pt x="111" y="46"/>
                    <a:pt x="120" y="39"/>
                    <a:pt x="129" y="33"/>
                  </a:cubicBezTo>
                  <a:cubicBezTo>
                    <a:pt x="120" y="39"/>
                    <a:pt x="111" y="54"/>
                    <a:pt x="103" y="63"/>
                  </a:cubicBezTo>
                  <a:cubicBezTo>
                    <a:pt x="97" y="70"/>
                    <a:pt x="91" y="77"/>
                    <a:pt x="84" y="83"/>
                  </a:cubicBezTo>
                  <a:cubicBezTo>
                    <a:pt x="83" y="84"/>
                    <a:pt x="82" y="85"/>
                    <a:pt x="81" y="86"/>
                  </a:cubicBezTo>
                  <a:cubicBezTo>
                    <a:pt x="81" y="87"/>
                    <a:pt x="80" y="88"/>
                    <a:pt x="79" y="89"/>
                  </a:cubicBezTo>
                  <a:cubicBezTo>
                    <a:pt x="69" y="91"/>
                    <a:pt x="60" y="94"/>
                    <a:pt x="53" y="101"/>
                  </a:cubicBezTo>
                  <a:close/>
                  <a:moveTo>
                    <a:pt x="108" y="65"/>
                  </a:moveTo>
                  <a:cubicBezTo>
                    <a:pt x="106" y="66"/>
                    <a:pt x="105" y="67"/>
                    <a:pt x="103" y="69"/>
                  </a:cubicBezTo>
                  <a:cubicBezTo>
                    <a:pt x="114" y="56"/>
                    <a:pt x="125" y="43"/>
                    <a:pt x="134" y="29"/>
                  </a:cubicBezTo>
                  <a:cubicBezTo>
                    <a:pt x="135" y="28"/>
                    <a:pt x="133" y="25"/>
                    <a:pt x="131" y="27"/>
                  </a:cubicBezTo>
                  <a:cubicBezTo>
                    <a:pt x="128" y="29"/>
                    <a:pt x="124" y="32"/>
                    <a:pt x="121" y="35"/>
                  </a:cubicBezTo>
                  <a:cubicBezTo>
                    <a:pt x="125" y="30"/>
                    <a:pt x="129" y="25"/>
                    <a:pt x="132" y="19"/>
                  </a:cubicBezTo>
                  <a:cubicBezTo>
                    <a:pt x="133" y="17"/>
                    <a:pt x="131" y="16"/>
                    <a:pt x="129" y="17"/>
                  </a:cubicBezTo>
                  <a:cubicBezTo>
                    <a:pt x="123" y="22"/>
                    <a:pt x="82" y="61"/>
                    <a:pt x="105" y="33"/>
                  </a:cubicBezTo>
                  <a:cubicBezTo>
                    <a:pt x="112" y="25"/>
                    <a:pt x="120" y="18"/>
                    <a:pt x="128" y="11"/>
                  </a:cubicBezTo>
                  <a:cubicBezTo>
                    <a:pt x="134" y="13"/>
                    <a:pt x="138" y="22"/>
                    <a:pt x="138" y="31"/>
                  </a:cubicBezTo>
                  <a:cubicBezTo>
                    <a:pt x="137" y="36"/>
                    <a:pt x="137" y="40"/>
                    <a:pt x="137" y="44"/>
                  </a:cubicBezTo>
                  <a:cubicBezTo>
                    <a:pt x="137" y="44"/>
                    <a:pt x="136" y="44"/>
                    <a:pt x="136" y="44"/>
                  </a:cubicBezTo>
                  <a:cubicBezTo>
                    <a:pt x="127" y="51"/>
                    <a:pt x="117" y="58"/>
                    <a:pt x="108" y="65"/>
                  </a:cubicBezTo>
                  <a:close/>
                  <a:moveTo>
                    <a:pt x="137" y="49"/>
                  </a:moveTo>
                  <a:cubicBezTo>
                    <a:pt x="136" y="52"/>
                    <a:pt x="136" y="55"/>
                    <a:pt x="137" y="57"/>
                  </a:cubicBezTo>
                  <a:cubicBezTo>
                    <a:pt x="137" y="58"/>
                    <a:pt x="138" y="58"/>
                    <a:pt x="138" y="59"/>
                  </a:cubicBezTo>
                  <a:cubicBezTo>
                    <a:pt x="128" y="67"/>
                    <a:pt x="118" y="75"/>
                    <a:pt x="107" y="84"/>
                  </a:cubicBezTo>
                  <a:cubicBezTo>
                    <a:pt x="109" y="82"/>
                    <a:pt x="110" y="81"/>
                    <a:pt x="111" y="79"/>
                  </a:cubicBezTo>
                  <a:cubicBezTo>
                    <a:pt x="120" y="69"/>
                    <a:pt x="128" y="59"/>
                    <a:pt x="137" y="49"/>
                  </a:cubicBezTo>
                  <a:close/>
                  <a:moveTo>
                    <a:pt x="98" y="96"/>
                  </a:moveTo>
                  <a:cubicBezTo>
                    <a:pt x="119" y="79"/>
                    <a:pt x="140" y="63"/>
                    <a:pt x="160" y="46"/>
                  </a:cubicBezTo>
                  <a:cubicBezTo>
                    <a:pt x="141" y="62"/>
                    <a:pt x="121" y="82"/>
                    <a:pt x="104" y="102"/>
                  </a:cubicBezTo>
                  <a:cubicBezTo>
                    <a:pt x="102" y="100"/>
                    <a:pt x="100" y="98"/>
                    <a:pt x="98" y="96"/>
                  </a:cubicBezTo>
                  <a:close/>
                  <a:moveTo>
                    <a:pt x="107" y="105"/>
                  </a:moveTo>
                  <a:cubicBezTo>
                    <a:pt x="122" y="90"/>
                    <a:pt x="137" y="76"/>
                    <a:pt x="153" y="62"/>
                  </a:cubicBezTo>
                  <a:cubicBezTo>
                    <a:pt x="140" y="78"/>
                    <a:pt x="126" y="93"/>
                    <a:pt x="111" y="107"/>
                  </a:cubicBezTo>
                  <a:cubicBezTo>
                    <a:pt x="110" y="109"/>
                    <a:pt x="112" y="112"/>
                    <a:pt x="114" y="110"/>
                  </a:cubicBezTo>
                  <a:cubicBezTo>
                    <a:pt x="128" y="98"/>
                    <a:pt x="140" y="85"/>
                    <a:pt x="154" y="74"/>
                  </a:cubicBezTo>
                  <a:cubicBezTo>
                    <a:pt x="144" y="85"/>
                    <a:pt x="135" y="96"/>
                    <a:pt x="127" y="107"/>
                  </a:cubicBezTo>
                  <a:cubicBezTo>
                    <a:pt x="126" y="107"/>
                    <a:pt x="124" y="107"/>
                    <a:pt x="124" y="108"/>
                  </a:cubicBezTo>
                  <a:cubicBezTo>
                    <a:pt x="123" y="111"/>
                    <a:pt x="122" y="114"/>
                    <a:pt x="121" y="116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6" y="116"/>
                    <a:pt x="111" y="111"/>
                    <a:pt x="107" y="105"/>
                  </a:cubicBezTo>
                  <a:close/>
                  <a:moveTo>
                    <a:pt x="135" y="110"/>
                  </a:moveTo>
                  <a:cubicBezTo>
                    <a:pt x="131" y="115"/>
                    <a:pt x="128" y="117"/>
                    <a:pt x="125" y="117"/>
                  </a:cubicBezTo>
                  <a:cubicBezTo>
                    <a:pt x="134" y="103"/>
                    <a:pt x="145" y="91"/>
                    <a:pt x="155" y="78"/>
                  </a:cubicBezTo>
                  <a:cubicBezTo>
                    <a:pt x="149" y="89"/>
                    <a:pt x="143" y="100"/>
                    <a:pt x="135" y="110"/>
                  </a:cubicBezTo>
                  <a:close/>
                  <a:moveTo>
                    <a:pt x="173" y="51"/>
                  </a:moveTo>
                  <a:cubicBezTo>
                    <a:pt x="171" y="53"/>
                    <a:pt x="169" y="55"/>
                    <a:pt x="167" y="58"/>
                  </a:cubicBezTo>
                  <a:cubicBezTo>
                    <a:pt x="161" y="62"/>
                    <a:pt x="155" y="67"/>
                    <a:pt x="149" y="73"/>
                  </a:cubicBezTo>
                  <a:cubicBezTo>
                    <a:pt x="156" y="64"/>
                    <a:pt x="163" y="56"/>
                    <a:pt x="170" y="47"/>
                  </a:cubicBezTo>
                  <a:cubicBezTo>
                    <a:pt x="171" y="45"/>
                    <a:pt x="168" y="43"/>
                    <a:pt x="166" y="44"/>
                  </a:cubicBezTo>
                  <a:cubicBezTo>
                    <a:pt x="161" y="49"/>
                    <a:pt x="156" y="53"/>
                    <a:pt x="151" y="58"/>
                  </a:cubicBezTo>
                  <a:cubicBezTo>
                    <a:pt x="156" y="53"/>
                    <a:pt x="160" y="49"/>
                    <a:pt x="163" y="44"/>
                  </a:cubicBezTo>
                  <a:cubicBezTo>
                    <a:pt x="166" y="43"/>
                    <a:pt x="169" y="43"/>
                    <a:pt x="172" y="43"/>
                  </a:cubicBezTo>
                  <a:cubicBezTo>
                    <a:pt x="182" y="43"/>
                    <a:pt x="177" y="45"/>
                    <a:pt x="17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4" name="Freeform 95"/>
            <p:cNvSpPr>
              <a:spLocks noEditPoints="1"/>
            </p:cNvSpPr>
            <p:nvPr/>
          </p:nvSpPr>
          <p:spPr bwMode="auto">
            <a:xfrm>
              <a:off x="6684963" y="1887538"/>
              <a:ext cx="333375" cy="334962"/>
            </a:xfrm>
            <a:custGeom>
              <a:avLst/>
              <a:gdLst>
                <a:gd name="T0" fmla="*/ 94 w 135"/>
                <a:gd name="T1" fmla="*/ 77 h 136"/>
                <a:gd name="T2" fmla="*/ 74 w 135"/>
                <a:gd name="T3" fmla="*/ 64 h 136"/>
                <a:gd name="T4" fmla="*/ 57 w 135"/>
                <a:gd name="T5" fmla="*/ 24 h 136"/>
                <a:gd name="T6" fmla="*/ 35 w 135"/>
                <a:gd name="T7" fmla="*/ 5 h 136"/>
                <a:gd name="T8" fmla="*/ 15 w 135"/>
                <a:gd name="T9" fmla="*/ 72 h 136"/>
                <a:gd name="T10" fmla="*/ 25 w 135"/>
                <a:gd name="T11" fmla="*/ 79 h 136"/>
                <a:gd name="T12" fmla="*/ 29 w 135"/>
                <a:gd name="T13" fmla="*/ 95 h 136"/>
                <a:gd name="T14" fmla="*/ 44 w 135"/>
                <a:gd name="T15" fmla="*/ 102 h 136"/>
                <a:gd name="T16" fmla="*/ 49 w 135"/>
                <a:gd name="T17" fmla="*/ 110 h 136"/>
                <a:gd name="T18" fmla="*/ 67 w 135"/>
                <a:gd name="T19" fmla="*/ 116 h 136"/>
                <a:gd name="T20" fmla="*/ 92 w 135"/>
                <a:gd name="T21" fmla="*/ 135 h 136"/>
                <a:gd name="T22" fmla="*/ 119 w 135"/>
                <a:gd name="T23" fmla="*/ 91 h 136"/>
                <a:gd name="T24" fmla="*/ 97 w 135"/>
                <a:gd name="T25" fmla="*/ 107 h 136"/>
                <a:gd name="T26" fmla="*/ 91 w 135"/>
                <a:gd name="T27" fmla="*/ 98 h 136"/>
                <a:gd name="T28" fmla="*/ 119 w 135"/>
                <a:gd name="T29" fmla="*/ 91 h 136"/>
                <a:gd name="T30" fmla="*/ 92 w 135"/>
                <a:gd name="T31" fmla="*/ 81 h 136"/>
                <a:gd name="T32" fmla="*/ 56 w 135"/>
                <a:gd name="T33" fmla="*/ 104 h 136"/>
                <a:gd name="T34" fmla="*/ 59 w 135"/>
                <a:gd name="T35" fmla="*/ 88 h 136"/>
                <a:gd name="T36" fmla="*/ 37 w 135"/>
                <a:gd name="T37" fmla="*/ 90 h 136"/>
                <a:gd name="T38" fmla="*/ 57 w 135"/>
                <a:gd name="T39" fmla="*/ 56 h 136"/>
                <a:gd name="T40" fmla="*/ 55 w 135"/>
                <a:gd name="T41" fmla="*/ 42 h 136"/>
                <a:gd name="T42" fmla="*/ 53 w 135"/>
                <a:gd name="T43" fmla="*/ 40 h 136"/>
                <a:gd name="T44" fmla="*/ 53 w 135"/>
                <a:gd name="T45" fmla="*/ 39 h 136"/>
                <a:gd name="T46" fmla="*/ 46 w 135"/>
                <a:gd name="T47" fmla="*/ 15 h 136"/>
                <a:gd name="T48" fmla="*/ 49 w 135"/>
                <a:gd name="T49" fmla="*/ 14 h 136"/>
                <a:gd name="T50" fmla="*/ 18 w 135"/>
                <a:gd name="T51" fmla="*/ 51 h 136"/>
                <a:gd name="T52" fmla="*/ 46 w 135"/>
                <a:gd name="T53" fmla="*/ 11 h 136"/>
                <a:gd name="T54" fmla="*/ 15 w 135"/>
                <a:gd name="T55" fmla="*/ 40 h 136"/>
                <a:gd name="T56" fmla="*/ 40 w 135"/>
                <a:gd name="T57" fmla="*/ 9 h 136"/>
                <a:gd name="T58" fmla="*/ 21 w 135"/>
                <a:gd name="T59" fmla="*/ 18 h 136"/>
                <a:gd name="T60" fmla="*/ 49 w 135"/>
                <a:gd name="T61" fmla="*/ 30 h 136"/>
                <a:gd name="T62" fmla="*/ 42 w 135"/>
                <a:gd name="T63" fmla="*/ 52 h 136"/>
                <a:gd name="T64" fmla="*/ 21 w 135"/>
                <a:gd name="T65" fmla="*/ 71 h 136"/>
                <a:gd name="T66" fmla="*/ 52 w 135"/>
                <a:gd name="T67" fmla="*/ 63 h 136"/>
                <a:gd name="T68" fmla="*/ 64 w 135"/>
                <a:gd name="T69" fmla="*/ 75 h 136"/>
                <a:gd name="T70" fmla="*/ 64 w 135"/>
                <a:gd name="T71" fmla="*/ 75 h 136"/>
                <a:gd name="T72" fmla="*/ 52 w 135"/>
                <a:gd name="T73" fmla="*/ 105 h 136"/>
                <a:gd name="T74" fmla="*/ 80 w 135"/>
                <a:gd name="T75" fmla="*/ 90 h 136"/>
                <a:gd name="T76" fmla="*/ 96 w 135"/>
                <a:gd name="T77" fmla="*/ 87 h 136"/>
                <a:gd name="T78" fmla="*/ 68 w 135"/>
                <a:gd name="T79" fmla="*/ 114 h 136"/>
                <a:gd name="T80" fmla="*/ 73 w 135"/>
                <a:gd name="T81" fmla="*/ 119 h 136"/>
                <a:gd name="T82" fmla="*/ 82 w 135"/>
                <a:gd name="T83" fmla="*/ 127 h 136"/>
                <a:gd name="T84" fmla="*/ 95 w 135"/>
                <a:gd name="T85" fmla="*/ 125 h 136"/>
                <a:gd name="T86" fmla="*/ 100 w 135"/>
                <a:gd name="T87" fmla="*/ 130 h 136"/>
                <a:gd name="T88" fmla="*/ 113 w 135"/>
                <a:gd name="T89" fmla="*/ 111 h 136"/>
                <a:gd name="T90" fmla="*/ 100 w 135"/>
                <a:gd name="T91" fmla="*/ 1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" h="136">
                  <a:moveTo>
                    <a:pt x="119" y="82"/>
                  </a:moveTo>
                  <a:cubicBezTo>
                    <a:pt x="117" y="79"/>
                    <a:pt x="112" y="78"/>
                    <a:pt x="110" y="78"/>
                  </a:cubicBezTo>
                  <a:cubicBezTo>
                    <a:pt x="104" y="78"/>
                    <a:pt x="99" y="78"/>
                    <a:pt x="94" y="77"/>
                  </a:cubicBezTo>
                  <a:cubicBezTo>
                    <a:pt x="95" y="76"/>
                    <a:pt x="92" y="74"/>
                    <a:pt x="91" y="75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4" y="75"/>
                    <a:pt x="79" y="71"/>
                    <a:pt x="74" y="64"/>
                  </a:cubicBezTo>
                  <a:cubicBezTo>
                    <a:pt x="68" y="56"/>
                    <a:pt x="65" y="46"/>
                    <a:pt x="58" y="39"/>
                  </a:cubicBezTo>
                  <a:cubicBezTo>
                    <a:pt x="55" y="35"/>
                    <a:pt x="54" y="31"/>
                    <a:pt x="54" y="28"/>
                  </a:cubicBezTo>
                  <a:cubicBezTo>
                    <a:pt x="55" y="27"/>
                    <a:pt x="56" y="25"/>
                    <a:pt x="57" y="24"/>
                  </a:cubicBezTo>
                  <a:cubicBezTo>
                    <a:pt x="58" y="23"/>
                    <a:pt x="57" y="22"/>
                    <a:pt x="55" y="22"/>
                  </a:cubicBezTo>
                  <a:cubicBezTo>
                    <a:pt x="56" y="18"/>
                    <a:pt x="57" y="15"/>
                    <a:pt x="57" y="11"/>
                  </a:cubicBezTo>
                  <a:cubicBezTo>
                    <a:pt x="56" y="0"/>
                    <a:pt x="41" y="3"/>
                    <a:pt x="35" y="5"/>
                  </a:cubicBezTo>
                  <a:cubicBezTo>
                    <a:pt x="12" y="12"/>
                    <a:pt x="4" y="39"/>
                    <a:pt x="0" y="59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7" y="64"/>
                    <a:pt x="10" y="69"/>
                    <a:pt x="15" y="72"/>
                  </a:cubicBezTo>
                  <a:cubicBezTo>
                    <a:pt x="15" y="73"/>
                    <a:pt x="16" y="74"/>
                    <a:pt x="17" y="74"/>
                  </a:cubicBezTo>
                  <a:cubicBezTo>
                    <a:pt x="18" y="73"/>
                    <a:pt x="19" y="72"/>
                    <a:pt x="19" y="72"/>
                  </a:cubicBezTo>
                  <a:cubicBezTo>
                    <a:pt x="21" y="74"/>
                    <a:pt x="23" y="77"/>
                    <a:pt x="25" y="79"/>
                  </a:cubicBezTo>
                  <a:cubicBezTo>
                    <a:pt x="24" y="80"/>
                    <a:pt x="25" y="82"/>
                    <a:pt x="27" y="82"/>
                  </a:cubicBezTo>
                  <a:cubicBezTo>
                    <a:pt x="29" y="84"/>
                    <a:pt x="31" y="87"/>
                    <a:pt x="33" y="90"/>
                  </a:cubicBezTo>
                  <a:cubicBezTo>
                    <a:pt x="32" y="92"/>
                    <a:pt x="30" y="93"/>
                    <a:pt x="29" y="95"/>
                  </a:cubicBezTo>
                  <a:cubicBezTo>
                    <a:pt x="28" y="97"/>
                    <a:pt x="30" y="99"/>
                    <a:pt x="32" y="98"/>
                  </a:cubicBezTo>
                  <a:cubicBezTo>
                    <a:pt x="34" y="97"/>
                    <a:pt x="35" y="96"/>
                    <a:pt x="37" y="94"/>
                  </a:cubicBezTo>
                  <a:cubicBezTo>
                    <a:pt x="39" y="97"/>
                    <a:pt x="41" y="100"/>
                    <a:pt x="44" y="102"/>
                  </a:cubicBezTo>
                  <a:cubicBezTo>
                    <a:pt x="43" y="103"/>
                    <a:pt x="45" y="105"/>
                    <a:pt x="46" y="104"/>
                  </a:cubicBezTo>
                  <a:cubicBezTo>
                    <a:pt x="48" y="105"/>
                    <a:pt x="49" y="107"/>
                    <a:pt x="50" y="108"/>
                  </a:cubicBezTo>
                  <a:cubicBezTo>
                    <a:pt x="50" y="108"/>
                    <a:pt x="49" y="109"/>
                    <a:pt x="49" y="110"/>
                  </a:cubicBezTo>
                  <a:cubicBezTo>
                    <a:pt x="47" y="112"/>
                    <a:pt x="50" y="113"/>
                    <a:pt x="52" y="112"/>
                  </a:cubicBezTo>
                  <a:cubicBezTo>
                    <a:pt x="52" y="112"/>
                    <a:pt x="53" y="111"/>
                    <a:pt x="54" y="110"/>
                  </a:cubicBezTo>
                  <a:cubicBezTo>
                    <a:pt x="58" y="113"/>
                    <a:pt x="62" y="115"/>
                    <a:pt x="67" y="116"/>
                  </a:cubicBezTo>
                  <a:cubicBezTo>
                    <a:pt x="62" y="125"/>
                    <a:pt x="75" y="133"/>
                    <a:pt x="88" y="135"/>
                  </a:cubicBezTo>
                  <a:cubicBezTo>
                    <a:pt x="88" y="135"/>
                    <a:pt x="89" y="135"/>
                    <a:pt x="89" y="135"/>
                  </a:cubicBezTo>
                  <a:cubicBezTo>
                    <a:pt x="90" y="136"/>
                    <a:pt x="91" y="136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116" y="133"/>
                    <a:pt x="135" y="102"/>
                    <a:pt x="119" y="82"/>
                  </a:cubicBezTo>
                  <a:close/>
                  <a:moveTo>
                    <a:pt x="119" y="91"/>
                  </a:moveTo>
                  <a:cubicBezTo>
                    <a:pt x="119" y="91"/>
                    <a:pt x="119" y="91"/>
                    <a:pt x="119" y="91"/>
                  </a:cubicBezTo>
                  <a:cubicBezTo>
                    <a:pt x="109" y="98"/>
                    <a:pt x="100" y="105"/>
                    <a:pt x="91" y="114"/>
                  </a:cubicBezTo>
                  <a:cubicBezTo>
                    <a:pt x="93" y="112"/>
                    <a:pt x="95" y="109"/>
                    <a:pt x="97" y="107"/>
                  </a:cubicBezTo>
                  <a:cubicBezTo>
                    <a:pt x="102" y="101"/>
                    <a:pt x="107" y="94"/>
                    <a:pt x="112" y="88"/>
                  </a:cubicBezTo>
                  <a:cubicBezTo>
                    <a:pt x="113" y="86"/>
                    <a:pt x="111" y="84"/>
                    <a:pt x="109" y="85"/>
                  </a:cubicBezTo>
                  <a:cubicBezTo>
                    <a:pt x="103" y="89"/>
                    <a:pt x="97" y="93"/>
                    <a:pt x="91" y="98"/>
                  </a:cubicBezTo>
                  <a:cubicBezTo>
                    <a:pt x="95" y="93"/>
                    <a:pt x="99" y="88"/>
                    <a:pt x="103" y="83"/>
                  </a:cubicBezTo>
                  <a:cubicBezTo>
                    <a:pt x="104" y="83"/>
                    <a:pt x="104" y="82"/>
                    <a:pt x="104" y="82"/>
                  </a:cubicBezTo>
                  <a:cubicBezTo>
                    <a:pt x="111" y="82"/>
                    <a:pt x="117" y="81"/>
                    <a:pt x="119" y="91"/>
                  </a:cubicBezTo>
                  <a:close/>
                  <a:moveTo>
                    <a:pt x="98" y="82"/>
                  </a:moveTo>
                  <a:cubicBezTo>
                    <a:pt x="89" y="88"/>
                    <a:pt x="80" y="97"/>
                    <a:pt x="74" y="103"/>
                  </a:cubicBezTo>
                  <a:cubicBezTo>
                    <a:pt x="81" y="96"/>
                    <a:pt x="86" y="89"/>
                    <a:pt x="92" y="81"/>
                  </a:cubicBezTo>
                  <a:cubicBezTo>
                    <a:pt x="94" y="81"/>
                    <a:pt x="96" y="82"/>
                    <a:pt x="98" y="82"/>
                  </a:cubicBezTo>
                  <a:close/>
                  <a:moveTo>
                    <a:pt x="86" y="79"/>
                  </a:moveTo>
                  <a:cubicBezTo>
                    <a:pt x="76" y="87"/>
                    <a:pt x="66" y="95"/>
                    <a:pt x="56" y="104"/>
                  </a:cubicBezTo>
                  <a:cubicBezTo>
                    <a:pt x="65" y="97"/>
                    <a:pt x="70" y="89"/>
                    <a:pt x="76" y="79"/>
                  </a:cubicBezTo>
                  <a:cubicBezTo>
                    <a:pt x="77" y="78"/>
                    <a:pt x="75" y="76"/>
                    <a:pt x="74" y="77"/>
                  </a:cubicBezTo>
                  <a:cubicBezTo>
                    <a:pt x="68" y="80"/>
                    <a:pt x="64" y="84"/>
                    <a:pt x="59" y="88"/>
                  </a:cubicBezTo>
                  <a:cubicBezTo>
                    <a:pt x="63" y="82"/>
                    <a:pt x="67" y="76"/>
                    <a:pt x="71" y="70"/>
                  </a:cubicBezTo>
                  <a:cubicBezTo>
                    <a:pt x="72" y="68"/>
                    <a:pt x="70" y="66"/>
                    <a:pt x="69" y="67"/>
                  </a:cubicBezTo>
                  <a:cubicBezTo>
                    <a:pt x="58" y="74"/>
                    <a:pt x="47" y="82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45" y="84"/>
                    <a:pt x="53" y="67"/>
                    <a:pt x="60" y="58"/>
                  </a:cubicBezTo>
                  <a:cubicBezTo>
                    <a:pt x="61" y="57"/>
                    <a:pt x="59" y="55"/>
                    <a:pt x="57" y="56"/>
                  </a:cubicBezTo>
                  <a:cubicBezTo>
                    <a:pt x="49" y="62"/>
                    <a:pt x="38" y="69"/>
                    <a:pt x="32" y="76"/>
                  </a:cubicBezTo>
                  <a:cubicBezTo>
                    <a:pt x="41" y="65"/>
                    <a:pt x="49" y="54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66" y="55"/>
                    <a:pt x="72" y="72"/>
                    <a:pt x="86" y="79"/>
                  </a:cubicBezTo>
                  <a:close/>
                  <a:moveTo>
                    <a:pt x="53" y="39"/>
                  </a:moveTo>
                  <a:cubicBezTo>
                    <a:pt x="53" y="39"/>
                    <a:pt x="53" y="39"/>
                    <a:pt x="53" y="40"/>
                  </a:cubicBezTo>
                  <a:cubicBezTo>
                    <a:pt x="42" y="47"/>
                    <a:pt x="32" y="56"/>
                    <a:pt x="23" y="66"/>
                  </a:cubicBezTo>
                  <a:cubicBezTo>
                    <a:pt x="32" y="56"/>
                    <a:pt x="41" y="46"/>
                    <a:pt x="49" y="35"/>
                  </a:cubicBezTo>
                  <a:cubicBezTo>
                    <a:pt x="51" y="36"/>
                    <a:pt x="52" y="38"/>
                    <a:pt x="53" y="39"/>
                  </a:cubicBezTo>
                  <a:close/>
                  <a:moveTo>
                    <a:pt x="6" y="51"/>
                  </a:moveTo>
                  <a:cubicBezTo>
                    <a:pt x="6" y="51"/>
                    <a:pt x="6" y="51"/>
                    <a:pt x="6" y="51"/>
                  </a:cubicBezTo>
                  <a:cubicBezTo>
                    <a:pt x="21" y="41"/>
                    <a:pt x="33" y="28"/>
                    <a:pt x="46" y="15"/>
                  </a:cubicBezTo>
                  <a:cubicBezTo>
                    <a:pt x="34" y="27"/>
                    <a:pt x="20" y="43"/>
                    <a:pt x="6" y="57"/>
                  </a:cubicBezTo>
                  <a:cubicBezTo>
                    <a:pt x="6" y="55"/>
                    <a:pt x="5" y="53"/>
                    <a:pt x="6" y="51"/>
                  </a:cubicBezTo>
                  <a:close/>
                  <a:moveTo>
                    <a:pt x="49" y="14"/>
                  </a:moveTo>
                  <a:cubicBezTo>
                    <a:pt x="51" y="17"/>
                    <a:pt x="51" y="20"/>
                    <a:pt x="50" y="25"/>
                  </a:cubicBezTo>
                  <a:cubicBezTo>
                    <a:pt x="44" y="29"/>
                    <a:pt x="38" y="33"/>
                    <a:pt x="32" y="38"/>
                  </a:cubicBezTo>
                  <a:cubicBezTo>
                    <a:pt x="30" y="40"/>
                    <a:pt x="23" y="46"/>
                    <a:pt x="18" y="51"/>
                  </a:cubicBezTo>
                  <a:cubicBezTo>
                    <a:pt x="30" y="40"/>
                    <a:pt x="41" y="28"/>
                    <a:pt x="49" y="14"/>
                  </a:cubicBezTo>
                  <a:close/>
                  <a:moveTo>
                    <a:pt x="21" y="18"/>
                  </a:moveTo>
                  <a:cubicBezTo>
                    <a:pt x="29" y="8"/>
                    <a:pt x="40" y="6"/>
                    <a:pt x="46" y="11"/>
                  </a:cubicBezTo>
                  <a:cubicBezTo>
                    <a:pt x="36" y="20"/>
                    <a:pt x="26" y="30"/>
                    <a:pt x="16" y="39"/>
                  </a:cubicBezTo>
                  <a:cubicBezTo>
                    <a:pt x="16" y="40"/>
                    <a:pt x="16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9" y="36"/>
                    <a:pt x="24" y="32"/>
                    <a:pt x="24" y="32"/>
                  </a:cubicBezTo>
                  <a:cubicBezTo>
                    <a:pt x="30" y="25"/>
                    <a:pt x="36" y="19"/>
                    <a:pt x="42" y="12"/>
                  </a:cubicBezTo>
                  <a:cubicBezTo>
                    <a:pt x="43" y="10"/>
                    <a:pt x="41" y="8"/>
                    <a:pt x="40" y="9"/>
                  </a:cubicBezTo>
                  <a:cubicBezTo>
                    <a:pt x="34" y="14"/>
                    <a:pt x="17" y="28"/>
                    <a:pt x="14" y="38"/>
                  </a:cubicBezTo>
                  <a:cubicBezTo>
                    <a:pt x="11" y="40"/>
                    <a:pt x="9" y="43"/>
                    <a:pt x="7" y="45"/>
                  </a:cubicBezTo>
                  <a:cubicBezTo>
                    <a:pt x="9" y="35"/>
                    <a:pt x="14" y="26"/>
                    <a:pt x="21" y="18"/>
                  </a:cubicBezTo>
                  <a:close/>
                  <a:moveTo>
                    <a:pt x="8" y="61"/>
                  </a:moveTo>
                  <a:cubicBezTo>
                    <a:pt x="22" y="51"/>
                    <a:pt x="35" y="4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37" y="39"/>
                    <a:pt x="25" y="58"/>
                    <a:pt x="16" y="70"/>
                  </a:cubicBezTo>
                  <a:cubicBezTo>
                    <a:pt x="12" y="67"/>
                    <a:pt x="10" y="64"/>
                    <a:pt x="8" y="61"/>
                  </a:cubicBezTo>
                  <a:close/>
                  <a:moveTo>
                    <a:pt x="42" y="52"/>
                  </a:moveTo>
                  <a:cubicBezTo>
                    <a:pt x="50" y="45"/>
                    <a:pt x="50" y="46"/>
                    <a:pt x="44" y="54"/>
                  </a:cubicBezTo>
                  <a:cubicBezTo>
                    <a:pt x="39" y="62"/>
                    <a:pt x="32" y="70"/>
                    <a:pt x="26" y="77"/>
                  </a:cubicBezTo>
                  <a:cubicBezTo>
                    <a:pt x="24" y="75"/>
                    <a:pt x="22" y="73"/>
                    <a:pt x="21" y="71"/>
                  </a:cubicBezTo>
                  <a:cubicBezTo>
                    <a:pt x="28" y="65"/>
                    <a:pt x="35" y="59"/>
                    <a:pt x="42" y="52"/>
                  </a:cubicBezTo>
                  <a:close/>
                  <a:moveTo>
                    <a:pt x="29" y="81"/>
                  </a:moveTo>
                  <a:cubicBezTo>
                    <a:pt x="37" y="75"/>
                    <a:pt x="47" y="69"/>
                    <a:pt x="52" y="63"/>
                  </a:cubicBezTo>
                  <a:cubicBezTo>
                    <a:pt x="46" y="71"/>
                    <a:pt x="40" y="79"/>
                    <a:pt x="34" y="87"/>
                  </a:cubicBezTo>
                  <a:cubicBezTo>
                    <a:pt x="33" y="85"/>
                    <a:pt x="31" y="83"/>
                    <a:pt x="29" y="81"/>
                  </a:cubicBezTo>
                  <a:close/>
                  <a:moveTo>
                    <a:pt x="64" y="75"/>
                  </a:moveTo>
                  <a:cubicBezTo>
                    <a:pt x="57" y="80"/>
                    <a:pt x="51" y="91"/>
                    <a:pt x="46" y="99"/>
                  </a:cubicBezTo>
                  <a:cubicBezTo>
                    <a:pt x="43" y="97"/>
                    <a:pt x="41" y="95"/>
                    <a:pt x="39" y="93"/>
                  </a:cubicBezTo>
                  <a:cubicBezTo>
                    <a:pt x="48" y="87"/>
                    <a:pt x="56" y="81"/>
                    <a:pt x="64" y="75"/>
                  </a:cubicBezTo>
                  <a:close/>
                  <a:moveTo>
                    <a:pt x="49" y="102"/>
                  </a:moveTo>
                  <a:cubicBezTo>
                    <a:pt x="55" y="97"/>
                    <a:pt x="65" y="89"/>
                    <a:pt x="69" y="84"/>
                  </a:cubicBezTo>
                  <a:cubicBezTo>
                    <a:pt x="64" y="91"/>
                    <a:pt x="58" y="98"/>
                    <a:pt x="52" y="105"/>
                  </a:cubicBezTo>
                  <a:cubicBezTo>
                    <a:pt x="51" y="104"/>
                    <a:pt x="50" y="103"/>
                    <a:pt x="49" y="102"/>
                  </a:cubicBezTo>
                  <a:close/>
                  <a:moveTo>
                    <a:pt x="57" y="108"/>
                  </a:moveTo>
                  <a:cubicBezTo>
                    <a:pt x="64" y="102"/>
                    <a:pt x="72" y="96"/>
                    <a:pt x="80" y="90"/>
                  </a:cubicBezTo>
                  <a:cubicBezTo>
                    <a:pt x="101" y="72"/>
                    <a:pt x="70" y="102"/>
                    <a:pt x="65" y="106"/>
                  </a:cubicBezTo>
                  <a:cubicBezTo>
                    <a:pt x="64" y="108"/>
                    <a:pt x="66" y="111"/>
                    <a:pt x="67" y="109"/>
                  </a:cubicBezTo>
                  <a:cubicBezTo>
                    <a:pt x="77" y="103"/>
                    <a:pt x="89" y="95"/>
                    <a:pt x="96" y="87"/>
                  </a:cubicBezTo>
                  <a:cubicBezTo>
                    <a:pt x="90" y="94"/>
                    <a:pt x="83" y="102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10"/>
                    <a:pt x="70" y="112"/>
                    <a:pt x="68" y="114"/>
                  </a:cubicBezTo>
                  <a:cubicBezTo>
                    <a:pt x="64" y="113"/>
                    <a:pt x="60" y="111"/>
                    <a:pt x="57" y="108"/>
                  </a:cubicBezTo>
                  <a:close/>
                  <a:moveTo>
                    <a:pt x="70" y="118"/>
                  </a:moveTo>
                  <a:cubicBezTo>
                    <a:pt x="70" y="119"/>
                    <a:pt x="71" y="120"/>
                    <a:pt x="73" y="119"/>
                  </a:cubicBezTo>
                  <a:cubicBezTo>
                    <a:pt x="82" y="111"/>
                    <a:pt x="98" y="101"/>
                    <a:pt x="104" y="92"/>
                  </a:cubicBezTo>
                  <a:cubicBezTo>
                    <a:pt x="96" y="103"/>
                    <a:pt x="87" y="113"/>
                    <a:pt x="79" y="124"/>
                  </a:cubicBezTo>
                  <a:cubicBezTo>
                    <a:pt x="78" y="126"/>
                    <a:pt x="81" y="128"/>
                    <a:pt x="82" y="127"/>
                  </a:cubicBezTo>
                  <a:cubicBezTo>
                    <a:pt x="94" y="118"/>
                    <a:pt x="103" y="107"/>
                    <a:pt x="115" y="99"/>
                  </a:cubicBezTo>
                  <a:cubicBezTo>
                    <a:pt x="108" y="104"/>
                    <a:pt x="103" y="113"/>
                    <a:pt x="97" y="121"/>
                  </a:cubicBezTo>
                  <a:cubicBezTo>
                    <a:pt x="95" y="122"/>
                    <a:pt x="95" y="123"/>
                    <a:pt x="95" y="125"/>
                  </a:cubicBezTo>
                  <a:cubicBezTo>
                    <a:pt x="93" y="127"/>
                    <a:pt x="92" y="129"/>
                    <a:pt x="90" y="131"/>
                  </a:cubicBezTo>
                  <a:cubicBezTo>
                    <a:pt x="79" y="130"/>
                    <a:pt x="67" y="125"/>
                    <a:pt x="70" y="118"/>
                  </a:cubicBezTo>
                  <a:close/>
                  <a:moveTo>
                    <a:pt x="100" y="130"/>
                  </a:moveTo>
                  <a:cubicBezTo>
                    <a:pt x="99" y="130"/>
                    <a:pt x="97" y="131"/>
                    <a:pt x="96" y="131"/>
                  </a:cubicBezTo>
                  <a:cubicBezTo>
                    <a:pt x="100" y="125"/>
                    <a:pt x="104" y="120"/>
                    <a:pt x="109" y="116"/>
                  </a:cubicBezTo>
                  <a:cubicBezTo>
                    <a:pt x="110" y="115"/>
                    <a:pt x="111" y="113"/>
                    <a:pt x="113" y="111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6" y="109"/>
                    <a:pt x="118" y="107"/>
                    <a:pt x="120" y="104"/>
                  </a:cubicBezTo>
                  <a:cubicBezTo>
                    <a:pt x="118" y="116"/>
                    <a:pt x="111" y="125"/>
                    <a:pt x="10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5" name="Freeform 96"/>
            <p:cNvSpPr>
              <a:spLocks noEditPoints="1"/>
            </p:cNvSpPr>
            <p:nvPr/>
          </p:nvSpPr>
          <p:spPr bwMode="auto">
            <a:xfrm>
              <a:off x="7593013" y="2389188"/>
              <a:ext cx="163513" cy="103187"/>
            </a:xfrm>
            <a:custGeom>
              <a:avLst/>
              <a:gdLst>
                <a:gd name="T0" fmla="*/ 58 w 66"/>
                <a:gd name="T1" fmla="*/ 4 h 42"/>
                <a:gd name="T2" fmla="*/ 58 w 66"/>
                <a:gd name="T3" fmla="*/ 3 h 42"/>
                <a:gd name="T4" fmla="*/ 43 w 66"/>
                <a:gd name="T5" fmla="*/ 1 h 42"/>
                <a:gd name="T6" fmla="*/ 11 w 66"/>
                <a:gd name="T7" fmla="*/ 15 h 42"/>
                <a:gd name="T8" fmla="*/ 0 w 66"/>
                <a:gd name="T9" fmla="*/ 33 h 42"/>
                <a:gd name="T10" fmla="*/ 6 w 66"/>
                <a:gd name="T11" fmla="*/ 40 h 42"/>
                <a:gd name="T12" fmla="*/ 8 w 66"/>
                <a:gd name="T13" fmla="*/ 41 h 42"/>
                <a:gd name="T14" fmla="*/ 8 w 66"/>
                <a:gd name="T15" fmla="*/ 41 h 42"/>
                <a:gd name="T16" fmla="*/ 10 w 66"/>
                <a:gd name="T17" fmla="*/ 42 h 42"/>
                <a:gd name="T18" fmla="*/ 19 w 66"/>
                <a:gd name="T19" fmla="*/ 41 h 42"/>
                <a:gd name="T20" fmla="*/ 21 w 66"/>
                <a:gd name="T21" fmla="*/ 42 h 42"/>
                <a:gd name="T22" fmla="*/ 22 w 66"/>
                <a:gd name="T23" fmla="*/ 41 h 42"/>
                <a:gd name="T24" fmla="*/ 31 w 66"/>
                <a:gd name="T25" fmla="*/ 39 h 42"/>
                <a:gd name="T26" fmla="*/ 33 w 66"/>
                <a:gd name="T27" fmla="*/ 38 h 42"/>
                <a:gd name="T28" fmla="*/ 33 w 66"/>
                <a:gd name="T29" fmla="*/ 38 h 42"/>
                <a:gd name="T30" fmla="*/ 39 w 66"/>
                <a:gd name="T31" fmla="*/ 36 h 42"/>
                <a:gd name="T32" fmla="*/ 40 w 66"/>
                <a:gd name="T33" fmla="*/ 35 h 42"/>
                <a:gd name="T34" fmla="*/ 42 w 66"/>
                <a:gd name="T35" fmla="*/ 35 h 42"/>
                <a:gd name="T36" fmla="*/ 43 w 66"/>
                <a:gd name="T37" fmla="*/ 34 h 42"/>
                <a:gd name="T38" fmla="*/ 65 w 66"/>
                <a:gd name="T39" fmla="*/ 17 h 42"/>
                <a:gd name="T40" fmla="*/ 58 w 66"/>
                <a:gd name="T41" fmla="*/ 4 h 42"/>
                <a:gd name="T42" fmla="*/ 55 w 66"/>
                <a:gd name="T43" fmla="*/ 6 h 42"/>
                <a:gd name="T44" fmla="*/ 42 w 66"/>
                <a:gd name="T45" fmla="*/ 23 h 42"/>
                <a:gd name="T46" fmla="*/ 47 w 66"/>
                <a:gd name="T47" fmla="*/ 10 h 42"/>
                <a:gd name="T48" fmla="*/ 47 w 66"/>
                <a:gd name="T49" fmla="*/ 10 h 42"/>
                <a:gd name="T50" fmla="*/ 47 w 66"/>
                <a:gd name="T51" fmla="*/ 10 h 42"/>
                <a:gd name="T52" fmla="*/ 48 w 66"/>
                <a:gd name="T53" fmla="*/ 10 h 42"/>
                <a:gd name="T54" fmla="*/ 45 w 66"/>
                <a:gd name="T55" fmla="*/ 9 h 42"/>
                <a:gd name="T56" fmla="*/ 25 w 66"/>
                <a:gd name="T57" fmla="*/ 34 h 42"/>
                <a:gd name="T58" fmla="*/ 35 w 66"/>
                <a:gd name="T59" fmla="*/ 10 h 42"/>
                <a:gd name="T60" fmla="*/ 32 w 66"/>
                <a:gd name="T61" fmla="*/ 9 h 42"/>
                <a:gd name="T62" fmla="*/ 12 w 66"/>
                <a:gd name="T63" fmla="*/ 33 h 42"/>
                <a:gd name="T64" fmla="*/ 21 w 66"/>
                <a:gd name="T65" fmla="*/ 15 h 42"/>
                <a:gd name="T66" fmla="*/ 21 w 66"/>
                <a:gd name="T67" fmla="*/ 13 h 42"/>
                <a:gd name="T68" fmla="*/ 42 w 66"/>
                <a:gd name="T69" fmla="*/ 5 h 42"/>
                <a:gd name="T70" fmla="*/ 55 w 66"/>
                <a:gd name="T71" fmla="*/ 6 h 42"/>
                <a:gd name="T72" fmla="*/ 7 w 66"/>
                <a:gd name="T73" fmla="*/ 37 h 42"/>
                <a:gd name="T74" fmla="*/ 5 w 66"/>
                <a:gd name="T75" fmla="*/ 36 h 42"/>
                <a:gd name="T76" fmla="*/ 15 w 66"/>
                <a:gd name="T77" fmla="*/ 21 h 42"/>
                <a:gd name="T78" fmla="*/ 7 w 66"/>
                <a:gd name="T79" fmla="*/ 37 h 42"/>
                <a:gd name="T80" fmla="*/ 15 w 66"/>
                <a:gd name="T81" fmla="*/ 17 h 42"/>
                <a:gd name="T82" fmla="*/ 18 w 66"/>
                <a:gd name="T83" fmla="*/ 15 h 42"/>
                <a:gd name="T84" fmla="*/ 4 w 66"/>
                <a:gd name="T85" fmla="*/ 35 h 42"/>
                <a:gd name="T86" fmla="*/ 3 w 66"/>
                <a:gd name="T87" fmla="*/ 33 h 42"/>
                <a:gd name="T88" fmla="*/ 15 w 66"/>
                <a:gd name="T89" fmla="*/ 17 h 42"/>
                <a:gd name="T90" fmla="*/ 16 w 66"/>
                <a:gd name="T91" fmla="*/ 39 h 42"/>
                <a:gd name="T92" fmla="*/ 11 w 66"/>
                <a:gd name="T93" fmla="*/ 38 h 42"/>
                <a:gd name="T94" fmla="*/ 30 w 66"/>
                <a:gd name="T95" fmla="*/ 16 h 42"/>
                <a:gd name="T96" fmla="*/ 20 w 66"/>
                <a:gd name="T97" fmla="*/ 38 h 42"/>
                <a:gd name="T98" fmla="*/ 16 w 66"/>
                <a:gd name="T99" fmla="*/ 39 h 42"/>
                <a:gd name="T100" fmla="*/ 36 w 66"/>
                <a:gd name="T101" fmla="*/ 34 h 42"/>
                <a:gd name="T102" fmla="*/ 51 w 66"/>
                <a:gd name="T103" fmla="*/ 15 h 42"/>
                <a:gd name="T104" fmla="*/ 41 w 66"/>
                <a:gd name="T105" fmla="*/ 32 h 42"/>
                <a:gd name="T106" fmla="*/ 36 w 66"/>
                <a:gd name="T107" fmla="*/ 34 h 42"/>
                <a:gd name="T108" fmla="*/ 57 w 66"/>
                <a:gd name="T109" fmla="*/ 27 h 42"/>
                <a:gd name="T110" fmla="*/ 55 w 66"/>
                <a:gd name="T111" fmla="*/ 28 h 42"/>
                <a:gd name="T112" fmla="*/ 54 w 66"/>
                <a:gd name="T113" fmla="*/ 28 h 42"/>
                <a:gd name="T114" fmla="*/ 61 w 66"/>
                <a:gd name="T115" fmla="*/ 13 h 42"/>
                <a:gd name="T116" fmla="*/ 62 w 66"/>
                <a:gd name="T117" fmla="*/ 17 h 42"/>
                <a:gd name="T118" fmla="*/ 57 w 66"/>
                <a:gd name="T11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" h="42">
                  <a:moveTo>
                    <a:pt x="58" y="4"/>
                  </a:moveTo>
                  <a:cubicBezTo>
                    <a:pt x="58" y="4"/>
                    <a:pt x="58" y="4"/>
                    <a:pt x="58" y="3"/>
                  </a:cubicBezTo>
                  <a:cubicBezTo>
                    <a:pt x="54" y="1"/>
                    <a:pt x="48" y="0"/>
                    <a:pt x="43" y="1"/>
                  </a:cubicBezTo>
                  <a:cubicBezTo>
                    <a:pt x="31" y="3"/>
                    <a:pt x="20" y="9"/>
                    <a:pt x="11" y="15"/>
                  </a:cubicBezTo>
                  <a:cubicBezTo>
                    <a:pt x="6" y="19"/>
                    <a:pt x="0" y="25"/>
                    <a:pt x="0" y="33"/>
                  </a:cubicBezTo>
                  <a:cubicBezTo>
                    <a:pt x="0" y="37"/>
                    <a:pt x="3" y="39"/>
                    <a:pt x="6" y="40"/>
                  </a:cubicBezTo>
                  <a:cubicBezTo>
                    <a:pt x="6" y="41"/>
                    <a:pt x="8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0" y="42"/>
                    <a:pt x="10" y="42"/>
                  </a:cubicBezTo>
                  <a:cubicBezTo>
                    <a:pt x="13" y="42"/>
                    <a:pt x="16" y="42"/>
                    <a:pt x="19" y="41"/>
                  </a:cubicBezTo>
                  <a:cubicBezTo>
                    <a:pt x="20" y="42"/>
                    <a:pt x="20" y="42"/>
                    <a:pt x="21" y="42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5" y="41"/>
                    <a:pt x="28" y="40"/>
                    <a:pt x="31" y="39"/>
                  </a:cubicBezTo>
                  <a:cubicBezTo>
                    <a:pt x="32" y="39"/>
                    <a:pt x="32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5" y="37"/>
                    <a:pt x="37" y="36"/>
                    <a:pt x="39" y="36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2" y="36"/>
                    <a:pt x="42" y="35"/>
                  </a:cubicBezTo>
                  <a:cubicBezTo>
                    <a:pt x="43" y="35"/>
                    <a:pt x="43" y="34"/>
                    <a:pt x="43" y="34"/>
                  </a:cubicBezTo>
                  <a:cubicBezTo>
                    <a:pt x="54" y="36"/>
                    <a:pt x="65" y="27"/>
                    <a:pt x="65" y="17"/>
                  </a:cubicBezTo>
                  <a:cubicBezTo>
                    <a:pt x="66" y="10"/>
                    <a:pt x="63" y="6"/>
                    <a:pt x="58" y="4"/>
                  </a:cubicBezTo>
                  <a:close/>
                  <a:moveTo>
                    <a:pt x="55" y="6"/>
                  </a:moveTo>
                  <a:cubicBezTo>
                    <a:pt x="51" y="12"/>
                    <a:pt x="46" y="17"/>
                    <a:pt x="42" y="23"/>
                  </a:cubicBezTo>
                  <a:cubicBezTo>
                    <a:pt x="44" y="19"/>
                    <a:pt x="46" y="15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8"/>
                    <a:pt x="46" y="8"/>
                    <a:pt x="45" y="9"/>
                  </a:cubicBezTo>
                  <a:cubicBezTo>
                    <a:pt x="39" y="18"/>
                    <a:pt x="33" y="27"/>
                    <a:pt x="25" y="34"/>
                  </a:cubicBezTo>
                  <a:cubicBezTo>
                    <a:pt x="29" y="26"/>
                    <a:pt x="33" y="19"/>
                    <a:pt x="35" y="10"/>
                  </a:cubicBezTo>
                  <a:cubicBezTo>
                    <a:pt x="35" y="9"/>
                    <a:pt x="33" y="7"/>
                    <a:pt x="32" y="9"/>
                  </a:cubicBezTo>
                  <a:cubicBezTo>
                    <a:pt x="26" y="17"/>
                    <a:pt x="19" y="25"/>
                    <a:pt x="12" y="33"/>
                  </a:cubicBezTo>
                  <a:cubicBezTo>
                    <a:pt x="15" y="27"/>
                    <a:pt x="18" y="21"/>
                    <a:pt x="21" y="15"/>
                  </a:cubicBezTo>
                  <a:cubicBezTo>
                    <a:pt x="22" y="14"/>
                    <a:pt x="21" y="14"/>
                    <a:pt x="21" y="13"/>
                  </a:cubicBezTo>
                  <a:cubicBezTo>
                    <a:pt x="27" y="9"/>
                    <a:pt x="34" y="6"/>
                    <a:pt x="42" y="5"/>
                  </a:cubicBezTo>
                  <a:cubicBezTo>
                    <a:pt x="46" y="4"/>
                    <a:pt x="51" y="4"/>
                    <a:pt x="55" y="6"/>
                  </a:cubicBezTo>
                  <a:close/>
                  <a:moveTo>
                    <a:pt x="7" y="37"/>
                  </a:moveTo>
                  <a:cubicBezTo>
                    <a:pt x="7" y="37"/>
                    <a:pt x="6" y="37"/>
                    <a:pt x="5" y="36"/>
                  </a:cubicBezTo>
                  <a:cubicBezTo>
                    <a:pt x="8" y="31"/>
                    <a:pt x="11" y="26"/>
                    <a:pt x="15" y="21"/>
                  </a:cubicBezTo>
                  <a:cubicBezTo>
                    <a:pt x="12" y="27"/>
                    <a:pt x="10" y="32"/>
                    <a:pt x="7" y="37"/>
                  </a:cubicBezTo>
                  <a:close/>
                  <a:moveTo>
                    <a:pt x="15" y="17"/>
                  </a:moveTo>
                  <a:cubicBezTo>
                    <a:pt x="16" y="16"/>
                    <a:pt x="17" y="16"/>
                    <a:pt x="18" y="15"/>
                  </a:cubicBezTo>
                  <a:cubicBezTo>
                    <a:pt x="12" y="21"/>
                    <a:pt x="8" y="28"/>
                    <a:pt x="4" y="35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3" y="26"/>
                    <a:pt x="11" y="20"/>
                    <a:pt x="15" y="17"/>
                  </a:cubicBezTo>
                  <a:close/>
                  <a:moveTo>
                    <a:pt x="16" y="39"/>
                  </a:moveTo>
                  <a:cubicBezTo>
                    <a:pt x="14" y="39"/>
                    <a:pt x="13" y="39"/>
                    <a:pt x="11" y="38"/>
                  </a:cubicBezTo>
                  <a:cubicBezTo>
                    <a:pt x="18" y="31"/>
                    <a:pt x="24" y="23"/>
                    <a:pt x="30" y="16"/>
                  </a:cubicBezTo>
                  <a:cubicBezTo>
                    <a:pt x="28" y="24"/>
                    <a:pt x="24" y="31"/>
                    <a:pt x="20" y="38"/>
                  </a:cubicBezTo>
                  <a:cubicBezTo>
                    <a:pt x="19" y="38"/>
                    <a:pt x="17" y="38"/>
                    <a:pt x="16" y="39"/>
                  </a:cubicBezTo>
                  <a:close/>
                  <a:moveTo>
                    <a:pt x="36" y="34"/>
                  </a:moveTo>
                  <a:cubicBezTo>
                    <a:pt x="41" y="28"/>
                    <a:pt x="46" y="22"/>
                    <a:pt x="51" y="15"/>
                  </a:cubicBezTo>
                  <a:cubicBezTo>
                    <a:pt x="48" y="21"/>
                    <a:pt x="44" y="27"/>
                    <a:pt x="41" y="32"/>
                  </a:cubicBezTo>
                  <a:cubicBezTo>
                    <a:pt x="39" y="33"/>
                    <a:pt x="38" y="33"/>
                    <a:pt x="36" y="34"/>
                  </a:cubicBezTo>
                  <a:close/>
                  <a:moveTo>
                    <a:pt x="57" y="27"/>
                  </a:moveTo>
                  <a:cubicBezTo>
                    <a:pt x="56" y="27"/>
                    <a:pt x="56" y="28"/>
                    <a:pt x="55" y="28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6" y="27"/>
                    <a:pt x="59" y="18"/>
                    <a:pt x="61" y="13"/>
                  </a:cubicBezTo>
                  <a:cubicBezTo>
                    <a:pt x="62" y="14"/>
                    <a:pt x="62" y="15"/>
                    <a:pt x="62" y="17"/>
                  </a:cubicBezTo>
                  <a:cubicBezTo>
                    <a:pt x="62" y="21"/>
                    <a:pt x="60" y="24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7780338" y="2408238"/>
              <a:ext cx="133350" cy="123825"/>
            </a:xfrm>
            <a:custGeom>
              <a:avLst/>
              <a:gdLst>
                <a:gd name="T0" fmla="*/ 32 w 54"/>
                <a:gd name="T1" fmla="*/ 11 h 50"/>
                <a:gd name="T2" fmla="*/ 3 w 54"/>
                <a:gd name="T3" fmla="*/ 0 h 50"/>
                <a:gd name="T4" fmla="*/ 3 w 54"/>
                <a:gd name="T5" fmla="*/ 3 h 50"/>
                <a:gd name="T6" fmla="*/ 23 w 54"/>
                <a:gd name="T7" fmla="*/ 10 h 50"/>
                <a:gd name="T8" fmla="*/ 39 w 54"/>
                <a:gd name="T9" fmla="*/ 19 h 50"/>
                <a:gd name="T10" fmla="*/ 37 w 54"/>
                <a:gd name="T11" fmla="*/ 20 h 50"/>
                <a:gd name="T12" fmla="*/ 28 w 54"/>
                <a:gd name="T13" fmla="*/ 29 h 50"/>
                <a:gd name="T14" fmla="*/ 30 w 54"/>
                <a:gd name="T15" fmla="*/ 22 h 50"/>
                <a:gd name="T16" fmla="*/ 27 w 54"/>
                <a:gd name="T17" fmla="*/ 20 h 50"/>
                <a:gd name="T18" fmla="*/ 25 w 54"/>
                <a:gd name="T19" fmla="*/ 22 h 50"/>
                <a:gd name="T20" fmla="*/ 27 w 54"/>
                <a:gd name="T21" fmla="*/ 17 h 50"/>
                <a:gd name="T22" fmla="*/ 24 w 54"/>
                <a:gd name="T23" fmla="*/ 15 h 50"/>
                <a:gd name="T24" fmla="*/ 16 w 54"/>
                <a:gd name="T25" fmla="*/ 24 h 50"/>
                <a:gd name="T26" fmla="*/ 17 w 54"/>
                <a:gd name="T27" fmla="*/ 13 h 50"/>
                <a:gd name="T28" fmla="*/ 14 w 54"/>
                <a:gd name="T29" fmla="*/ 12 h 50"/>
                <a:gd name="T30" fmla="*/ 8 w 54"/>
                <a:gd name="T31" fmla="*/ 18 h 50"/>
                <a:gd name="T32" fmla="*/ 7 w 54"/>
                <a:gd name="T33" fmla="*/ 17 h 50"/>
                <a:gd name="T34" fmla="*/ 9 w 54"/>
                <a:gd name="T35" fmla="*/ 8 h 50"/>
                <a:gd name="T36" fmla="*/ 6 w 54"/>
                <a:gd name="T37" fmla="*/ 7 h 50"/>
                <a:gd name="T38" fmla="*/ 4 w 54"/>
                <a:gd name="T39" fmla="*/ 11 h 50"/>
                <a:gd name="T40" fmla="*/ 2 w 54"/>
                <a:gd name="T41" fmla="*/ 6 h 50"/>
                <a:gd name="T42" fmla="*/ 0 w 54"/>
                <a:gd name="T43" fmla="*/ 6 h 50"/>
                <a:gd name="T44" fmla="*/ 3 w 54"/>
                <a:gd name="T45" fmla="*/ 15 h 50"/>
                <a:gd name="T46" fmla="*/ 2 w 54"/>
                <a:gd name="T47" fmla="*/ 18 h 50"/>
                <a:gd name="T48" fmla="*/ 3 w 54"/>
                <a:gd name="T49" fmla="*/ 18 h 50"/>
                <a:gd name="T50" fmla="*/ 4 w 54"/>
                <a:gd name="T51" fmla="*/ 16 h 50"/>
                <a:gd name="T52" fmla="*/ 4 w 54"/>
                <a:gd name="T53" fmla="*/ 17 h 50"/>
                <a:gd name="T54" fmla="*/ 4 w 54"/>
                <a:gd name="T55" fmla="*/ 21 h 50"/>
                <a:gd name="T56" fmla="*/ 7 w 54"/>
                <a:gd name="T57" fmla="*/ 22 h 50"/>
                <a:gd name="T58" fmla="*/ 7 w 54"/>
                <a:gd name="T59" fmla="*/ 22 h 50"/>
                <a:gd name="T60" fmla="*/ 12 w 54"/>
                <a:gd name="T61" fmla="*/ 29 h 50"/>
                <a:gd name="T62" fmla="*/ 12 w 54"/>
                <a:gd name="T63" fmla="*/ 29 h 50"/>
                <a:gd name="T64" fmla="*/ 14 w 54"/>
                <a:gd name="T65" fmla="*/ 31 h 50"/>
                <a:gd name="T66" fmla="*/ 21 w 54"/>
                <a:gd name="T67" fmla="*/ 38 h 50"/>
                <a:gd name="T68" fmla="*/ 48 w 54"/>
                <a:gd name="T69" fmla="*/ 37 h 50"/>
                <a:gd name="T70" fmla="*/ 32 w 54"/>
                <a:gd name="T71" fmla="*/ 11 h 50"/>
                <a:gd name="T72" fmla="*/ 31 w 54"/>
                <a:gd name="T73" fmla="*/ 31 h 50"/>
                <a:gd name="T74" fmla="*/ 28 w 54"/>
                <a:gd name="T75" fmla="*/ 35 h 50"/>
                <a:gd name="T76" fmla="*/ 32 w 54"/>
                <a:gd name="T77" fmla="*/ 37 h 50"/>
                <a:gd name="T78" fmla="*/ 38 w 54"/>
                <a:gd name="T79" fmla="*/ 30 h 50"/>
                <a:gd name="T80" fmla="*/ 33 w 54"/>
                <a:gd name="T81" fmla="*/ 41 h 50"/>
                <a:gd name="T82" fmla="*/ 33 w 54"/>
                <a:gd name="T83" fmla="*/ 42 h 50"/>
                <a:gd name="T84" fmla="*/ 25 w 54"/>
                <a:gd name="T85" fmla="*/ 37 h 50"/>
                <a:gd name="T86" fmla="*/ 25 w 54"/>
                <a:gd name="T87" fmla="*/ 37 h 50"/>
                <a:gd name="T88" fmla="*/ 31 w 54"/>
                <a:gd name="T8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0">
                  <a:moveTo>
                    <a:pt x="32" y="11"/>
                  </a:moveTo>
                  <a:cubicBezTo>
                    <a:pt x="25" y="7"/>
                    <a:pt x="13" y="0"/>
                    <a:pt x="3" y="0"/>
                  </a:cubicBezTo>
                  <a:cubicBezTo>
                    <a:pt x="2" y="0"/>
                    <a:pt x="1" y="3"/>
                    <a:pt x="3" y="3"/>
                  </a:cubicBezTo>
                  <a:cubicBezTo>
                    <a:pt x="10" y="4"/>
                    <a:pt x="17" y="8"/>
                    <a:pt x="23" y="10"/>
                  </a:cubicBezTo>
                  <a:cubicBezTo>
                    <a:pt x="27" y="13"/>
                    <a:pt x="34" y="15"/>
                    <a:pt x="39" y="19"/>
                  </a:cubicBezTo>
                  <a:cubicBezTo>
                    <a:pt x="38" y="19"/>
                    <a:pt x="37" y="19"/>
                    <a:pt x="37" y="20"/>
                  </a:cubicBezTo>
                  <a:cubicBezTo>
                    <a:pt x="34" y="23"/>
                    <a:pt x="31" y="26"/>
                    <a:pt x="28" y="29"/>
                  </a:cubicBezTo>
                  <a:cubicBezTo>
                    <a:pt x="29" y="26"/>
                    <a:pt x="29" y="24"/>
                    <a:pt x="30" y="22"/>
                  </a:cubicBezTo>
                  <a:cubicBezTo>
                    <a:pt x="31" y="20"/>
                    <a:pt x="28" y="19"/>
                    <a:pt x="27" y="20"/>
                  </a:cubicBezTo>
                  <a:cubicBezTo>
                    <a:pt x="26" y="21"/>
                    <a:pt x="26" y="22"/>
                    <a:pt x="25" y="22"/>
                  </a:cubicBezTo>
                  <a:cubicBezTo>
                    <a:pt x="26" y="20"/>
                    <a:pt x="26" y="19"/>
                    <a:pt x="27" y="17"/>
                  </a:cubicBezTo>
                  <a:cubicBezTo>
                    <a:pt x="27" y="15"/>
                    <a:pt x="25" y="14"/>
                    <a:pt x="24" y="15"/>
                  </a:cubicBezTo>
                  <a:cubicBezTo>
                    <a:pt x="21" y="18"/>
                    <a:pt x="19" y="21"/>
                    <a:pt x="16" y="24"/>
                  </a:cubicBezTo>
                  <a:cubicBezTo>
                    <a:pt x="17" y="20"/>
                    <a:pt x="17" y="17"/>
                    <a:pt x="17" y="13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2" y="15"/>
                    <a:pt x="10" y="16"/>
                    <a:pt x="8" y="18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7" y="14"/>
                    <a:pt x="8" y="11"/>
                    <a:pt x="9" y="8"/>
                  </a:cubicBezTo>
                  <a:cubicBezTo>
                    <a:pt x="9" y="7"/>
                    <a:pt x="7" y="6"/>
                    <a:pt x="6" y="7"/>
                  </a:cubicBezTo>
                  <a:cubicBezTo>
                    <a:pt x="5" y="9"/>
                    <a:pt x="5" y="10"/>
                    <a:pt x="4" y="11"/>
                  </a:cubicBezTo>
                  <a:cubicBezTo>
                    <a:pt x="3" y="10"/>
                    <a:pt x="3" y="8"/>
                    <a:pt x="2" y="6"/>
                  </a:cubicBezTo>
                  <a:cubicBezTo>
                    <a:pt x="2" y="5"/>
                    <a:pt x="0" y="5"/>
                    <a:pt x="0" y="6"/>
                  </a:cubicBezTo>
                  <a:cubicBezTo>
                    <a:pt x="0" y="9"/>
                    <a:pt x="1" y="12"/>
                    <a:pt x="3" y="15"/>
                  </a:cubicBezTo>
                  <a:cubicBezTo>
                    <a:pt x="3" y="16"/>
                    <a:pt x="2" y="17"/>
                    <a:pt x="2" y="18"/>
                  </a:cubicBezTo>
                  <a:cubicBezTo>
                    <a:pt x="2" y="18"/>
                    <a:pt x="3" y="19"/>
                    <a:pt x="3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4" y="22"/>
                    <a:pt x="6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11" y="26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3" y="31"/>
                    <a:pt x="14" y="31"/>
                  </a:cubicBezTo>
                  <a:cubicBezTo>
                    <a:pt x="16" y="33"/>
                    <a:pt x="18" y="36"/>
                    <a:pt x="21" y="38"/>
                  </a:cubicBezTo>
                  <a:cubicBezTo>
                    <a:pt x="30" y="47"/>
                    <a:pt x="42" y="50"/>
                    <a:pt x="48" y="37"/>
                  </a:cubicBezTo>
                  <a:cubicBezTo>
                    <a:pt x="54" y="25"/>
                    <a:pt x="41" y="16"/>
                    <a:pt x="32" y="11"/>
                  </a:cubicBezTo>
                  <a:close/>
                  <a:moveTo>
                    <a:pt x="31" y="31"/>
                  </a:moveTo>
                  <a:cubicBezTo>
                    <a:pt x="30" y="32"/>
                    <a:pt x="29" y="33"/>
                    <a:pt x="28" y="35"/>
                  </a:cubicBezTo>
                  <a:cubicBezTo>
                    <a:pt x="27" y="37"/>
                    <a:pt x="30" y="38"/>
                    <a:pt x="32" y="37"/>
                  </a:cubicBezTo>
                  <a:cubicBezTo>
                    <a:pt x="33" y="34"/>
                    <a:pt x="35" y="32"/>
                    <a:pt x="38" y="30"/>
                  </a:cubicBezTo>
                  <a:cubicBezTo>
                    <a:pt x="36" y="34"/>
                    <a:pt x="35" y="38"/>
                    <a:pt x="33" y="41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0" y="41"/>
                    <a:pt x="27" y="39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35"/>
                    <a:pt x="29" y="33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7" name="Freeform 98"/>
            <p:cNvSpPr>
              <a:spLocks noEditPoints="1"/>
            </p:cNvSpPr>
            <p:nvPr/>
          </p:nvSpPr>
          <p:spPr bwMode="auto">
            <a:xfrm>
              <a:off x="7646988" y="2519363"/>
              <a:ext cx="136525" cy="79375"/>
            </a:xfrm>
            <a:custGeom>
              <a:avLst/>
              <a:gdLst>
                <a:gd name="T0" fmla="*/ 55 w 55"/>
                <a:gd name="T1" fmla="*/ 28 h 32"/>
                <a:gd name="T2" fmla="*/ 30 w 55"/>
                <a:gd name="T3" fmla="*/ 8 h 32"/>
                <a:gd name="T4" fmla="*/ 28 w 55"/>
                <a:gd name="T5" fmla="*/ 8 h 32"/>
                <a:gd name="T6" fmla="*/ 22 w 55"/>
                <a:gd name="T7" fmla="*/ 8 h 32"/>
                <a:gd name="T8" fmla="*/ 22 w 55"/>
                <a:gd name="T9" fmla="*/ 7 h 32"/>
                <a:gd name="T10" fmla="*/ 22 w 55"/>
                <a:gd name="T11" fmla="*/ 6 h 32"/>
                <a:gd name="T12" fmla="*/ 29 w 55"/>
                <a:gd name="T13" fmla="*/ 3 h 32"/>
                <a:gd name="T14" fmla="*/ 28 w 55"/>
                <a:gd name="T15" fmla="*/ 0 h 32"/>
                <a:gd name="T16" fmla="*/ 12 w 55"/>
                <a:gd name="T17" fmla="*/ 22 h 32"/>
                <a:gd name="T18" fmla="*/ 43 w 55"/>
                <a:gd name="T19" fmla="*/ 31 h 32"/>
                <a:gd name="T20" fmla="*/ 44 w 55"/>
                <a:gd name="T21" fmla="*/ 31 h 32"/>
                <a:gd name="T22" fmla="*/ 45 w 55"/>
                <a:gd name="T23" fmla="*/ 31 h 32"/>
                <a:gd name="T24" fmla="*/ 45 w 55"/>
                <a:gd name="T25" fmla="*/ 31 h 32"/>
                <a:gd name="T26" fmla="*/ 53 w 55"/>
                <a:gd name="T27" fmla="*/ 31 h 32"/>
                <a:gd name="T28" fmla="*/ 55 w 55"/>
                <a:gd name="T29" fmla="*/ 28 h 32"/>
                <a:gd name="T30" fmla="*/ 46 w 55"/>
                <a:gd name="T31" fmla="*/ 20 h 32"/>
                <a:gd name="T32" fmla="*/ 44 w 55"/>
                <a:gd name="T33" fmla="*/ 20 h 32"/>
                <a:gd name="T34" fmla="*/ 41 w 55"/>
                <a:gd name="T35" fmla="*/ 23 h 32"/>
                <a:gd name="T36" fmla="*/ 40 w 55"/>
                <a:gd name="T37" fmla="*/ 19 h 32"/>
                <a:gd name="T38" fmla="*/ 38 w 55"/>
                <a:gd name="T39" fmla="*/ 19 h 32"/>
                <a:gd name="T40" fmla="*/ 35 w 55"/>
                <a:gd name="T41" fmla="*/ 22 h 32"/>
                <a:gd name="T42" fmla="*/ 37 w 55"/>
                <a:gd name="T43" fmla="*/ 15 h 32"/>
                <a:gd name="T44" fmla="*/ 34 w 55"/>
                <a:gd name="T45" fmla="*/ 14 h 32"/>
                <a:gd name="T46" fmla="*/ 27 w 55"/>
                <a:gd name="T47" fmla="*/ 21 h 32"/>
                <a:gd name="T48" fmla="*/ 30 w 55"/>
                <a:gd name="T49" fmla="*/ 10 h 32"/>
                <a:gd name="T50" fmla="*/ 46 w 55"/>
                <a:gd name="T51" fmla="*/ 20 h 32"/>
                <a:gd name="T52" fmla="*/ 19 w 55"/>
                <a:gd name="T53" fmla="*/ 10 h 32"/>
                <a:gd name="T54" fmla="*/ 18 w 55"/>
                <a:gd name="T55" fmla="*/ 21 h 32"/>
                <a:gd name="T56" fmla="*/ 18 w 55"/>
                <a:gd name="T57" fmla="*/ 21 h 32"/>
                <a:gd name="T58" fmla="*/ 14 w 55"/>
                <a:gd name="T59" fmla="*/ 19 h 32"/>
                <a:gd name="T60" fmla="*/ 19 w 55"/>
                <a:gd name="T61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32">
                  <a:moveTo>
                    <a:pt x="55" y="28"/>
                  </a:moveTo>
                  <a:cubicBezTo>
                    <a:pt x="51" y="19"/>
                    <a:pt x="41" y="9"/>
                    <a:pt x="30" y="8"/>
                  </a:cubicBezTo>
                  <a:cubicBezTo>
                    <a:pt x="30" y="7"/>
                    <a:pt x="29" y="7"/>
                    <a:pt x="28" y="8"/>
                  </a:cubicBezTo>
                  <a:cubicBezTo>
                    <a:pt x="26" y="7"/>
                    <a:pt x="24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5" y="5"/>
                    <a:pt x="27" y="4"/>
                    <a:pt x="29" y="3"/>
                  </a:cubicBezTo>
                  <a:cubicBezTo>
                    <a:pt x="31" y="2"/>
                    <a:pt x="29" y="0"/>
                    <a:pt x="28" y="0"/>
                  </a:cubicBezTo>
                  <a:cubicBezTo>
                    <a:pt x="19" y="2"/>
                    <a:pt x="0" y="12"/>
                    <a:pt x="12" y="22"/>
                  </a:cubicBezTo>
                  <a:cubicBezTo>
                    <a:pt x="19" y="28"/>
                    <a:pt x="32" y="31"/>
                    <a:pt x="43" y="31"/>
                  </a:cubicBezTo>
                  <a:cubicBezTo>
                    <a:pt x="43" y="31"/>
                    <a:pt x="43" y="31"/>
                    <a:pt x="44" y="31"/>
                  </a:cubicBezTo>
                  <a:cubicBezTo>
                    <a:pt x="44" y="32"/>
                    <a:pt x="45" y="32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1" y="31"/>
                    <a:pt x="53" y="31"/>
                  </a:cubicBezTo>
                  <a:cubicBezTo>
                    <a:pt x="54" y="30"/>
                    <a:pt x="55" y="29"/>
                    <a:pt x="55" y="28"/>
                  </a:cubicBezTo>
                  <a:close/>
                  <a:moveTo>
                    <a:pt x="46" y="20"/>
                  </a:moveTo>
                  <a:cubicBezTo>
                    <a:pt x="45" y="20"/>
                    <a:pt x="45" y="20"/>
                    <a:pt x="44" y="20"/>
                  </a:cubicBezTo>
                  <a:cubicBezTo>
                    <a:pt x="43" y="21"/>
                    <a:pt x="42" y="22"/>
                    <a:pt x="41" y="23"/>
                  </a:cubicBezTo>
                  <a:cubicBezTo>
                    <a:pt x="41" y="22"/>
                    <a:pt x="41" y="20"/>
                    <a:pt x="40" y="19"/>
                  </a:cubicBezTo>
                  <a:cubicBezTo>
                    <a:pt x="40" y="18"/>
                    <a:pt x="38" y="18"/>
                    <a:pt x="38" y="19"/>
                  </a:cubicBezTo>
                  <a:cubicBezTo>
                    <a:pt x="37" y="20"/>
                    <a:pt x="36" y="21"/>
                    <a:pt x="35" y="22"/>
                  </a:cubicBezTo>
                  <a:cubicBezTo>
                    <a:pt x="36" y="20"/>
                    <a:pt x="36" y="18"/>
                    <a:pt x="37" y="15"/>
                  </a:cubicBezTo>
                  <a:cubicBezTo>
                    <a:pt x="38" y="14"/>
                    <a:pt x="35" y="13"/>
                    <a:pt x="34" y="14"/>
                  </a:cubicBezTo>
                  <a:cubicBezTo>
                    <a:pt x="32" y="16"/>
                    <a:pt x="30" y="18"/>
                    <a:pt x="27" y="21"/>
                  </a:cubicBezTo>
                  <a:cubicBezTo>
                    <a:pt x="28" y="17"/>
                    <a:pt x="29" y="13"/>
                    <a:pt x="30" y="10"/>
                  </a:cubicBezTo>
                  <a:cubicBezTo>
                    <a:pt x="36" y="12"/>
                    <a:pt x="42" y="15"/>
                    <a:pt x="46" y="20"/>
                  </a:cubicBezTo>
                  <a:close/>
                  <a:moveTo>
                    <a:pt x="19" y="10"/>
                  </a:moveTo>
                  <a:cubicBezTo>
                    <a:pt x="19" y="14"/>
                    <a:pt x="19" y="17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4" y="19"/>
                  </a:cubicBezTo>
                  <a:cubicBezTo>
                    <a:pt x="15" y="16"/>
                    <a:pt x="17" y="13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8" name="Freeform 99"/>
            <p:cNvSpPr>
              <a:spLocks noEditPoints="1"/>
            </p:cNvSpPr>
            <p:nvPr/>
          </p:nvSpPr>
          <p:spPr bwMode="auto">
            <a:xfrm>
              <a:off x="8434388" y="2687638"/>
              <a:ext cx="128588" cy="93662"/>
            </a:xfrm>
            <a:custGeom>
              <a:avLst/>
              <a:gdLst>
                <a:gd name="T0" fmla="*/ 33 w 52"/>
                <a:gd name="T1" fmla="*/ 1 h 38"/>
                <a:gd name="T2" fmla="*/ 31 w 52"/>
                <a:gd name="T3" fmla="*/ 1 h 38"/>
                <a:gd name="T4" fmla="*/ 7 w 52"/>
                <a:gd name="T5" fmla="*/ 17 h 38"/>
                <a:gd name="T6" fmla="*/ 10 w 52"/>
                <a:gd name="T7" fmla="*/ 18 h 38"/>
                <a:gd name="T8" fmla="*/ 28 w 52"/>
                <a:gd name="T9" fmla="*/ 4 h 38"/>
                <a:gd name="T10" fmla="*/ 23 w 52"/>
                <a:gd name="T11" fmla="*/ 11 h 38"/>
                <a:gd name="T12" fmla="*/ 24 w 52"/>
                <a:gd name="T13" fmla="*/ 9 h 38"/>
                <a:gd name="T14" fmla="*/ 21 w 52"/>
                <a:gd name="T15" fmla="*/ 7 h 38"/>
                <a:gd name="T16" fmla="*/ 15 w 52"/>
                <a:gd name="T17" fmla="*/ 20 h 38"/>
                <a:gd name="T18" fmla="*/ 14 w 52"/>
                <a:gd name="T19" fmla="*/ 20 h 38"/>
                <a:gd name="T20" fmla="*/ 17 w 52"/>
                <a:gd name="T21" fmla="*/ 22 h 38"/>
                <a:gd name="T22" fmla="*/ 23 w 52"/>
                <a:gd name="T23" fmla="*/ 16 h 38"/>
                <a:gd name="T24" fmla="*/ 21 w 52"/>
                <a:gd name="T25" fmla="*/ 20 h 38"/>
                <a:gd name="T26" fmla="*/ 23 w 52"/>
                <a:gd name="T27" fmla="*/ 23 h 38"/>
                <a:gd name="T28" fmla="*/ 27 w 52"/>
                <a:gd name="T29" fmla="*/ 19 h 38"/>
                <a:gd name="T30" fmla="*/ 24 w 52"/>
                <a:gd name="T31" fmla="*/ 24 h 38"/>
                <a:gd name="T32" fmla="*/ 24 w 52"/>
                <a:gd name="T33" fmla="*/ 25 h 38"/>
                <a:gd name="T34" fmla="*/ 15 w 52"/>
                <a:gd name="T35" fmla="*/ 23 h 38"/>
                <a:gd name="T36" fmla="*/ 4 w 52"/>
                <a:gd name="T37" fmla="*/ 21 h 38"/>
                <a:gd name="T38" fmla="*/ 4 w 52"/>
                <a:gd name="T39" fmla="*/ 21 h 38"/>
                <a:gd name="T40" fmla="*/ 2 w 52"/>
                <a:gd name="T41" fmla="*/ 20 h 38"/>
                <a:gd name="T42" fmla="*/ 1 w 52"/>
                <a:gd name="T43" fmla="*/ 20 h 38"/>
                <a:gd name="T44" fmla="*/ 1 w 52"/>
                <a:gd name="T45" fmla="*/ 20 h 38"/>
                <a:gd name="T46" fmla="*/ 1 w 52"/>
                <a:gd name="T47" fmla="*/ 22 h 38"/>
                <a:gd name="T48" fmla="*/ 51 w 52"/>
                <a:gd name="T49" fmla="*/ 17 h 38"/>
                <a:gd name="T50" fmla="*/ 33 w 52"/>
                <a:gd name="T51" fmla="*/ 1 h 38"/>
                <a:gd name="T52" fmla="*/ 43 w 52"/>
                <a:gd name="T53" fmla="*/ 24 h 38"/>
                <a:gd name="T54" fmla="*/ 39 w 52"/>
                <a:gd name="T55" fmla="*/ 26 h 38"/>
                <a:gd name="T56" fmla="*/ 40 w 52"/>
                <a:gd name="T57" fmla="*/ 25 h 38"/>
                <a:gd name="T58" fmla="*/ 45 w 52"/>
                <a:gd name="T59" fmla="*/ 17 h 38"/>
                <a:gd name="T60" fmla="*/ 42 w 52"/>
                <a:gd name="T61" fmla="*/ 15 h 38"/>
                <a:gd name="T62" fmla="*/ 40 w 52"/>
                <a:gd name="T63" fmla="*/ 17 h 38"/>
                <a:gd name="T64" fmla="*/ 43 w 52"/>
                <a:gd name="T65" fmla="*/ 11 h 38"/>
                <a:gd name="T66" fmla="*/ 43 w 52"/>
                <a:gd name="T67" fmla="*/ 9 h 38"/>
                <a:gd name="T68" fmla="*/ 43 w 52"/>
                <a:gd name="T6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38">
                  <a:moveTo>
                    <a:pt x="33" y="1"/>
                  </a:moveTo>
                  <a:cubicBezTo>
                    <a:pt x="33" y="0"/>
                    <a:pt x="32" y="0"/>
                    <a:pt x="31" y="1"/>
                  </a:cubicBezTo>
                  <a:cubicBezTo>
                    <a:pt x="20" y="1"/>
                    <a:pt x="8" y="6"/>
                    <a:pt x="7" y="17"/>
                  </a:cubicBezTo>
                  <a:cubicBezTo>
                    <a:pt x="7" y="18"/>
                    <a:pt x="9" y="19"/>
                    <a:pt x="10" y="18"/>
                  </a:cubicBezTo>
                  <a:cubicBezTo>
                    <a:pt x="13" y="9"/>
                    <a:pt x="19" y="5"/>
                    <a:pt x="28" y="4"/>
                  </a:cubicBezTo>
                  <a:cubicBezTo>
                    <a:pt x="26" y="7"/>
                    <a:pt x="24" y="9"/>
                    <a:pt x="23" y="11"/>
                  </a:cubicBezTo>
                  <a:cubicBezTo>
                    <a:pt x="23" y="10"/>
                    <a:pt x="23" y="10"/>
                    <a:pt x="24" y="9"/>
                  </a:cubicBezTo>
                  <a:cubicBezTo>
                    <a:pt x="25" y="8"/>
                    <a:pt x="22" y="6"/>
                    <a:pt x="21" y="7"/>
                  </a:cubicBezTo>
                  <a:cubicBezTo>
                    <a:pt x="18" y="10"/>
                    <a:pt x="14" y="15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5" y="24"/>
                    <a:pt x="17" y="22"/>
                  </a:cubicBezTo>
                  <a:cubicBezTo>
                    <a:pt x="19" y="20"/>
                    <a:pt x="21" y="18"/>
                    <a:pt x="23" y="16"/>
                  </a:cubicBezTo>
                  <a:cubicBezTo>
                    <a:pt x="22" y="17"/>
                    <a:pt x="21" y="19"/>
                    <a:pt x="21" y="20"/>
                  </a:cubicBezTo>
                  <a:cubicBezTo>
                    <a:pt x="20" y="22"/>
                    <a:pt x="22" y="24"/>
                    <a:pt x="23" y="23"/>
                  </a:cubicBezTo>
                  <a:cubicBezTo>
                    <a:pt x="25" y="21"/>
                    <a:pt x="26" y="20"/>
                    <a:pt x="27" y="19"/>
                  </a:cubicBezTo>
                  <a:cubicBezTo>
                    <a:pt x="26" y="21"/>
                    <a:pt x="25" y="22"/>
                    <a:pt x="24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1" y="25"/>
                    <a:pt x="17" y="24"/>
                    <a:pt x="15" y="23"/>
                  </a:cubicBezTo>
                  <a:cubicBezTo>
                    <a:pt x="11" y="22"/>
                    <a:pt x="8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1" y="21"/>
                    <a:pt x="1" y="22"/>
                  </a:cubicBezTo>
                  <a:cubicBezTo>
                    <a:pt x="11" y="27"/>
                    <a:pt x="51" y="38"/>
                    <a:pt x="51" y="17"/>
                  </a:cubicBezTo>
                  <a:cubicBezTo>
                    <a:pt x="52" y="7"/>
                    <a:pt x="43" y="2"/>
                    <a:pt x="33" y="1"/>
                  </a:cubicBezTo>
                  <a:close/>
                  <a:moveTo>
                    <a:pt x="43" y="24"/>
                  </a:moveTo>
                  <a:cubicBezTo>
                    <a:pt x="42" y="25"/>
                    <a:pt x="41" y="25"/>
                    <a:pt x="39" y="26"/>
                  </a:cubicBezTo>
                  <a:cubicBezTo>
                    <a:pt x="39" y="26"/>
                    <a:pt x="40" y="26"/>
                    <a:pt x="40" y="25"/>
                  </a:cubicBezTo>
                  <a:cubicBezTo>
                    <a:pt x="41" y="22"/>
                    <a:pt x="44" y="21"/>
                    <a:pt x="45" y="17"/>
                  </a:cubicBezTo>
                  <a:cubicBezTo>
                    <a:pt x="45" y="15"/>
                    <a:pt x="43" y="14"/>
                    <a:pt x="42" y="15"/>
                  </a:cubicBezTo>
                  <a:cubicBezTo>
                    <a:pt x="41" y="16"/>
                    <a:pt x="41" y="16"/>
                    <a:pt x="40" y="17"/>
                  </a:cubicBezTo>
                  <a:cubicBezTo>
                    <a:pt x="41" y="15"/>
                    <a:pt x="42" y="13"/>
                    <a:pt x="43" y="11"/>
                  </a:cubicBezTo>
                  <a:cubicBezTo>
                    <a:pt x="44" y="10"/>
                    <a:pt x="43" y="10"/>
                    <a:pt x="43" y="9"/>
                  </a:cubicBezTo>
                  <a:cubicBezTo>
                    <a:pt x="48" y="13"/>
                    <a:pt x="51" y="19"/>
                    <a:pt x="4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9" name="Freeform 100"/>
            <p:cNvSpPr>
              <a:spLocks noEditPoints="1"/>
            </p:cNvSpPr>
            <p:nvPr/>
          </p:nvSpPr>
          <p:spPr bwMode="auto">
            <a:xfrm>
              <a:off x="7251700" y="4392613"/>
              <a:ext cx="84138" cy="168275"/>
            </a:xfrm>
            <a:custGeom>
              <a:avLst/>
              <a:gdLst>
                <a:gd name="T0" fmla="*/ 32 w 34"/>
                <a:gd name="T1" fmla="*/ 2 h 68"/>
                <a:gd name="T2" fmla="*/ 30 w 34"/>
                <a:gd name="T3" fmla="*/ 0 h 68"/>
                <a:gd name="T4" fmla="*/ 2 w 34"/>
                <a:gd name="T5" fmla="*/ 25 h 68"/>
                <a:gd name="T6" fmla="*/ 19 w 34"/>
                <a:gd name="T7" fmla="*/ 55 h 68"/>
                <a:gd name="T8" fmla="*/ 21 w 34"/>
                <a:gd name="T9" fmla="*/ 54 h 68"/>
                <a:gd name="T10" fmla="*/ 24 w 34"/>
                <a:gd name="T11" fmla="*/ 56 h 68"/>
                <a:gd name="T12" fmla="*/ 29 w 34"/>
                <a:gd name="T13" fmla="*/ 49 h 68"/>
                <a:gd name="T14" fmla="*/ 29 w 34"/>
                <a:gd name="T15" fmla="*/ 49 h 68"/>
                <a:gd name="T16" fmla="*/ 29 w 34"/>
                <a:gd name="T17" fmla="*/ 48 h 68"/>
                <a:gd name="T18" fmla="*/ 27 w 34"/>
                <a:gd name="T19" fmla="*/ 46 h 68"/>
                <a:gd name="T20" fmla="*/ 25 w 34"/>
                <a:gd name="T21" fmla="*/ 47 h 68"/>
                <a:gd name="T22" fmla="*/ 26 w 34"/>
                <a:gd name="T23" fmla="*/ 39 h 68"/>
                <a:gd name="T24" fmla="*/ 23 w 34"/>
                <a:gd name="T25" fmla="*/ 36 h 68"/>
                <a:gd name="T26" fmla="*/ 28 w 34"/>
                <a:gd name="T27" fmla="*/ 21 h 68"/>
                <a:gd name="T28" fmla="*/ 27 w 34"/>
                <a:gd name="T29" fmla="*/ 19 h 68"/>
                <a:gd name="T30" fmla="*/ 29 w 34"/>
                <a:gd name="T31" fmla="*/ 9 h 68"/>
                <a:gd name="T32" fmla="*/ 26 w 34"/>
                <a:gd name="T33" fmla="*/ 8 h 68"/>
                <a:gd name="T34" fmla="*/ 17 w 34"/>
                <a:gd name="T35" fmla="*/ 22 h 68"/>
                <a:gd name="T36" fmla="*/ 22 w 34"/>
                <a:gd name="T37" fmla="*/ 8 h 68"/>
                <a:gd name="T38" fmla="*/ 21 w 34"/>
                <a:gd name="T39" fmla="*/ 6 h 68"/>
                <a:gd name="T40" fmla="*/ 29 w 34"/>
                <a:gd name="T41" fmla="*/ 7 h 68"/>
                <a:gd name="T42" fmla="*/ 31 w 34"/>
                <a:gd name="T43" fmla="*/ 26 h 68"/>
                <a:gd name="T44" fmla="*/ 26 w 34"/>
                <a:gd name="T45" fmla="*/ 67 h 68"/>
                <a:gd name="T46" fmla="*/ 27 w 34"/>
                <a:gd name="T47" fmla="*/ 67 h 68"/>
                <a:gd name="T48" fmla="*/ 32 w 34"/>
                <a:gd name="T49" fmla="*/ 2 h 68"/>
                <a:gd name="T50" fmla="*/ 17 w 34"/>
                <a:gd name="T51" fmla="*/ 9 h 68"/>
                <a:gd name="T52" fmla="*/ 19 w 34"/>
                <a:gd name="T53" fmla="*/ 7 h 68"/>
                <a:gd name="T54" fmla="*/ 10 w 34"/>
                <a:gd name="T55" fmla="*/ 25 h 68"/>
                <a:gd name="T56" fmla="*/ 12 w 34"/>
                <a:gd name="T57" fmla="*/ 26 h 68"/>
                <a:gd name="T58" fmla="*/ 8 w 34"/>
                <a:gd name="T59" fmla="*/ 34 h 68"/>
                <a:gd name="T60" fmla="*/ 11 w 34"/>
                <a:gd name="T61" fmla="*/ 36 h 68"/>
                <a:gd name="T62" fmla="*/ 23 w 34"/>
                <a:gd name="T63" fmla="*/ 19 h 68"/>
                <a:gd name="T64" fmla="*/ 13 w 34"/>
                <a:gd name="T65" fmla="*/ 45 h 68"/>
                <a:gd name="T66" fmla="*/ 17 w 34"/>
                <a:gd name="T67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68">
                  <a:moveTo>
                    <a:pt x="32" y="2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16" y="3"/>
                    <a:pt x="5" y="11"/>
                    <a:pt x="2" y="25"/>
                  </a:cubicBezTo>
                  <a:cubicBezTo>
                    <a:pt x="0" y="37"/>
                    <a:pt x="8" y="50"/>
                    <a:pt x="19" y="55"/>
                  </a:cubicBezTo>
                  <a:cubicBezTo>
                    <a:pt x="20" y="55"/>
                    <a:pt x="20" y="55"/>
                    <a:pt x="21" y="54"/>
                  </a:cubicBezTo>
                  <a:cubicBezTo>
                    <a:pt x="21" y="56"/>
                    <a:pt x="23" y="57"/>
                    <a:pt x="24" y="56"/>
                  </a:cubicBezTo>
                  <a:cubicBezTo>
                    <a:pt x="26" y="53"/>
                    <a:pt x="27" y="51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6"/>
                    <a:pt x="28" y="45"/>
                    <a:pt x="27" y="46"/>
                  </a:cubicBezTo>
                  <a:cubicBezTo>
                    <a:pt x="26" y="46"/>
                    <a:pt x="26" y="46"/>
                    <a:pt x="25" y="47"/>
                  </a:cubicBezTo>
                  <a:cubicBezTo>
                    <a:pt x="25" y="44"/>
                    <a:pt x="25" y="41"/>
                    <a:pt x="26" y="39"/>
                  </a:cubicBezTo>
                  <a:cubicBezTo>
                    <a:pt x="26" y="37"/>
                    <a:pt x="25" y="36"/>
                    <a:pt x="23" y="36"/>
                  </a:cubicBezTo>
                  <a:cubicBezTo>
                    <a:pt x="25" y="31"/>
                    <a:pt x="27" y="26"/>
                    <a:pt x="28" y="21"/>
                  </a:cubicBezTo>
                  <a:cubicBezTo>
                    <a:pt x="28" y="20"/>
                    <a:pt x="27" y="19"/>
                    <a:pt x="27" y="19"/>
                  </a:cubicBezTo>
                  <a:cubicBezTo>
                    <a:pt x="28" y="16"/>
                    <a:pt x="29" y="13"/>
                    <a:pt x="29" y="9"/>
                  </a:cubicBezTo>
                  <a:cubicBezTo>
                    <a:pt x="29" y="7"/>
                    <a:pt x="27" y="6"/>
                    <a:pt x="26" y="8"/>
                  </a:cubicBezTo>
                  <a:cubicBezTo>
                    <a:pt x="23" y="13"/>
                    <a:pt x="20" y="17"/>
                    <a:pt x="17" y="22"/>
                  </a:cubicBezTo>
                  <a:cubicBezTo>
                    <a:pt x="19" y="17"/>
                    <a:pt x="21" y="12"/>
                    <a:pt x="22" y="8"/>
                  </a:cubicBezTo>
                  <a:cubicBezTo>
                    <a:pt x="23" y="7"/>
                    <a:pt x="22" y="6"/>
                    <a:pt x="21" y="6"/>
                  </a:cubicBezTo>
                  <a:cubicBezTo>
                    <a:pt x="25" y="4"/>
                    <a:pt x="29" y="3"/>
                    <a:pt x="29" y="7"/>
                  </a:cubicBezTo>
                  <a:cubicBezTo>
                    <a:pt x="30" y="13"/>
                    <a:pt x="30" y="19"/>
                    <a:pt x="31" y="26"/>
                  </a:cubicBezTo>
                  <a:cubicBezTo>
                    <a:pt x="31" y="40"/>
                    <a:pt x="29" y="53"/>
                    <a:pt x="26" y="67"/>
                  </a:cubicBezTo>
                  <a:cubicBezTo>
                    <a:pt x="25" y="68"/>
                    <a:pt x="27" y="68"/>
                    <a:pt x="27" y="67"/>
                  </a:cubicBezTo>
                  <a:cubicBezTo>
                    <a:pt x="34" y="46"/>
                    <a:pt x="34" y="24"/>
                    <a:pt x="32" y="2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6" y="13"/>
                    <a:pt x="13" y="19"/>
                    <a:pt x="10" y="25"/>
                  </a:cubicBezTo>
                  <a:cubicBezTo>
                    <a:pt x="10" y="25"/>
                    <a:pt x="11" y="26"/>
                    <a:pt x="12" y="26"/>
                  </a:cubicBezTo>
                  <a:cubicBezTo>
                    <a:pt x="10" y="28"/>
                    <a:pt x="9" y="31"/>
                    <a:pt x="8" y="34"/>
                  </a:cubicBezTo>
                  <a:cubicBezTo>
                    <a:pt x="7" y="36"/>
                    <a:pt x="9" y="38"/>
                    <a:pt x="11" y="36"/>
                  </a:cubicBezTo>
                  <a:cubicBezTo>
                    <a:pt x="15" y="30"/>
                    <a:pt x="19" y="25"/>
                    <a:pt x="23" y="19"/>
                  </a:cubicBezTo>
                  <a:cubicBezTo>
                    <a:pt x="21" y="28"/>
                    <a:pt x="17" y="36"/>
                    <a:pt x="13" y="45"/>
                  </a:cubicBezTo>
                  <a:cubicBezTo>
                    <a:pt x="4" y="33"/>
                    <a:pt x="2" y="19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0" name="Freeform 101"/>
            <p:cNvSpPr>
              <a:spLocks noEditPoints="1"/>
            </p:cNvSpPr>
            <p:nvPr/>
          </p:nvSpPr>
          <p:spPr bwMode="auto">
            <a:xfrm>
              <a:off x="7242175" y="4735513"/>
              <a:ext cx="150813" cy="193675"/>
            </a:xfrm>
            <a:custGeom>
              <a:avLst/>
              <a:gdLst>
                <a:gd name="T0" fmla="*/ 60 w 61"/>
                <a:gd name="T1" fmla="*/ 14 h 78"/>
                <a:gd name="T2" fmla="*/ 28 w 61"/>
                <a:gd name="T3" fmla="*/ 11 h 78"/>
                <a:gd name="T4" fmla="*/ 27 w 61"/>
                <a:gd name="T5" fmla="*/ 11 h 78"/>
                <a:gd name="T6" fmla="*/ 26 w 61"/>
                <a:gd name="T7" fmla="*/ 12 h 78"/>
                <a:gd name="T8" fmla="*/ 26 w 61"/>
                <a:gd name="T9" fmla="*/ 12 h 78"/>
                <a:gd name="T10" fmla="*/ 5 w 61"/>
                <a:gd name="T11" fmla="*/ 56 h 78"/>
                <a:gd name="T12" fmla="*/ 59 w 61"/>
                <a:gd name="T13" fmla="*/ 18 h 78"/>
                <a:gd name="T14" fmla="*/ 61 w 61"/>
                <a:gd name="T15" fmla="*/ 18 h 78"/>
                <a:gd name="T16" fmla="*/ 60 w 61"/>
                <a:gd name="T17" fmla="*/ 17 h 78"/>
                <a:gd name="T18" fmla="*/ 60 w 61"/>
                <a:gd name="T19" fmla="*/ 14 h 78"/>
                <a:gd name="T20" fmla="*/ 29 w 61"/>
                <a:gd name="T21" fmla="*/ 14 h 78"/>
                <a:gd name="T22" fmla="*/ 37 w 61"/>
                <a:gd name="T23" fmla="*/ 9 h 78"/>
                <a:gd name="T24" fmla="*/ 14 w 61"/>
                <a:gd name="T25" fmla="*/ 40 h 78"/>
                <a:gd name="T26" fmla="*/ 29 w 61"/>
                <a:gd name="T27" fmla="*/ 14 h 78"/>
                <a:gd name="T28" fmla="*/ 13 w 61"/>
                <a:gd name="T29" fmla="*/ 58 h 78"/>
                <a:gd name="T30" fmla="*/ 7 w 61"/>
                <a:gd name="T31" fmla="*/ 47 h 78"/>
                <a:gd name="T32" fmla="*/ 7 w 61"/>
                <a:gd name="T33" fmla="*/ 47 h 78"/>
                <a:gd name="T34" fmla="*/ 7 w 61"/>
                <a:gd name="T35" fmla="*/ 47 h 78"/>
                <a:gd name="T36" fmla="*/ 10 w 61"/>
                <a:gd name="T37" fmla="*/ 49 h 78"/>
                <a:gd name="T38" fmla="*/ 22 w 61"/>
                <a:gd name="T39" fmla="*/ 36 h 78"/>
                <a:gd name="T40" fmla="*/ 13 w 61"/>
                <a:gd name="T41" fmla="*/ 50 h 78"/>
                <a:gd name="T42" fmla="*/ 17 w 61"/>
                <a:gd name="T43" fmla="*/ 52 h 78"/>
                <a:gd name="T44" fmla="*/ 38 w 61"/>
                <a:gd name="T45" fmla="*/ 19 h 78"/>
                <a:gd name="T46" fmla="*/ 42 w 61"/>
                <a:gd name="T47" fmla="*/ 14 h 78"/>
                <a:gd name="T48" fmla="*/ 26 w 61"/>
                <a:gd name="T49" fmla="*/ 40 h 78"/>
                <a:gd name="T50" fmla="*/ 29 w 61"/>
                <a:gd name="T51" fmla="*/ 43 h 78"/>
                <a:gd name="T52" fmla="*/ 30 w 61"/>
                <a:gd name="T53" fmla="*/ 42 h 78"/>
                <a:gd name="T54" fmla="*/ 30 w 61"/>
                <a:gd name="T55" fmla="*/ 42 h 78"/>
                <a:gd name="T56" fmla="*/ 30 w 61"/>
                <a:gd name="T57" fmla="*/ 42 h 78"/>
                <a:gd name="T58" fmla="*/ 47 w 61"/>
                <a:gd name="T59" fmla="*/ 21 h 78"/>
                <a:gd name="T60" fmla="*/ 45 w 61"/>
                <a:gd name="T61" fmla="*/ 25 h 78"/>
                <a:gd name="T62" fmla="*/ 44 w 61"/>
                <a:gd name="T63" fmla="*/ 27 h 78"/>
                <a:gd name="T64" fmla="*/ 45 w 61"/>
                <a:gd name="T65" fmla="*/ 28 h 78"/>
                <a:gd name="T66" fmla="*/ 40 w 61"/>
                <a:gd name="T67" fmla="*/ 34 h 78"/>
                <a:gd name="T68" fmla="*/ 13 w 61"/>
                <a:gd name="T69" fmla="*/ 58 h 78"/>
                <a:gd name="T70" fmla="*/ 52 w 61"/>
                <a:gd name="T71" fmla="*/ 20 h 78"/>
                <a:gd name="T72" fmla="*/ 54 w 61"/>
                <a:gd name="T73" fmla="*/ 14 h 78"/>
                <a:gd name="T74" fmla="*/ 51 w 61"/>
                <a:gd name="T75" fmla="*/ 12 h 78"/>
                <a:gd name="T76" fmla="*/ 45 w 61"/>
                <a:gd name="T77" fmla="*/ 17 h 78"/>
                <a:gd name="T78" fmla="*/ 48 w 61"/>
                <a:gd name="T79" fmla="*/ 10 h 78"/>
                <a:gd name="T80" fmla="*/ 47 w 61"/>
                <a:gd name="T81" fmla="*/ 7 h 78"/>
                <a:gd name="T82" fmla="*/ 57 w 61"/>
                <a:gd name="T83" fmla="*/ 15 h 78"/>
                <a:gd name="T84" fmla="*/ 52 w 61"/>
                <a:gd name="T85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78">
                  <a:moveTo>
                    <a:pt x="60" y="14"/>
                  </a:moveTo>
                  <a:cubicBezTo>
                    <a:pt x="54" y="0"/>
                    <a:pt x="39" y="4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7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1" y="22"/>
                    <a:pt x="0" y="38"/>
                    <a:pt x="5" y="56"/>
                  </a:cubicBezTo>
                  <a:cubicBezTo>
                    <a:pt x="11" y="78"/>
                    <a:pt x="48" y="28"/>
                    <a:pt x="59" y="18"/>
                  </a:cubicBezTo>
                  <a:cubicBezTo>
                    <a:pt x="59" y="20"/>
                    <a:pt x="61" y="19"/>
                    <a:pt x="61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1" y="16"/>
                    <a:pt x="61" y="14"/>
                    <a:pt x="60" y="14"/>
                  </a:cubicBezTo>
                  <a:close/>
                  <a:moveTo>
                    <a:pt x="29" y="14"/>
                  </a:moveTo>
                  <a:cubicBezTo>
                    <a:pt x="31" y="12"/>
                    <a:pt x="34" y="11"/>
                    <a:pt x="37" y="9"/>
                  </a:cubicBezTo>
                  <a:cubicBezTo>
                    <a:pt x="29" y="19"/>
                    <a:pt x="23" y="31"/>
                    <a:pt x="14" y="40"/>
                  </a:cubicBezTo>
                  <a:cubicBezTo>
                    <a:pt x="19" y="31"/>
                    <a:pt x="24" y="22"/>
                    <a:pt x="29" y="14"/>
                  </a:cubicBezTo>
                  <a:close/>
                  <a:moveTo>
                    <a:pt x="13" y="58"/>
                  </a:moveTo>
                  <a:cubicBezTo>
                    <a:pt x="7" y="60"/>
                    <a:pt x="7" y="52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9"/>
                    <a:pt x="9" y="50"/>
                    <a:pt x="10" y="49"/>
                  </a:cubicBezTo>
                  <a:cubicBezTo>
                    <a:pt x="15" y="45"/>
                    <a:pt x="19" y="41"/>
                    <a:pt x="22" y="36"/>
                  </a:cubicBezTo>
                  <a:cubicBezTo>
                    <a:pt x="20" y="41"/>
                    <a:pt x="17" y="46"/>
                    <a:pt x="13" y="50"/>
                  </a:cubicBezTo>
                  <a:cubicBezTo>
                    <a:pt x="12" y="52"/>
                    <a:pt x="15" y="54"/>
                    <a:pt x="17" y="52"/>
                  </a:cubicBezTo>
                  <a:cubicBezTo>
                    <a:pt x="25" y="41"/>
                    <a:pt x="33" y="31"/>
                    <a:pt x="38" y="19"/>
                  </a:cubicBezTo>
                  <a:cubicBezTo>
                    <a:pt x="39" y="17"/>
                    <a:pt x="41" y="16"/>
                    <a:pt x="42" y="14"/>
                  </a:cubicBezTo>
                  <a:cubicBezTo>
                    <a:pt x="39" y="24"/>
                    <a:pt x="32" y="32"/>
                    <a:pt x="26" y="40"/>
                  </a:cubicBezTo>
                  <a:cubicBezTo>
                    <a:pt x="25" y="42"/>
                    <a:pt x="28" y="44"/>
                    <a:pt x="29" y="43"/>
                  </a:cubicBezTo>
                  <a:cubicBezTo>
                    <a:pt x="30" y="43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5"/>
                    <a:pt x="41" y="27"/>
                    <a:pt x="47" y="21"/>
                  </a:cubicBezTo>
                  <a:cubicBezTo>
                    <a:pt x="46" y="22"/>
                    <a:pt x="46" y="24"/>
                    <a:pt x="45" y="25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4" y="28"/>
                    <a:pt x="45" y="28"/>
                    <a:pt x="45" y="28"/>
                  </a:cubicBezTo>
                  <a:cubicBezTo>
                    <a:pt x="43" y="30"/>
                    <a:pt x="42" y="32"/>
                    <a:pt x="40" y="34"/>
                  </a:cubicBezTo>
                  <a:cubicBezTo>
                    <a:pt x="33" y="42"/>
                    <a:pt x="24" y="54"/>
                    <a:pt x="13" y="58"/>
                  </a:cubicBezTo>
                  <a:close/>
                  <a:moveTo>
                    <a:pt x="52" y="20"/>
                  </a:moveTo>
                  <a:cubicBezTo>
                    <a:pt x="53" y="18"/>
                    <a:pt x="54" y="16"/>
                    <a:pt x="54" y="14"/>
                  </a:cubicBezTo>
                  <a:cubicBezTo>
                    <a:pt x="55" y="13"/>
                    <a:pt x="53" y="11"/>
                    <a:pt x="51" y="12"/>
                  </a:cubicBezTo>
                  <a:cubicBezTo>
                    <a:pt x="49" y="14"/>
                    <a:pt x="47" y="16"/>
                    <a:pt x="45" y="17"/>
                  </a:cubicBezTo>
                  <a:cubicBezTo>
                    <a:pt x="46" y="15"/>
                    <a:pt x="47" y="12"/>
                    <a:pt x="48" y="10"/>
                  </a:cubicBezTo>
                  <a:cubicBezTo>
                    <a:pt x="48" y="9"/>
                    <a:pt x="47" y="8"/>
                    <a:pt x="47" y="7"/>
                  </a:cubicBezTo>
                  <a:cubicBezTo>
                    <a:pt x="51" y="7"/>
                    <a:pt x="55" y="10"/>
                    <a:pt x="57" y="15"/>
                  </a:cubicBezTo>
                  <a:cubicBezTo>
                    <a:pt x="56" y="17"/>
                    <a:pt x="54" y="18"/>
                    <a:pt x="5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1" name="Freeform 102"/>
            <p:cNvSpPr>
              <a:spLocks noEditPoints="1"/>
            </p:cNvSpPr>
            <p:nvPr/>
          </p:nvSpPr>
          <p:spPr bwMode="auto">
            <a:xfrm>
              <a:off x="7335838" y="4600575"/>
              <a:ext cx="93663" cy="107950"/>
            </a:xfrm>
            <a:custGeom>
              <a:avLst/>
              <a:gdLst>
                <a:gd name="T0" fmla="*/ 37 w 38"/>
                <a:gd name="T1" fmla="*/ 18 h 44"/>
                <a:gd name="T2" fmla="*/ 21 w 38"/>
                <a:gd name="T3" fmla="*/ 1 h 44"/>
                <a:gd name="T4" fmla="*/ 15 w 38"/>
                <a:gd name="T5" fmla="*/ 2 h 44"/>
                <a:gd name="T6" fmla="*/ 13 w 38"/>
                <a:gd name="T7" fmla="*/ 2 h 44"/>
                <a:gd name="T8" fmla="*/ 12 w 38"/>
                <a:gd name="T9" fmla="*/ 3 h 44"/>
                <a:gd name="T10" fmla="*/ 2 w 38"/>
                <a:gd name="T11" fmla="*/ 13 h 44"/>
                <a:gd name="T12" fmla="*/ 2 w 38"/>
                <a:gd name="T13" fmla="*/ 12 h 44"/>
                <a:gd name="T14" fmla="*/ 0 w 38"/>
                <a:gd name="T15" fmla="*/ 12 h 44"/>
                <a:gd name="T16" fmla="*/ 0 w 38"/>
                <a:gd name="T17" fmla="*/ 17 h 44"/>
                <a:gd name="T18" fmla="*/ 0 w 38"/>
                <a:gd name="T19" fmla="*/ 19 h 44"/>
                <a:gd name="T20" fmla="*/ 1 w 38"/>
                <a:gd name="T21" fmla="*/ 20 h 44"/>
                <a:gd name="T22" fmla="*/ 2 w 38"/>
                <a:gd name="T23" fmla="*/ 23 h 44"/>
                <a:gd name="T24" fmla="*/ 1 w 38"/>
                <a:gd name="T25" fmla="*/ 24 h 44"/>
                <a:gd name="T26" fmla="*/ 3 w 38"/>
                <a:gd name="T27" fmla="*/ 27 h 44"/>
                <a:gd name="T28" fmla="*/ 21 w 38"/>
                <a:gd name="T29" fmla="*/ 43 h 44"/>
                <a:gd name="T30" fmla="*/ 33 w 38"/>
                <a:gd name="T31" fmla="*/ 33 h 44"/>
                <a:gd name="T32" fmla="*/ 37 w 38"/>
                <a:gd name="T33" fmla="*/ 18 h 44"/>
                <a:gd name="T34" fmla="*/ 19 w 38"/>
                <a:gd name="T35" fmla="*/ 4 h 44"/>
                <a:gd name="T36" fmla="*/ 30 w 38"/>
                <a:gd name="T37" fmla="*/ 10 h 44"/>
                <a:gd name="T38" fmla="*/ 29 w 38"/>
                <a:gd name="T39" fmla="*/ 11 h 44"/>
                <a:gd name="T40" fmla="*/ 23 w 38"/>
                <a:gd name="T41" fmla="*/ 19 h 44"/>
                <a:gd name="T42" fmla="*/ 26 w 38"/>
                <a:gd name="T43" fmla="*/ 10 h 44"/>
                <a:gd name="T44" fmla="*/ 22 w 38"/>
                <a:gd name="T45" fmla="*/ 8 h 44"/>
                <a:gd name="T46" fmla="*/ 16 w 38"/>
                <a:gd name="T47" fmla="*/ 18 h 44"/>
                <a:gd name="T48" fmla="*/ 18 w 38"/>
                <a:gd name="T49" fmla="*/ 4 h 44"/>
                <a:gd name="T50" fmla="*/ 19 w 38"/>
                <a:gd name="T51" fmla="*/ 4 h 44"/>
                <a:gd name="T52" fmla="*/ 7 w 38"/>
                <a:gd name="T53" fmla="*/ 29 h 44"/>
                <a:gd name="T54" fmla="*/ 5 w 38"/>
                <a:gd name="T55" fmla="*/ 26 h 44"/>
                <a:gd name="T56" fmla="*/ 6 w 38"/>
                <a:gd name="T57" fmla="*/ 26 h 44"/>
                <a:gd name="T58" fmla="*/ 7 w 38"/>
                <a:gd name="T59" fmla="*/ 23 h 44"/>
                <a:gd name="T60" fmla="*/ 13 w 38"/>
                <a:gd name="T61" fmla="*/ 14 h 44"/>
                <a:gd name="T62" fmla="*/ 9 w 38"/>
                <a:gd name="T63" fmla="*/ 32 h 44"/>
                <a:gd name="T64" fmla="*/ 7 w 38"/>
                <a:gd name="T65" fmla="*/ 29 h 44"/>
                <a:gd name="T66" fmla="*/ 22 w 38"/>
                <a:gd name="T67" fmla="*/ 39 h 44"/>
                <a:gd name="T68" fmla="*/ 12 w 38"/>
                <a:gd name="T69" fmla="*/ 35 h 44"/>
                <a:gd name="T70" fmla="*/ 13 w 38"/>
                <a:gd name="T71" fmla="*/ 34 h 44"/>
                <a:gd name="T72" fmla="*/ 19 w 38"/>
                <a:gd name="T73" fmla="*/ 21 h 44"/>
                <a:gd name="T74" fmla="*/ 14 w 38"/>
                <a:gd name="T75" fmla="*/ 34 h 44"/>
                <a:gd name="T76" fmla="*/ 18 w 38"/>
                <a:gd name="T77" fmla="*/ 36 h 44"/>
                <a:gd name="T78" fmla="*/ 26 w 38"/>
                <a:gd name="T79" fmla="*/ 23 h 44"/>
                <a:gd name="T80" fmla="*/ 22 w 38"/>
                <a:gd name="T81" fmla="*/ 34 h 44"/>
                <a:gd name="T82" fmla="*/ 26 w 38"/>
                <a:gd name="T83" fmla="*/ 36 h 44"/>
                <a:gd name="T84" fmla="*/ 27 w 38"/>
                <a:gd name="T85" fmla="*/ 34 h 44"/>
                <a:gd name="T86" fmla="*/ 27 w 38"/>
                <a:gd name="T87" fmla="*/ 35 h 44"/>
                <a:gd name="T88" fmla="*/ 22 w 38"/>
                <a:gd name="T8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44">
                  <a:moveTo>
                    <a:pt x="37" y="18"/>
                  </a:moveTo>
                  <a:cubicBezTo>
                    <a:pt x="36" y="10"/>
                    <a:pt x="30" y="3"/>
                    <a:pt x="21" y="1"/>
                  </a:cubicBezTo>
                  <a:cubicBezTo>
                    <a:pt x="19" y="1"/>
                    <a:pt x="17" y="1"/>
                    <a:pt x="15" y="2"/>
                  </a:cubicBezTo>
                  <a:cubicBezTo>
                    <a:pt x="15" y="1"/>
                    <a:pt x="14" y="0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8" y="5"/>
                    <a:pt x="5" y="8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0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" y="21"/>
                    <a:pt x="2" y="22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6"/>
                    <a:pt x="2" y="27"/>
                    <a:pt x="3" y="27"/>
                  </a:cubicBezTo>
                  <a:cubicBezTo>
                    <a:pt x="7" y="34"/>
                    <a:pt x="13" y="40"/>
                    <a:pt x="21" y="43"/>
                  </a:cubicBezTo>
                  <a:cubicBezTo>
                    <a:pt x="24" y="44"/>
                    <a:pt x="32" y="35"/>
                    <a:pt x="33" y="33"/>
                  </a:cubicBezTo>
                  <a:cubicBezTo>
                    <a:pt x="36" y="29"/>
                    <a:pt x="38" y="23"/>
                    <a:pt x="37" y="18"/>
                  </a:cubicBezTo>
                  <a:close/>
                  <a:moveTo>
                    <a:pt x="19" y="4"/>
                  </a:moveTo>
                  <a:cubicBezTo>
                    <a:pt x="24" y="4"/>
                    <a:pt x="28" y="7"/>
                    <a:pt x="30" y="10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7" y="14"/>
                    <a:pt x="25" y="17"/>
                    <a:pt x="23" y="19"/>
                  </a:cubicBezTo>
                  <a:cubicBezTo>
                    <a:pt x="24" y="16"/>
                    <a:pt x="25" y="13"/>
                    <a:pt x="26" y="10"/>
                  </a:cubicBezTo>
                  <a:cubicBezTo>
                    <a:pt x="26" y="7"/>
                    <a:pt x="24" y="6"/>
                    <a:pt x="22" y="8"/>
                  </a:cubicBezTo>
                  <a:cubicBezTo>
                    <a:pt x="20" y="11"/>
                    <a:pt x="18" y="15"/>
                    <a:pt x="16" y="18"/>
                  </a:cubicBezTo>
                  <a:cubicBezTo>
                    <a:pt x="17" y="14"/>
                    <a:pt x="18" y="9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lose/>
                  <a:moveTo>
                    <a:pt x="7" y="29"/>
                  </a:moveTo>
                  <a:cubicBezTo>
                    <a:pt x="6" y="28"/>
                    <a:pt x="6" y="27"/>
                    <a:pt x="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4"/>
                    <a:pt x="7" y="23"/>
                  </a:cubicBezTo>
                  <a:cubicBezTo>
                    <a:pt x="9" y="20"/>
                    <a:pt x="11" y="17"/>
                    <a:pt x="13" y="14"/>
                  </a:cubicBezTo>
                  <a:cubicBezTo>
                    <a:pt x="12" y="20"/>
                    <a:pt x="11" y="26"/>
                    <a:pt x="9" y="32"/>
                  </a:cubicBezTo>
                  <a:cubicBezTo>
                    <a:pt x="8" y="31"/>
                    <a:pt x="7" y="30"/>
                    <a:pt x="7" y="29"/>
                  </a:cubicBezTo>
                  <a:close/>
                  <a:moveTo>
                    <a:pt x="22" y="39"/>
                  </a:moveTo>
                  <a:cubicBezTo>
                    <a:pt x="20" y="41"/>
                    <a:pt x="16" y="38"/>
                    <a:pt x="12" y="35"/>
                  </a:cubicBezTo>
                  <a:cubicBezTo>
                    <a:pt x="12" y="35"/>
                    <a:pt x="13" y="34"/>
                    <a:pt x="13" y="34"/>
                  </a:cubicBezTo>
                  <a:cubicBezTo>
                    <a:pt x="15" y="30"/>
                    <a:pt x="17" y="25"/>
                    <a:pt x="19" y="21"/>
                  </a:cubicBezTo>
                  <a:cubicBezTo>
                    <a:pt x="17" y="26"/>
                    <a:pt x="16" y="30"/>
                    <a:pt x="14" y="34"/>
                  </a:cubicBezTo>
                  <a:cubicBezTo>
                    <a:pt x="13" y="36"/>
                    <a:pt x="17" y="38"/>
                    <a:pt x="18" y="36"/>
                  </a:cubicBezTo>
                  <a:cubicBezTo>
                    <a:pt x="20" y="31"/>
                    <a:pt x="23" y="27"/>
                    <a:pt x="26" y="23"/>
                  </a:cubicBezTo>
                  <a:cubicBezTo>
                    <a:pt x="25" y="27"/>
                    <a:pt x="24" y="30"/>
                    <a:pt x="22" y="34"/>
                  </a:cubicBezTo>
                  <a:cubicBezTo>
                    <a:pt x="21" y="36"/>
                    <a:pt x="25" y="38"/>
                    <a:pt x="26" y="36"/>
                  </a:cubicBezTo>
                  <a:cubicBezTo>
                    <a:pt x="26" y="35"/>
                    <a:pt x="27" y="34"/>
                    <a:pt x="27" y="34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26" y="36"/>
                    <a:pt x="24" y="38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2" name="Freeform 103"/>
            <p:cNvSpPr>
              <a:spLocks noEditPoints="1"/>
            </p:cNvSpPr>
            <p:nvPr/>
          </p:nvSpPr>
          <p:spPr bwMode="auto">
            <a:xfrm>
              <a:off x="7035800" y="4637088"/>
              <a:ext cx="258763" cy="236537"/>
            </a:xfrm>
            <a:custGeom>
              <a:avLst/>
              <a:gdLst>
                <a:gd name="T0" fmla="*/ 83 w 105"/>
                <a:gd name="T1" fmla="*/ 0 h 96"/>
                <a:gd name="T2" fmla="*/ 50 w 105"/>
                <a:gd name="T3" fmla="*/ 19 h 96"/>
                <a:gd name="T4" fmla="*/ 16 w 105"/>
                <a:gd name="T5" fmla="*/ 37 h 96"/>
                <a:gd name="T6" fmla="*/ 14 w 105"/>
                <a:gd name="T7" fmla="*/ 35 h 96"/>
                <a:gd name="T8" fmla="*/ 1 w 105"/>
                <a:gd name="T9" fmla="*/ 46 h 96"/>
                <a:gd name="T10" fmla="*/ 6 w 105"/>
                <a:gd name="T11" fmla="*/ 52 h 96"/>
                <a:gd name="T12" fmla="*/ 8 w 105"/>
                <a:gd name="T13" fmla="*/ 54 h 96"/>
                <a:gd name="T14" fmla="*/ 10 w 105"/>
                <a:gd name="T15" fmla="*/ 57 h 96"/>
                <a:gd name="T16" fmla="*/ 16 w 105"/>
                <a:gd name="T17" fmla="*/ 65 h 96"/>
                <a:gd name="T18" fmla="*/ 42 w 105"/>
                <a:gd name="T19" fmla="*/ 92 h 96"/>
                <a:gd name="T20" fmla="*/ 46 w 105"/>
                <a:gd name="T21" fmla="*/ 94 h 96"/>
                <a:gd name="T22" fmla="*/ 46 w 105"/>
                <a:gd name="T23" fmla="*/ 94 h 96"/>
                <a:gd name="T24" fmla="*/ 54 w 105"/>
                <a:gd name="T25" fmla="*/ 92 h 96"/>
                <a:gd name="T26" fmla="*/ 72 w 105"/>
                <a:gd name="T27" fmla="*/ 87 h 96"/>
                <a:gd name="T28" fmla="*/ 97 w 105"/>
                <a:gd name="T29" fmla="*/ 33 h 96"/>
                <a:gd name="T30" fmla="*/ 55 w 105"/>
                <a:gd name="T31" fmla="*/ 18 h 96"/>
                <a:gd name="T32" fmla="*/ 71 w 105"/>
                <a:gd name="T33" fmla="*/ 8 h 96"/>
                <a:gd name="T34" fmla="*/ 57 w 105"/>
                <a:gd name="T35" fmla="*/ 29 h 96"/>
                <a:gd name="T36" fmla="*/ 69 w 105"/>
                <a:gd name="T37" fmla="*/ 20 h 96"/>
                <a:gd name="T38" fmla="*/ 57 w 105"/>
                <a:gd name="T39" fmla="*/ 38 h 96"/>
                <a:gd name="T40" fmla="*/ 53 w 105"/>
                <a:gd name="T41" fmla="*/ 47 h 96"/>
                <a:gd name="T42" fmla="*/ 55 w 105"/>
                <a:gd name="T43" fmla="*/ 18 h 96"/>
                <a:gd name="T44" fmla="*/ 53 w 105"/>
                <a:gd name="T45" fmla="*/ 50 h 96"/>
                <a:gd name="T46" fmla="*/ 54 w 105"/>
                <a:gd name="T47" fmla="*/ 48 h 96"/>
                <a:gd name="T48" fmla="*/ 64 w 105"/>
                <a:gd name="T49" fmla="*/ 37 h 96"/>
                <a:gd name="T50" fmla="*/ 38 w 105"/>
                <a:gd name="T51" fmla="*/ 74 h 96"/>
                <a:gd name="T52" fmla="*/ 48 w 105"/>
                <a:gd name="T53" fmla="*/ 51 h 96"/>
                <a:gd name="T54" fmla="*/ 33 w 105"/>
                <a:gd name="T55" fmla="*/ 41 h 96"/>
                <a:gd name="T56" fmla="*/ 46 w 105"/>
                <a:gd name="T57" fmla="*/ 49 h 96"/>
                <a:gd name="T58" fmla="*/ 28 w 105"/>
                <a:gd name="T59" fmla="*/ 64 h 96"/>
                <a:gd name="T60" fmla="*/ 33 w 105"/>
                <a:gd name="T61" fmla="*/ 48 h 96"/>
                <a:gd name="T62" fmla="*/ 20 w 105"/>
                <a:gd name="T63" fmla="*/ 57 h 96"/>
                <a:gd name="T64" fmla="*/ 18 w 105"/>
                <a:gd name="T65" fmla="*/ 43 h 96"/>
                <a:gd name="T66" fmla="*/ 16 w 105"/>
                <a:gd name="T67" fmla="*/ 40 h 96"/>
                <a:gd name="T68" fmla="*/ 26 w 105"/>
                <a:gd name="T69" fmla="*/ 55 h 96"/>
                <a:gd name="T70" fmla="*/ 19 w 105"/>
                <a:gd name="T71" fmla="*/ 63 h 96"/>
                <a:gd name="T72" fmla="*/ 26 w 105"/>
                <a:gd name="T73" fmla="*/ 73 h 96"/>
                <a:gd name="T74" fmla="*/ 42 w 105"/>
                <a:gd name="T75" fmla="*/ 56 h 96"/>
                <a:gd name="T76" fmla="*/ 33 w 105"/>
                <a:gd name="T77" fmla="*/ 81 h 96"/>
                <a:gd name="T78" fmla="*/ 33 w 105"/>
                <a:gd name="T79" fmla="*/ 82 h 96"/>
                <a:gd name="T80" fmla="*/ 39 w 105"/>
                <a:gd name="T81" fmla="*/ 86 h 96"/>
                <a:gd name="T82" fmla="*/ 60 w 105"/>
                <a:gd name="T83" fmla="*/ 54 h 96"/>
                <a:gd name="T84" fmla="*/ 83 w 105"/>
                <a:gd name="T85" fmla="*/ 27 h 96"/>
                <a:gd name="T86" fmla="*/ 45 w 105"/>
                <a:gd name="T87" fmla="*/ 88 h 96"/>
                <a:gd name="T88" fmla="*/ 71 w 105"/>
                <a:gd name="T89" fmla="*/ 79 h 96"/>
                <a:gd name="T90" fmla="*/ 77 w 105"/>
                <a:gd name="T91" fmla="*/ 63 h 96"/>
                <a:gd name="T92" fmla="*/ 96 w 105"/>
                <a:gd name="T93" fmla="*/ 13 h 96"/>
                <a:gd name="T94" fmla="*/ 80 w 105"/>
                <a:gd name="T95" fmla="*/ 68 h 96"/>
                <a:gd name="T96" fmla="*/ 81 w 105"/>
                <a:gd name="T97" fmla="*/ 52 h 96"/>
                <a:gd name="T98" fmla="*/ 88 w 105"/>
                <a:gd name="T99" fmla="*/ 35 h 96"/>
                <a:gd name="T100" fmla="*/ 96 w 105"/>
                <a:gd name="T101" fmla="*/ 11 h 96"/>
                <a:gd name="T102" fmla="*/ 77 w 105"/>
                <a:gd name="T103" fmla="*/ 28 h 96"/>
                <a:gd name="T104" fmla="*/ 85 w 105"/>
                <a:gd name="T105" fmla="*/ 11 h 96"/>
                <a:gd name="T106" fmla="*/ 85 w 105"/>
                <a:gd name="T10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" h="96">
                  <a:moveTo>
                    <a:pt x="84" y="0"/>
                  </a:moveTo>
                  <a:cubicBezTo>
                    <a:pt x="84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0"/>
                    <a:pt x="58" y="9"/>
                    <a:pt x="50" y="19"/>
                  </a:cubicBezTo>
                  <a:cubicBezTo>
                    <a:pt x="45" y="25"/>
                    <a:pt x="45" y="35"/>
                    <a:pt x="45" y="43"/>
                  </a:cubicBezTo>
                  <a:cubicBezTo>
                    <a:pt x="36" y="39"/>
                    <a:pt x="26" y="36"/>
                    <a:pt x="16" y="37"/>
                  </a:cubicBezTo>
                  <a:cubicBezTo>
                    <a:pt x="16" y="37"/>
                    <a:pt x="16" y="37"/>
                    <a:pt x="16" y="36"/>
                  </a:cubicBezTo>
                  <a:cubicBezTo>
                    <a:pt x="17" y="35"/>
                    <a:pt x="15" y="34"/>
                    <a:pt x="14" y="35"/>
                  </a:cubicBezTo>
                  <a:cubicBezTo>
                    <a:pt x="12" y="37"/>
                    <a:pt x="10" y="38"/>
                    <a:pt x="9" y="40"/>
                  </a:cubicBezTo>
                  <a:cubicBezTo>
                    <a:pt x="6" y="41"/>
                    <a:pt x="3" y="43"/>
                    <a:pt x="1" y="46"/>
                  </a:cubicBezTo>
                  <a:cubicBezTo>
                    <a:pt x="0" y="46"/>
                    <a:pt x="0" y="48"/>
                    <a:pt x="1" y="48"/>
                  </a:cubicBezTo>
                  <a:cubicBezTo>
                    <a:pt x="3" y="49"/>
                    <a:pt x="4" y="51"/>
                    <a:pt x="6" y="52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5"/>
                    <a:pt x="7" y="55"/>
                    <a:pt x="8" y="54"/>
                  </a:cubicBezTo>
                  <a:cubicBezTo>
                    <a:pt x="8" y="55"/>
                    <a:pt x="8" y="55"/>
                    <a:pt x="9" y="55"/>
                  </a:cubicBezTo>
                  <a:cubicBezTo>
                    <a:pt x="8" y="56"/>
                    <a:pt x="9" y="57"/>
                    <a:pt x="10" y="57"/>
                  </a:cubicBezTo>
                  <a:cubicBezTo>
                    <a:pt x="12" y="59"/>
                    <a:pt x="13" y="61"/>
                    <a:pt x="15" y="64"/>
                  </a:cubicBezTo>
                  <a:cubicBezTo>
                    <a:pt x="15" y="64"/>
                    <a:pt x="15" y="65"/>
                    <a:pt x="16" y="65"/>
                  </a:cubicBezTo>
                  <a:cubicBezTo>
                    <a:pt x="24" y="76"/>
                    <a:pt x="31" y="88"/>
                    <a:pt x="43" y="91"/>
                  </a:cubicBezTo>
                  <a:cubicBezTo>
                    <a:pt x="43" y="91"/>
                    <a:pt x="43" y="92"/>
                    <a:pt x="42" y="92"/>
                  </a:cubicBezTo>
                  <a:cubicBezTo>
                    <a:pt x="41" y="94"/>
                    <a:pt x="44" y="96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3"/>
                    <a:pt x="47" y="93"/>
                    <a:pt x="47" y="92"/>
                  </a:cubicBezTo>
                  <a:cubicBezTo>
                    <a:pt x="49" y="92"/>
                    <a:pt x="51" y="92"/>
                    <a:pt x="54" y="92"/>
                  </a:cubicBezTo>
                  <a:cubicBezTo>
                    <a:pt x="59" y="91"/>
                    <a:pt x="64" y="89"/>
                    <a:pt x="68" y="86"/>
                  </a:cubicBezTo>
                  <a:cubicBezTo>
                    <a:pt x="68" y="88"/>
                    <a:pt x="71" y="89"/>
                    <a:pt x="72" y="87"/>
                  </a:cubicBezTo>
                  <a:cubicBezTo>
                    <a:pt x="73" y="85"/>
                    <a:pt x="74" y="82"/>
                    <a:pt x="75" y="80"/>
                  </a:cubicBezTo>
                  <a:cubicBezTo>
                    <a:pt x="87" y="68"/>
                    <a:pt x="94" y="48"/>
                    <a:pt x="97" y="33"/>
                  </a:cubicBezTo>
                  <a:cubicBezTo>
                    <a:pt x="101" y="15"/>
                    <a:pt x="105" y="2"/>
                    <a:pt x="84" y="0"/>
                  </a:cubicBezTo>
                  <a:close/>
                  <a:moveTo>
                    <a:pt x="55" y="18"/>
                  </a:moveTo>
                  <a:cubicBezTo>
                    <a:pt x="57" y="15"/>
                    <a:pt x="65" y="10"/>
                    <a:pt x="74" y="6"/>
                  </a:cubicBezTo>
                  <a:cubicBezTo>
                    <a:pt x="73" y="7"/>
                    <a:pt x="72" y="8"/>
                    <a:pt x="71" y="8"/>
                  </a:cubicBezTo>
                  <a:cubicBezTo>
                    <a:pt x="64" y="13"/>
                    <a:pt x="59" y="19"/>
                    <a:pt x="54" y="27"/>
                  </a:cubicBezTo>
                  <a:cubicBezTo>
                    <a:pt x="53" y="29"/>
                    <a:pt x="55" y="31"/>
                    <a:pt x="57" y="29"/>
                  </a:cubicBezTo>
                  <a:cubicBezTo>
                    <a:pt x="63" y="22"/>
                    <a:pt x="69" y="15"/>
                    <a:pt x="76" y="9"/>
                  </a:cubicBezTo>
                  <a:cubicBezTo>
                    <a:pt x="75" y="12"/>
                    <a:pt x="71" y="18"/>
                    <a:pt x="69" y="20"/>
                  </a:cubicBezTo>
                  <a:cubicBezTo>
                    <a:pt x="66" y="26"/>
                    <a:pt x="62" y="31"/>
                    <a:pt x="58" y="36"/>
                  </a:cubicBezTo>
                  <a:cubicBezTo>
                    <a:pt x="57" y="37"/>
                    <a:pt x="57" y="38"/>
                    <a:pt x="57" y="38"/>
                  </a:cubicBezTo>
                  <a:cubicBezTo>
                    <a:pt x="55" y="41"/>
                    <a:pt x="54" y="43"/>
                    <a:pt x="52" y="45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1" y="46"/>
                    <a:pt x="49" y="45"/>
                    <a:pt x="48" y="44"/>
                  </a:cubicBezTo>
                  <a:cubicBezTo>
                    <a:pt x="48" y="35"/>
                    <a:pt x="49" y="25"/>
                    <a:pt x="55" y="18"/>
                  </a:cubicBezTo>
                  <a:close/>
                  <a:moveTo>
                    <a:pt x="48" y="48"/>
                  </a:moveTo>
                  <a:cubicBezTo>
                    <a:pt x="49" y="49"/>
                    <a:pt x="51" y="50"/>
                    <a:pt x="53" y="50"/>
                  </a:cubicBezTo>
                  <a:cubicBezTo>
                    <a:pt x="54" y="51"/>
                    <a:pt x="56" y="49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7"/>
                  </a:cubicBezTo>
                  <a:cubicBezTo>
                    <a:pt x="58" y="44"/>
                    <a:pt x="61" y="40"/>
                    <a:pt x="64" y="37"/>
                  </a:cubicBezTo>
                  <a:cubicBezTo>
                    <a:pt x="60" y="42"/>
                    <a:pt x="57" y="48"/>
                    <a:pt x="53" y="53"/>
                  </a:cubicBezTo>
                  <a:cubicBezTo>
                    <a:pt x="48" y="60"/>
                    <a:pt x="40" y="69"/>
                    <a:pt x="38" y="74"/>
                  </a:cubicBezTo>
                  <a:cubicBezTo>
                    <a:pt x="41" y="67"/>
                    <a:pt x="44" y="60"/>
                    <a:pt x="47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50"/>
                    <a:pt x="48" y="49"/>
                    <a:pt x="48" y="48"/>
                  </a:cubicBezTo>
                  <a:close/>
                  <a:moveTo>
                    <a:pt x="33" y="41"/>
                  </a:moveTo>
                  <a:cubicBezTo>
                    <a:pt x="37" y="43"/>
                    <a:pt x="41" y="45"/>
                    <a:pt x="46" y="47"/>
                  </a:cubicBezTo>
                  <a:cubicBezTo>
                    <a:pt x="46" y="47"/>
                    <a:pt x="46" y="48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38" y="53"/>
                    <a:pt x="33" y="59"/>
                    <a:pt x="28" y="64"/>
                  </a:cubicBezTo>
                  <a:cubicBezTo>
                    <a:pt x="28" y="64"/>
                    <a:pt x="29" y="63"/>
                    <a:pt x="29" y="63"/>
                  </a:cubicBezTo>
                  <a:cubicBezTo>
                    <a:pt x="30" y="58"/>
                    <a:pt x="31" y="53"/>
                    <a:pt x="33" y="48"/>
                  </a:cubicBezTo>
                  <a:cubicBezTo>
                    <a:pt x="34" y="46"/>
                    <a:pt x="31" y="45"/>
                    <a:pt x="30" y="46"/>
                  </a:cubicBezTo>
                  <a:cubicBezTo>
                    <a:pt x="27" y="50"/>
                    <a:pt x="23" y="53"/>
                    <a:pt x="20" y="57"/>
                  </a:cubicBezTo>
                  <a:cubicBezTo>
                    <a:pt x="20" y="53"/>
                    <a:pt x="21" y="49"/>
                    <a:pt x="22" y="45"/>
                  </a:cubicBezTo>
                  <a:cubicBezTo>
                    <a:pt x="22" y="43"/>
                    <a:pt x="20" y="42"/>
                    <a:pt x="18" y="43"/>
                  </a:cubicBezTo>
                  <a:cubicBezTo>
                    <a:pt x="17" y="44"/>
                    <a:pt x="16" y="44"/>
                    <a:pt x="15" y="45"/>
                  </a:cubicBezTo>
                  <a:cubicBezTo>
                    <a:pt x="15" y="43"/>
                    <a:pt x="16" y="42"/>
                    <a:pt x="16" y="40"/>
                  </a:cubicBezTo>
                  <a:cubicBezTo>
                    <a:pt x="22" y="39"/>
                    <a:pt x="27" y="40"/>
                    <a:pt x="33" y="41"/>
                  </a:cubicBezTo>
                  <a:close/>
                  <a:moveTo>
                    <a:pt x="26" y="55"/>
                  </a:moveTo>
                  <a:cubicBezTo>
                    <a:pt x="25" y="60"/>
                    <a:pt x="24" y="65"/>
                    <a:pt x="23" y="69"/>
                  </a:cubicBezTo>
                  <a:cubicBezTo>
                    <a:pt x="22" y="67"/>
                    <a:pt x="21" y="65"/>
                    <a:pt x="19" y="63"/>
                  </a:cubicBezTo>
                  <a:cubicBezTo>
                    <a:pt x="21" y="60"/>
                    <a:pt x="24" y="57"/>
                    <a:pt x="26" y="55"/>
                  </a:cubicBezTo>
                  <a:close/>
                  <a:moveTo>
                    <a:pt x="2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0" y="69"/>
                    <a:pt x="40" y="61"/>
                    <a:pt x="42" y="56"/>
                  </a:cubicBezTo>
                  <a:cubicBezTo>
                    <a:pt x="39" y="64"/>
                    <a:pt x="35" y="71"/>
                    <a:pt x="33" y="79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3" y="81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0" y="79"/>
                    <a:pt x="28" y="76"/>
                    <a:pt x="26" y="73"/>
                  </a:cubicBezTo>
                  <a:close/>
                  <a:moveTo>
                    <a:pt x="39" y="86"/>
                  </a:moveTo>
                  <a:cubicBezTo>
                    <a:pt x="38" y="86"/>
                    <a:pt x="37" y="85"/>
                    <a:pt x="36" y="84"/>
                  </a:cubicBezTo>
                  <a:cubicBezTo>
                    <a:pt x="44" y="75"/>
                    <a:pt x="52" y="65"/>
                    <a:pt x="60" y="54"/>
                  </a:cubicBezTo>
                  <a:cubicBezTo>
                    <a:pt x="62" y="52"/>
                    <a:pt x="64" y="50"/>
                    <a:pt x="66" y="48"/>
                  </a:cubicBezTo>
                  <a:cubicBezTo>
                    <a:pt x="71" y="41"/>
                    <a:pt x="77" y="34"/>
                    <a:pt x="83" y="27"/>
                  </a:cubicBezTo>
                  <a:cubicBezTo>
                    <a:pt x="86" y="23"/>
                    <a:pt x="93" y="8"/>
                    <a:pt x="90" y="20"/>
                  </a:cubicBezTo>
                  <a:cubicBezTo>
                    <a:pt x="81" y="46"/>
                    <a:pt x="60" y="66"/>
                    <a:pt x="45" y="88"/>
                  </a:cubicBezTo>
                  <a:cubicBezTo>
                    <a:pt x="43" y="88"/>
                    <a:pt x="41" y="87"/>
                    <a:pt x="39" y="86"/>
                  </a:cubicBezTo>
                  <a:close/>
                  <a:moveTo>
                    <a:pt x="71" y="79"/>
                  </a:moveTo>
                  <a:cubicBezTo>
                    <a:pt x="67" y="82"/>
                    <a:pt x="63" y="86"/>
                    <a:pt x="58" y="87"/>
                  </a:cubicBezTo>
                  <a:cubicBezTo>
                    <a:pt x="65" y="79"/>
                    <a:pt x="71" y="71"/>
                    <a:pt x="77" y="63"/>
                  </a:cubicBezTo>
                  <a:cubicBezTo>
                    <a:pt x="76" y="68"/>
                    <a:pt x="74" y="73"/>
                    <a:pt x="71" y="79"/>
                  </a:cubicBezTo>
                  <a:close/>
                  <a:moveTo>
                    <a:pt x="96" y="13"/>
                  </a:moveTo>
                  <a:cubicBezTo>
                    <a:pt x="93" y="33"/>
                    <a:pt x="90" y="50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3"/>
                    <a:pt x="82" y="59"/>
                    <a:pt x="83" y="54"/>
                  </a:cubicBezTo>
                  <a:cubicBezTo>
                    <a:pt x="84" y="53"/>
                    <a:pt x="82" y="52"/>
                    <a:pt x="81" y="52"/>
                  </a:cubicBezTo>
                  <a:cubicBezTo>
                    <a:pt x="85" y="47"/>
                    <a:pt x="88" y="42"/>
                    <a:pt x="91" y="37"/>
                  </a:cubicBezTo>
                  <a:cubicBezTo>
                    <a:pt x="92" y="35"/>
                    <a:pt x="90" y="33"/>
                    <a:pt x="88" y="35"/>
                  </a:cubicBezTo>
                  <a:cubicBezTo>
                    <a:pt x="87" y="36"/>
                    <a:pt x="86" y="37"/>
                    <a:pt x="85" y="38"/>
                  </a:cubicBezTo>
                  <a:cubicBezTo>
                    <a:pt x="90" y="30"/>
                    <a:pt x="94" y="21"/>
                    <a:pt x="96" y="11"/>
                  </a:cubicBezTo>
                  <a:cubicBezTo>
                    <a:pt x="97" y="9"/>
                    <a:pt x="94" y="7"/>
                    <a:pt x="93" y="9"/>
                  </a:cubicBezTo>
                  <a:cubicBezTo>
                    <a:pt x="87" y="15"/>
                    <a:pt x="82" y="22"/>
                    <a:pt x="77" y="28"/>
                  </a:cubicBezTo>
                  <a:cubicBezTo>
                    <a:pt x="79" y="24"/>
                    <a:pt x="81" y="20"/>
                    <a:pt x="82" y="16"/>
                  </a:cubicBezTo>
                  <a:cubicBezTo>
                    <a:pt x="83" y="14"/>
                    <a:pt x="84" y="13"/>
                    <a:pt x="85" y="11"/>
                  </a:cubicBezTo>
                  <a:cubicBezTo>
                    <a:pt x="85" y="10"/>
                    <a:pt x="85" y="9"/>
                    <a:pt x="83" y="9"/>
                  </a:cubicBezTo>
                  <a:cubicBezTo>
                    <a:pt x="84" y="7"/>
                    <a:pt x="84" y="5"/>
                    <a:pt x="85" y="3"/>
                  </a:cubicBezTo>
                  <a:cubicBezTo>
                    <a:pt x="92" y="2"/>
                    <a:pt x="98" y="5"/>
                    <a:pt x="9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3" name="Freeform 104"/>
            <p:cNvSpPr>
              <a:spLocks noEditPoints="1"/>
            </p:cNvSpPr>
            <p:nvPr/>
          </p:nvSpPr>
          <p:spPr bwMode="auto">
            <a:xfrm>
              <a:off x="7489825" y="4805363"/>
              <a:ext cx="404813" cy="217487"/>
            </a:xfrm>
            <a:custGeom>
              <a:avLst/>
              <a:gdLst>
                <a:gd name="T0" fmla="*/ 91 w 164"/>
                <a:gd name="T1" fmla="*/ 20 h 88"/>
                <a:gd name="T2" fmla="*/ 78 w 164"/>
                <a:gd name="T3" fmla="*/ 25 h 88"/>
                <a:gd name="T4" fmla="*/ 36 w 164"/>
                <a:gd name="T5" fmla="*/ 7 h 88"/>
                <a:gd name="T6" fmla="*/ 47 w 164"/>
                <a:gd name="T7" fmla="*/ 46 h 88"/>
                <a:gd name="T8" fmla="*/ 50 w 164"/>
                <a:gd name="T9" fmla="*/ 48 h 88"/>
                <a:gd name="T10" fmla="*/ 55 w 164"/>
                <a:gd name="T11" fmla="*/ 53 h 88"/>
                <a:gd name="T12" fmla="*/ 69 w 164"/>
                <a:gd name="T13" fmla="*/ 69 h 88"/>
                <a:gd name="T14" fmla="*/ 70 w 164"/>
                <a:gd name="T15" fmla="*/ 68 h 88"/>
                <a:gd name="T16" fmla="*/ 77 w 164"/>
                <a:gd name="T17" fmla="*/ 71 h 88"/>
                <a:gd name="T18" fmla="*/ 163 w 164"/>
                <a:gd name="T19" fmla="*/ 65 h 88"/>
                <a:gd name="T20" fmla="*/ 107 w 164"/>
                <a:gd name="T21" fmla="*/ 75 h 88"/>
                <a:gd name="T22" fmla="*/ 117 w 164"/>
                <a:gd name="T23" fmla="*/ 71 h 88"/>
                <a:gd name="T24" fmla="*/ 123 w 164"/>
                <a:gd name="T25" fmla="*/ 76 h 88"/>
                <a:gd name="T26" fmla="*/ 113 w 164"/>
                <a:gd name="T27" fmla="*/ 38 h 88"/>
                <a:gd name="T28" fmla="*/ 116 w 164"/>
                <a:gd name="T29" fmla="*/ 57 h 88"/>
                <a:gd name="T30" fmla="*/ 95 w 164"/>
                <a:gd name="T31" fmla="*/ 72 h 88"/>
                <a:gd name="T32" fmla="*/ 95 w 164"/>
                <a:gd name="T33" fmla="*/ 71 h 88"/>
                <a:gd name="T34" fmla="*/ 134 w 164"/>
                <a:gd name="T35" fmla="*/ 51 h 88"/>
                <a:gd name="T36" fmla="*/ 129 w 164"/>
                <a:gd name="T37" fmla="*/ 48 h 88"/>
                <a:gd name="T38" fmla="*/ 90 w 164"/>
                <a:gd name="T39" fmla="*/ 62 h 88"/>
                <a:gd name="T40" fmla="*/ 93 w 164"/>
                <a:gd name="T41" fmla="*/ 46 h 88"/>
                <a:gd name="T42" fmla="*/ 110 w 164"/>
                <a:gd name="T43" fmla="*/ 36 h 88"/>
                <a:gd name="T44" fmla="*/ 89 w 164"/>
                <a:gd name="T45" fmla="*/ 28 h 88"/>
                <a:gd name="T46" fmla="*/ 58 w 164"/>
                <a:gd name="T47" fmla="*/ 51 h 88"/>
                <a:gd name="T48" fmla="*/ 63 w 164"/>
                <a:gd name="T49" fmla="*/ 56 h 88"/>
                <a:gd name="T50" fmla="*/ 67 w 164"/>
                <a:gd name="T51" fmla="*/ 48 h 88"/>
                <a:gd name="T52" fmla="*/ 66 w 164"/>
                <a:gd name="T53" fmla="*/ 30 h 88"/>
                <a:gd name="T54" fmla="*/ 61 w 164"/>
                <a:gd name="T55" fmla="*/ 29 h 88"/>
                <a:gd name="T56" fmla="*/ 61 w 164"/>
                <a:gd name="T57" fmla="*/ 29 h 88"/>
                <a:gd name="T58" fmla="*/ 48 w 164"/>
                <a:gd name="T59" fmla="*/ 22 h 88"/>
                <a:gd name="T60" fmla="*/ 39 w 164"/>
                <a:gd name="T61" fmla="*/ 12 h 88"/>
                <a:gd name="T62" fmla="*/ 22 w 164"/>
                <a:gd name="T63" fmla="*/ 9 h 88"/>
                <a:gd name="T64" fmla="*/ 42 w 164"/>
                <a:gd name="T65" fmla="*/ 37 h 88"/>
                <a:gd name="T66" fmla="*/ 30 w 164"/>
                <a:gd name="T67" fmla="*/ 28 h 88"/>
                <a:gd name="T68" fmla="*/ 15 w 164"/>
                <a:gd name="T69" fmla="*/ 11 h 88"/>
                <a:gd name="T70" fmla="*/ 19 w 164"/>
                <a:gd name="T71" fmla="*/ 19 h 88"/>
                <a:gd name="T72" fmla="*/ 15 w 164"/>
                <a:gd name="T73" fmla="*/ 11 h 88"/>
                <a:gd name="T74" fmla="*/ 24 w 164"/>
                <a:gd name="T75" fmla="*/ 24 h 88"/>
                <a:gd name="T76" fmla="*/ 49 w 164"/>
                <a:gd name="T77" fmla="*/ 42 h 88"/>
                <a:gd name="T78" fmla="*/ 58 w 164"/>
                <a:gd name="T79" fmla="*/ 38 h 88"/>
                <a:gd name="T80" fmla="*/ 67 w 164"/>
                <a:gd name="T81" fmla="*/ 63 h 88"/>
                <a:gd name="T82" fmla="*/ 86 w 164"/>
                <a:gd name="T83" fmla="*/ 28 h 88"/>
                <a:gd name="T84" fmla="*/ 67 w 164"/>
                <a:gd name="T85" fmla="*/ 63 h 88"/>
                <a:gd name="T86" fmla="*/ 72 w 164"/>
                <a:gd name="T87" fmla="*/ 64 h 88"/>
                <a:gd name="T88" fmla="*/ 85 w 164"/>
                <a:gd name="T89" fmla="*/ 69 h 88"/>
                <a:gd name="T90" fmla="*/ 92 w 164"/>
                <a:gd name="T91" fmla="*/ 52 h 88"/>
                <a:gd name="T92" fmla="*/ 113 w 164"/>
                <a:gd name="T93" fmla="*/ 53 h 88"/>
                <a:gd name="T94" fmla="*/ 102 w 164"/>
                <a:gd name="T95" fmla="*/ 74 h 88"/>
                <a:gd name="T96" fmla="*/ 124 w 164"/>
                <a:gd name="T97" fmla="*/ 76 h 88"/>
                <a:gd name="T98" fmla="*/ 138 w 164"/>
                <a:gd name="T99" fmla="*/ 74 h 88"/>
                <a:gd name="T100" fmla="*/ 144 w 164"/>
                <a:gd name="T101" fmla="*/ 73 h 88"/>
                <a:gd name="T102" fmla="*/ 145 w 164"/>
                <a:gd name="T103" fmla="*/ 67 h 88"/>
                <a:gd name="T104" fmla="*/ 151 w 164"/>
                <a:gd name="T105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88">
                  <a:moveTo>
                    <a:pt x="163" y="63"/>
                  </a:moveTo>
                  <a:cubicBezTo>
                    <a:pt x="142" y="53"/>
                    <a:pt x="115" y="26"/>
                    <a:pt x="90" y="24"/>
                  </a:cubicBezTo>
                  <a:cubicBezTo>
                    <a:pt x="91" y="23"/>
                    <a:pt x="91" y="21"/>
                    <a:pt x="91" y="20"/>
                  </a:cubicBezTo>
                  <a:cubicBezTo>
                    <a:pt x="92" y="19"/>
                    <a:pt x="90" y="17"/>
                    <a:pt x="89" y="19"/>
                  </a:cubicBezTo>
                  <a:cubicBezTo>
                    <a:pt x="87" y="20"/>
                    <a:pt x="86" y="22"/>
                    <a:pt x="85" y="24"/>
                  </a:cubicBezTo>
                  <a:cubicBezTo>
                    <a:pt x="83" y="24"/>
                    <a:pt x="80" y="24"/>
                    <a:pt x="78" y="25"/>
                  </a:cubicBezTo>
                  <a:cubicBezTo>
                    <a:pt x="78" y="23"/>
                    <a:pt x="77" y="22"/>
                    <a:pt x="76" y="24"/>
                  </a:cubicBezTo>
                  <a:cubicBezTo>
                    <a:pt x="75" y="24"/>
                    <a:pt x="75" y="25"/>
                    <a:pt x="74" y="25"/>
                  </a:cubicBezTo>
                  <a:cubicBezTo>
                    <a:pt x="63" y="26"/>
                    <a:pt x="46" y="11"/>
                    <a:pt x="36" y="7"/>
                  </a:cubicBezTo>
                  <a:cubicBezTo>
                    <a:pt x="21" y="1"/>
                    <a:pt x="15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7" y="23"/>
                    <a:pt x="33" y="34"/>
                    <a:pt x="47" y="46"/>
                  </a:cubicBezTo>
                  <a:cubicBezTo>
                    <a:pt x="47" y="47"/>
                    <a:pt x="47" y="48"/>
                    <a:pt x="46" y="48"/>
                  </a:cubicBezTo>
                  <a:cubicBezTo>
                    <a:pt x="46" y="50"/>
                    <a:pt x="48" y="51"/>
                    <a:pt x="49" y="50"/>
                  </a:cubicBezTo>
                  <a:cubicBezTo>
                    <a:pt x="49" y="49"/>
                    <a:pt x="50" y="49"/>
                    <a:pt x="50" y="48"/>
                  </a:cubicBezTo>
                  <a:cubicBezTo>
                    <a:pt x="51" y="49"/>
                    <a:pt x="52" y="50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3"/>
                    <a:pt x="54" y="55"/>
                    <a:pt x="55" y="53"/>
                  </a:cubicBezTo>
                  <a:cubicBezTo>
                    <a:pt x="59" y="57"/>
                    <a:pt x="63" y="61"/>
                    <a:pt x="67" y="66"/>
                  </a:cubicBezTo>
                  <a:cubicBezTo>
                    <a:pt x="66" y="66"/>
                    <a:pt x="66" y="67"/>
                    <a:pt x="66" y="67"/>
                  </a:cubicBezTo>
                  <a:cubicBezTo>
                    <a:pt x="65" y="69"/>
                    <a:pt x="67" y="71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1" y="69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7"/>
                  </a:cubicBezTo>
                  <a:cubicBezTo>
                    <a:pt x="72" y="69"/>
                    <a:pt x="74" y="70"/>
                    <a:pt x="77" y="71"/>
                  </a:cubicBezTo>
                  <a:cubicBezTo>
                    <a:pt x="76" y="73"/>
                    <a:pt x="79" y="74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107" y="82"/>
                    <a:pt x="147" y="88"/>
                    <a:pt x="163" y="65"/>
                  </a:cubicBezTo>
                  <a:cubicBezTo>
                    <a:pt x="164" y="64"/>
                    <a:pt x="164" y="63"/>
                    <a:pt x="163" y="63"/>
                  </a:cubicBezTo>
                  <a:close/>
                  <a:moveTo>
                    <a:pt x="123" y="76"/>
                  </a:moveTo>
                  <a:cubicBezTo>
                    <a:pt x="118" y="76"/>
                    <a:pt x="112" y="76"/>
                    <a:pt x="107" y="75"/>
                  </a:cubicBezTo>
                  <a:cubicBezTo>
                    <a:pt x="107" y="75"/>
                    <a:pt x="107" y="74"/>
                    <a:pt x="108" y="74"/>
                  </a:cubicBezTo>
                  <a:cubicBezTo>
                    <a:pt x="112" y="67"/>
                    <a:pt x="123" y="58"/>
                    <a:pt x="125" y="51"/>
                  </a:cubicBezTo>
                  <a:cubicBezTo>
                    <a:pt x="123" y="58"/>
                    <a:pt x="120" y="65"/>
                    <a:pt x="117" y="71"/>
                  </a:cubicBezTo>
                  <a:cubicBezTo>
                    <a:pt x="116" y="73"/>
                    <a:pt x="119" y="74"/>
                    <a:pt x="120" y="72"/>
                  </a:cubicBezTo>
                  <a:cubicBezTo>
                    <a:pt x="141" y="46"/>
                    <a:pt x="127" y="65"/>
                    <a:pt x="122" y="74"/>
                  </a:cubicBezTo>
                  <a:cubicBezTo>
                    <a:pt x="122" y="75"/>
                    <a:pt x="122" y="76"/>
                    <a:pt x="123" y="76"/>
                  </a:cubicBezTo>
                  <a:close/>
                  <a:moveTo>
                    <a:pt x="116" y="44"/>
                  </a:moveTo>
                  <a:cubicBezTo>
                    <a:pt x="110" y="51"/>
                    <a:pt x="105" y="57"/>
                    <a:pt x="100" y="64"/>
                  </a:cubicBezTo>
                  <a:cubicBezTo>
                    <a:pt x="104" y="57"/>
                    <a:pt x="109" y="48"/>
                    <a:pt x="113" y="38"/>
                  </a:cubicBezTo>
                  <a:cubicBezTo>
                    <a:pt x="113" y="38"/>
                    <a:pt x="113" y="38"/>
                    <a:pt x="113" y="37"/>
                  </a:cubicBezTo>
                  <a:cubicBezTo>
                    <a:pt x="117" y="40"/>
                    <a:pt x="121" y="42"/>
                    <a:pt x="125" y="45"/>
                  </a:cubicBezTo>
                  <a:cubicBezTo>
                    <a:pt x="122" y="49"/>
                    <a:pt x="119" y="53"/>
                    <a:pt x="116" y="57"/>
                  </a:cubicBezTo>
                  <a:cubicBezTo>
                    <a:pt x="117" y="54"/>
                    <a:pt x="118" y="50"/>
                    <a:pt x="119" y="46"/>
                  </a:cubicBezTo>
                  <a:cubicBezTo>
                    <a:pt x="119" y="44"/>
                    <a:pt x="117" y="43"/>
                    <a:pt x="116" y="44"/>
                  </a:cubicBezTo>
                  <a:close/>
                  <a:moveTo>
                    <a:pt x="95" y="72"/>
                  </a:moveTo>
                  <a:cubicBezTo>
                    <a:pt x="93" y="72"/>
                    <a:pt x="90" y="71"/>
                    <a:pt x="88" y="71"/>
                  </a:cubicBezTo>
                  <a:cubicBezTo>
                    <a:pt x="94" y="62"/>
                    <a:pt x="100" y="53"/>
                    <a:pt x="107" y="45"/>
                  </a:cubicBezTo>
                  <a:cubicBezTo>
                    <a:pt x="101" y="51"/>
                    <a:pt x="98" y="63"/>
                    <a:pt x="95" y="71"/>
                  </a:cubicBezTo>
                  <a:cubicBezTo>
                    <a:pt x="94" y="71"/>
                    <a:pt x="95" y="72"/>
                    <a:pt x="95" y="72"/>
                  </a:cubicBezTo>
                  <a:close/>
                  <a:moveTo>
                    <a:pt x="129" y="48"/>
                  </a:moveTo>
                  <a:cubicBezTo>
                    <a:pt x="131" y="49"/>
                    <a:pt x="133" y="50"/>
                    <a:pt x="13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0" y="55"/>
                    <a:pt x="126" y="59"/>
                    <a:pt x="122" y="64"/>
                  </a:cubicBezTo>
                  <a:cubicBezTo>
                    <a:pt x="124" y="62"/>
                    <a:pt x="127" y="54"/>
                    <a:pt x="129" y="48"/>
                  </a:cubicBezTo>
                  <a:close/>
                  <a:moveTo>
                    <a:pt x="110" y="36"/>
                  </a:moveTo>
                  <a:cubicBezTo>
                    <a:pt x="110" y="36"/>
                    <a:pt x="110" y="36"/>
                    <a:pt x="110" y="36"/>
                  </a:cubicBezTo>
                  <a:cubicBezTo>
                    <a:pt x="102" y="44"/>
                    <a:pt x="96" y="53"/>
                    <a:pt x="90" y="62"/>
                  </a:cubicBezTo>
                  <a:cubicBezTo>
                    <a:pt x="93" y="58"/>
                    <a:pt x="98" y="48"/>
                    <a:pt x="101" y="40"/>
                  </a:cubicBezTo>
                  <a:cubicBezTo>
                    <a:pt x="102" y="38"/>
                    <a:pt x="99" y="37"/>
                    <a:pt x="98" y="38"/>
                  </a:cubicBezTo>
                  <a:cubicBezTo>
                    <a:pt x="96" y="41"/>
                    <a:pt x="94" y="43"/>
                    <a:pt x="93" y="46"/>
                  </a:cubicBezTo>
                  <a:cubicBezTo>
                    <a:pt x="95" y="40"/>
                    <a:pt x="96" y="36"/>
                    <a:pt x="98" y="30"/>
                  </a:cubicBezTo>
                  <a:cubicBezTo>
                    <a:pt x="100" y="31"/>
                    <a:pt x="103" y="32"/>
                    <a:pt x="106" y="34"/>
                  </a:cubicBezTo>
                  <a:cubicBezTo>
                    <a:pt x="107" y="35"/>
                    <a:pt x="109" y="35"/>
                    <a:pt x="110" y="36"/>
                  </a:cubicBezTo>
                  <a:close/>
                  <a:moveTo>
                    <a:pt x="94" y="29"/>
                  </a:moveTo>
                  <a:cubicBezTo>
                    <a:pt x="85" y="39"/>
                    <a:pt x="78" y="50"/>
                    <a:pt x="70" y="61"/>
                  </a:cubicBezTo>
                  <a:cubicBezTo>
                    <a:pt x="77" y="51"/>
                    <a:pt x="84" y="41"/>
                    <a:pt x="89" y="28"/>
                  </a:cubicBezTo>
                  <a:cubicBezTo>
                    <a:pt x="90" y="28"/>
                    <a:pt x="92" y="29"/>
                    <a:pt x="94" y="29"/>
                  </a:cubicBezTo>
                  <a:close/>
                  <a:moveTo>
                    <a:pt x="63" y="56"/>
                  </a:moveTo>
                  <a:cubicBezTo>
                    <a:pt x="61" y="54"/>
                    <a:pt x="59" y="53"/>
                    <a:pt x="58" y="51"/>
                  </a:cubicBezTo>
                  <a:cubicBezTo>
                    <a:pt x="60" y="48"/>
                    <a:pt x="62" y="45"/>
                    <a:pt x="65" y="42"/>
                  </a:cubicBezTo>
                  <a:cubicBezTo>
                    <a:pt x="84" y="16"/>
                    <a:pt x="67" y="47"/>
                    <a:pt x="63" y="56"/>
                  </a:cubicBezTo>
                  <a:cubicBezTo>
                    <a:pt x="62" y="56"/>
                    <a:pt x="63" y="56"/>
                    <a:pt x="63" y="56"/>
                  </a:cubicBezTo>
                  <a:close/>
                  <a:moveTo>
                    <a:pt x="77" y="29"/>
                  </a:moveTo>
                  <a:cubicBezTo>
                    <a:pt x="78" y="29"/>
                    <a:pt x="80" y="29"/>
                    <a:pt x="81" y="28"/>
                  </a:cubicBezTo>
                  <a:cubicBezTo>
                    <a:pt x="76" y="35"/>
                    <a:pt x="72" y="42"/>
                    <a:pt x="67" y="48"/>
                  </a:cubicBezTo>
                  <a:cubicBezTo>
                    <a:pt x="70" y="44"/>
                    <a:pt x="74" y="37"/>
                    <a:pt x="77" y="29"/>
                  </a:cubicBezTo>
                  <a:close/>
                  <a:moveTo>
                    <a:pt x="58" y="46"/>
                  </a:moveTo>
                  <a:cubicBezTo>
                    <a:pt x="60" y="43"/>
                    <a:pt x="63" y="36"/>
                    <a:pt x="66" y="30"/>
                  </a:cubicBezTo>
                  <a:cubicBezTo>
                    <a:pt x="67" y="30"/>
                    <a:pt x="69" y="30"/>
                    <a:pt x="71" y="30"/>
                  </a:cubicBezTo>
                  <a:cubicBezTo>
                    <a:pt x="66" y="35"/>
                    <a:pt x="62" y="40"/>
                    <a:pt x="58" y="46"/>
                  </a:cubicBezTo>
                  <a:close/>
                  <a:moveTo>
                    <a:pt x="61" y="29"/>
                  </a:moveTo>
                  <a:cubicBezTo>
                    <a:pt x="58" y="33"/>
                    <a:pt x="54" y="38"/>
                    <a:pt x="51" y="42"/>
                  </a:cubicBezTo>
                  <a:cubicBezTo>
                    <a:pt x="53" y="40"/>
                    <a:pt x="55" y="32"/>
                    <a:pt x="57" y="26"/>
                  </a:cubicBezTo>
                  <a:cubicBezTo>
                    <a:pt x="58" y="27"/>
                    <a:pt x="59" y="29"/>
                    <a:pt x="61" y="29"/>
                  </a:cubicBezTo>
                  <a:close/>
                  <a:moveTo>
                    <a:pt x="53" y="22"/>
                  </a:moveTo>
                  <a:cubicBezTo>
                    <a:pt x="53" y="22"/>
                    <a:pt x="53" y="23"/>
                    <a:pt x="54" y="23"/>
                  </a:cubicBezTo>
                  <a:cubicBezTo>
                    <a:pt x="47" y="32"/>
                    <a:pt x="44" y="41"/>
                    <a:pt x="48" y="22"/>
                  </a:cubicBezTo>
                  <a:cubicBezTo>
                    <a:pt x="48" y="20"/>
                    <a:pt x="46" y="19"/>
                    <a:pt x="45" y="20"/>
                  </a:cubicBezTo>
                  <a:cubicBezTo>
                    <a:pt x="34" y="34"/>
                    <a:pt x="38" y="26"/>
                    <a:pt x="41" y="14"/>
                  </a:cubicBezTo>
                  <a:cubicBezTo>
                    <a:pt x="41" y="12"/>
                    <a:pt x="40" y="11"/>
                    <a:pt x="39" y="12"/>
                  </a:cubicBezTo>
                  <a:cubicBezTo>
                    <a:pt x="34" y="19"/>
                    <a:pt x="27" y="31"/>
                    <a:pt x="31" y="12"/>
                  </a:cubicBezTo>
                  <a:cubicBezTo>
                    <a:pt x="32" y="11"/>
                    <a:pt x="30" y="10"/>
                    <a:pt x="29" y="11"/>
                  </a:cubicBezTo>
                  <a:cubicBezTo>
                    <a:pt x="23" y="17"/>
                    <a:pt x="21" y="18"/>
                    <a:pt x="22" y="9"/>
                  </a:cubicBezTo>
                  <a:cubicBezTo>
                    <a:pt x="23" y="8"/>
                    <a:pt x="25" y="7"/>
                    <a:pt x="27" y="7"/>
                  </a:cubicBezTo>
                  <a:cubicBezTo>
                    <a:pt x="37" y="9"/>
                    <a:pt x="46" y="14"/>
                    <a:pt x="53" y="22"/>
                  </a:cubicBezTo>
                  <a:close/>
                  <a:moveTo>
                    <a:pt x="42" y="37"/>
                  </a:moveTo>
                  <a:cubicBezTo>
                    <a:pt x="40" y="35"/>
                    <a:pt x="38" y="34"/>
                    <a:pt x="37" y="33"/>
                  </a:cubicBezTo>
                  <a:cubicBezTo>
                    <a:pt x="44" y="26"/>
                    <a:pt x="45" y="22"/>
                    <a:pt x="42" y="37"/>
                  </a:cubicBezTo>
                  <a:close/>
                  <a:moveTo>
                    <a:pt x="30" y="28"/>
                  </a:moveTo>
                  <a:cubicBezTo>
                    <a:pt x="42" y="11"/>
                    <a:pt x="38" y="21"/>
                    <a:pt x="34" y="31"/>
                  </a:cubicBezTo>
                  <a:cubicBezTo>
                    <a:pt x="33" y="30"/>
                    <a:pt x="31" y="29"/>
                    <a:pt x="30" y="28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2"/>
                    <a:pt x="15" y="12"/>
                  </a:cubicBezTo>
                  <a:cubicBezTo>
                    <a:pt x="16" y="16"/>
                    <a:pt x="16" y="15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9" y="20"/>
                    <a:pt x="19" y="20"/>
                  </a:cubicBezTo>
                  <a:cubicBezTo>
                    <a:pt x="16" y="18"/>
                    <a:pt x="13" y="16"/>
                    <a:pt x="10" y="14"/>
                  </a:cubicBezTo>
                  <a:cubicBezTo>
                    <a:pt x="12" y="13"/>
                    <a:pt x="13" y="12"/>
                    <a:pt x="15" y="11"/>
                  </a:cubicBezTo>
                  <a:close/>
                  <a:moveTo>
                    <a:pt x="22" y="22"/>
                  </a:moveTo>
                  <a:cubicBezTo>
                    <a:pt x="30" y="14"/>
                    <a:pt x="28" y="16"/>
                    <a:pt x="27" y="26"/>
                  </a:cubicBezTo>
                  <a:cubicBezTo>
                    <a:pt x="26" y="25"/>
                    <a:pt x="25" y="25"/>
                    <a:pt x="24" y="24"/>
                  </a:cubicBezTo>
                  <a:cubicBezTo>
                    <a:pt x="24" y="23"/>
                    <a:pt x="23" y="23"/>
                    <a:pt x="22" y="22"/>
                  </a:cubicBezTo>
                  <a:close/>
                  <a:moveTo>
                    <a:pt x="45" y="39"/>
                  </a:moveTo>
                  <a:cubicBezTo>
                    <a:pt x="58" y="20"/>
                    <a:pt x="53" y="33"/>
                    <a:pt x="49" y="42"/>
                  </a:cubicBezTo>
                  <a:cubicBezTo>
                    <a:pt x="47" y="41"/>
                    <a:pt x="46" y="40"/>
                    <a:pt x="45" y="39"/>
                  </a:cubicBezTo>
                  <a:close/>
                  <a:moveTo>
                    <a:pt x="52" y="45"/>
                  </a:moveTo>
                  <a:cubicBezTo>
                    <a:pt x="54" y="43"/>
                    <a:pt x="56" y="40"/>
                    <a:pt x="58" y="38"/>
                  </a:cubicBezTo>
                  <a:cubicBezTo>
                    <a:pt x="68" y="25"/>
                    <a:pt x="59" y="40"/>
                    <a:pt x="55" y="48"/>
                  </a:cubicBezTo>
                  <a:cubicBezTo>
                    <a:pt x="54" y="47"/>
                    <a:pt x="53" y="46"/>
                    <a:pt x="52" y="45"/>
                  </a:cubicBezTo>
                  <a:close/>
                  <a:moveTo>
                    <a:pt x="67" y="63"/>
                  </a:moveTo>
                  <a:cubicBezTo>
                    <a:pt x="66" y="61"/>
                    <a:pt x="65" y="60"/>
                    <a:pt x="64" y="59"/>
                  </a:cubicBezTo>
                  <a:cubicBezTo>
                    <a:pt x="65" y="59"/>
                    <a:pt x="65" y="58"/>
                    <a:pt x="65" y="58"/>
                  </a:cubicBezTo>
                  <a:cubicBezTo>
                    <a:pt x="70" y="50"/>
                    <a:pt x="83" y="37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2" y="40"/>
                    <a:pt x="75" y="52"/>
                    <a:pt x="68" y="63"/>
                  </a:cubicBezTo>
                  <a:cubicBezTo>
                    <a:pt x="68" y="62"/>
                    <a:pt x="67" y="62"/>
                    <a:pt x="67" y="63"/>
                  </a:cubicBezTo>
                  <a:close/>
                  <a:moveTo>
                    <a:pt x="92" y="37"/>
                  </a:moveTo>
                  <a:cubicBezTo>
                    <a:pt x="87" y="43"/>
                    <a:pt x="82" y="58"/>
                    <a:pt x="78" y="67"/>
                  </a:cubicBezTo>
                  <a:cubicBezTo>
                    <a:pt x="76" y="66"/>
                    <a:pt x="74" y="65"/>
                    <a:pt x="72" y="64"/>
                  </a:cubicBezTo>
                  <a:cubicBezTo>
                    <a:pt x="79" y="55"/>
                    <a:pt x="85" y="46"/>
                    <a:pt x="92" y="37"/>
                  </a:cubicBezTo>
                  <a:close/>
                  <a:moveTo>
                    <a:pt x="92" y="52"/>
                  </a:moveTo>
                  <a:cubicBezTo>
                    <a:pt x="103" y="35"/>
                    <a:pt x="87" y="65"/>
                    <a:pt x="85" y="69"/>
                  </a:cubicBezTo>
                  <a:cubicBezTo>
                    <a:pt x="85" y="69"/>
                    <a:pt x="85" y="70"/>
                    <a:pt x="85" y="70"/>
                  </a:cubicBezTo>
                  <a:cubicBezTo>
                    <a:pt x="84" y="69"/>
                    <a:pt x="83" y="69"/>
                    <a:pt x="82" y="69"/>
                  </a:cubicBezTo>
                  <a:cubicBezTo>
                    <a:pt x="85" y="63"/>
                    <a:pt x="89" y="58"/>
                    <a:pt x="92" y="52"/>
                  </a:cubicBezTo>
                  <a:close/>
                  <a:moveTo>
                    <a:pt x="97" y="73"/>
                  </a:moveTo>
                  <a:cubicBezTo>
                    <a:pt x="97" y="73"/>
                    <a:pt x="98" y="73"/>
                    <a:pt x="98" y="72"/>
                  </a:cubicBezTo>
                  <a:cubicBezTo>
                    <a:pt x="102" y="66"/>
                    <a:pt x="107" y="59"/>
                    <a:pt x="113" y="53"/>
                  </a:cubicBezTo>
                  <a:cubicBezTo>
                    <a:pt x="119" y="46"/>
                    <a:pt x="105" y="72"/>
                    <a:pt x="104" y="72"/>
                  </a:cubicBezTo>
                  <a:cubicBezTo>
                    <a:pt x="104" y="73"/>
                    <a:pt x="104" y="74"/>
                    <a:pt x="105" y="74"/>
                  </a:cubicBezTo>
                  <a:cubicBezTo>
                    <a:pt x="104" y="74"/>
                    <a:pt x="103" y="74"/>
                    <a:pt x="102" y="74"/>
                  </a:cubicBezTo>
                  <a:cubicBezTo>
                    <a:pt x="100" y="74"/>
                    <a:pt x="99" y="73"/>
                    <a:pt x="97" y="73"/>
                  </a:cubicBezTo>
                  <a:close/>
                  <a:moveTo>
                    <a:pt x="131" y="76"/>
                  </a:moveTo>
                  <a:cubicBezTo>
                    <a:pt x="129" y="76"/>
                    <a:pt x="127" y="76"/>
                    <a:pt x="124" y="76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33" y="67"/>
                    <a:pt x="140" y="45"/>
                    <a:pt x="135" y="73"/>
                  </a:cubicBezTo>
                  <a:cubicBezTo>
                    <a:pt x="135" y="75"/>
                    <a:pt x="137" y="76"/>
                    <a:pt x="138" y="74"/>
                  </a:cubicBezTo>
                  <a:cubicBezTo>
                    <a:pt x="139" y="72"/>
                    <a:pt x="140" y="70"/>
                    <a:pt x="141" y="68"/>
                  </a:cubicBezTo>
                  <a:cubicBezTo>
                    <a:pt x="141" y="69"/>
                    <a:pt x="140" y="70"/>
                    <a:pt x="140" y="71"/>
                  </a:cubicBezTo>
                  <a:cubicBezTo>
                    <a:pt x="140" y="73"/>
                    <a:pt x="143" y="75"/>
                    <a:pt x="144" y="73"/>
                  </a:cubicBezTo>
                  <a:cubicBezTo>
                    <a:pt x="144" y="72"/>
                    <a:pt x="144" y="71"/>
                    <a:pt x="145" y="71"/>
                  </a:cubicBezTo>
                  <a:cubicBezTo>
                    <a:pt x="145" y="70"/>
                    <a:pt x="145" y="70"/>
                    <a:pt x="145" y="69"/>
                  </a:cubicBezTo>
                  <a:cubicBezTo>
                    <a:pt x="145" y="69"/>
                    <a:pt x="145" y="68"/>
                    <a:pt x="145" y="67"/>
                  </a:cubicBezTo>
                  <a:cubicBezTo>
                    <a:pt x="146" y="63"/>
                    <a:pt x="146" y="62"/>
                    <a:pt x="147" y="59"/>
                  </a:cubicBezTo>
                  <a:cubicBezTo>
                    <a:pt x="147" y="59"/>
                    <a:pt x="147" y="59"/>
                    <a:pt x="147" y="58"/>
                  </a:cubicBezTo>
                  <a:cubicBezTo>
                    <a:pt x="148" y="59"/>
                    <a:pt x="150" y="60"/>
                    <a:pt x="151" y="61"/>
                  </a:cubicBezTo>
                  <a:cubicBezTo>
                    <a:pt x="149" y="73"/>
                    <a:pt x="142" y="78"/>
                    <a:pt x="13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4" name="Freeform 105"/>
            <p:cNvSpPr/>
            <p:nvPr/>
          </p:nvSpPr>
          <p:spPr bwMode="auto">
            <a:xfrm>
              <a:off x="7429500" y="5219700"/>
              <a:ext cx="44450" cy="66675"/>
            </a:xfrm>
            <a:custGeom>
              <a:avLst/>
              <a:gdLst>
                <a:gd name="T0" fmla="*/ 2 w 18"/>
                <a:gd name="T1" fmla="*/ 24 h 27"/>
                <a:gd name="T2" fmla="*/ 0 w 18"/>
                <a:gd name="T3" fmla="*/ 27 h 27"/>
                <a:gd name="T4" fmla="*/ 18 w 18"/>
                <a:gd name="T5" fmla="*/ 0 h 27"/>
                <a:gd name="T6" fmla="*/ 2 w 18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7">
                  <a:moveTo>
                    <a:pt x="2" y="24"/>
                  </a:moveTo>
                  <a:cubicBezTo>
                    <a:pt x="1" y="25"/>
                    <a:pt x="1" y="26"/>
                    <a:pt x="0" y="27"/>
                  </a:cubicBezTo>
                  <a:cubicBezTo>
                    <a:pt x="6" y="18"/>
                    <a:pt x="12" y="9"/>
                    <a:pt x="18" y="0"/>
                  </a:cubicBezTo>
                  <a:cubicBezTo>
                    <a:pt x="13" y="8"/>
                    <a:pt x="7" y="16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5" name="Freeform 106"/>
            <p:cNvSpPr/>
            <p:nvPr/>
          </p:nvSpPr>
          <p:spPr bwMode="auto">
            <a:xfrm>
              <a:off x="7353300" y="5326063"/>
              <a:ext cx="12700" cy="1746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4 w 5"/>
                <a:gd name="T5" fmla="*/ 0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4"/>
                    <a:pt x="0" y="7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6" name="Freeform 107"/>
            <p:cNvSpPr/>
            <p:nvPr/>
          </p:nvSpPr>
          <p:spPr bwMode="auto">
            <a:xfrm>
              <a:off x="7407275" y="5210175"/>
              <a:ext cx="42863" cy="58737"/>
            </a:xfrm>
            <a:custGeom>
              <a:avLst/>
              <a:gdLst>
                <a:gd name="T0" fmla="*/ 17 w 17"/>
                <a:gd name="T1" fmla="*/ 0 h 24"/>
                <a:gd name="T2" fmla="*/ 1 w 17"/>
                <a:gd name="T3" fmla="*/ 22 h 24"/>
                <a:gd name="T4" fmla="*/ 0 w 17"/>
                <a:gd name="T5" fmla="*/ 24 h 24"/>
                <a:gd name="T6" fmla="*/ 17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2" y="7"/>
                    <a:pt x="6" y="15"/>
                    <a:pt x="1" y="22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6" y="16"/>
                    <a:pt x="11" y="8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7129463" y="4973638"/>
              <a:ext cx="681038" cy="706437"/>
            </a:xfrm>
            <a:custGeom>
              <a:avLst/>
              <a:gdLst>
                <a:gd name="T0" fmla="*/ 121 w 276"/>
                <a:gd name="T1" fmla="*/ 208 h 286"/>
                <a:gd name="T2" fmla="*/ 259 w 276"/>
                <a:gd name="T3" fmla="*/ 38 h 286"/>
                <a:gd name="T4" fmla="*/ 222 w 276"/>
                <a:gd name="T5" fmla="*/ 9 h 286"/>
                <a:gd name="T6" fmla="*/ 169 w 276"/>
                <a:gd name="T7" fmla="*/ 12 h 286"/>
                <a:gd name="T8" fmla="*/ 101 w 276"/>
                <a:gd name="T9" fmla="*/ 36 h 286"/>
                <a:gd name="T10" fmla="*/ 2 w 276"/>
                <a:gd name="T11" fmla="*/ 126 h 286"/>
                <a:gd name="T12" fmla="*/ 4 w 276"/>
                <a:gd name="T13" fmla="*/ 152 h 286"/>
                <a:gd name="T14" fmla="*/ 7 w 276"/>
                <a:gd name="T15" fmla="*/ 167 h 286"/>
                <a:gd name="T16" fmla="*/ 10 w 276"/>
                <a:gd name="T17" fmla="*/ 173 h 286"/>
                <a:gd name="T18" fmla="*/ 13 w 276"/>
                <a:gd name="T19" fmla="*/ 182 h 286"/>
                <a:gd name="T20" fmla="*/ 22 w 276"/>
                <a:gd name="T21" fmla="*/ 190 h 286"/>
                <a:gd name="T22" fmla="*/ 52 w 276"/>
                <a:gd name="T23" fmla="*/ 151 h 286"/>
                <a:gd name="T24" fmla="*/ 27 w 276"/>
                <a:gd name="T25" fmla="*/ 203 h 286"/>
                <a:gd name="T26" fmla="*/ 31 w 276"/>
                <a:gd name="T27" fmla="*/ 207 h 286"/>
                <a:gd name="T28" fmla="*/ 38 w 276"/>
                <a:gd name="T29" fmla="*/ 221 h 286"/>
                <a:gd name="T30" fmla="*/ 115 w 276"/>
                <a:gd name="T31" fmla="*/ 110 h 286"/>
                <a:gd name="T32" fmla="*/ 130 w 276"/>
                <a:gd name="T33" fmla="*/ 96 h 286"/>
                <a:gd name="T34" fmla="*/ 113 w 276"/>
                <a:gd name="T35" fmla="*/ 129 h 286"/>
                <a:gd name="T36" fmla="*/ 95 w 276"/>
                <a:gd name="T37" fmla="*/ 143 h 286"/>
                <a:gd name="T38" fmla="*/ 41 w 276"/>
                <a:gd name="T39" fmla="*/ 224 h 286"/>
                <a:gd name="T40" fmla="*/ 36 w 276"/>
                <a:gd name="T41" fmla="*/ 236 h 286"/>
                <a:gd name="T42" fmla="*/ 69 w 276"/>
                <a:gd name="T43" fmla="*/ 226 h 286"/>
                <a:gd name="T44" fmla="*/ 119 w 276"/>
                <a:gd name="T45" fmla="*/ 211 h 286"/>
                <a:gd name="T46" fmla="*/ 273 w 276"/>
                <a:gd name="T47" fmla="*/ 285 h 286"/>
                <a:gd name="T48" fmla="*/ 192 w 276"/>
                <a:gd name="T49" fmla="*/ 36 h 286"/>
                <a:gd name="T50" fmla="*/ 213 w 276"/>
                <a:gd name="T51" fmla="*/ 15 h 286"/>
                <a:gd name="T52" fmla="*/ 161 w 276"/>
                <a:gd name="T53" fmla="*/ 60 h 286"/>
                <a:gd name="T54" fmla="*/ 183 w 276"/>
                <a:gd name="T55" fmla="*/ 13 h 286"/>
                <a:gd name="T56" fmla="*/ 79 w 276"/>
                <a:gd name="T57" fmla="*/ 200 h 286"/>
                <a:gd name="T58" fmla="*/ 86 w 276"/>
                <a:gd name="T59" fmla="*/ 49 h 286"/>
                <a:gd name="T60" fmla="*/ 79 w 276"/>
                <a:gd name="T61" fmla="*/ 54 h 286"/>
                <a:gd name="T62" fmla="*/ 44 w 276"/>
                <a:gd name="T63" fmla="*/ 115 h 286"/>
                <a:gd name="T64" fmla="*/ 20 w 276"/>
                <a:gd name="T65" fmla="*/ 132 h 286"/>
                <a:gd name="T66" fmla="*/ 26 w 276"/>
                <a:gd name="T67" fmla="*/ 136 h 286"/>
                <a:gd name="T68" fmla="*/ 69 w 276"/>
                <a:gd name="T69" fmla="*/ 67 h 286"/>
                <a:gd name="T70" fmla="*/ 24 w 276"/>
                <a:gd name="T71" fmla="*/ 149 h 286"/>
                <a:gd name="T72" fmla="*/ 76 w 276"/>
                <a:gd name="T73" fmla="*/ 72 h 286"/>
                <a:gd name="T74" fmla="*/ 20 w 276"/>
                <a:gd name="T75" fmla="*/ 105 h 286"/>
                <a:gd name="T76" fmla="*/ 18 w 276"/>
                <a:gd name="T77" fmla="*/ 112 h 286"/>
                <a:gd name="T78" fmla="*/ 20 w 276"/>
                <a:gd name="T79" fmla="*/ 105 h 286"/>
                <a:gd name="T80" fmla="*/ 13 w 276"/>
                <a:gd name="T81" fmla="*/ 119 h 286"/>
                <a:gd name="T82" fmla="*/ 7 w 276"/>
                <a:gd name="T83" fmla="*/ 132 h 286"/>
                <a:gd name="T84" fmla="*/ 19 w 276"/>
                <a:gd name="T85" fmla="*/ 176 h 286"/>
                <a:gd name="T86" fmla="*/ 111 w 276"/>
                <a:gd name="T87" fmla="*/ 40 h 286"/>
                <a:gd name="T88" fmla="*/ 44 w 276"/>
                <a:gd name="T89" fmla="*/ 128 h 286"/>
                <a:gd name="T90" fmla="*/ 144 w 276"/>
                <a:gd name="T91" fmla="*/ 25 h 286"/>
                <a:gd name="T92" fmla="*/ 129 w 276"/>
                <a:gd name="T93" fmla="*/ 30 h 286"/>
                <a:gd name="T94" fmla="*/ 154 w 276"/>
                <a:gd name="T95" fmla="*/ 21 h 286"/>
                <a:gd name="T96" fmla="*/ 78 w 276"/>
                <a:gd name="T97" fmla="*/ 140 h 286"/>
                <a:gd name="T98" fmla="*/ 86 w 276"/>
                <a:gd name="T99" fmla="*/ 134 h 286"/>
                <a:gd name="T100" fmla="*/ 174 w 276"/>
                <a:gd name="T101" fmla="*/ 15 h 286"/>
                <a:gd name="T102" fmla="*/ 67 w 276"/>
                <a:gd name="T103" fmla="*/ 221 h 286"/>
                <a:gd name="T104" fmla="*/ 196 w 276"/>
                <a:gd name="T105" fmla="*/ 24 h 286"/>
                <a:gd name="T106" fmla="*/ 90 w 276"/>
                <a:gd name="T107" fmla="*/ 198 h 286"/>
                <a:gd name="T108" fmla="*/ 194 w 276"/>
                <a:gd name="T109" fmla="*/ 40 h 286"/>
                <a:gd name="T110" fmla="*/ 103 w 276"/>
                <a:gd name="T111" fmla="*/ 210 h 286"/>
                <a:gd name="T112" fmla="*/ 117 w 276"/>
                <a:gd name="T113" fmla="*/ 20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" h="286">
                  <a:moveTo>
                    <a:pt x="257" y="266"/>
                  </a:moveTo>
                  <a:cubicBezTo>
                    <a:pt x="236" y="264"/>
                    <a:pt x="230" y="221"/>
                    <a:pt x="210" y="224"/>
                  </a:cubicBezTo>
                  <a:cubicBezTo>
                    <a:pt x="181" y="229"/>
                    <a:pt x="167" y="222"/>
                    <a:pt x="143" y="212"/>
                  </a:cubicBezTo>
                  <a:cubicBezTo>
                    <a:pt x="135" y="209"/>
                    <a:pt x="128" y="208"/>
                    <a:pt x="121" y="208"/>
                  </a:cubicBezTo>
                  <a:cubicBezTo>
                    <a:pt x="141" y="180"/>
                    <a:pt x="155" y="147"/>
                    <a:pt x="173" y="117"/>
                  </a:cubicBezTo>
                  <a:cubicBezTo>
                    <a:pt x="193" y="84"/>
                    <a:pt x="212" y="51"/>
                    <a:pt x="225" y="15"/>
                  </a:cubicBezTo>
                  <a:cubicBezTo>
                    <a:pt x="239" y="18"/>
                    <a:pt x="251" y="26"/>
                    <a:pt x="258" y="39"/>
                  </a:cubicBezTo>
                  <a:cubicBezTo>
                    <a:pt x="258" y="41"/>
                    <a:pt x="260" y="40"/>
                    <a:pt x="259" y="38"/>
                  </a:cubicBezTo>
                  <a:cubicBezTo>
                    <a:pt x="253" y="23"/>
                    <a:pt x="241" y="14"/>
                    <a:pt x="227" y="10"/>
                  </a:cubicBezTo>
                  <a:cubicBezTo>
                    <a:pt x="227" y="9"/>
                    <a:pt x="227" y="8"/>
                    <a:pt x="228" y="7"/>
                  </a:cubicBezTo>
                  <a:cubicBezTo>
                    <a:pt x="229" y="5"/>
                    <a:pt x="226" y="4"/>
                    <a:pt x="225" y="6"/>
                  </a:cubicBezTo>
                  <a:cubicBezTo>
                    <a:pt x="224" y="7"/>
                    <a:pt x="223" y="8"/>
                    <a:pt x="222" y="9"/>
                  </a:cubicBezTo>
                  <a:cubicBezTo>
                    <a:pt x="217" y="8"/>
                    <a:pt x="211" y="8"/>
                    <a:pt x="205" y="8"/>
                  </a:cubicBezTo>
                  <a:cubicBezTo>
                    <a:pt x="204" y="7"/>
                    <a:pt x="203" y="6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1" y="8"/>
                    <a:pt x="180" y="9"/>
                    <a:pt x="169" y="12"/>
                  </a:cubicBezTo>
                  <a:cubicBezTo>
                    <a:pt x="169" y="11"/>
                    <a:pt x="169" y="10"/>
                    <a:pt x="169" y="9"/>
                  </a:cubicBezTo>
                  <a:cubicBezTo>
                    <a:pt x="170" y="7"/>
                    <a:pt x="168" y="6"/>
                    <a:pt x="167" y="8"/>
                  </a:cubicBezTo>
                  <a:cubicBezTo>
                    <a:pt x="165" y="10"/>
                    <a:pt x="164" y="11"/>
                    <a:pt x="162" y="13"/>
                  </a:cubicBezTo>
                  <a:cubicBezTo>
                    <a:pt x="140" y="19"/>
                    <a:pt x="118" y="28"/>
                    <a:pt x="101" y="36"/>
                  </a:cubicBezTo>
                  <a:cubicBezTo>
                    <a:pt x="102" y="35"/>
                    <a:pt x="100" y="34"/>
                    <a:pt x="99" y="35"/>
                  </a:cubicBezTo>
                  <a:cubicBezTo>
                    <a:pt x="98" y="36"/>
                    <a:pt x="97" y="38"/>
                    <a:pt x="96" y="39"/>
                  </a:cubicBezTo>
                  <a:cubicBezTo>
                    <a:pt x="91" y="42"/>
                    <a:pt x="87" y="44"/>
                    <a:pt x="84" y="46"/>
                  </a:cubicBezTo>
                  <a:cubicBezTo>
                    <a:pt x="54" y="63"/>
                    <a:pt x="16" y="93"/>
                    <a:pt x="2" y="126"/>
                  </a:cubicBezTo>
                  <a:cubicBezTo>
                    <a:pt x="0" y="130"/>
                    <a:pt x="0" y="135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1"/>
                    <a:pt x="0" y="142"/>
                    <a:pt x="1" y="142"/>
                  </a:cubicBezTo>
                  <a:cubicBezTo>
                    <a:pt x="2" y="146"/>
                    <a:pt x="3" y="149"/>
                    <a:pt x="4" y="152"/>
                  </a:cubicBezTo>
                  <a:cubicBezTo>
                    <a:pt x="4" y="153"/>
                    <a:pt x="4" y="153"/>
                    <a:pt x="4" y="154"/>
                  </a:cubicBezTo>
                  <a:cubicBezTo>
                    <a:pt x="4" y="155"/>
                    <a:pt x="5" y="155"/>
                    <a:pt x="5" y="154"/>
                  </a:cubicBezTo>
                  <a:cubicBezTo>
                    <a:pt x="6" y="156"/>
                    <a:pt x="6" y="157"/>
                    <a:pt x="7" y="159"/>
                  </a:cubicBezTo>
                  <a:cubicBezTo>
                    <a:pt x="7" y="161"/>
                    <a:pt x="7" y="164"/>
                    <a:pt x="7" y="167"/>
                  </a:cubicBezTo>
                  <a:cubicBezTo>
                    <a:pt x="7" y="167"/>
                    <a:pt x="7" y="168"/>
                    <a:pt x="7" y="168"/>
                  </a:cubicBezTo>
                  <a:cubicBezTo>
                    <a:pt x="6" y="169"/>
                    <a:pt x="7" y="170"/>
                    <a:pt x="8" y="170"/>
                  </a:cubicBezTo>
                  <a:cubicBezTo>
                    <a:pt x="8" y="171"/>
                    <a:pt x="8" y="171"/>
                    <a:pt x="8" y="172"/>
                  </a:cubicBezTo>
                  <a:cubicBezTo>
                    <a:pt x="8" y="173"/>
                    <a:pt x="9" y="174"/>
                    <a:pt x="10" y="173"/>
                  </a:cubicBezTo>
                  <a:cubicBezTo>
                    <a:pt x="11" y="172"/>
                    <a:pt x="11" y="172"/>
                    <a:pt x="12" y="171"/>
                  </a:cubicBezTo>
                  <a:cubicBezTo>
                    <a:pt x="12" y="172"/>
                    <a:pt x="13" y="173"/>
                    <a:pt x="13" y="174"/>
                  </a:cubicBezTo>
                  <a:cubicBezTo>
                    <a:pt x="12" y="177"/>
                    <a:pt x="12" y="179"/>
                    <a:pt x="11" y="181"/>
                  </a:cubicBezTo>
                  <a:cubicBezTo>
                    <a:pt x="11" y="182"/>
                    <a:pt x="13" y="183"/>
                    <a:pt x="13" y="182"/>
                  </a:cubicBezTo>
                  <a:cubicBezTo>
                    <a:pt x="14" y="182"/>
                    <a:pt x="14" y="181"/>
                    <a:pt x="15" y="181"/>
                  </a:cubicBezTo>
                  <a:cubicBezTo>
                    <a:pt x="18" y="200"/>
                    <a:pt x="16" y="216"/>
                    <a:pt x="30" y="231"/>
                  </a:cubicBezTo>
                  <a:cubicBezTo>
                    <a:pt x="31" y="232"/>
                    <a:pt x="33" y="230"/>
                    <a:pt x="32" y="229"/>
                  </a:cubicBezTo>
                  <a:cubicBezTo>
                    <a:pt x="26" y="222"/>
                    <a:pt x="24" y="205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36" y="167"/>
                    <a:pt x="50" y="143"/>
                    <a:pt x="64" y="119"/>
                  </a:cubicBezTo>
                  <a:cubicBezTo>
                    <a:pt x="78" y="95"/>
                    <a:pt x="112" y="60"/>
                    <a:pt x="120" y="42"/>
                  </a:cubicBezTo>
                  <a:cubicBezTo>
                    <a:pt x="103" y="81"/>
                    <a:pt x="75" y="115"/>
                    <a:pt x="52" y="151"/>
                  </a:cubicBezTo>
                  <a:cubicBezTo>
                    <a:pt x="46" y="159"/>
                    <a:pt x="41" y="167"/>
                    <a:pt x="36" y="175"/>
                  </a:cubicBezTo>
                  <a:cubicBezTo>
                    <a:pt x="23" y="199"/>
                    <a:pt x="26" y="194"/>
                    <a:pt x="31" y="187"/>
                  </a:cubicBezTo>
                  <a:cubicBezTo>
                    <a:pt x="28" y="192"/>
                    <a:pt x="26" y="197"/>
                    <a:pt x="24" y="202"/>
                  </a:cubicBezTo>
                  <a:cubicBezTo>
                    <a:pt x="23" y="204"/>
                    <a:pt x="26" y="205"/>
                    <a:pt x="27" y="203"/>
                  </a:cubicBezTo>
                  <a:cubicBezTo>
                    <a:pt x="51" y="145"/>
                    <a:pt x="95" y="96"/>
                    <a:pt x="129" y="44"/>
                  </a:cubicBezTo>
                  <a:cubicBezTo>
                    <a:pt x="125" y="50"/>
                    <a:pt x="121" y="70"/>
                    <a:pt x="116" y="78"/>
                  </a:cubicBezTo>
                  <a:cubicBezTo>
                    <a:pt x="108" y="92"/>
                    <a:pt x="100" y="105"/>
                    <a:pt x="91" y="118"/>
                  </a:cubicBezTo>
                  <a:cubicBezTo>
                    <a:pt x="71" y="148"/>
                    <a:pt x="50" y="176"/>
                    <a:pt x="31" y="207"/>
                  </a:cubicBezTo>
                  <a:cubicBezTo>
                    <a:pt x="30" y="208"/>
                    <a:pt x="32" y="210"/>
                    <a:pt x="33" y="208"/>
                  </a:cubicBezTo>
                  <a:cubicBezTo>
                    <a:pt x="40" y="199"/>
                    <a:pt x="46" y="190"/>
                    <a:pt x="52" y="182"/>
                  </a:cubicBezTo>
                  <a:cubicBezTo>
                    <a:pt x="46" y="194"/>
                    <a:pt x="40" y="206"/>
                    <a:pt x="35" y="220"/>
                  </a:cubicBezTo>
                  <a:cubicBezTo>
                    <a:pt x="35" y="222"/>
                    <a:pt x="37" y="222"/>
                    <a:pt x="38" y="221"/>
                  </a:cubicBezTo>
                  <a:cubicBezTo>
                    <a:pt x="64" y="183"/>
                    <a:pt x="89" y="145"/>
                    <a:pt x="113" y="106"/>
                  </a:cubicBezTo>
                  <a:cubicBezTo>
                    <a:pt x="124" y="87"/>
                    <a:pt x="134" y="69"/>
                    <a:pt x="145" y="51"/>
                  </a:cubicBezTo>
                  <a:cubicBezTo>
                    <a:pt x="149" y="44"/>
                    <a:pt x="169" y="0"/>
                    <a:pt x="161" y="31"/>
                  </a:cubicBezTo>
                  <a:cubicBezTo>
                    <a:pt x="143" y="55"/>
                    <a:pt x="130" y="85"/>
                    <a:pt x="115" y="110"/>
                  </a:cubicBezTo>
                  <a:cubicBezTo>
                    <a:pt x="109" y="121"/>
                    <a:pt x="102" y="132"/>
                    <a:pt x="96" y="143"/>
                  </a:cubicBezTo>
                  <a:cubicBezTo>
                    <a:pt x="102" y="135"/>
                    <a:pt x="108" y="126"/>
                    <a:pt x="114" y="118"/>
                  </a:cubicBezTo>
                  <a:cubicBezTo>
                    <a:pt x="128" y="93"/>
                    <a:pt x="143" y="68"/>
                    <a:pt x="157" y="43"/>
                  </a:cubicBezTo>
                  <a:cubicBezTo>
                    <a:pt x="150" y="62"/>
                    <a:pt x="140" y="79"/>
                    <a:pt x="130" y="96"/>
                  </a:cubicBezTo>
                  <a:cubicBezTo>
                    <a:pt x="143" y="76"/>
                    <a:pt x="154" y="55"/>
                    <a:pt x="162" y="33"/>
                  </a:cubicBezTo>
                  <a:cubicBezTo>
                    <a:pt x="171" y="18"/>
                    <a:pt x="165" y="34"/>
                    <a:pt x="158" y="52"/>
                  </a:cubicBezTo>
                  <a:cubicBezTo>
                    <a:pt x="151" y="65"/>
                    <a:pt x="145" y="79"/>
                    <a:pt x="138" y="92"/>
                  </a:cubicBezTo>
                  <a:cubicBezTo>
                    <a:pt x="130" y="105"/>
                    <a:pt x="121" y="117"/>
                    <a:pt x="113" y="129"/>
                  </a:cubicBezTo>
                  <a:cubicBezTo>
                    <a:pt x="92" y="160"/>
                    <a:pt x="74" y="192"/>
                    <a:pt x="54" y="224"/>
                  </a:cubicBezTo>
                  <a:cubicBezTo>
                    <a:pt x="52" y="224"/>
                    <a:pt x="49" y="224"/>
                    <a:pt x="47" y="224"/>
                  </a:cubicBezTo>
                  <a:cubicBezTo>
                    <a:pt x="71" y="190"/>
                    <a:pt x="92" y="156"/>
                    <a:pt x="113" y="120"/>
                  </a:cubicBezTo>
                  <a:cubicBezTo>
                    <a:pt x="107" y="128"/>
                    <a:pt x="101" y="136"/>
                    <a:pt x="95" y="143"/>
                  </a:cubicBezTo>
                  <a:cubicBezTo>
                    <a:pt x="88" y="156"/>
                    <a:pt x="80" y="168"/>
                    <a:pt x="72" y="181"/>
                  </a:cubicBezTo>
                  <a:cubicBezTo>
                    <a:pt x="69" y="187"/>
                    <a:pt x="33" y="246"/>
                    <a:pt x="49" y="214"/>
                  </a:cubicBezTo>
                  <a:cubicBezTo>
                    <a:pt x="61" y="191"/>
                    <a:pt x="76" y="170"/>
                    <a:pt x="91" y="150"/>
                  </a:cubicBezTo>
                  <a:cubicBezTo>
                    <a:pt x="73" y="174"/>
                    <a:pt x="55" y="198"/>
                    <a:pt x="41" y="224"/>
                  </a:cubicBezTo>
                  <a:cubicBezTo>
                    <a:pt x="38" y="224"/>
                    <a:pt x="35" y="223"/>
                    <a:pt x="31" y="223"/>
                  </a:cubicBezTo>
                  <a:cubicBezTo>
                    <a:pt x="30" y="222"/>
                    <a:pt x="30" y="224"/>
                    <a:pt x="31" y="224"/>
                  </a:cubicBezTo>
                  <a:cubicBezTo>
                    <a:pt x="34" y="225"/>
                    <a:pt x="37" y="226"/>
                    <a:pt x="40" y="226"/>
                  </a:cubicBezTo>
                  <a:cubicBezTo>
                    <a:pt x="39" y="229"/>
                    <a:pt x="37" y="232"/>
                    <a:pt x="36" y="236"/>
                  </a:cubicBezTo>
                  <a:cubicBezTo>
                    <a:pt x="35" y="237"/>
                    <a:pt x="37" y="239"/>
                    <a:pt x="38" y="237"/>
                  </a:cubicBezTo>
                  <a:cubicBezTo>
                    <a:pt x="41" y="234"/>
                    <a:pt x="43" y="230"/>
                    <a:pt x="45" y="227"/>
                  </a:cubicBezTo>
                  <a:cubicBezTo>
                    <a:pt x="53" y="228"/>
                    <a:pt x="59" y="227"/>
                    <a:pt x="66" y="226"/>
                  </a:cubicBezTo>
                  <a:cubicBezTo>
                    <a:pt x="67" y="227"/>
                    <a:pt x="68" y="227"/>
                    <a:pt x="69" y="226"/>
                  </a:cubicBezTo>
                  <a:cubicBezTo>
                    <a:pt x="69" y="226"/>
                    <a:pt x="69" y="225"/>
                    <a:pt x="70" y="225"/>
                  </a:cubicBezTo>
                  <a:cubicBezTo>
                    <a:pt x="79" y="222"/>
                    <a:pt x="89" y="218"/>
                    <a:pt x="101" y="214"/>
                  </a:cubicBezTo>
                  <a:cubicBezTo>
                    <a:pt x="107" y="212"/>
                    <a:pt x="112" y="211"/>
                    <a:pt x="116" y="210"/>
                  </a:cubicBezTo>
                  <a:cubicBezTo>
                    <a:pt x="116" y="212"/>
                    <a:pt x="118" y="213"/>
                    <a:pt x="119" y="211"/>
                  </a:cubicBezTo>
                  <a:cubicBezTo>
                    <a:pt x="120" y="211"/>
                    <a:pt x="120" y="211"/>
                    <a:pt x="120" y="210"/>
                  </a:cubicBezTo>
                  <a:cubicBezTo>
                    <a:pt x="147" y="211"/>
                    <a:pt x="159" y="239"/>
                    <a:pt x="186" y="236"/>
                  </a:cubicBezTo>
                  <a:cubicBezTo>
                    <a:pt x="203" y="235"/>
                    <a:pt x="217" y="225"/>
                    <a:pt x="227" y="247"/>
                  </a:cubicBezTo>
                  <a:cubicBezTo>
                    <a:pt x="235" y="264"/>
                    <a:pt x="269" y="273"/>
                    <a:pt x="273" y="285"/>
                  </a:cubicBezTo>
                  <a:cubicBezTo>
                    <a:pt x="273" y="286"/>
                    <a:pt x="276" y="286"/>
                    <a:pt x="276" y="284"/>
                  </a:cubicBezTo>
                  <a:cubicBezTo>
                    <a:pt x="272" y="272"/>
                    <a:pt x="271" y="267"/>
                    <a:pt x="257" y="266"/>
                  </a:cubicBezTo>
                  <a:close/>
                  <a:moveTo>
                    <a:pt x="210" y="14"/>
                  </a:moveTo>
                  <a:cubicBezTo>
                    <a:pt x="204" y="21"/>
                    <a:pt x="198" y="28"/>
                    <a:pt x="192" y="36"/>
                  </a:cubicBezTo>
                  <a:cubicBezTo>
                    <a:pt x="196" y="28"/>
                    <a:pt x="200" y="20"/>
                    <a:pt x="204" y="12"/>
                  </a:cubicBezTo>
                  <a:cubicBezTo>
                    <a:pt x="209" y="12"/>
                    <a:pt x="214" y="13"/>
                    <a:pt x="219" y="14"/>
                  </a:cubicBezTo>
                  <a:cubicBezTo>
                    <a:pt x="214" y="21"/>
                    <a:pt x="209" y="29"/>
                    <a:pt x="204" y="37"/>
                  </a:cubicBezTo>
                  <a:cubicBezTo>
                    <a:pt x="207" y="30"/>
                    <a:pt x="210" y="23"/>
                    <a:pt x="213" y="15"/>
                  </a:cubicBezTo>
                  <a:cubicBezTo>
                    <a:pt x="214" y="14"/>
                    <a:pt x="211" y="12"/>
                    <a:pt x="210" y="14"/>
                  </a:cubicBezTo>
                  <a:close/>
                  <a:moveTo>
                    <a:pt x="119" y="132"/>
                  </a:moveTo>
                  <a:cubicBezTo>
                    <a:pt x="121" y="129"/>
                    <a:pt x="122" y="127"/>
                    <a:pt x="124" y="124"/>
                  </a:cubicBezTo>
                  <a:cubicBezTo>
                    <a:pt x="138" y="103"/>
                    <a:pt x="151" y="82"/>
                    <a:pt x="161" y="60"/>
                  </a:cubicBezTo>
                  <a:cubicBezTo>
                    <a:pt x="167" y="48"/>
                    <a:pt x="174" y="37"/>
                    <a:pt x="177" y="28"/>
                  </a:cubicBezTo>
                  <a:cubicBezTo>
                    <a:pt x="168" y="54"/>
                    <a:pt x="155" y="77"/>
                    <a:pt x="140" y="100"/>
                  </a:cubicBezTo>
                  <a:cubicBezTo>
                    <a:pt x="158" y="74"/>
                    <a:pt x="174" y="46"/>
                    <a:pt x="184" y="15"/>
                  </a:cubicBezTo>
                  <a:cubicBezTo>
                    <a:pt x="184" y="14"/>
                    <a:pt x="184" y="14"/>
                    <a:pt x="183" y="13"/>
                  </a:cubicBezTo>
                  <a:cubicBezTo>
                    <a:pt x="188" y="13"/>
                    <a:pt x="194" y="12"/>
                    <a:pt x="199" y="12"/>
                  </a:cubicBezTo>
                  <a:cubicBezTo>
                    <a:pt x="178" y="44"/>
                    <a:pt x="158" y="76"/>
                    <a:pt x="137" y="108"/>
                  </a:cubicBezTo>
                  <a:cubicBezTo>
                    <a:pt x="124" y="127"/>
                    <a:pt x="112" y="147"/>
                    <a:pt x="100" y="166"/>
                  </a:cubicBezTo>
                  <a:cubicBezTo>
                    <a:pt x="97" y="172"/>
                    <a:pt x="68" y="227"/>
                    <a:pt x="79" y="200"/>
                  </a:cubicBezTo>
                  <a:cubicBezTo>
                    <a:pt x="88" y="180"/>
                    <a:pt x="99" y="162"/>
                    <a:pt x="111" y="144"/>
                  </a:cubicBezTo>
                  <a:cubicBezTo>
                    <a:pt x="115" y="138"/>
                    <a:pt x="118" y="133"/>
                    <a:pt x="122" y="127"/>
                  </a:cubicBezTo>
                  <a:cubicBezTo>
                    <a:pt x="121" y="128"/>
                    <a:pt x="120" y="130"/>
                    <a:pt x="119" y="132"/>
                  </a:cubicBezTo>
                  <a:close/>
                  <a:moveTo>
                    <a:pt x="86" y="49"/>
                  </a:moveTo>
                  <a:cubicBezTo>
                    <a:pt x="87" y="48"/>
                    <a:pt x="89" y="47"/>
                    <a:pt x="90" y="46"/>
                  </a:cubicBezTo>
                  <a:cubicBezTo>
                    <a:pt x="84" y="54"/>
                    <a:pt x="78" y="63"/>
                    <a:pt x="71" y="71"/>
                  </a:cubicBezTo>
                  <a:cubicBezTo>
                    <a:pt x="74" y="66"/>
                    <a:pt x="76" y="60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1" y="52"/>
                    <a:pt x="83" y="51"/>
                    <a:pt x="86" y="49"/>
                  </a:cubicBezTo>
                  <a:close/>
                  <a:moveTo>
                    <a:pt x="27" y="141"/>
                  </a:moveTo>
                  <a:cubicBezTo>
                    <a:pt x="27" y="140"/>
                    <a:pt x="28" y="140"/>
                    <a:pt x="28" y="139"/>
                  </a:cubicBezTo>
                  <a:cubicBezTo>
                    <a:pt x="33" y="131"/>
                    <a:pt x="38" y="123"/>
                    <a:pt x="44" y="115"/>
                  </a:cubicBezTo>
                  <a:cubicBezTo>
                    <a:pt x="46" y="111"/>
                    <a:pt x="50" y="106"/>
                    <a:pt x="53" y="102"/>
                  </a:cubicBezTo>
                  <a:cubicBezTo>
                    <a:pt x="46" y="112"/>
                    <a:pt x="39" y="122"/>
                    <a:pt x="33" y="132"/>
                  </a:cubicBezTo>
                  <a:cubicBezTo>
                    <a:pt x="34" y="131"/>
                    <a:pt x="31" y="135"/>
                    <a:pt x="27" y="141"/>
                  </a:cubicBezTo>
                  <a:close/>
                  <a:moveTo>
                    <a:pt x="20" y="132"/>
                  </a:moveTo>
                  <a:cubicBezTo>
                    <a:pt x="25" y="122"/>
                    <a:pt x="32" y="113"/>
                    <a:pt x="39" y="104"/>
                  </a:cubicBezTo>
                  <a:cubicBezTo>
                    <a:pt x="46" y="93"/>
                    <a:pt x="55" y="83"/>
                    <a:pt x="64" y="73"/>
                  </a:cubicBezTo>
                  <a:cubicBezTo>
                    <a:pt x="57" y="82"/>
                    <a:pt x="51" y="93"/>
                    <a:pt x="45" y="102"/>
                  </a:cubicBezTo>
                  <a:cubicBezTo>
                    <a:pt x="38" y="114"/>
                    <a:pt x="32" y="125"/>
                    <a:pt x="26" y="136"/>
                  </a:cubicBezTo>
                  <a:cubicBezTo>
                    <a:pt x="23" y="142"/>
                    <a:pt x="20" y="147"/>
                    <a:pt x="17" y="152"/>
                  </a:cubicBezTo>
                  <a:cubicBezTo>
                    <a:pt x="13" y="151"/>
                    <a:pt x="13" y="146"/>
                    <a:pt x="20" y="132"/>
                  </a:cubicBezTo>
                  <a:close/>
                  <a:moveTo>
                    <a:pt x="38" y="118"/>
                  </a:moveTo>
                  <a:cubicBezTo>
                    <a:pt x="48" y="101"/>
                    <a:pt x="59" y="85"/>
                    <a:pt x="69" y="67"/>
                  </a:cubicBezTo>
                  <a:cubicBezTo>
                    <a:pt x="69" y="67"/>
                    <a:pt x="69" y="66"/>
                    <a:pt x="68" y="66"/>
                  </a:cubicBezTo>
                  <a:cubicBezTo>
                    <a:pt x="77" y="59"/>
                    <a:pt x="71" y="69"/>
                    <a:pt x="66" y="79"/>
                  </a:cubicBezTo>
                  <a:cubicBezTo>
                    <a:pt x="56" y="92"/>
                    <a:pt x="47" y="105"/>
                    <a:pt x="38" y="118"/>
                  </a:cubicBezTo>
                  <a:close/>
                  <a:moveTo>
                    <a:pt x="24" y="149"/>
                  </a:moveTo>
                  <a:cubicBezTo>
                    <a:pt x="39" y="128"/>
                    <a:pt x="53" y="107"/>
                    <a:pt x="65" y="84"/>
                  </a:cubicBezTo>
                  <a:cubicBezTo>
                    <a:pt x="67" y="81"/>
                    <a:pt x="69" y="78"/>
                    <a:pt x="71" y="75"/>
                  </a:cubicBezTo>
                  <a:cubicBezTo>
                    <a:pt x="78" y="66"/>
                    <a:pt x="85" y="57"/>
                    <a:pt x="92" y="48"/>
                  </a:cubicBezTo>
                  <a:cubicBezTo>
                    <a:pt x="87" y="56"/>
                    <a:pt x="82" y="64"/>
                    <a:pt x="76" y="72"/>
                  </a:cubicBezTo>
                  <a:cubicBezTo>
                    <a:pt x="62" y="94"/>
                    <a:pt x="48" y="115"/>
                    <a:pt x="36" y="137"/>
                  </a:cubicBezTo>
                  <a:cubicBezTo>
                    <a:pt x="33" y="143"/>
                    <a:pt x="28" y="148"/>
                    <a:pt x="23" y="151"/>
                  </a:cubicBezTo>
                  <a:cubicBezTo>
                    <a:pt x="23" y="150"/>
                    <a:pt x="23" y="150"/>
                    <a:pt x="24" y="149"/>
                  </a:cubicBezTo>
                  <a:close/>
                  <a:moveTo>
                    <a:pt x="20" y="105"/>
                  </a:moveTo>
                  <a:cubicBezTo>
                    <a:pt x="26" y="97"/>
                    <a:pt x="34" y="90"/>
                    <a:pt x="42" y="82"/>
                  </a:cubicBezTo>
                  <a:cubicBezTo>
                    <a:pt x="41" y="84"/>
                    <a:pt x="40" y="85"/>
                    <a:pt x="39" y="86"/>
                  </a:cubicBezTo>
                  <a:cubicBezTo>
                    <a:pt x="34" y="92"/>
                    <a:pt x="30" y="98"/>
                    <a:pt x="25" y="104"/>
                  </a:cubicBezTo>
                  <a:cubicBezTo>
                    <a:pt x="23" y="107"/>
                    <a:pt x="20" y="109"/>
                    <a:pt x="18" y="112"/>
                  </a:cubicBezTo>
                  <a:cubicBezTo>
                    <a:pt x="15" y="113"/>
                    <a:pt x="14" y="116"/>
                    <a:pt x="13" y="118"/>
                  </a:cubicBezTo>
                  <a:cubicBezTo>
                    <a:pt x="13" y="118"/>
                    <a:pt x="13" y="117"/>
                    <a:pt x="12" y="118"/>
                  </a:cubicBezTo>
                  <a:cubicBezTo>
                    <a:pt x="11" y="118"/>
                    <a:pt x="11" y="118"/>
                    <a:pt x="10" y="119"/>
                  </a:cubicBezTo>
                  <a:cubicBezTo>
                    <a:pt x="13" y="114"/>
                    <a:pt x="16" y="110"/>
                    <a:pt x="20" y="105"/>
                  </a:cubicBezTo>
                  <a:close/>
                  <a:moveTo>
                    <a:pt x="9" y="122"/>
                  </a:moveTo>
                  <a:cubicBezTo>
                    <a:pt x="10" y="121"/>
                    <a:pt x="12" y="120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6" y="117"/>
                    <a:pt x="19" y="114"/>
                    <a:pt x="21" y="111"/>
                  </a:cubicBezTo>
                  <a:cubicBezTo>
                    <a:pt x="18" y="117"/>
                    <a:pt x="14" y="122"/>
                    <a:pt x="10" y="128"/>
                  </a:cubicBezTo>
                  <a:cubicBezTo>
                    <a:pt x="9" y="129"/>
                    <a:pt x="8" y="130"/>
                    <a:pt x="8" y="131"/>
                  </a:cubicBezTo>
                  <a:cubicBezTo>
                    <a:pt x="7" y="131"/>
                    <a:pt x="7" y="132"/>
                    <a:pt x="7" y="132"/>
                  </a:cubicBezTo>
                  <a:cubicBezTo>
                    <a:pt x="7" y="129"/>
                    <a:pt x="8" y="126"/>
                    <a:pt x="9" y="122"/>
                  </a:cubicBezTo>
                  <a:close/>
                  <a:moveTo>
                    <a:pt x="21" y="185"/>
                  </a:moveTo>
                  <a:cubicBezTo>
                    <a:pt x="20" y="182"/>
                    <a:pt x="20" y="179"/>
                    <a:pt x="19" y="176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9" y="164"/>
                    <a:pt x="38" y="152"/>
                    <a:pt x="47" y="139"/>
                  </a:cubicBezTo>
                  <a:cubicBezTo>
                    <a:pt x="37" y="154"/>
                    <a:pt x="29" y="170"/>
                    <a:pt x="21" y="185"/>
                  </a:cubicBezTo>
                  <a:close/>
                  <a:moveTo>
                    <a:pt x="101" y="58"/>
                  </a:moveTo>
                  <a:cubicBezTo>
                    <a:pt x="105" y="52"/>
                    <a:pt x="108" y="46"/>
                    <a:pt x="111" y="40"/>
                  </a:cubicBezTo>
                  <a:cubicBezTo>
                    <a:pt x="112" y="38"/>
                    <a:pt x="109" y="37"/>
                    <a:pt x="108" y="38"/>
                  </a:cubicBezTo>
                  <a:cubicBezTo>
                    <a:pt x="84" y="72"/>
                    <a:pt x="64" y="109"/>
                    <a:pt x="41" y="144"/>
                  </a:cubicBezTo>
                  <a:cubicBezTo>
                    <a:pt x="22" y="171"/>
                    <a:pt x="18" y="173"/>
                    <a:pt x="19" y="165"/>
                  </a:cubicBezTo>
                  <a:cubicBezTo>
                    <a:pt x="29" y="155"/>
                    <a:pt x="37" y="142"/>
                    <a:pt x="44" y="128"/>
                  </a:cubicBezTo>
                  <a:cubicBezTo>
                    <a:pt x="60" y="98"/>
                    <a:pt x="81" y="71"/>
                    <a:pt x="98" y="42"/>
                  </a:cubicBezTo>
                  <a:cubicBezTo>
                    <a:pt x="106" y="37"/>
                    <a:pt x="116" y="33"/>
                    <a:pt x="126" y="29"/>
                  </a:cubicBezTo>
                  <a:cubicBezTo>
                    <a:pt x="117" y="38"/>
                    <a:pt x="109" y="48"/>
                    <a:pt x="101" y="58"/>
                  </a:cubicBezTo>
                  <a:close/>
                  <a:moveTo>
                    <a:pt x="144" y="25"/>
                  </a:moveTo>
                  <a:cubicBezTo>
                    <a:pt x="144" y="24"/>
                    <a:pt x="142" y="22"/>
                    <a:pt x="141" y="23"/>
                  </a:cubicBezTo>
                  <a:cubicBezTo>
                    <a:pt x="124" y="43"/>
                    <a:pt x="113" y="65"/>
                    <a:pt x="98" y="86"/>
                  </a:cubicBezTo>
                  <a:cubicBezTo>
                    <a:pt x="95" y="91"/>
                    <a:pt x="92" y="95"/>
                    <a:pt x="89" y="99"/>
                  </a:cubicBezTo>
                  <a:cubicBezTo>
                    <a:pt x="104" y="77"/>
                    <a:pt x="118" y="55"/>
                    <a:pt x="129" y="30"/>
                  </a:cubicBezTo>
                  <a:cubicBezTo>
                    <a:pt x="129" y="29"/>
                    <a:pt x="129" y="28"/>
                    <a:pt x="128" y="28"/>
                  </a:cubicBezTo>
                  <a:cubicBezTo>
                    <a:pt x="138" y="24"/>
                    <a:pt x="148" y="21"/>
                    <a:pt x="159" y="18"/>
                  </a:cubicBezTo>
                  <a:cubicBezTo>
                    <a:pt x="158" y="19"/>
                    <a:pt x="157" y="21"/>
                    <a:pt x="156" y="22"/>
                  </a:cubicBezTo>
                  <a:cubicBezTo>
                    <a:pt x="157" y="20"/>
                    <a:pt x="154" y="19"/>
                    <a:pt x="154" y="21"/>
                  </a:cubicBezTo>
                  <a:cubicBezTo>
                    <a:pt x="149" y="30"/>
                    <a:pt x="144" y="39"/>
                    <a:pt x="139" y="48"/>
                  </a:cubicBezTo>
                  <a:cubicBezTo>
                    <a:pt x="132" y="59"/>
                    <a:pt x="125" y="70"/>
                    <a:pt x="119" y="81"/>
                  </a:cubicBezTo>
                  <a:cubicBezTo>
                    <a:pt x="106" y="101"/>
                    <a:pt x="92" y="121"/>
                    <a:pt x="79" y="140"/>
                  </a:cubicBezTo>
                  <a:cubicBezTo>
                    <a:pt x="79" y="140"/>
                    <a:pt x="79" y="140"/>
                    <a:pt x="78" y="140"/>
                  </a:cubicBezTo>
                  <a:cubicBezTo>
                    <a:pt x="104" y="104"/>
                    <a:pt x="128" y="67"/>
                    <a:pt x="144" y="25"/>
                  </a:cubicBezTo>
                  <a:close/>
                  <a:moveTo>
                    <a:pt x="96" y="122"/>
                  </a:moveTo>
                  <a:cubicBezTo>
                    <a:pt x="80" y="149"/>
                    <a:pt x="65" y="176"/>
                    <a:pt x="48" y="201"/>
                  </a:cubicBezTo>
                  <a:cubicBezTo>
                    <a:pt x="57" y="186"/>
                    <a:pt x="72" y="158"/>
                    <a:pt x="86" y="134"/>
                  </a:cubicBezTo>
                  <a:cubicBezTo>
                    <a:pt x="90" y="130"/>
                    <a:pt x="93" y="126"/>
                    <a:pt x="96" y="122"/>
                  </a:cubicBezTo>
                  <a:close/>
                  <a:moveTo>
                    <a:pt x="165" y="25"/>
                  </a:moveTo>
                  <a:cubicBezTo>
                    <a:pt x="166" y="22"/>
                    <a:pt x="167" y="19"/>
                    <a:pt x="167" y="16"/>
                  </a:cubicBezTo>
                  <a:cubicBezTo>
                    <a:pt x="170" y="16"/>
                    <a:pt x="172" y="15"/>
                    <a:pt x="174" y="15"/>
                  </a:cubicBezTo>
                  <a:cubicBezTo>
                    <a:pt x="171" y="18"/>
                    <a:pt x="168" y="21"/>
                    <a:pt x="165" y="25"/>
                  </a:cubicBezTo>
                  <a:close/>
                  <a:moveTo>
                    <a:pt x="97" y="164"/>
                  </a:moveTo>
                  <a:cubicBezTo>
                    <a:pt x="98" y="162"/>
                    <a:pt x="100" y="160"/>
                    <a:pt x="101" y="158"/>
                  </a:cubicBezTo>
                  <a:cubicBezTo>
                    <a:pt x="88" y="178"/>
                    <a:pt x="76" y="199"/>
                    <a:pt x="67" y="221"/>
                  </a:cubicBezTo>
                  <a:cubicBezTo>
                    <a:pt x="64" y="222"/>
                    <a:pt x="61" y="223"/>
                    <a:pt x="58" y="223"/>
                  </a:cubicBezTo>
                  <a:cubicBezTo>
                    <a:pt x="71" y="203"/>
                    <a:pt x="84" y="184"/>
                    <a:pt x="97" y="164"/>
                  </a:cubicBezTo>
                  <a:close/>
                  <a:moveTo>
                    <a:pt x="73" y="220"/>
                  </a:moveTo>
                  <a:cubicBezTo>
                    <a:pt x="111" y="153"/>
                    <a:pt x="154" y="88"/>
                    <a:pt x="196" y="24"/>
                  </a:cubicBezTo>
                  <a:cubicBezTo>
                    <a:pt x="176" y="54"/>
                    <a:pt x="155" y="88"/>
                    <a:pt x="133" y="123"/>
                  </a:cubicBezTo>
                  <a:cubicBezTo>
                    <a:pt x="132" y="125"/>
                    <a:pt x="130" y="128"/>
                    <a:pt x="129" y="130"/>
                  </a:cubicBezTo>
                  <a:cubicBezTo>
                    <a:pt x="116" y="151"/>
                    <a:pt x="104" y="172"/>
                    <a:pt x="93" y="192"/>
                  </a:cubicBezTo>
                  <a:cubicBezTo>
                    <a:pt x="92" y="194"/>
                    <a:pt x="91" y="196"/>
                    <a:pt x="90" y="198"/>
                  </a:cubicBezTo>
                  <a:cubicBezTo>
                    <a:pt x="90" y="197"/>
                    <a:pt x="91" y="195"/>
                    <a:pt x="92" y="194"/>
                  </a:cubicBezTo>
                  <a:cubicBezTo>
                    <a:pt x="88" y="200"/>
                    <a:pt x="85" y="206"/>
                    <a:pt x="82" y="211"/>
                  </a:cubicBezTo>
                  <a:cubicBezTo>
                    <a:pt x="81" y="213"/>
                    <a:pt x="84" y="215"/>
                    <a:pt x="85" y="213"/>
                  </a:cubicBezTo>
                  <a:cubicBezTo>
                    <a:pt x="117" y="153"/>
                    <a:pt x="158" y="98"/>
                    <a:pt x="194" y="40"/>
                  </a:cubicBezTo>
                  <a:cubicBezTo>
                    <a:pt x="198" y="34"/>
                    <a:pt x="191" y="51"/>
                    <a:pt x="187" y="61"/>
                  </a:cubicBezTo>
                  <a:cubicBezTo>
                    <a:pt x="170" y="87"/>
                    <a:pt x="153" y="113"/>
                    <a:pt x="138" y="139"/>
                  </a:cubicBezTo>
                  <a:cubicBezTo>
                    <a:pt x="124" y="161"/>
                    <a:pt x="111" y="184"/>
                    <a:pt x="100" y="208"/>
                  </a:cubicBezTo>
                  <a:cubicBezTo>
                    <a:pt x="99" y="210"/>
                    <a:pt x="102" y="212"/>
                    <a:pt x="103" y="210"/>
                  </a:cubicBezTo>
                  <a:cubicBezTo>
                    <a:pt x="123" y="175"/>
                    <a:pt x="143" y="141"/>
                    <a:pt x="164" y="108"/>
                  </a:cubicBezTo>
                  <a:cubicBezTo>
                    <a:pt x="180" y="81"/>
                    <a:pt x="209" y="50"/>
                    <a:pt x="219" y="20"/>
                  </a:cubicBezTo>
                  <a:cubicBezTo>
                    <a:pt x="206" y="59"/>
                    <a:pt x="183" y="94"/>
                    <a:pt x="162" y="129"/>
                  </a:cubicBezTo>
                  <a:cubicBezTo>
                    <a:pt x="146" y="155"/>
                    <a:pt x="134" y="183"/>
                    <a:pt x="117" y="208"/>
                  </a:cubicBezTo>
                  <a:cubicBezTo>
                    <a:pt x="102" y="210"/>
                    <a:pt x="88" y="215"/>
                    <a:pt x="73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8" name="Freeform 109"/>
            <p:cNvSpPr>
              <a:spLocks noEditPoints="1"/>
            </p:cNvSpPr>
            <p:nvPr/>
          </p:nvSpPr>
          <p:spPr bwMode="auto">
            <a:xfrm>
              <a:off x="7419975" y="4956175"/>
              <a:ext cx="565150" cy="839787"/>
            </a:xfrm>
            <a:custGeom>
              <a:avLst/>
              <a:gdLst>
                <a:gd name="T0" fmla="*/ 208 w 229"/>
                <a:gd name="T1" fmla="*/ 134 h 340"/>
                <a:gd name="T2" fmla="*/ 147 w 229"/>
                <a:gd name="T3" fmla="*/ 58 h 340"/>
                <a:gd name="T4" fmla="*/ 63 w 229"/>
                <a:gd name="T5" fmla="*/ 201 h 340"/>
                <a:gd name="T6" fmla="*/ 136 w 229"/>
                <a:gd name="T7" fmla="*/ 49 h 340"/>
                <a:gd name="T8" fmla="*/ 39 w 229"/>
                <a:gd name="T9" fmla="*/ 215 h 340"/>
                <a:gd name="T10" fmla="*/ 131 w 229"/>
                <a:gd name="T11" fmla="*/ 23 h 340"/>
                <a:gd name="T12" fmla="*/ 34 w 229"/>
                <a:gd name="T13" fmla="*/ 182 h 340"/>
                <a:gd name="T14" fmla="*/ 121 w 229"/>
                <a:gd name="T15" fmla="*/ 22 h 340"/>
                <a:gd name="T16" fmla="*/ 1 w 229"/>
                <a:gd name="T17" fmla="*/ 215 h 340"/>
                <a:gd name="T18" fmla="*/ 16 w 229"/>
                <a:gd name="T19" fmla="*/ 217 h 340"/>
                <a:gd name="T20" fmla="*/ 29 w 229"/>
                <a:gd name="T21" fmla="*/ 230 h 340"/>
                <a:gd name="T22" fmla="*/ 44 w 229"/>
                <a:gd name="T23" fmla="*/ 233 h 340"/>
                <a:gd name="T24" fmla="*/ 56 w 229"/>
                <a:gd name="T25" fmla="*/ 237 h 340"/>
                <a:gd name="T26" fmla="*/ 68 w 229"/>
                <a:gd name="T27" fmla="*/ 238 h 340"/>
                <a:gd name="T28" fmla="*/ 148 w 229"/>
                <a:gd name="T29" fmla="*/ 113 h 340"/>
                <a:gd name="T30" fmla="*/ 84 w 229"/>
                <a:gd name="T31" fmla="*/ 239 h 340"/>
                <a:gd name="T32" fmla="*/ 168 w 229"/>
                <a:gd name="T33" fmla="*/ 112 h 340"/>
                <a:gd name="T34" fmla="*/ 112 w 229"/>
                <a:gd name="T35" fmla="*/ 216 h 340"/>
                <a:gd name="T36" fmla="*/ 99 w 229"/>
                <a:gd name="T37" fmla="*/ 241 h 340"/>
                <a:gd name="T38" fmla="*/ 163 w 229"/>
                <a:gd name="T39" fmla="*/ 142 h 340"/>
                <a:gd name="T40" fmla="*/ 106 w 229"/>
                <a:gd name="T41" fmla="*/ 256 h 340"/>
                <a:gd name="T42" fmla="*/ 114 w 229"/>
                <a:gd name="T43" fmla="*/ 273 h 340"/>
                <a:gd name="T44" fmla="*/ 132 w 229"/>
                <a:gd name="T45" fmla="*/ 269 h 340"/>
                <a:gd name="T46" fmla="*/ 142 w 229"/>
                <a:gd name="T47" fmla="*/ 272 h 340"/>
                <a:gd name="T48" fmla="*/ 139 w 229"/>
                <a:gd name="T49" fmla="*/ 289 h 340"/>
                <a:gd name="T50" fmla="*/ 198 w 229"/>
                <a:gd name="T51" fmla="*/ 192 h 340"/>
                <a:gd name="T52" fmla="*/ 198 w 229"/>
                <a:gd name="T53" fmla="*/ 199 h 340"/>
                <a:gd name="T54" fmla="*/ 140 w 229"/>
                <a:gd name="T55" fmla="*/ 304 h 340"/>
                <a:gd name="T56" fmla="*/ 142 w 229"/>
                <a:gd name="T57" fmla="*/ 295 h 340"/>
                <a:gd name="T58" fmla="*/ 142 w 229"/>
                <a:gd name="T59" fmla="*/ 322 h 340"/>
                <a:gd name="T60" fmla="*/ 167 w 229"/>
                <a:gd name="T61" fmla="*/ 339 h 340"/>
                <a:gd name="T62" fmla="*/ 174 w 229"/>
                <a:gd name="T63" fmla="*/ 310 h 340"/>
                <a:gd name="T64" fmla="*/ 196 w 229"/>
                <a:gd name="T65" fmla="*/ 258 h 340"/>
                <a:gd name="T66" fmla="*/ 200 w 229"/>
                <a:gd name="T67" fmla="*/ 239 h 340"/>
                <a:gd name="T68" fmla="*/ 225 w 229"/>
                <a:gd name="T69" fmla="*/ 204 h 340"/>
                <a:gd name="T70" fmla="*/ 100 w 229"/>
                <a:gd name="T71" fmla="*/ 51 h 340"/>
                <a:gd name="T72" fmla="*/ 67 w 229"/>
                <a:gd name="T73" fmla="*/ 112 h 340"/>
                <a:gd name="T74" fmla="*/ 78 w 229"/>
                <a:gd name="T75" fmla="*/ 133 h 340"/>
                <a:gd name="T76" fmla="*/ 101 w 229"/>
                <a:gd name="T77" fmla="*/ 148 h 340"/>
                <a:gd name="T78" fmla="*/ 156 w 229"/>
                <a:gd name="T79" fmla="*/ 72 h 340"/>
                <a:gd name="T80" fmla="*/ 101 w 229"/>
                <a:gd name="T81" fmla="*/ 148 h 340"/>
                <a:gd name="T82" fmla="*/ 158 w 229"/>
                <a:gd name="T83" fmla="*/ 75 h 340"/>
                <a:gd name="T84" fmla="*/ 121 w 229"/>
                <a:gd name="T85" fmla="*/ 155 h 340"/>
                <a:gd name="T86" fmla="*/ 173 w 229"/>
                <a:gd name="T87" fmla="*/ 97 h 340"/>
                <a:gd name="T88" fmla="*/ 131 w 229"/>
                <a:gd name="T89" fmla="*/ 241 h 340"/>
                <a:gd name="T90" fmla="*/ 141 w 229"/>
                <a:gd name="T91" fmla="*/ 196 h 340"/>
                <a:gd name="T92" fmla="*/ 179 w 229"/>
                <a:gd name="T93" fmla="*/ 113 h 340"/>
                <a:gd name="T94" fmla="*/ 197 w 229"/>
                <a:gd name="T95" fmla="*/ 125 h 340"/>
                <a:gd name="T96" fmla="*/ 199 w 229"/>
                <a:gd name="T97" fmla="*/ 129 h 340"/>
                <a:gd name="T98" fmla="*/ 212 w 229"/>
                <a:gd name="T99" fmla="*/ 174 h 340"/>
                <a:gd name="T100" fmla="*/ 213 w 229"/>
                <a:gd name="T101" fmla="*/ 158 h 340"/>
                <a:gd name="T102" fmla="*/ 222 w 229"/>
                <a:gd name="T103" fmla="*/ 179 h 340"/>
                <a:gd name="T104" fmla="*/ 215 w 229"/>
                <a:gd name="T105" fmla="*/ 176 h 340"/>
                <a:gd name="T106" fmla="*/ 164 w 229"/>
                <a:gd name="T107" fmla="*/ 291 h 340"/>
                <a:gd name="T108" fmla="*/ 152 w 229"/>
                <a:gd name="T109" fmla="*/ 326 h 340"/>
                <a:gd name="T110" fmla="*/ 164 w 229"/>
                <a:gd name="T111" fmla="*/ 331 h 340"/>
                <a:gd name="T112" fmla="*/ 171 w 229"/>
                <a:gd name="T113" fmla="*/ 290 h 340"/>
                <a:gd name="T114" fmla="*/ 165 w 229"/>
                <a:gd name="T115" fmla="*/ 302 h 340"/>
                <a:gd name="T116" fmla="*/ 171 w 229"/>
                <a:gd name="T117" fmla="*/ 290 h 340"/>
                <a:gd name="T118" fmla="*/ 207 w 229"/>
                <a:gd name="T119" fmla="*/ 209 h 340"/>
                <a:gd name="T120" fmla="*/ 222 w 229"/>
                <a:gd name="T121" fmla="*/ 19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9" h="340">
                  <a:moveTo>
                    <a:pt x="221" y="162"/>
                  </a:moveTo>
                  <a:cubicBezTo>
                    <a:pt x="218" y="152"/>
                    <a:pt x="214" y="143"/>
                    <a:pt x="208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189" y="103"/>
                    <a:pt x="158" y="78"/>
                    <a:pt x="144" y="43"/>
                  </a:cubicBezTo>
                  <a:cubicBezTo>
                    <a:pt x="143" y="42"/>
                    <a:pt x="141" y="42"/>
                    <a:pt x="141" y="44"/>
                  </a:cubicBezTo>
                  <a:cubicBezTo>
                    <a:pt x="143" y="49"/>
                    <a:pt x="145" y="53"/>
                    <a:pt x="147" y="58"/>
                  </a:cubicBezTo>
                  <a:cubicBezTo>
                    <a:pt x="146" y="57"/>
                    <a:pt x="146" y="58"/>
                    <a:pt x="145" y="58"/>
                  </a:cubicBezTo>
                  <a:cubicBezTo>
                    <a:pt x="127" y="90"/>
                    <a:pt x="109" y="122"/>
                    <a:pt x="91" y="154"/>
                  </a:cubicBezTo>
                  <a:cubicBezTo>
                    <a:pt x="81" y="169"/>
                    <a:pt x="72" y="185"/>
                    <a:pt x="63" y="201"/>
                  </a:cubicBezTo>
                  <a:cubicBezTo>
                    <a:pt x="60" y="205"/>
                    <a:pt x="43" y="240"/>
                    <a:pt x="60" y="206"/>
                  </a:cubicBezTo>
                  <a:cubicBezTo>
                    <a:pt x="86" y="153"/>
                    <a:pt x="120" y="106"/>
                    <a:pt x="139" y="50"/>
                  </a:cubicBezTo>
                  <a:cubicBezTo>
                    <a:pt x="139" y="48"/>
                    <a:pt x="137" y="47"/>
                    <a:pt x="136" y="49"/>
                  </a:cubicBezTo>
                  <a:cubicBezTo>
                    <a:pt x="119" y="79"/>
                    <a:pt x="102" y="110"/>
                    <a:pt x="85" y="140"/>
                  </a:cubicBezTo>
                  <a:cubicBezTo>
                    <a:pt x="76" y="155"/>
                    <a:pt x="67" y="170"/>
                    <a:pt x="58" y="185"/>
                  </a:cubicBezTo>
                  <a:cubicBezTo>
                    <a:pt x="51" y="195"/>
                    <a:pt x="45" y="205"/>
                    <a:pt x="39" y="215"/>
                  </a:cubicBezTo>
                  <a:cubicBezTo>
                    <a:pt x="42" y="206"/>
                    <a:pt x="46" y="197"/>
                    <a:pt x="50" y="189"/>
                  </a:cubicBezTo>
                  <a:cubicBezTo>
                    <a:pt x="78" y="133"/>
                    <a:pt x="117" y="85"/>
                    <a:pt x="134" y="24"/>
                  </a:cubicBezTo>
                  <a:cubicBezTo>
                    <a:pt x="134" y="22"/>
                    <a:pt x="132" y="21"/>
                    <a:pt x="131" y="23"/>
                  </a:cubicBezTo>
                  <a:cubicBezTo>
                    <a:pt x="102" y="68"/>
                    <a:pt x="80" y="117"/>
                    <a:pt x="55" y="164"/>
                  </a:cubicBezTo>
                  <a:cubicBezTo>
                    <a:pt x="51" y="173"/>
                    <a:pt x="46" y="181"/>
                    <a:pt x="41" y="188"/>
                  </a:cubicBezTo>
                  <a:cubicBezTo>
                    <a:pt x="11" y="235"/>
                    <a:pt x="28" y="193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70" y="133"/>
                    <a:pt x="88" y="73"/>
                    <a:pt x="124" y="24"/>
                  </a:cubicBezTo>
                  <a:cubicBezTo>
                    <a:pt x="125" y="23"/>
                    <a:pt x="123" y="21"/>
                    <a:pt x="121" y="22"/>
                  </a:cubicBezTo>
                  <a:cubicBezTo>
                    <a:pt x="95" y="47"/>
                    <a:pt x="79" y="78"/>
                    <a:pt x="64" y="110"/>
                  </a:cubicBezTo>
                  <a:cubicBezTo>
                    <a:pt x="52" y="135"/>
                    <a:pt x="39" y="160"/>
                    <a:pt x="28" y="186"/>
                  </a:cubicBezTo>
                  <a:cubicBezTo>
                    <a:pt x="20" y="196"/>
                    <a:pt x="11" y="206"/>
                    <a:pt x="1" y="215"/>
                  </a:cubicBezTo>
                  <a:cubicBezTo>
                    <a:pt x="0" y="216"/>
                    <a:pt x="1" y="217"/>
                    <a:pt x="2" y="216"/>
                  </a:cubicBezTo>
                  <a:cubicBezTo>
                    <a:pt x="10" y="209"/>
                    <a:pt x="18" y="201"/>
                    <a:pt x="25" y="193"/>
                  </a:cubicBezTo>
                  <a:cubicBezTo>
                    <a:pt x="22" y="201"/>
                    <a:pt x="19" y="209"/>
                    <a:pt x="16" y="217"/>
                  </a:cubicBezTo>
                  <a:cubicBezTo>
                    <a:pt x="16" y="219"/>
                    <a:pt x="18" y="219"/>
                    <a:pt x="19" y="219"/>
                  </a:cubicBezTo>
                  <a:cubicBezTo>
                    <a:pt x="36" y="202"/>
                    <a:pt x="50" y="182"/>
                    <a:pt x="62" y="161"/>
                  </a:cubicBezTo>
                  <a:cubicBezTo>
                    <a:pt x="49" y="183"/>
                    <a:pt x="38" y="206"/>
                    <a:pt x="29" y="230"/>
                  </a:cubicBezTo>
                  <a:cubicBezTo>
                    <a:pt x="28" y="232"/>
                    <a:pt x="31" y="233"/>
                    <a:pt x="32" y="231"/>
                  </a:cubicBezTo>
                  <a:cubicBezTo>
                    <a:pt x="67" y="177"/>
                    <a:pt x="100" y="122"/>
                    <a:pt x="130" y="66"/>
                  </a:cubicBezTo>
                  <a:cubicBezTo>
                    <a:pt x="103" y="115"/>
                    <a:pt x="68" y="177"/>
                    <a:pt x="44" y="233"/>
                  </a:cubicBezTo>
                  <a:cubicBezTo>
                    <a:pt x="43" y="235"/>
                    <a:pt x="45" y="236"/>
                    <a:pt x="46" y="235"/>
                  </a:cubicBezTo>
                  <a:cubicBezTo>
                    <a:pt x="62" y="208"/>
                    <a:pt x="79" y="181"/>
                    <a:pt x="95" y="154"/>
                  </a:cubicBezTo>
                  <a:cubicBezTo>
                    <a:pt x="81" y="181"/>
                    <a:pt x="67" y="207"/>
                    <a:pt x="56" y="237"/>
                  </a:cubicBezTo>
                  <a:cubicBezTo>
                    <a:pt x="56" y="238"/>
                    <a:pt x="58" y="239"/>
                    <a:pt x="59" y="238"/>
                  </a:cubicBezTo>
                  <a:cubicBezTo>
                    <a:pt x="68" y="226"/>
                    <a:pt x="76" y="214"/>
                    <a:pt x="84" y="202"/>
                  </a:cubicBezTo>
                  <a:cubicBezTo>
                    <a:pt x="78" y="214"/>
                    <a:pt x="72" y="226"/>
                    <a:pt x="68" y="238"/>
                  </a:cubicBezTo>
                  <a:cubicBezTo>
                    <a:pt x="67" y="240"/>
                    <a:pt x="69" y="241"/>
                    <a:pt x="70" y="240"/>
                  </a:cubicBezTo>
                  <a:cubicBezTo>
                    <a:pt x="91" y="214"/>
                    <a:pt x="108" y="186"/>
                    <a:pt x="124" y="156"/>
                  </a:cubicBezTo>
                  <a:cubicBezTo>
                    <a:pt x="132" y="142"/>
                    <a:pt x="140" y="127"/>
                    <a:pt x="148" y="113"/>
                  </a:cubicBezTo>
                  <a:cubicBezTo>
                    <a:pt x="170" y="72"/>
                    <a:pt x="149" y="122"/>
                    <a:pt x="142" y="135"/>
                  </a:cubicBezTo>
                  <a:cubicBezTo>
                    <a:pt x="139" y="142"/>
                    <a:pt x="135" y="149"/>
                    <a:pt x="131" y="156"/>
                  </a:cubicBezTo>
                  <a:cubicBezTo>
                    <a:pt x="115" y="183"/>
                    <a:pt x="100" y="212"/>
                    <a:pt x="84" y="239"/>
                  </a:cubicBezTo>
                  <a:cubicBezTo>
                    <a:pt x="83" y="241"/>
                    <a:pt x="86" y="243"/>
                    <a:pt x="87" y="241"/>
                  </a:cubicBezTo>
                  <a:cubicBezTo>
                    <a:pt x="106" y="209"/>
                    <a:pt x="131" y="172"/>
                    <a:pt x="148" y="135"/>
                  </a:cubicBezTo>
                  <a:cubicBezTo>
                    <a:pt x="157" y="122"/>
                    <a:pt x="171" y="103"/>
                    <a:pt x="168" y="112"/>
                  </a:cubicBezTo>
                  <a:cubicBezTo>
                    <a:pt x="159" y="138"/>
                    <a:pt x="144" y="162"/>
                    <a:pt x="130" y="184"/>
                  </a:cubicBezTo>
                  <a:cubicBezTo>
                    <a:pt x="128" y="188"/>
                    <a:pt x="126" y="192"/>
                    <a:pt x="123" y="196"/>
                  </a:cubicBezTo>
                  <a:cubicBezTo>
                    <a:pt x="119" y="203"/>
                    <a:pt x="116" y="210"/>
                    <a:pt x="112" y="216"/>
                  </a:cubicBezTo>
                  <a:cubicBezTo>
                    <a:pt x="110" y="220"/>
                    <a:pt x="108" y="223"/>
                    <a:pt x="106" y="227"/>
                  </a:cubicBezTo>
                  <a:cubicBezTo>
                    <a:pt x="106" y="226"/>
                    <a:pt x="108" y="224"/>
                    <a:pt x="109" y="222"/>
                  </a:cubicBezTo>
                  <a:cubicBezTo>
                    <a:pt x="105" y="228"/>
                    <a:pt x="102" y="234"/>
                    <a:pt x="99" y="241"/>
                  </a:cubicBezTo>
                  <a:cubicBezTo>
                    <a:pt x="98" y="243"/>
                    <a:pt x="100" y="245"/>
                    <a:pt x="102" y="243"/>
                  </a:cubicBezTo>
                  <a:cubicBezTo>
                    <a:pt x="112" y="222"/>
                    <a:pt x="124" y="203"/>
                    <a:pt x="135" y="183"/>
                  </a:cubicBezTo>
                  <a:cubicBezTo>
                    <a:pt x="144" y="169"/>
                    <a:pt x="153" y="155"/>
                    <a:pt x="163" y="142"/>
                  </a:cubicBezTo>
                  <a:cubicBezTo>
                    <a:pt x="189" y="104"/>
                    <a:pt x="163" y="154"/>
                    <a:pt x="156" y="165"/>
                  </a:cubicBezTo>
                  <a:cubicBezTo>
                    <a:pt x="139" y="195"/>
                    <a:pt x="118" y="223"/>
                    <a:pt x="103" y="254"/>
                  </a:cubicBezTo>
                  <a:cubicBezTo>
                    <a:pt x="102" y="256"/>
                    <a:pt x="105" y="257"/>
                    <a:pt x="106" y="256"/>
                  </a:cubicBezTo>
                  <a:cubicBezTo>
                    <a:pt x="132" y="218"/>
                    <a:pt x="156" y="179"/>
                    <a:pt x="181" y="140"/>
                  </a:cubicBezTo>
                  <a:cubicBezTo>
                    <a:pt x="155" y="180"/>
                    <a:pt x="132" y="227"/>
                    <a:pt x="111" y="272"/>
                  </a:cubicBezTo>
                  <a:cubicBezTo>
                    <a:pt x="111" y="274"/>
                    <a:pt x="113" y="275"/>
                    <a:pt x="114" y="273"/>
                  </a:cubicBezTo>
                  <a:cubicBezTo>
                    <a:pt x="143" y="231"/>
                    <a:pt x="166" y="185"/>
                    <a:pt x="192" y="141"/>
                  </a:cubicBezTo>
                  <a:cubicBezTo>
                    <a:pt x="171" y="178"/>
                    <a:pt x="147" y="225"/>
                    <a:pt x="129" y="267"/>
                  </a:cubicBezTo>
                  <a:cubicBezTo>
                    <a:pt x="128" y="269"/>
                    <a:pt x="131" y="271"/>
                    <a:pt x="132" y="269"/>
                  </a:cubicBezTo>
                  <a:cubicBezTo>
                    <a:pt x="149" y="231"/>
                    <a:pt x="169" y="195"/>
                    <a:pt x="191" y="161"/>
                  </a:cubicBezTo>
                  <a:cubicBezTo>
                    <a:pt x="214" y="124"/>
                    <a:pt x="185" y="186"/>
                    <a:pt x="179" y="197"/>
                  </a:cubicBezTo>
                  <a:cubicBezTo>
                    <a:pt x="167" y="222"/>
                    <a:pt x="154" y="247"/>
                    <a:pt x="142" y="272"/>
                  </a:cubicBezTo>
                  <a:cubicBezTo>
                    <a:pt x="145" y="265"/>
                    <a:pt x="150" y="258"/>
                    <a:pt x="154" y="250"/>
                  </a:cubicBezTo>
                  <a:cubicBezTo>
                    <a:pt x="147" y="262"/>
                    <a:pt x="141" y="275"/>
                    <a:pt x="136" y="288"/>
                  </a:cubicBezTo>
                  <a:cubicBezTo>
                    <a:pt x="135" y="290"/>
                    <a:pt x="138" y="291"/>
                    <a:pt x="139" y="289"/>
                  </a:cubicBezTo>
                  <a:cubicBezTo>
                    <a:pt x="146" y="272"/>
                    <a:pt x="154" y="255"/>
                    <a:pt x="163" y="238"/>
                  </a:cubicBezTo>
                  <a:cubicBezTo>
                    <a:pt x="175" y="220"/>
                    <a:pt x="189" y="202"/>
                    <a:pt x="200" y="186"/>
                  </a:cubicBezTo>
                  <a:cubicBezTo>
                    <a:pt x="216" y="163"/>
                    <a:pt x="206" y="179"/>
                    <a:pt x="198" y="192"/>
                  </a:cubicBezTo>
                  <a:cubicBezTo>
                    <a:pt x="179" y="219"/>
                    <a:pt x="162" y="248"/>
                    <a:pt x="152" y="280"/>
                  </a:cubicBezTo>
                  <a:cubicBezTo>
                    <a:pt x="151" y="282"/>
                    <a:pt x="154" y="283"/>
                    <a:pt x="155" y="282"/>
                  </a:cubicBezTo>
                  <a:cubicBezTo>
                    <a:pt x="169" y="254"/>
                    <a:pt x="184" y="227"/>
                    <a:pt x="198" y="199"/>
                  </a:cubicBezTo>
                  <a:cubicBezTo>
                    <a:pt x="214" y="175"/>
                    <a:pt x="205" y="198"/>
                    <a:pt x="197" y="219"/>
                  </a:cubicBezTo>
                  <a:cubicBezTo>
                    <a:pt x="179" y="251"/>
                    <a:pt x="163" y="284"/>
                    <a:pt x="142" y="315"/>
                  </a:cubicBezTo>
                  <a:cubicBezTo>
                    <a:pt x="141" y="311"/>
                    <a:pt x="141" y="308"/>
                    <a:pt x="140" y="304"/>
                  </a:cubicBezTo>
                  <a:cubicBezTo>
                    <a:pt x="141" y="297"/>
                    <a:pt x="144" y="294"/>
                    <a:pt x="151" y="296"/>
                  </a:cubicBezTo>
                  <a:cubicBezTo>
                    <a:pt x="151" y="296"/>
                    <a:pt x="152" y="296"/>
                    <a:pt x="152" y="296"/>
                  </a:cubicBezTo>
                  <a:cubicBezTo>
                    <a:pt x="155" y="282"/>
                    <a:pt x="147" y="288"/>
                    <a:pt x="142" y="295"/>
                  </a:cubicBezTo>
                  <a:cubicBezTo>
                    <a:pt x="135" y="304"/>
                    <a:pt x="136" y="311"/>
                    <a:pt x="140" y="318"/>
                  </a:cubicBezTo>
                  <a:cubicBezTo>
                    <a:pt x="140" y="319"/>
                    <a:pt x="139" y="319"/>
                    <a:pt x="139" y="320"/>
                  </a:cubicBezTo>
                  <a:cubicBezTo>
                    <a:pt x="137" y="322"/>
                    <a:pt x="141" y="324"/>
                    <a:pt x="142" y="322"/>
                  </a:cubicBezTo>
                  <a:cubicBezTo>
                    <a:pt x="142" y="322"/>
                    <a:pt x="142" y="322"/>
                    <a:pt x="143" y="321"/>
                  </a:cubicBezTo>
                  <a:cubicBezTo>
                    <a:pt x="148" y="328"/>
                    <a:pt x="157" y="335"/>
                    <a:pt x="164" y="340"/>
                  </a:cubicBezTo>
                  <a:cubicBezTo>
                    <a:pt x="165" y="340"/>
                    <a:pt x="166" y="340"/>
                    <a:pt x="167" y="339"/>
                  </a:cubicBezTo>
                  <a:cubicBezTo>
                    <a:pt x="171" y="331"/>
                    <a:pt x="173" y="324"/>
                    <a:pt x="174" y="315"/>
                  </a:cubicBezTo>
                  <a:cubicBezTo>
                    <a:pt x="174" y="314"/>
                    <a:pt x="174" y="313"/>
                    <a:pt x="175" y="312"/>
                  </a:cubicBezTo>
                  <a:cubicBezTo>
                    <a:pt x="175" y="311"/>
                    <a:pt x="175" y="311"/>
                    <a:pt x="174" y="310"/>
                  </a:cubicBezTo>
                  <a:cubicBezTo>
                    <a:pt x="174" y="308"/>
                    <a:pt x="174" y="306"/>
                    <a:pt x="174" y="303"/>
                  </a:cubicBezTo>
                  <a:cubicBezTo>
                    <a:pt x="174" y="283"/>
                    <a:pt x="175" y="268"/>
                    <a:pt x="197" y="261"/>
                  </a:cubicBezTo>
                  <a:cubicBezTo>
                    <a:pt x="199" y="260"/>
                    <a:pt x="198" y="258"/>
                    <a:pt x="196" y="258"/>
                  </a:cubicBezTo>
                  <a:cubicBezTo>
                    <a:pt x="191" y="260"/>
                    <a:pt x="187" y="261"/>
                    <a:pt x="184" y="264"/>
                  </a:cubicBezTo>
                  <a:cubicBezTo>
                    <a:pt x="186" y="261"/>
                    <a:pt x="188" y="258"/>
                    <a:pt x="190" y="255"/>
                  </a:cubicBezTo>
                  <a:cubicBezTo>
                    <a:pt x="193" y="250"/>
                    <a:pt x="197" y="244"/>
                    <a:pt x="200" y="239"/>
                  </a:cubicBezTo>
                  <a:cubicBezTo>
                    <a:pt x="199" y="243"/>
                    <a:pt x="199" y="246"/>
                    <a:pt x="198" y="251"/>
                  </a:cubicBezTo>
                  <a:cubicBezTo>
                    <a:pt x="198" y="252"/>
                    <a:pt x="200" y="252"/>
                    <a:pt x="200" y="251"/>
                  </a:cubicBezTo>
                  <a:cubicBezTo>
                    <a:pt x="203" y="230"/>
                    <a:pt x="223" y="222"/>
                    <a:pt x="225" y="204"/>
                  </a:cubicBezTo>
                  <a:cubicBezTo>
                    <a:pt x="227" y="189"/>
                    <a:pt x="225" y="177"/>
                    <a:pt x="221" y="162"/>
                  </a:cubicBezTo>
                  <a:close/>
                  <a:moveTo>
                    <a:pt x="67" y="112"/>
                  </a:moveTo>
                  <a:cubicBezTo>
                    <a:pt x="76" y="91"/>
                    <a:pt x="87" y="71"/>
                    <a:pt x="100" y="51"/>
                  </a:cubicBezTo>
                  <a:cubicBezTo>
                    <a:pt x="134" y="0"/>
                    <a:pt x="92" y="69"/>
                    <a:pt x="87" y="80"/>
                  </a:cubicBezTo>
                  <a:cubicBezTo>
                    <a:pt x="72" y="109"/>
                    <a:pt x="59" y="139"/>
                    <a:pt x="41" y="166"/>
                  </a:cubicBezTo>
                  <a:cubicBezTo>
                    <a:pt x="50" y="148"/>
                    <a:pt x="59" y="130"/>
                    <a:pt x="67" y="112"/>
                  </a:cubicBezTo>
                  <a:close/>
                  <a:moveTo>
                    <a:pt x="118" y="51"/>
                  </a:moveTo>
                  <a:cubicBezTo>
                    <a:pt x="141" y="6"/>
                    <a:pt x="107" y="84"/>
                    <a:pt x="109" y="80"/>
                  </a:cubicBezTo>
                  <a:cubicBezTo>
                    <a:pt x="100" y="98"/>
                    <a:pt x="89" y="116"/>
                    <a:pt x="78" y="133"/>
                  </a:cubicBezTo>
                  <a:cubicBezTo>
                    <a:pt x="74" y="140"/>
                    <a:pt x="70" y="147"/>
                    <a:pt x="66" y="154"/>
                  </a:cubicBezTo>
                  <a:cubicBezTo>
                    <a:pt x="85" y="120"/>
                    <a:pt x="100" y="84"/>
                    <a:pt x="118" y="51"/>
                  </a:cubicBezTo>
                  <a:close/>
                  <a:moveTo>
                    <a:pt x="101" y="148"/>
                  </a:moveTo>
                  <a:cubicBezTo>
                    <a:pt x="118" y="119"/>
                    <a:pt x="134" y="90"/>
                    <a:pt x="148" y="60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51" y="64"/>
                    <a:pt x="153" y="68"/>
                    <a:pt x="156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22" y="121"/>
                    <a:pt x="99" y="175"/>
                    <a:pt x="66" y="223"/>
                  </a:cubicBezTo>
                  <a:cubicBezTo>
                    <a:pt x="79" y="205"/>
                    <a:pt x="89" y="170"/>
                    <a:pt x="101" y="148"/>
                  </a:cubicBezTo>
                  <a:close/>
                  <a:moveTo>
                    <a:pt x="121" y="155"/>
                  </a:moveTo>
                  <a:cubicBezTo>
                    <a:pt x="111" y="173"/>
                    <a:pt x="90" y="197"/>
                    <a:pt x="83" y="211"/>
                  </a:cubicBezTo>
                  <a:cubicBezTo>
                    <a:pt x="105" y="164"/>
                    <a:pt x="139" y="124"/>
                    <a:pt x="158" y="75"/>
                  </a:cubicBezTo>
                  <a:cubicBezTo>
                    <a:pt x="159" y="78"/>
                    <a:pt x="161" y="80"/>
                    <a:pt x="162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47" y="106"/>
                    <a:pt x="134" y="130"/>
                    <a:pt x="121" y="155"/>
                  </a:cubicBezTo>
                  <a:close/>
                  <a:moveTo>
                    <a:pt x="154" y="121"/>
                  </a:moveTo>
                  <a:cubicBezTo>
                    <a:pt x="159" y="109"/>
                    <a:pt x="162" y="97"/>
                    <a:pt x="164" y="85"/>
                  </a:cubicBezTo>
                  <a:cubicBezTo>
                    <a:pt x="167" y="89"/>
                    <a:pt x="170" y="93"/>
                    <a:pt x="173" y="97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6" y="104"/>
                    <a:pt x="160" y="113"/>
                    <a:pt x="154" y="121"/>
                  </a:cubicBezTo>
                  <a:close/>
                  <a:moveTo>
                    <a:pt x="131" y="241"/>
                  </a:moveTo>
                  <a:cubicBezTo>
                    <a:pt x="152" y="204"/>
                    <a:pt x="170" y="164"/>
                    <a:pt x="190" y="126"/>
                  </a:cubicBezTo>
                  <a:cubicBezTo>
                    <a:pt x="192" y="124"/>
                    <a:pt x="189" y="123"/>
                    <a:pt x="187" y="125"/>
                  </a:cubicBezTo>
                  <a:cubicBezTo>
                    <a:pt x="171" y="148"/>
                    <a:pt x="156" y="172"/>
                    <a:pt x="141" y="196"/>
                  </a:cubicBezTo>
                  <a:cubicBezTo>
                    <a:pt x="137" y="203"/>
                    <a:pt x="100" y="265"/>
                    <a:pt x="120" y="230"/>
                  </a:cubicBezTo>
                  <a:cubicBezTo>
                    <a:pt x="141" y="191"/>
                    <a:pt x="169" y="158"/>
                    <a:pt x="183" y="115"/>
                  </a:cubicBezTo>
                  <a:cubicBezTo>
                    <a:pt x="183" y="113"/>
                    <a:pt x="180" y="112"/>
                    <a:pt x="179" y="113"/>
                  </a:cubicBezTo>
                  <a:cubicBezTo>
                    <a:pt x="171" y="125"/>
                    <a:pt x="162" y="137"/>
                    <a:pt x="154" y="148"/>
                  </a:cubicBezTo>
                  <a:cubicBezTo>
                    <a:pt x="162" y="133"/>
                    <a:pt x="170" y="117"/>
                    <a:pt x="176" y="99"/>
                  </a:cubicBezTo>
                  <a:cubicBezTo>
                    <a:pt x="183" y="108"/>
                    <a:pt x="190" y="116"/>
                    <a:pt x="197" y="125"/>
                  </a:cubicBezTo>
                  <a:cubicBezTo>
                    <a:pt x="174" y="164"/>
                    <a:pt x="154" y="203"/>
                    <a:pt x="131" y="241"/>
                  </a:cubicBezTo>
                  <a:close/>
                  <a:moveTo>
                    <a:pt x="177" y="179"/>
                  </a:moveTo>
                  <a:cubicBezTo>
                    <a:pt x="185" y="162"/>
                    <a:pt x="193" y="146"/>
                    <a:pt x="199" y="129"/>
                  </a:cubicBezTo>
                  <a:cubicBezTo>
                    <a:pt x="201" y="131"/>
                    <a:pt x="203" y="133"/>
                    <a:pt x="204" y="135"/>
                  </a:cubicBezTo>
                  <a:cubicBezTo>
                    <a:pt x="195" y="149"/>
                    <a:pt x="185" y="164"/>
                    <a:pt x="177" y="179"/>
                  </a:cubicBezTo>
                  <a:close/>
                  <a:moveTo>
                    <a:pt x="212" y="174"/>
                  </a:moveTo>
                  <a:cubicBezTo>
                    <a:pt x="210" y="177"/>
                    <a:pt x="208" y="179"/>
                    <a:pt x="206" y="182"/>
                  </a:cubicBezTo>
                  <a:cubicBezTo>
                    <a:pt x="210" y="175"/>
                    <a:pt x="213" y="168"/>
                    <a:pt x="216" y="160"/>
                  </a:cubicBezTo>
                  <a:cubicBezTo>
                    <a:pt x="217" y="158"/>
                    <a:pt x="215" y="157"/>
                    <a:pt x="213" y="158"/>
                  </a:cubicBezTo>
                  <a:cubicBezTo>
                    <a:pt x="199" y="184"/>
                    <a:pt x="181" y="207"/>
                    <a:pt x="166" y="231"/>
                  </a:cubicBezTo>
                  <a:cubicBezTo>
                    <a:pt x="181" y="201"/>
                    <a:pt x="196" y="171"/>
                    <a:pt x="207" y="139"/>
                  </a:cubicBezTo>
                  <a:cubicBezTo>
                    <a:pt x="215" y="151"/>
                    <a:pt x="221" y="165"/>
                    <a:pt x="222" y="179"/>
                  </a:cubicBezTo>
                  <a:cubicBezTo>
                    <a:pt x="222" y="179"/>
                    <a:pt x="221" y="179"/>
                    <a:pt x="221" y="179"/>
                  </a:cubicBezTo>
                  <a:cubicBezTo>
                    <a:pt x="217" y="186"/>
                    <a:pt x="212" y="193"/>
                    <a:pt x="208" y="200"/>
                  </a:cubicBezTo>
                  <a:cubicBezTo>
                    <a:pt x="210" y="192"/>
                    <a:pt x="213" y="184"/>
                    <a:pt x="215" y="176"/>
                  </a:cubicBezTo>
                  <a:cubicBezTo>
                    <a:pt x="215" y="174"/>
                    <a:pt x="213" y="173"/>
                    <a:pt x="212" y="174"/>
                  </a:cubicBezTo>
                  <a:close/>
                  <a:moveTo>
                    <a:pt x="144" y="319"/>
                  </a:moveTo>
                  <a:cubicBezTo>
                    <a:pt x="151" y="310"/>
                    <a:pt x="158" y="300"/>
                    <a:pt x="164" y="291"/>
                  </a:cubicBezTo>
                  <a:cubicBezTo>
                    <a:pt x="158" y="301"/>
                    <a:pt x="153" y="312"/>
                    <a:pt x="149" y="324"/>
                  </a:cubicBezTo>
                  <a:cubicBezTo>
                    <a:pt x="147" y="322"/>
                    <a:pt x="146" y="321"/>
                    <a:pt x="144" y="319"/>
                  </a:cubicBezTo>
                  <a:close/>
                  <a:moveTo>
                    <a:pt x="152" y="326"/>
                  </a:moveTo>
                  <a:cubicBezTo>
                    <a:pt x="160" y="312"/>
                    <a:pt x="163" y="312"/>
                    <a:pt x="161" y="327"/>
                  </a:cubicBezTo>
                  <a:cubicBezTo>
                    <a:pt x="161" y="329"/>
                    <a:pt x="163" y="330"/>
                    <a:pt x="164" y="329"/>
                  </a:cubicBezTo>
                  <a:cubicBezTo>
                    <a:pt x="164" y="331"/>
                    <a:pt x="164" y="331"/>
                    <a:pt x="164" y="331"/>
                  </a:cubicBezTo>
                  <a:cubicBezTo>
                    <a:pt x="164" y="332"/>
                    <a:pt x="164" y="333"/>
                    <a:pt x="164" y="333"/>
                  </a:cubicBezTo>
                  <a:cubicBezTo>
                    <a:pt x="161" y="334"/>
                    <a:pt x="157" y="331"/>
                    <a:pt x="152" y="326"/>
                  </a:cubicBezTo>
                  <a:close/>
                  <a:moveTo>
                    <a:pt x="171" y="290"/>
                  </a:moveTo>
                  <a:cubicBezTo>
                    <a:pt x="171" y="297"/>
                    <a:pt x="171" y="304"/>
                    <a:pt x="171" y="311"/>
                  </a:cubicBezTo>
                  <a:cubicBezTo>
                    <a:pt x="164" y="324"/>
                    <a:pt x="168" y="315"/>
                    <a:pt x="168" y="303"/>
                  </a:cubicBezTo>
                  <a:cubicBezTo>
                    <a:pt x="168" y="301"/>
                    <a:pt x="166" y="301"/>
                    <a:pt x="165" y="302"/>
                  </a:cubicBezTo>
                  <a:cubicBezTo>
                    <a:pt x="145" y="332"/>
                    <a:pt x="165" y="294"/>
                    <a:pt x="167" y="290"/>
                  </a:cubicBezTo>
                  <a:cubicBezTo>
                    <a:pt x="169" y="287"/>
                    <a:pt x="170" y="285"/>
                    <a:pt x="172" y="282"/>
                  </a:cubicBezTo>
                  <a:cubicBezTo>
                    <a:pt x="171" y="285"/>
                    <a:pt x="171" y="287"/>
                    <a:pt x="171" y="290"/>
                  </a:cubicBezTo>
                  <a:close/>
                  <a:moveTo>
                    <a:pt x="177" y="269"/>
                  </a:moveTo>
                  <a:cubicBezTo>
                    <a:pt x="186" y="253"/>
                    <a:pt x="194" y="236"/>
                    <a:pt x="201" y="219"/>
                  </a:cubicBezTo>
                  <a:cubicBezTo>
                    <a:pt x="203" y="215"/>
                    <a:pt x="205" y="212"/>
                    <a:pt x="207" y="209"/>
                  </a:cubicBezTo>
                  <a:cubicBezTo>
                    <a:pt x="229" y="170"/>
                    <a:pt x="209" y="217"/>
                    <a:pt x="202" y="229"/>
                  </a:cubicBezTo>
                  <a:cubicBezTo>
                    <a:pt x="194" y="243"/>
                    <a:pt x="185" y="256"/>
                    <a:pt x="177" y="269"/>
                  </a:cubicBezTo>
                  <a:close/>
                  <a:moveTo>
                    <a:pt x="222" y="191"/>
                  </a:moveTo>
                  <a:cubicBezTo>
                    <a:pt x="221" y="202"/>
                    <a:pt x="217" y="213"/>
                    <a:pt x="209" y="223"/>
                  </a:cubicBezTo>
                  <a:cubicBezTo>
                    <a:pt x="214" y="213"/>
                    <a:pt x="219" y="202"/>
                    <a:pt x="22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9" name="Freeform 110"/>
            <p:cNvSpPr>
              <a:spLocks noEditPoints="1"/>
            </p:cNvSpPr>
            <p:nvPr/>
          </p:nvSpPr>
          <p:spPr bwMode="auto">
            <a:xfrm>
              <a:off x="8196263" y="5529263"/>
              <a:ext cx="290513" cy="373062"/>
            </a:xfrm>
            <a:custGeom>
              <a:avLst/>
              <a:gdLst>
                <a:gd name="T0" fmla="*/ 93 w 118"/>
                <a:gd name="T1" fmla="*/ 22 h 151"/>
                <a:gd name="T2" fmla="*/ 80 w 118"/>
                <a:gd name="T3" fmla="*/ 15 h 151"/>
                <a:gd name="T4" fmla="*/ 76 w 118"/>
                <a:gd name="T5" fmla="*/ 17 h 151"/>
                <a:gd name="T6" fmla="*/ 59 w 118"/>
                <a:gd name="T7" fmla="*/ 4 h 151"/>
                <a:gd name="T8" fmla="*/ 63 w 118"/>
                <a:gd name="T9" fmla="*/ 9 h 151"/>
                <a:gd name="T10" fmla="*/ 60 w 118"/>
                <a:gd name="T11" fmla="*/ 18 h 151"/>
                <a:gd name="T12" fmla="*/ 63 w 118"/>
                <a:gd name="T13" fmla="*/ 26 h 151"/>
                <a:gd name="T14" fmla="*/ 68 w 118"/>
                <a:gd name="T15" fmla="*/ 24 h 151"/>
                <a:gd name="T16" fmla="*/ 62 w 118"/>
                <a:gd name="T17" fmla="*/ 41 h 151"/>
                <a:gd name="T18" fmla="*/ 55 w 118"/>
                <a:gd name="T19" fmla="*/ 5 h 151"/>
                <a:gd name="T20" fmla="*/ 54 w 118"/>
                <a:gd name="T21" fmla="*/ 50 h 151"/>
                <a:gd name="T22" fmla="*/ 1 w 118"/>
                <a:gd name="T23" fmla="*/ 125 h 151"/>
                <a:gd name="T24" fmla="*/ 0 w 118"/>
                <a:gd name="T25" fmla="*/ 127 h 151"/>
                <a:gd name="T26" fmla="*/ 5 w 118"/>
                <a:gd name="T27" fmla="*/ 151 h 151"/>
                <a:gd name="T28" fmla="*/ 38 w 118"/>
                <a:gd name="T29" fmla="*/ 127 h 151"/>
                <a:gd name="T30" fmla="*/ 68 w 118"/>
                <a:gd name="T31" fmla="*/ 96 h 151"/>
                <a:gd name="T32" fmla="*/ 87 w 118"/>
                <a:gd name="T33" fmla="*/ 69 h 151"/>
                <a:gd name="T34" fmla="*/ 89 w 118"/>
                <a:gd name="T35" fmla="*/ 65 h 151"/>
                <a:gd name="T36" fmla="*/ 103 w 118"/>
                <a:gd name="T37" fmla="*/ 20 h 151"/>
                <a:gd name="T38" fmla="*/ 15 w 118"/>
                <a:gd name="T39" fmla="*/ 140 h 151"/>
                <a:gd name="T40" fmla="*/ 76 w 118"/>
                <a:gd name="T41" fmla="*/ 22 h 151"/>
                <a:gd name="T42" fmla="*/ 35 w 118"/>
                <a:gd name="T43" fmla="*/ 126 h 151"/>
                <a:gd name="T44" fmla="*/ 66 w 118"/>
                <a:gd name="T45" fmla="*/ 21 h 151"/>
                <a:gd name="T46" fmla="*/ 74 w 118"/>
                <a:gd name="T47" fmla="*/ 19 h 151"/>
                <a:gd name="T48" fmla="*/ 72 w 118"/>
                <a:gd name="T49" fmla="*/ 18 h 151"/>
                <a:gd name="T50" fmla="*/ 10 w 118"/>
                <a:gd name="T51" fmla="*/ 108 h 151"/>
                <a:gd name="T52" fmla="*/ 39 w 118"/>
                <a:gd name="T53" fmla="*/ 87 h 151"/>
                <a:gd name="T54" fmla="*/ 40 w 118"/>
                <a:gd name="T55" fmla="*/ 75 h 151"/>
                <a:gd name="T56" fmla="*/ 15 w 118"/>
                <a:gd name="T57" fmla="*/ 117 h 151"/>
                <a:gd name="T58" fmla="*/ 26 w 118"/>
                <a:gd name="T59" fmla="*/ 93 h 151"/>
                <a:gd name="T60" fmla="*/ 21 w 118"/>
                <a:gd name="T61" fmla="*/ 95 h 151"/>
                <a:gd name="T62" fmla="*/ 8 w 118"/>
                <a:gd name="T63" fmla="*/ 114 h 151"/>
                <a:gd name="T64" fmla="*/ 7 w 118"/>
                <a:gd name="T65" fmla="*/ 118 h 151"/>
                <a:gd name="T66" fmla="*/ 8 w 118"/>
                <a:gd name="T67" fmla="*/ 133 h 151"/>
                <a:gd name="T68" fmla="*/ 25 w 118"/>
                <a:gd name="T69" fmla="*/ 104 h 151"/>
                <a:gd name="T70" fmla="*/ 11 w 118"/>
                <a:gd name="T71" fmla="*/ 142 h 151"/>
                <a:gd name="T72" fmla="*/ 7 w 118"/>
                <a:gd name="T73" fmla="*/ 118 h 151"/>
                <a:gd name="T74" fmla="*/ 69 w 118"/>
                <a:gd name="T75" fmla="*/ 57 h 151"/>
                <a:gd name="T76" fmla="*/ 77 w 118"/>
                <a:gd name="T77" fmla="*/ 49 h 151"/>
                <a:gd name="T78" fmla="*/ 60 w 118"/>
                <a:gd name="T79" fmla="*/ 100 h 151"/>
                <a:gd name="T80" fmla="*/ 65 w 118"/>
                <a:gd name="T81" fmla="*/ 93 h 151"/>
                <a:gd name="T82" fmla="*/ 84 w 118"/>
                <a:gd name="T83" fmla="*/ 66 h 151"/>
                <a:gd name="T84" fmla="*/ 65 w 118"/>
                <a:gd name="T85" fmla="*/ 93 h 151"/>
                <a:gd name="T86" fmla="*/ 93 w 118"/>
                <a:gd name="T87" fmla="*/ 53 h 151"/>
                <a:gd name="T88" fmla="*/ 97 w 118"/>
                <a:gd name="T89" fmla="*/ 43 h 151"/>
                <a:gd name="T90" fmla="*/ 97 w 118"/>
                <a:gd name="T91" fmla="*/ 38 h 151"/>
                <a:gd name="T92" fmla="*/ 75 w 118"/>
                <a:gd name="T93" fmla="*/ 66 h 151"/>
                <a:gd name="T94" fmla="*/ 85 w 118"/>
                <a:gd name="T95" fmla="*/ 28 h 151"/>
                <a:gd name="T96" fmla="*/ 88 w 118"/>
                <a:gd name="T97" fmla="*/ 29 h 151"/>
                <a:gd name="T98" fmla="*/ 103 w 118"/>
                <a:gd name="T99" fmla="*/ 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" h="151">
                  <a:moveTo>
                    <a:pt x="103" y="20"/>
                  </a:moveTo>
                  <a:cubicBezTo>
                    <a:pt x="100" y="20"/>
                    <a:pt x="95" y="21"/>
                    <a:pt x="93" y="22"/>
                  </a:cubicBezTo>
                  <a:cubicBezTo>
                    <a:pt x="88" y="25"/>
                    <a:pt x="84" y="23"/>
                    <a:pt x="79" y="20"/>
                  </a:cubicBezTo>
                  <a:cubicBezTo>
                    <a:pt x="80" y="18"/>
                    <a:pt x="80" y="17"/>
                    <a:pt x="80" y="15"/>
                  </a:cubicBezTo>
                  <a:cubicBezTo>
                    <a:pt x="81" y="13"/>
                    <a:pt x="78" y="12"/>
                    <a:pt x="77" y="14"/>
                  </a:cubicBezTo>
                  <a:cubicBezTo>
                    <a:pt x="77" y="15"/>
                    <a:pt x="76" y="16"/>
                    <a:pt x="76" y="17"/>
                  </a:cubicBezTo>
                  <a:cubicBezTo>
                    <a:pt x="70" y="12"/>
                    <a:pt x="66" y="6"/>
                    <a:pt x="62" y="2"/>
                  </a:cubicBezTo>
                  <a:cubicBezTo>
                    <a:pt x="60" y="0"/>
                    <a:pt x="58" y="3"/>
                    <a:pt x="59" y="4"/>
                  </a:cubicBezTo>
                  <a:cubicBezTo>
                    <a:pt x="61" y="6"/>
                    <a:pt x="62" y="7"/>
                    <a:pt x="64" y="9"/>
                  </a:cubicBezTo>
                  <a:cubicBezTo>
                    <a:pt x="64" y="9"/>
                    <a:pt x="63" y="9"/>
                    <a:pt x="63" y="9"/>
                  </a:cubicBezTo>
                  <a:cubicBezTo>
                    <a:pt x="62" y="12"/>
                    <a:pt x="60" y="15"/>
                    <a:pt x="58" y="17"/>
                  </a:cubicBezTo>
                  <a:cubicBezTo>
                    <a:pt x="58" y="19"/>
                    <a:pt x="60" y="19"/>
                    <a:pt x="60" y="18"/>
                  </a:cubicBezTo>
                  <a:cubicBezTo>
                    <a:pt x="61" y="17"/>
                    <a:pt x="62" y="16"/>
                    <a:pt x="63" y="14"/>
                  </a:cubicBezTo>
                  <a:cubicBezTo>
                    <a:pt x="63" y="18"/>
                    <a:pt x="63" y="22"/>
                    <a:pt x="63" y="26"/>
                  </a:cubicBezTo>
                  <a:cubicBezTo>
                    <a:pt x="63" y="28"/>
                    <a:pt x="65" y="28"/>
                    <a:pt x="66" y="27"/>
                  </a:cubicBezTo>
                  <a:cubicBezTo>
                    <a:pt x="66" y="26"/>
                    <a:pt x="67" y="25"/>
                    <a:pt x="68" y="24"/>
                  </a:cubicBezTo>
                  <a:cubicBezTo>
                    <a:pt x="66" y="29"/>
                    <a:pt x="63" y="35"/>
                    <a:pt x="61" y="40"/>
                  </a:cubicBezTo>
                  <a:cubicBezTo>
                    <a:pt x="61" y="41"/>
                    <a:pt x="61" y="41"/>
                    <a:pt x="62" y="41"/>
                  </a:cubicBezTo>
                  <a:cubicBezTo>
                    <a:pt x="61" y="43"/>
                    <a:pt x="60" y="44"/>
                    <a:pt x="60" y="45"/>
                  </a:cubicBezTo>
                  <a:cubicBezTo>
                    <a:pt x="63" y="32"/>
                    <a:pt x="57" y="16"/>
                    <a:pt x="55" y="5"/>
                  </a:cubicBezTo>
                  <a:cubicBezTo>
                    <a:pt x="54" y="4"/>
                    <a:pt x="52" y="4"/>
                    <a:pt x="53" y="5"/>
                  </a:cubicBezTo>
                  <a:cubicBezTo>
                    <a:pt x="54" y="20"/>
                    <a:pt x="60" y="35"/>
                    <a:pt x="54" y="50"/>
                  </a:cubicBezTo>
                  <a:cubicBezTo>
                    <a:pt x="48" y="64"/>
                    <a:pt x="32" y="78"/>
                    <a:pt x="21" y="89"/>
                  </a:cubicBezTo>
                  <a:cubicBezTo>
                    <a:pt x="10" y="100"/>
                    <a:pt x="3" y="112"/>
                    <a:pt x="1" y="125"/>
                  </a:cubicBezTo>
                  <a:cubicBezTo>
                    <a:pt x="1" y="125"/>
                    <a:pt x="0" y="126"/>
                    <a:pt x="0" y="126"/>
                  </a:cubicBezTo>
                  <a:cubicBezTo>
                    <a:pt x="0" y="126"/>
                    <a:pt x="0" y="127"/>
                    <a:pt x="0" y="127"/>
                  </a:cubicBezTo>
                  <a:cubicBezTo>
                    <a:pt x="0" y="134"/>
                    <a:pt x="0" y="141"/>
                    <a:pt x="2" y="150"/>
                  </a:cubicBezTo>
                  <a:cubicBezTo>
                    <a:pt x="3" y="151"/>
                    <a:pt x="4" y="151"/>
                    <a:pt x="5" y="151"/>
                  </a:cubicBezTo>
                  <a:cubicBezTo>
                    <a:pt x="17" y="144"/>
                    <a:pt x="27" y="136"/>
                    <a:pt x="37" y="128"/>
                  </a:cubicBezTo>
                  <a:cubicBezTo>
                    <a:pt x="37" y="128"/>
                    <a:pt x="38" y="128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49" y="118"/>
                    <a:pt x="59" y="107"/>
                    <a:pt x="68" y="96"/>
                  </a:cubicBezTo>
                  <a:cubicBezTo>
                    <a:pt x="75" y="88"/>
                    <a:pt x="80" y="79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8"/>
                    <a:pt x="88" y="68"/>
                  </a:cubicBezTo>
                  <a:cubicBezTo>
                    <a:pt x="88" y="67"/>
                    <a:pt x="88" y="66"/>
                    <a:pt x="89" y="65"/>
                  </a:cubicBezTo>
                  <a:cubicBezTo>
                    <a:pt x="96" y="54"/>
                    <a:pt x="106" y="47"/>
                    <a:pt x="113" y="37"/>
                  </a:cubicBezTo>
                  <a:cubicBezTo>
                    <a:pt x="118" y="29"/>
                    <a:pt x="109" y="22"/>
                    <a:pt x="103" y="20"/>
                  </a:cubicBezTo>
                  <a:close/>
                  <a:moveTo>
                    <a:pt x="35" y="126"/>
                  </a:moveTo>
                  <a:cubicBezTo>
                    <a:pt x="29" y="131"/>
                    <a:pt x="22" y="136"/>
                    <a:pt x="15" y="140"/>
                  </a:cubicBezTo>
                  <a:cubicBezTo>
                    <a:pt x="31" y="114"/>
                    <a:pt x="43" y="87"/>
                    <a:pt x="56" y="59"/>
                  </a:cubicBezTo>
                  <a:cubicBezTo>
                    <a:pt x="62" y="47"/>
                    <a:pt x="69" y="34"/>
                    <a:pt x="76" y="22"/>
                  </a:cubicBezTo>
                  <a:cubicBezTo>
                    <a:pt x="70" y="32"/>
                    <a:pt x="68" y="45"/>
                    <a:pt x="65" y="57"/>
                  </a:cubicBezTo>
                  <a:cubicBezTo>
                    <a:pt x="53" y="79"/>
                    <a:pt x="43" y="102"/>
                    <a:pt x="35" y="126"/>
                  </a:cubicBezTo>
                  <a:close/>
                  <a:moveTo>
                    <a:pt x="69" y="17"/>
                  </a:moveTo>
                  <a:cubicBezTo>
                    <a:pt x="68" y="18"/>
                    <a:pt x="67" y="19"/>
                    <a:pt x="66" y="21"/>
                  </a:cubicBezTo>
                  <a:cubicBezTo>
                    <a:pt x="66" y="17"/>
                    <a:pt x="66" y="14"/>
                    <a:pt x="65" y="10"/>
                  </a:cubicBezTo>
                  <a:cubicBezTo>
                    <a:pt x="68" y="13"/>
                    <a:pt x="71" y="16"/>
                    <a:pt x="74" y="19"/>
                  </a:cubicBezTo>
                  <a:cubicBezTo>
                    <a:pt x="73" y="21"/>
                    <a:pt x="72" y="23"/>
                    <a:pt x="71" y="25"/>
                  </a:cubicBezTo>
                  <a:cubicBezTo>
                    <a:pt x="72" y="22"/>
                    <a:pt x="72" y="20"/>
                    <a:pt x="72" y="18"/>
                  </a:cubicBezTo>
                  <a:cubicBezTo>
                    <a:pt x="72" y="16"/>
                    <a:pt x="70" y="16"/>
                    <a:pt x="69" y="17"/>
                  </a:cubicBezTo>
                  <a:close/>
                  <a:moveTo>
                    <a:pt x="10" y="108"/>
                  </a:moveTo>
                  <a:cubicBezTo>
                    <a:pt x="21" y="88"/>
                    <a:pt x="42" y="74"/>
                    <a:pt x="55" y="55"/>
                  </a:cubicBezTo>
                  <a:cubicBezTo>
                    <a:pt x="49" y="66"/>
                    <a:pt x="44" y="77"/>
                    <a:pt x="39" y="87"/>
                  </a:cubicBezTo>
                  <a:cubicBezTo>
                    <a:pt x="41" y="84"/>
                    <a:pt x="42" y="80"/>
                    <a:pt x="43" y="77"/>
                  </a:cubicBezTo>
                  <a:cubicBezTo>
                    <a:pt x="43" y="75"/>
                    <a:pt x="41" y="74"/>
                    <a:pt x="40" y="75"/>
                  </a:cubicBezTo>
                  <a:cubicBezTo>
                    <a:pt x="34" y="84"/>
                    <a:pt x="28" y="93"/>
                    <a:pt x="22" y="103"/>
                  </a:cubicBezTo>
                  <a:cubicBezTo>
                    <a:pt x="20" y="107"/>
                    <a:pt x="17" y="112"/>
                    <a:pt x="15" y="117"/>
                  </a:cubicBezTo>
                  <a:cubicBezTo>
                    <a:pt x="4" y="138"/>
                    <a:pt x="16" y="109"/>
                    <a:pt x="18" y="105"/>
                  </a:cubicBezTo>
                  <a:cubicBezTo>
                    <a:pt x="21" y="101"/>
                    <a:pt x="24" y="97"/>
                    <a:pt x="26" y="93"/>
                  </a:cubicBezTo>
                  <a:cubicBezTo>
                    <a:pt x="27" y="92"/>
                    <a:pt x="25" y="90"/>
                    <a:pt x="24" y="91"/>
                  </a:cubicBezTo>
                  <a:cubicBezTo>
                    <a:pt x="23" y="93"/>
                    <a:pt x="22" y="94"/>
                    <a:pt x="21" y="95"/>
                  </a:cubicBezTo>
                  <a:cubicBezTo>
                    <a:pt x="21" y="94"/>
                    <a:pt x="15" y="106"/>
                    <a:pt x="12" y="109"/>
                  </a:cubicBezTo>
                  <a:cubicBezTo>
                    <a:pt x="11" y="111"/>
                    <a:pt x="10" y="113"/>
                    <a:pt x="8" y="114"/>
                  </a:cubicBezTo>
                  <a:cubicBezTo>
                    <a:pt x="9" y="111"/>
                    <a:pt x="10" y="108"/>
                    <a:pt x="10" y="108"/>
                  </a:cubicBezTo>
                  <a:close/>
                  <a:moveTo>
                    <a:pt x="7" y="118"/>
                  </a:moveTo>
                  <a:cubicBezTo>
                    <a:pt x="9" y="116"/>
                    <a:pt x="11" y="114"/>
                    <a:pt x="13" y="111"/>
                  </a:cubicBezTo>
                  <a:cubicBezTo>
                    <a:pt x="10" y="118"/>
                    <a:pt x="9" y="125"/>
                    <a:pt x="8" y="133"/>
                  </a:cubicBezTo>
                  <a:cubicBezTo>
                    <a:pt x="8" y="134"/>
                    <a:pt x="10" y="135"/>
                    <a:pt x="10" y="133"/>
                  </a:cubicBezTo>
                  <a:cubicBezTo>
                    <a:pt x="15" y="123"/>
                    <a:pt x="19" y="114"/>
                    <a:pt x="25" y="104"/>
                  </a:cubicBezTo>
                  <a:cubicBezTo>
                    <a:pt x="28" y="98"/>
                    <a:pt x="36" y="89"/>
                    <a:pt x="38" y="83"/>
                  </a:cubicBezTo>
                  <a:cubicBezTo>
                    <a:pt x="33" y="104"/>
                    <a:pt x="19" y="122"/>
                    <a:pt x="11" y="142"/>
                  </a:cubicBezTo>
                  <a:cubicBezTo>
                    <a:pt x="11" y="142"/>
                    <a:pt x="11" y="143"/>
                    <a:pt x="11" y="143"/>
                  </a:cubicBezTo>
                  <a:cubicBezTo>
                    <a:pt x="1" y="149"/>
                    <a:pt x="4" y="131"/>
                    <a:pt x="7" y="118"/>
                  </a:cubicBezTo>
                  <a:close/>
                  <a:moveTo>
                    <a:pt x="42" y="119"/>
                  </a:moveTo>
                  <a:cubicBezTo>
                    <a:pt x="51" y="99"/>
                    <a:pt x="61" y="78"/>
                    <a:pt x="69" y="57"/>
                  </a:cubicBezTo>
                  <a:cubicBezTo>
                    <a:pt x="71" y="52"/>
                    <a:pt x="74" y="47"/>
                    <a:pt x="76" y="42"/>
                  </a:cubicBezTo>
                  <a:cubicBezTo>
                    <a:pt x="87" y="22"/>
                    <a:pt x="78" y="45"/>
                    <a:pt x="77" y="49"/>
                  </a:cubicBezTo>
                  <a:cubicBezTo>
                    <a:pt x="73" y="66"/>
                    <a:pt x="65" y="82"/>
                    <a:pt x="59" y="98"/>
                  </a:cubicBezTo>
                  <a:cubicBezTo>
                    <a:pt x="59" y="99"/>
                    <a:pt x="59" y="100"/>
                    <a:pt x="60" y="100"/>
                  </a:cubicBezTo>
                  <a:cubicBezTo>
                    <a:pt x="54" y="107"/>
                    <a:pt x="48" y="113"/>
                    <a:pt x="42" y="119"/>
                  </a:cubicBezTo>
                  <a:close/>
                  <a:moveTo>
                    <a:pt x="65" y="93"/>
                  </a:moveTo>
                  <a:cubicBezTo>
                    <a:pt x="72" y="80"/>
                    <a:pt x="80" y="66"/>
                    <a:pt x="88" y="53"/>
                  </a:cubicBezTo>
                  <a:cubicBezTo>
                    <a:pt x="86" y="57"/>
                    <a:pt x="85" y="61"/>
                    <a:pt x="84" y="66"/>
                  </a:cubicBezTo>
                  <a:cubicBezTo>
                    <a:pt x="81" y="70"/>
                    <a:pt x="79" y="75"/>
                    <a:pt x="76" y="79"/>
                  </a:cubicBezTo>
                  <a:cubicBezTo>
                    <a:pt x="73" y="84"/>
                    <a:pt x="69" y="89"/>
                    <a:pt x="65" y="93"/>
                  </a:cubicBezTo>
                  <a:close/>
                  <a:moveTo>
                    <a:pt x="94" y="52"/>
                  </a:moveTo>
                  <a:cubicBezTo>
                    <a:pt x="94" y="52"/>
                    <a:pt x="93" y="53"/>
                    <a:pt x="93" y="53"/>
                  </a:cubicBezTo>
                  <a:cubicBezTo>
                    <a:pt x="94" y="51"/>
                    <a:pt x="94" y="50"/>
                    <a:pt x="94" y="48"/>
                  </a:cubicBezTo>
                  <a:cubicBezTo>
                    <a:pt x="95" y="47"/>
                    <a:pt x="96" y="46"/>
                    <a:pt x="97" y="43"/>
                  </a:cubicBezTo>
                  <a:cubicBezTo>
                    <a:pt x="97" y="42"/>
                    <a:pt x="97" y="41"/>
                    <a:pt x="96" y="41"/>
                  </a:cubicBezTo>
                  <a:cubicBezTo>
                    <a:pt x="96" y="40"/>
                    <a:pt x="97" y="39"/>
                    <a:pt x="97" y="38"/>
                  </a:cubicBezTo>
                  <a:cubicBezTo>
                    <a:pt x="97" y="36"/>
                    <a:pt x="94" y="34"/>
                    <a:pt x="93" y="36"/>
                  </a:cubicBezTo>
                  <a:cubicBezTo>
                    <a:pt x="87" y="46"/>
                    <a:pt x="81" y="56"/>
                    <a:pt x="75" y="66"/>
                  </a:cubicBezTo>
                  <a:cubicBezTo>
                    <a:pt x="75" y="67"/>
                    <a:pt x="75" y="67"/>
                    <a:pt x="74" y="68"/>
                  </a:cubicBezTo>
                  <a:cubicBezTo>
                    <a:pt x="79" y="55"/>
                    <a:pt x="83" y="42"/>
                    <a:pt x="85" y="28"/>
                  </a:cubicBezTo>
                  <a:cubicBezTo>
                    <a:pt x="85" y="28"/>
                    <a:pt x="86" y="29"/>
                    <a:pt x="86" y="29"/>
                  </a:cubicBezTo>
                  <a:cubicBezTo>
                    <a:pt x="87" y="29"/>
                    <a:pt x="88" y="30"/>
                    <a:pt x="88" y="29"/>
                  </a:cubicBezTo>
                  <a:cubicBezTo>
                    <a:pt x="89" y="28"/>
                    <a:pt x="90" y="28"/>
                    <a:pt x="91" y="27"/>
                  </a:cubicBezTo>
                  <a:cubicBezTo>
                    <a:pt x="95" y="32"/>
                    <a:pt x="99" y="38"/>
                    <a:pt x="103" y="43"/>
                  </a:cubicBezTo>
                  <a:cubicBezTo>
                    <a:pt x="100" y="46"/>
                    <a:pt x="97" y="49"/>
                    <a:pt x="9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0" name="Freeform 111"/>
            <p:cNvSpPr>
              <a:spLocks noEditPoints="1"/>
            </p:cNvSpPr>
            <p:nvPr/>
          </p:nvSpPr>
          <p:spPr bwMode="auto">
            <a:xfrm>
              <a:off x="5729288" y="5014913"/>
              <a:ext cx="169863" cy="336550"/>
            </a:xfrm>
            <a:custGeom>
              <a:avLst/>
              <a:gdLst>
                <a:gd name="T0" fmla="*/ 38 w 69"/>
                <a:gd name="T1" fmla="*/ 106 h 136"/>
                <a:gd name="T2" fmla="*/ 64 w 69"/>
                <a:gd name="T3" fmla="*/ 49 h 136"/>
                <a:gd name="T4" fmla="*/ 65 w 69"/>
                <a:gd name="T5" fmla="*/ 39 h 136"/>
                <a:gd name="T6" fmla="*/ 66 w 69"/>
                <a:gd name="T7" fmla="*/ 34 h 136"/>
                <a:gd name="T8" fmla="*/ 41 w 69"/>
                <a:gd name="T9" fmla="*/ 2 h 136"/>
                <a:gd name="T10" fmla="*/ 7 w 69"/>
                <a:gd name="T11" fmla="*/ 65 h 136"/>
                <a:gd name="T12" fmla="*/ 6 w 69"/>
                <a:gd name="T13" fmla="*/ 121 h 136"/>
                <a:gd name="T14" fmla="*/ 19 w 69"/>
                <a:gd name="T15" fmla="*/ 136 h 136"/>
                <a:gd name="T16" fmla="*/ 29 w 69"/>
                <a:gd name="T17" fmla="*/ 127 h 136"/>
                <a:gd name="T18" fmla="*/ 61 w 69"/>
                <a:gd name="T19" fmla="*/ 43 h 136"/>
                <a:gd name="T20" fmla="*/ 19 w 69"/>
                <a:gd name="T21" fmla="*/ 116 h 136"/>
                <a:gd name="T22" fmla="*/ 18 w 69"/>
                <a:gd name="T23" fmla="*/ 127 h 136"/>
                <a:gd name="T24" fmla="*/ 28 w 69"/>
                <a:gd name="T25" fmla="*/ 117 h 136"/>
                <a:gd name="T26" fmla="*/ 26 w 69"/>
                <a:gd name="T27" fmla="*/ 126 h 136"/>
                <a:gd name="T28" fmla="*/ 44 w 69"/>
                <a:gd name="T29" fmla="*/ 77 h 136"/>
                <a:gd name="T30" fmla="*/ 57 w 69"/>
                <a:gd name="T31" fmla="*/ 59 h 136"/>
                <a:gd name="T32" fmla="*/ 61 w 69"/>
                <a:gd name="T33" fmla="*/ 24 h 136"/>
                <a:gd name="T34" fmla="*/ 57 w 69"/>
                <a:gd name="T35" fmla="*/ 18 h 136"/>
                <a:gd name="T36" fmla="*/ 47 w 69"/>
                <a:gd name="T37" fmla="*/ 24 h 136"/>
                <a:gd name="T38" fmla="*/ 63 w 69"/>
                <a:gd name="T39" fmla="*/ 24 h 136"/>
                <a:gd name="T40" fmla="*/ 23 w 69"/>
                <a:gd name="T41" fmla="*/ 43 h 136"/>
                <a:gd name="T42" fmla="*/ 52 w 69"/>
                <a:gd name="T43" fmla="*/ 6 h 136"/>
                <a:gd name="T44" fmla="*/ 36 w 69"/>
                <a:gd name="T45" fmla="*/ 10 h 136"/>
                <a:gd name="T46" fmla="*/ 11 w 69"/>
                <a:gd name="T47" fmla="*/ 64 h 136"/>
                <a:gd name="T48" fmla="*/ 18 w 69"/>
                <a:gd name="T49" fmla="*/ 51 h 136"/>
                <a:gd name="T50" fmla="*/ 35 w 69"/>
                <a:gd name="T51" fmla="*/ 32 h 136"/>
                <a:gd name="T52" fmla="*/ 42 w 69"/>
                <a:gd name="T53" fmla="*/ 28 h 136"/>
                <a:gd name="T54" fmla="*/ 10 w 69"/>
                <a:gd name="T55" fmla="*/ 83 h 136"/>
                <a:gd name="T56" fmla="*/ 41 w 69"/>
                <a:gd name="T57" fmla="*/ 36 h 136"/>
                <a:gd name="T58" fmla="*/ 40 w 69"/>
                <a:gd name="T59" fmla="*/ 46 h 136"/>
                <a:gd name="T60" fmla="*/ 11 w 69"/>
                <a:gd name="T61" fmla="*/ 95 h 136"/>
                <a:gd name="T62" fmla="*/ 7 w 69"/>
                <a:gd name="T63" fmla="*/ 102 h 136"/>
                <a:gd name="T64" fmla="*/ 7 w 69"/>
                <a:gd name="T65" fmla="*/ 104 h 136"/>
                <a:gd name="T66" fmla="*/ 56 w 69"/>
                <a:gd name="T67" fmla="*/ 32 h 136"/>
                <a:gd name="T68" fmla="*/ 10 w 69"/>
                <a:gd name="T69" fmla="*/ 111 h 136"/>
                <a:gd name="T70" fmla="*/ 8 w 69"/>
                <a:gd name="T71" fmla="*/ 114 h 136"/>
                <a:gd name="T72" fmla="*/ 44 w 69"/>
                <a:gd name="T73" fmla="*/ 59 h 136"/>
                <a:gd name="T74" fmla="*/ 63 w 69"/>
                <a:gd name="T75" fmla="*/ 32 h 136"/>
                <a:gd name="T76" fmla="*/ 44 w 69"/>
                <a:gd name="T77" fmla="*/ 59 h 136"/>
                <a:gd name="T78" fmla="*/ 46 w 69"/>
                <a:gd name="T79" fmla="*/ 80 h 136"/>
                <a:gd name="T80" fmla="*/ 26 w 69"/>
                <a:gd name="T81" fmla="*/ 11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36">
                  <a:moveTo>
                    <a:pt x="26" y="126"/>
                  </a:moveTo>
                  <a:cubicBezTo>
                    <a:pt x="29" y="123"/>
                    <a:pt x="33" y="116"/>
                    <a:pt x="38" y="106"/>
                  </a:cubicBezTo>
                  <a:cubicBezTo>
                    <a:pt x="50" y="89"/>
                    <a:pt x="57" y="66"/>
                    <a:pt x="67" y="51"/>
                  </a:cubicBezTo>
                  <a:cubicBezTo>
                    <a:pt x="68" y="48"/>
                    <a:pt x="65" y="47"/>
                    <a:pt x="64" y="49"/>
                  </a:cubicBezTo>
                  <a:cubicBezTo>
                    <a:pt x="63" y="49"/>
                    <a:pt x="63" y="50"/>
                    <a:pt x="62" y="51"/>
                  </a:cubicBezTo>
                  <a:cubicBezTo>
                    <a:pt x="63" y="47"/>
                    <a:pt x="64" y="43"/>
                    <a:pt x="65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7" y="35"/>
                    <a:pt x="67" y="34"/>
                    <a:pt x="66" y="34"/>
                  </a:cubicBezTo>
                  <a:cubicBezTo>
                    <a:pt x="69" y="14"/>
                    <a:pt x="65" y="0"/>
                    <a:pt x="44" y="2"/>
                  </a:cubicBezTo>
                  <a:cubicBezTo>
                    <a:pt x="44" y="1"/>
                    <a:pt x="42" y="1"/>
                    <a:pt x="41" y="2"/>
                  </a:cubicBezTo>
                  <a:cubicBezTo>
                    <a:pt x="41" y="2"/>
                    <a:pt x="41" y="3"/>
                    <a:pt x="41" y="3"/>
                  </a:cubicBezTo>
                  <a:cubicBezTo>
                    <a:pt x="20" y="8"/>
                    <a:pt x="11" y="48"/>
                    <a:pt x="7" y="65"/>
                  </a:cubicBezTo>
                  <a:cubicBezTo>
                    <a:pt x="4" y="79"/>
                    <a:pt x="0" y="101"/>
                    <a:pt x="6" y="118"/>
                  </a:cubicBezTo>
                  <a:cubicBezTo>
                    <a:pt x="5" y="119"/>
                    <a:pt x="6" y="120"/>
                    <a:pt x="6" y="121"/>
                  </a:cubicBezTo>
                  <a:cubicBezTo>
                    <a:pt x="9" y="127"/>
                    <a:pt x="12" y="132"/>
                    <a:pt x="17" y="136"/>
                  </a:cubicBezTo>
                  <a:cubicBezTo>
                    <a:pt x="18" y="136"/>
                    <a:pt x="18" y="136"/>
                    <a:pt x="19" y="136"/>
                  </a:cubicBezTo>
                  <a:cubicBezTo>
                    <a:pt x="22" y="133"/>
                    <a:pt x="26" y="130"/>
                    <a:pt x="29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18" y="133"/>
                    <a:pt x="12" y="128"/>
                    <a:pt x="9" y="119"/>
                  </a:cubicBezTo>
                  <a:cubicBezTo>
                    <a:pt x="25" y="92"/>
                    <a:pt x="41" y="66"/>
                    <a:pt x="61" y="43"/>
                  </a:cubicBezTo>
                  <a:cubicBezTo>
                    <a:pt x="45" y="61"/>
                    <a:pt x="33" y="88"/>
                    <a:pt x="21" y="112"/>
                  </a:cubicBezTo>
                  <a:cubicBezTo>
                    <a:pt x="20" y="113"/>
                    <a:pt x="19" y="115"/>
                    <a:pt x="19" y="116"/>
                  </a:cubicBezTo>
                  <a:cubicBezTo>
                    <a:pt x="18" y="119"/>
                    <a:pt x="17" y="122"/>
                    <a:pt x="15" y="125"/>
                  </a:cubicBezTo>
                  <a:cubicBezTo>
                    <a:pt x="14" y="127"/>
                    <a:pt x="17" y="129"/>
                    <a:pt x="18" y="127"/>
                  </a:cubicBezTo>
                  <a:cubicBezTo>
                    <a:pt x="20" y="123"/>
                    <a:pt x="23" y="120"/>
                    <a:pt x="25" y="116"/>
                  </a:cubicBezTo>
                  <a:cubicBezTo>
                    <a:pt x="25" y="117"/>
                    <a:pt x="26" y="118"/>
                    <a:pt x="28" y="117"/>
                  </a:cubicBezTo>
                  <a:cubicBezTo>
                    <a:pt x="26" y="120"/>
                    <a:pt x="25" y="122"/>
                    <a:pt x="23" y="124"/>
                  </a:cubicBezTo>
                  <a:cubicBezTo>
                    <a:pt x="22" y="126"/>
                    <a:pt x="25" y="128"/>
                    <a:pt x="26" y="126"/>
                  </a:cubicBezTo>
                  <a:close/>
                  <a:moveTo>
                    <a:pt x="57" y="59"/>
                  </a:moveTo>
                  <a:cubicBezTo>
                    <a:pt x="53" y="65"/>
                    <a:pt x="48" y="71"/>
                    <a:pt x="44" y="77"/>
                  </a:cubicBezTo>
                  <a:cubicBezTo>
                    <a:pt x="50" y="67"/>
                    <a:pt x="55" y="58"/>
                    <a:pt x="60" y="49"/>
                  </a:cubicBezTo>
                  <a:cubicBezTo>
                    <a:pt x="59" y="52"/>
                    <a:pt x="58" y="55"/>
                    <a:pt x="57" y="59"/>
                  </a:cubicBezTo>
                  <a:close/>
                  <a:moveTo>
                    <a:pt x="63" y="24"/>
                  </a:moveTo>
                  <a:cubicBezTo>
                    <a:pt x="62" y="24"/>
                    <a:pt x="61" y="24"/>
                    <a:pt x="61" y="24"/>
                  </a:cubicBezTo>
                  <a:cubicBezTo>
                    <a:pt x="56" y="29"/>
                    <a:pt x="52" y="34"/>
                    <a:pt x="47" y="39"/>
                  </a:cubicBezTo>
                  <a:cubicBezTo>
                    <a:pt x="51" y="32"/>
                    <a:pt x="54" y="25"/>
                    <a:pt x="57" y="18"/>
                  </a:cubicBezTo>
                  <a:cubicBezTo>
                    <a:pt x="58" y="16"/>
                    <a:pt x="56" y="15"/>
                    <a:pt x="55" y="16"/>
                  </a:cubicBezTo>
                  <a:cubicBezTo>
                    <a:pt x="52" y="19"/>
                    <a:pt x="50" y="21"/>
                    <a:pt x="47" y="24"/>
                  </a:cubicBezTo>
                  <a:cubicBezTo>
                    <a:pt x="50" y="19"/>
                    <a:pt x="53" y="13"/>
                    <a:pt x="55" y="8"/>
                  </a:cubicBezTo>
                  <a:cubicBezTo>
                    <a:pt x="59" y="11"/>
                    <a:pt x="62" y="18"/>
                    <a:pt x="63" y="24"/>
                  </a:cubicBezTo>
                  <a:close/>
                  <a:moveTo>
                    <a:pt x="52" y="6"/>
                  </a:moveTo>
                  <a:cubicBezTo>
                    <a:pt x="41" y="17"/>
                    <a:pt x="33" y="30"/>
                    <a:pt x="23" y="43"/>
                  </a:cubicBezTo>
                  <a:cubicBezTo>
                    <a:pt x="31" y="33"/>
                    <a:pt x="36" y="18"/>
                    <a:pt x="43" y="6"/>
                  </a:cubicBezTo>
                  <a:cubicBezTo>
                    <a:pt x="46" y="4"/>
                    <a:pt x="49" y="4"/>
                    <a:pt x="52" y="6"/>
                  </a:cubicBezTo>
                  <a:close/>
                  <a:moveTo>
                    <a:pt x="10" y="71"/>
                  </a:moveTo>
                  <a:cubicBezTo>
                    <a:pt x="13" y="51"/>
                    <a:pt x="20" y="24"/>
                    <a:pt x="36" y="10"/>
                  </a:cubicBezTo>
                  <a:cubicBezTo>
                    <a:pt x="36" y="11"/>
                    <a:pt x="36" y="12"/>
                    <a:pt x="35" y="12"/>
                  </a:cubicBezTo>
                  <a:cubicBezTo>
                    <a:pt x="26" y="29"/>
                    <a:pt x="17" y="46"/>
                    <a:pt x="11" y="64"/>
                  </a:cubicBezTo>
                  <a:cubicBezTo>
                    <a:pt x="11" y="65"/>
                    <a:pt x="12" y="65"/>
                    <a:pt x="13" y="64"/>
                  </a:cubicBezTo>
                  <a:cubicBezTo>
                    <a:pt x="14" y="60"/>
                    <a:pt x="16" y="55"/>
                    <a:pt x="18" y="51"/>
                  </a:cubicBezTo>
                  <a:cubicBezTo>
                    <a:pt x="18" y="51"/>
                    <a:pt x="19" y="51"/>
                    <a:pt x="20" y="51"/>
                  </a:cubicBezTo>
                  <a:cubicBezTo>
                    <a:pt x="25" y="45"/>
                    <a:pt x="30" y="38"/>
                    <a:pt x="35" y="32"/>
                  </a:cubicBezTo>
                  <a:cubicBezTo>
                    <a:pt x="40" y="25"/>
                    <a:pt x="45" y="19"/>
                    <a:pt x="50" y="13"/>
                  </a:cubicBezTo>
                  <a:cubicBezTo>
                    <a:pt x="47" y="18"/>
                    <a:pt x="45" y="23"/>
                    <a:pt x="42" y="28"/>
                  </a:cubicBezTo>
                  <a:cubicBezTo>
                    <a:pt x="41" y="30"/>
                    <a:pt x="40" y="32"/>
                    <a:pt x="39" y="34"/>
                  </a:cubicBezTo>
                  <a:cubicBezTo>
                    <a:pt x="27" y="49"/>
                    <a:pt x="17" y="65"/>
                    <a:pt x="10" y="83"/>
                  </a:cubicBezTo>
                  <a:cubicBezTo>
                    <a:pt x="10" y="85"/>
                    <a:pt x="13" y="86"/>
                    <a:pt x="13" y="84"/>
                  </a:cubicBezTo>
                  <a:cubicBezTo>
                    <a:pt x="22" y="68"/>
                    <a:pt x="32" y="52"/>
                    <a:pt x="41" y="36"/>
                  </a:cubicBezTo>
                  <a:cubicBezTo>
                    <a:pt x="43" y="33"/>
                    <a:pt x="44" y="31"/>
                    <a:pt x="46" y="29"/>
                  </a:cubicBezTo>
                  <a:cubicBezTo>
                    <a:pt x="59" y="13"/>
                    <a:pt x="42" y="42"/>
                    <a:pt x="40" y="46"/>
                  </a:cubicBezTo>
                  <a:cubicBezTo>
                    <a:pt x="38" y="50"/>
                    <a:pt x="36" y="53"/>
                    <a:pt x="34" y="57"/>
                  </a:cubicBezTo>
                  <a:cubicBezTo>
                    <a:pt x="26" y="69"/>
                    <a:pt x="18" y="82"/>
                    <a:pt x="11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0" y="98"/>
                    <a:pt x="9" y="100"/>
                    <a:pt x="7" y="102"/>
                  </a:cubicBezTo>
                  <a:cubicBezTo>
                    <a:pt x="7" y="90"/>
                    <a:pt x="9" y="77"/>
                    <a:pt x="10" y="71"/>
                  </a:cubicBezTo>
                  <a:close/>
                  <a:moveTo>
                    <a:pt x="7" y="104"/>
                  </a:moveTo>
                  <a:cubicBezTo>
                    <a:pt x="8" y="105"/>
                    <a:pt x="9" y="105"/>
                    <a:pt x="10" y="104"/>
                  </a:cubicBezTo>
                  <a:cubicBezTo>
                    <a:pt x="23" y="79"/>
                    <a:pt x="44" y="51"/>
                    <a:pt x="56" y="32"/>
                  </a:cubicBezTo>
                  <a:cubicBezTo>
                    <a:pt x="40" y="58"/>
                    <a:pt x="25" y="84"/>
                    <a:pt x="10" y="110"/>
                  </a:cubicBezTo>
                  <a:cubicBezTo>
                    <a:pt x="10" y="110"/>
                    <a:pt x="10" y="111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2"/>
                    <a:pt x="9" y="113"/>
                    <a:pt x="8" y="114"/>
                  </a:cubicBezTo>
                  <a:cubicBezTo>
                    <a:pt x="8" y="110"/>
                    <a:pt x="8" y="107"/>
                    <a:pt x="7" y="104"/>
                  </a:cubicBezTo>
                  <a:close/>
                  <a:moveTo>
                    <a:pt x="44" y="59"/>
                  </a:moveTo>
                  <a:cubicBezTo>
                    <a:pt x="50" y="48"/>
                    <a:pt x="56" y="38"/>
                    <a:pt x="63" y="27"/>
                  </a:cubicBezTo>
                  <a:cubicBezTo>
                    <a:pt x="63" y="29"/>
                    <a:pt x="63" y="30"/>
                    <a:pt x="63" y="32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56" y="43"/>
                    <a:pt x="50" y="51"/>
                    <a:pt x="44" y="59"/>
                  </a:cubicBezTo>
                  <a:close/>
                  <a:moveTo>
                    <a:pt x="26" y="114"/>
                  </a:moveTo>
                  <a:cubicBezTo>
                    <a:pt x="32" y="103"/>
                    <a:pt x="39" y="91"/>
                    <a:pt x="46" y="80"/>
                  </a:cubicBezTo>
                  <a:cubicBezTo>
                    <a:pt x="47" y="79"/>
                    <a:pt x="48" y="78"/>
                    <a:pt x="49" y="76"/>
                  </a:cubicBezTo>
                  <a:cubicBezTo>
                    <a:pt x="43" y="90"/>
                    <a:pt x="36" y="106"/>
                    <a:pt x="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1" name="Freeform 112"/>
            <p:cNvSpPr/>
            <p:nvPr/>
          </p:nvSpPr>
          <p:spPr bwMode="auto">
            <a:xfrm>
              <a:off x="3440113" y="3087688"/>
              <a:ext cx="20638" cy="20637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3 h 8"/>
                <a:gd name="T4" fmla="*/ 0 w 8"/>
                <a:gd name="T5" fmla="*/ 8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4" y="5"/>
                    <a:pt x="2" y="7"/>
                    <a:pt x="0" y="8"/>
                  </a:cubicBezTo>
                  <a:cubicBezTo>
                    <a:pt x="3" y="6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2" name="Freeform 113"/>
            <p:cNvSpPr/>
            <p:nvPr/>
          </p:nvSpPr>
          <p:spPr bwMode="auto">
            <a:xfrm>
              <a:off x="2733675" y="3819525"/>
              <a:ext cx="15875" cy="17462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2" y="5"/>
                    <a:pt x="4" y="2"/>
                    <a:pt x="6" y="0"/>
                  </a:cubicBezTo>
                  <a:cubicBezTo>
                    <a:pt x="4" y="2"/>
                    <a:pt x="2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3" name="Freeform 114"/>
            <p:cNvSpPr/>
            <p:nvPr/>
          </p:nvSpPr>
          <p:spPr bwMode="auto">
            <a:xfrm>
              <a:off x="2838450" y="4295775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5 w 9"/>
                <a:gd name="T3" fmla="*/ 4 h 9"/>
                <a:gd name="T4" fmla="*/ 9 w 9"/>
                <a:gd name="T5" fmla="*/ 0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7"/>
                    <a:pt x="3" y="6"/>
                    <a:pt x="5" y="4"/>
                  </a:cubicBezTo>
                  <a:cubicBezTo>
                    <a:pt x="7" y="3"/>
                    <a:pt x="8" y="1"/>
                    <a:pt x="9" y="0"/>
                  </a:cubicBezTo>
                  <a:cubicBezTo>
                    <a:pt x="6" y="3"/>
                    <a:pt x="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4" name="Freeform 115"/>
            <p:cNvSpPr/>
            <p:nvPr/>
          </p:nvSpPr>
          <p:spPr bwMode="auto">
            <a:xfrm>
              <a:off x="2778125" y="4318000"/>
              <a:ext cx="60325" cy="69850"/>
            </a:xfrm>
            <a:custGeom>
              <a:avLst/>
              <a:gdLst>
                <a:gd name="T0" fmla="*/ 1 w 24"/>
                <a:gd name="T1" fmla="*/ 26 h 28"/>
                <a:gd name="T2" fmla="*/ 2 w 24"/>
                <a:gd name="T3" fmla="*/ 27 h 28"/>
                <a:gd name="T4" fmla="*/ 24 w 24"/>
                <a:gd name="T5" fmla="*/ 0 h 28"/>
                <a:gd name="T6" fmla="*/ 1 w 2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8">
                  <a:moveTo>
                    <a:pt x="1" y="26"/>
                  </a:moveTo>
                  <a:cubicBezTo>
                    <a:pt x="0" y="27"/>
                    <a:pt x="2" y="28"/>
                    <a:pt x="2" y="27"/>
                  </a:cubicBezTo>
                  <a:cubicBezTo>
                    <a:pt x="7" y="18"/>
                    <a:pt x="15" y="8"/>
                    <a:pt x="24" y="0"/>
                  </a:cubicBezTo>
                  <a:cubicBezTo>
                    <a:pt x="15" y="7"/>
                    <a:pt x="6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5" name="Freeform 116"/>
            <p:cNvSpPr/>
            <p:nvPr/>
          </p:nvSpPr>
          <p:spPr bwMode="auto">
            <a:xfrm>
              <a:off x="2781300" y="4394200"/>
              <a:ext cx="9525" cy="15875"/>
            </a:xfrm>
            <a:custGeom>
              <a:avLst/>
              <a:gdLst>
                <a:gd name="T0" fmla="*/ 2 w 4"/>
                <a:gd name="T1" fmla="*/ 5 h 6"/>
                <a:gd name="T2" fmla="*/ 4 w 4"/>
                <a:gd name="T3" fmla="*/ 0 h 6"/>
                <a:gd name="T4" fmla="*/ 4 w 4"/>
                <a:gd name="T5" fmla="*/ 0 h 6"/>
                <a:gd name="T6" fmla="*/ 1 w 4"/>
                <a:gd name="T7" fmla="*/ 4 h 6"/>
                <a:gd name="T8" fmla="*/ 2 w 4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cubicBezTo>
                    <a:pt x="4" y="2"/>
                    <a:pt x="4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0" y="5"/>
                    <a:pt x="2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6" name="Freeform 117"/>
            <p:cNvSpPr>
              <a:spLocks noEditPoints="1"/>
            </p:cNvSpPr>
            <p:nvPr/>
          </p:nvSpPr>
          <p:spPr bwMode="auto">
            <a:xfrm>
              <a:off x="2178050" y="2495550"/>
              <a:ext cx="1639888" cy="1898650"/>
            </a:xfrm>
            <a:custGeom>
              <a:avLst/>
              <a:gdLst>
                <a:gd name="T0" fmla="*/ 603 w 664"/>
                <a:gd name="T1" fmla="*/ 459 h 769"/>
                <a:gd name="T2" fmla="*/ 604 w 664"/>
                <a:gd name="T3" fmla="*/ 373 h 769"/>
                <a:gd name="T4" fmla="*/ 552 w 664"/>
                <a:gd name="T5" fmla="*/ 340 h 769"/>
                <a:gd name="T6" fmla="*/ 477 w 664"/>
                <a:gd name="T7" fmla="*/ 331 h 769"/>
                <a:gd name="T8" fmla="*/ 487 w 664"/>
                <a:gd name="T9" fmla="*/ 327 h 769"/>
                <a:gd name="T10" fmla="*/ 420 w 664"/>
                <a:gd name="T11" fmla="*/ 432 h 769"/>
                <a:gd name="T12" fmla="*/ 364 w 664"/>
                <a:gd name="T13" fmla="*/ 366 h 769"/>
                <a:gd name="T14" fmla="*/ 374 w 664"/>
                <a:gd name="T15" fmla="*/ 246 h 769"/>
                <a:gd name="T16" fmla="*/ 423 w 664"/>
                <a:gd name="T17" fmla="*/ 233 h 769"/>
                <a:gd name="T18" fmla="*/ 533 w 664"/>
                <a:gd name="T19" fmla="*/ 275 h 769"/>
                <a:gd name="T20" fmla="*/ 329 w 664"/>
                <a:gd name="T21" fmla="*/ 19 h 769"/>
                <a:gd name="T22" fmla="*/ 224 w 664"/>
                <a:gd name="T23" fmla="*/ 34 h 769"/>
                <a:gd name="T24" fmla="*/ 193 w 664"/>
                <a:gd name="T25" fmla="*/ 95 h 769"/>
                <a:gd name="T26" fmla="*/ 101 w 664"/>
                <a:gd name="T27" fmla="*/ 321 h 769"/>
                <a:gd name="T28" fmla="*/ 166 w 664"/>
                <a:gd name="T29" fmla="*/ 196 h 769"/>
                <a:gd name="T30" fmla="*/ 40 w 664"/>
                <a:gd name="T31" fmla="*/ 441 h 769"/>
                <a:gd name="T32" fmla="*/ 56 w 664"/>
                <a:gd name="T33" fmla="*/ 472 h 769"/>
                <a:gd name="T34" fmla="*/ 93 w 664"/>
                <a:gd name="T35" fmla="*/ 515 h 769"/>
                <a:gd name="T36" fmla="*/ 216 w 664"/>
                <a:gd name="T37" fmla="*/ 446 h 769"/>
                <a:gd name="T38" fmla="*/ 128 w 664"/>
                <a:gd name="T39" fmla="*/ 649 h 769"/>
                <a:gd name="T40" fmla="*/ 271 w 664"/>
                <a:gd name="T41" fmla="*/ 639 h 769"/>
                <a:gd name="T42" fmla="*/ 232 w 664"/>
                <a:gd name="T43" fmla="*/ 732 h 769"/>
                <a:gd name="T44" fmla="*/ 297 w 664"/>
                <a:gd name="T45" fmla="*/ 718 h 769"/>
                <a:gd name="T46" fmla="*/ 407 w 664"/>
                <a:gd name="T47" fmla="*/ 694 h 769"/>
                <a:gd name="T48" fmla="*/ 515 w 664"/>
                <a:gd name="T49" fmla="*/ 342 h 769"/>
                <a:gd name="T50" fmla="*/ 267 w 664"/>
                <a:gd name="T51" fmla="*/ 60 h 769"/>
                <a:gd name="T52" fmla="*/ 218 w 664"/>
                <a:gd name="T53" fmla="*/ 38 h 769"/>
                <a:gd name="T54" fmla="*/ 154 w 664"/>
                <a:gd name="T55" fmla="*/ 31 h 769"/>
                <a:gd name="T56" fmla="*/ 123 w 664"/>
                <a:gd name="T57" fmla="*/ 13 h 769"/>
                <a:gd name="T58" fmla="*/ 80 w 664"/>
                <a:gd name="T59" fmla="*/ 88 h 769"/>
                <a:gd name="T60" fmla="*/ 123 w 664"/>
                <a:gd name="T61" fmla="*/ 112 h 769"/>
                <a:gd name="T62" fmla="*/ 227 w 664"/>
                <a:gd name="T63" fmla="*/ 53 h 769"/>
                <a:gd name="T64" fmla="*/ 94 w 664"/>
                <a:gd name="T65" fmla="*/ 347 h 769"/>
                <a:gd name="T66" fmla="*/ 48 w 664"/>
                <a:gd name="T67" fmla="*/ 431 h 769"/>
                <a:gd name="T68" fmla="*/ 280 w 664"/>
                <a:gd name="T69" fmla="*/ 344 h 769"/>
                <a:gd name="T70" fmla="*/ 418 w 664"/>
                <a:gd name="T71" fmla="*/ 191 h 769"/>
                <a:gd name="T72" fmla="*/ 461 w 664"/>
                <a:gd name="T73" fmla="*/ 130 h 769"/>
                <a:gd name="T74" fmla="*/ 460 w 664"/>
                <a:gd name="T75" fmla="*/ 251 h 769"/>
                <a:gd name="T76" fmla="*/ 531 w 664"/>
                <a:gd name="T77" fmla="*/ 271 h 769"/>
                <a:gd name="T78" fmla="*/ 578 w 664"/>
                <a:gd name="T79" fmla="*/ 196 h 769"/>
                <a:gd name="T80" fmla="*/ 549 w 664"/>
                <a:gd name="T81" fmla="*/ 143 h 769"/>
                <a:gd name="T82" fmla="*/ 521 w 664"/>
                <a:gd name="T83" fmla="*/ 103 h 769"/>
                <a:gd name="T84" fmla="*/ 479 w 664"/>
                <a:gd name="T85" fmla="*/ 61 h 769"/>
                <a:gd name="T86" fmla="*/ 396 w 664"/>
                <a:gd name="T87" fmla="*/ 126 h 769"/>
                <a:gd name="T88" fmla="*/ 382 w 664"/>
                <a:gd name="T89" fmla="*/ 101 h 769"/>
                <a:gd name="T90" fmla="*/ 353 w 664"/>
                <a:gd name="T91" fmla="*/ 79 h 769"/>
                <a:gd name="T92" fmla="*/ 380 w 664"/>
                <a:gd name="T93" fmla="*/ 24 h 769"/>
                <a:gd name="T94" fmla="*/ 334 w 664"/>
                <a:gd name="T95" fmla="*/ 24 h 769"/>
                <a:gd name="T96" fmla="*/ 297 w 664"/>
                <a:gd name="T97" fmla="*/ 147 h 769"/>
                <a:gd name="T98" fmla="*/ 289 w 664"/>
                <a:gd name="T99" fmla="*/ 246 h 769"/>
                <a:gd name="T100" fmla="*/ 329 w 664"/>
                <a:gd name="T101" fmla="*/ 148 h 769"/>
                <a:gd name="T102" fmla="*/ 74 w 664"/>
                <a:gd name="T103" fmla="*/ 438 h 769"/>
                <a:gd name="T104" fmla="*/ 220 w 664"/>
                <a:gd name="T105" fmla="*/ 314 h 769"/>
                <a:gd name="T106" fmla="*/ 158 w 664"/>
                <a:gd name="T107" fmla="*/ 428 h 769"/>
                <a:gd name="T108" fmla="*/ 212 w 664"/>
                <a:gd name="T109" fmla="*/ 381 h 769"/>
                <a:gd name="T110" fmla="*/ 362 w 664"/>
                <a:gd name="T111" fmla="*/ 377 h 769"/>
                <a:gd name="T112" fmla="*/ 135 w 664"/>
                <a:gd name="T113" fmla="*/ 601 h 769"/>
                <a:gd name="T114" fmla="*/ 404 w 664"/>
                <a:gd name="T115" fmla="*/ 449 h 769"/>
                <a:gd name="T116" fmla="*/ 211 w 664"/>
                <a:gd name="T117" fmla="*/ 686 h 769"/>
                <a:gd name="T118" fmla="*/ 263 w 664"/>
                <a:gd name="T119" fmla="*/ 650 h 769"/>
                <a:gd name="T120" fmla="*/ 286 w 664"/>
                <a:gd name="T121" fmla="*/ 653 h 769"/>
                <a:gd name="T122" fmla="*/ 577 w 664"/>
                <a:gd name="T123" fmla="*/ 394 h 769"/>
                <a:gd name="T124" fmla="*/ 428 w 664"/>
                <a:gd name="T125" fmla="*/ 658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769">
                  <a:moveTo>
                    <a:pt x="661" y="487"/>
                  </a:moveTo>
                  <a:cubicBezTo>
                    <a:pt x="655" y="493"/>
                    <a:pt x="648" y="498"/>
                    <a:pt x="659" y="482"/>
                  </a:cubicBezTo>
                  <a:cubicBezTo>
                    <a:pt x="660" y="481"/>
                    <a:pt x="657" y="479"/>
                    <a:pt x="656" y="480"/>
                  </a:cubicBezTo>
                  <a:cubicBezTo>
                    <a:pt x="611" y="525"/>
                    <a:pt x="640" y="488"/>
                    <a:pt x="650" y="477"/>
                  </a:cubicBezTo>
                  <a:cubicBezTo>
                    <a:pt x="651" y="476"/>
                    <a:pt x="649" y="474"/>
                    <a:pt x="647" y="475"/>
                  </a:cubicBezTo>
                  <a:cubicBezTo>
                    <a:pt x="625" y="493"/>
                    <a:pt x="603" y="512"/>
                    <a:pt x="581" y="531"/>
                  </a:cubicBezTo>
                  <a:cubicBezTo>
                    <a:pt x="603" y="512"/>
                    <a:pt x="622" y="488"/>
                    <a:pt x="644" y="468"/>
                  </a:cubicBezTo>
                  <a:cubicBezTo>
                    <a:pt x="645" y="467"/>
                    <a:pt x="643" y="465"/>
                    <a:pt x="642" y="466"/>
                  </a:cubicBezTo>
                  <a:cubicBezTo>
                    <a:pt x="635" y="472"/>
                    <a:pt x="628" y="478"/>
                    <a:pt x="622" y="484"/>
                  </a:cubicBezTo>
                  <a:cubicBezTo>
                    <a:pt x="620" y="486"/>
                    <a:pt x="618" y="488"/>
                    <a:pt x="616" y="490"/>
                  </a:cubicBezTo>
                  <a:cubicBezTo>
                    <a:pt x="608" y="497"/>
                    <a:pt x="601" y="505"/>
                    <a:pt x="594" y="513"/>
                  </a:cubicBezTo>
                  <a:cubicBezTo>
                    <a:pt x="589" y="517"/>
                    <a:pt x="585" y="521"/>
                    <a:pt x="580" y="524"/>
                  </a:cubicBezTo>
                  <a:cubicBezTo>
                    <a:pt x="579" y="522"/>
                    <a:pt x="579" y="519"/>
                    <a:pt x="578" y="517"/>
                  </a:cubicBezTo>
                  <a:cubicBezTo>
                    <a:pt x="589" y="508"/>
                    <a:pt x="599" y="496"/>
                    <a:pt x="608" y="485"/>
                  </a:cubicBezTo>
                  <a:cubicBezTo>
                    <a:pt x="617" y="476"/>
                    <a:pt x="627" y="468"/>
                    <a:pt x="636" y="458"/>
                  </a:cubicBezTo>
                  <a:cubicBezTo>
                    <a:pt x="637" y="457"/>
                    <a:pt x="636" y="455"/>
                    <a:pt x="634" y="456"/>
                  </a:cubicBezTo>
                  <a:cubicBezTo>
                    <a:pt x="623" y="464"/>
                    <a:pt x="614" y="474"/>
                    <a:pt x="605" y="484"/>
                  </a:cubicBezTo>
                  <a:cubicBezTo>
                    <a:pt x="601" y="488"/>
                    <a:pt x="597" y="491"/>
                    <a:pt x="595" y="493"/>
                  </a:cubicBezTo>
                  <a:cubicBezTo>
                    <a:pt x="586" y="501"/>
                    <a:pt x="579" y="508"/>
                    <a:pt x="572" y="517"/>
                  </a:cubicBezTo>
                  <a:cubicBezTo>
                    <a:pt x="569" y="519"/>
                    <a:pt x="567" y="521"/>
                    <a:pt x="564" y="523"/>
                  </a:cubicBezTo>
                  <a:cubicBezTo>
                    <a:pt x="569" y="519"/>
                    <a:pt x="589" y="490"/>
                    <a:pt x="597" y="481"/>
                  </a:cubicBezTo>
                  <a:cubicBezTo>
                    <a:pt x="602" y="476"/>
                    <a:pt x="606" y="472"/>
                    <a:pt x="611" y="467"/>
                  </a:cubicBezTo>
                  <a:cubicBezTo>
                    <a:pt x="623" y="456"/>
                    <a:pt x="635" y="445"/>
                    <a:pt x="644" y="431"/>
                  </a:cubicBezTo>
                  <a:cubicBezTo>
                    <a:pt x="645" y="430"/>
                    <a:pt x="643" y="428"/>
                    <a:pt x="642" y="430"/>
                  </a:cubicBezTo>
                  <a:cubicBezTo>
                    <a:pt x="632" y="440"/>
                    <a:pt x="621" y="451"/>
                    <a:pt x="611" y="462"/>
                  </a:cubicBezTo>
                  <a:cubicBezTo>
                    <a:pt x="608" y="464"/>
                    <a:pt x="606" y="466"/>
                    <a:pt x="603" y="469"/>
                  </a:cubicBezTo>
                  <a:cubicBezTo>
                    <a:pt x="578" y="490"/>
                    <a:pt x="555" y="514"/>
                    <a:pt x="532" y="538"/>
                  </a:cubicBezTo>
                  <a:cubicBezTo>
                    <a:pt x="511" y="556"/>
                    <a:pt x="491" y="576"/>
                    <a:pt x="471" y="595"/>
                  </a:cubicBezTo>
                  <a:cubicBezTo>
                    <a:pt x="459" y="606"/>
                    <a:pt x="446" y="616"/>
                    <a:pt x="434" y="626"/>
                  </a:cubicBezTo>
                  <a:cubicBezTo>
                    <a:pt x="483" y="576"/>
                    <a:pt x="536" y="529"/>
                    <a:pt x="585" y="479"/>
                  </a:cubicBezTo>
                  <a:cubicBezTo>
                    <a:pt x="591" y="472"/>
                    <a:pt x="597" y="465"/>
                    <a:pt x="603" y="459"/>
                  </a:cubicBezTo>
                  <a:cubicBezTo>
                    <a:pt x="618" y="445"/>
                    <a:pt x="631" y="430"/>
                    <a:pt x="644" y="415"/>
                  </a:cubicBezTo>
                  <a:cubicBezTo>
                    <a:pt x="645" y="414"/>
                    <a:pt x="643" y="412"/>
                    <a:pt x="642" y="413"/>
                  </a:cubicBezTo>
                  <a:cubicBezTo>
                    <a:pt x="624" y="432"/>
                    <a:pt x="606" y="451"/>
                    <a:pt x="588" y="469"/>
                  </a:cubicBezTo>
                  <a:cubicBezTo>
                    <a:pt x="570" y="485"/>
                    <a:pt x="551" y="501"/>
                    <a:pt x="533" y="517"/>
                  </a:cubicBezTo>
                  <a:cubicBezTo>
                    <a:pt x="483" y="564"/>
                    <a:pt x="438" y="617"/>
                    <a:pt x="388" y="663"/>
                  </a:cubicBezTo>
                  <a:cubicBezTo>
                    <a:pt x="336" y="710"/>
                    <a:pt x="407" y="640"/>
                    <a:pt x="418" y="630"/>
                  </a:cubicBezTo>
                  <a:cubicBezTo>
                    <a:pt x="447" y="603"/>
                    <a:pt x="475" y="573"/>
                    <a:pt x="504" y="545"/>
                  </a:cubicBezTo>
                  <a:cubicBezTo>
                    <a:pt x="548" y="500"/>
                    <a:pt x="604" y="458"/>
                    <a:pt x="637" y="404"/>
                  </a:cubicBezTo>
                  <a:cubicBezTo>
                    <a:pt x="638" y="402"/>
                    <a:pt x="636" y="401"/>
                    <a:pt x="635" y="402"/>
                  </a:cubicBezTo>
                  <a:cubicBezTo>
                    <a:pt x="582" y="448"/>
                    <a:pt x="536" y="506"/>
                    <a:pt x="484" y="555"/>
                  </a:cubicBezTo>
                  <a:cubicBezTo>
                    <a:pt x="452" y="586"/>
                    <a:pt x="415" y="614"/>
                    <a:pt x="382" y="646"/>
                  </a:cubicBezTo>
                  <a:cubicBezTo>
                    <a:pt x="402" y="627"/>
                    <a:pt x="421" y="607"/>
                    <a:pt x="441" y="588"/>
                  </a:cubicBezTo>
                  <a:cubicBezTo>
                    <a:pt x="504" y="527"/>
                    <a:pt x="566" y="460"/>
                    <a:pt x="633" y="404"/>
                  </a:cubicBezTo>
                  <a:cubicBezTo>
                    <a:pt x="635" y="403"/>
                    <a:pt x="632" y="401"/>
                    <a:pt x="631" y="402"/>
                  </a:cubicBezTo>
                  <a:cubicBezTo>
                    <a:pt x="618" y="412"/>
                    <a:pt x="605" y="424"/>
                    <a:pt x="593" y="435"/>
                  </a:cubicBezTo>
                  <a:cubicBezTo>
                    <a:pt x="605" y="421"/>
                    <a:pt x="616" y="407"/>
                    <a:pt x="625" y="393"/>
                  </a:cubicBezTo>
                  <a:cubicBezTo>
                    <a:pt x="626" y="391"/>
                    <a:pt x="625" y="390"/>
                    <a:pt x="623" y="391"/>
                  </a:cubicBezTo>
                  <a:cubicBezTo>
                    <a:pt x="613" y="397"/>
                    <a:pt x="603" y="404"/>
                    <a:pt x="594" y="412"/>
                  </a:cubicBezTo>
                  <a:cubicBezTo>
                    <a:pt x="603" y="403"/>
                    <a:pt x="611" y="394"/>
                    <a:pt x="619" y="384"/>
                  </a:cubicBezTo>
                  <a:cubicBezTo>
                    <a:pt x="620" y="383"/>
                    <a:pt x="618" y="381"/>
                    <a:pt x="616" y="382"/>
                  </a:cubicBezTo>
                  <a:cubicBezTo>
                    <a:pt x="580" y="410"/>
                    <a:pt x="547" y="441"/>
                    <a:pt x="514" y="473"/>
                  </a:cubicBezTo>
                  <a:cubicBezTo>
                    <a:pt x="545" y="442"/>
                    <a:pt x="575" y="411"/>
                    <a:pt x="609" y="383"/>
                  </a:cubicBezTo>
                  <a:cubicBezTo>
                    <a:pt x="610" y="382"/>
                    <a:pt x="608" y="380"/>
                    <a:pt x="607" y="381"/>
                  </a:cubicBezTo>
                  <a:cubicBezTo>
                    <a:pt x="603" y="382"/>
                    <a:pt x="600" y="384"/>
                    <a:pt x="596" y="386"/>
                  </a:cubicBezTo>
                  <a:cubicBezTo>
                    <a:pt x="593" y="390"/>
                    <a:pt x="584" y="400"/>
                    <a:pt x="580" y="404"/>
                  </a:cubicBezTo>
                  <a:cubicBezTo>
                    <a:pt x="576" y="408"/>
                    <a:pt x="573" y="411"/>
                    <a:pt x="569" y="415"/>
                  </a:cubicBezTo>
                  <a:cubicBezTo>
                    <a:pt x="573" y="410"/>
                    <a:pt x="577" y="406"/>
                    <a:pt x="581" y="402"/>
                  </a:cubicBezTo>
                  <a:cubicBezTo>
                    <a:pt x="588" y="395"/>
                    <a:pt x="592" y="390"/>
                    <a:pt x="595" y="387"/>
                  </a:cubicBezTo>
                  <a:cubicBezTo>
                    <a:pt x="593" y="388"/>
                    <a:pt x="591" y="389"/>
                    <a:pt x="590" y="391"/>
                  </a:cubicBezTo>
                  <a:cubicBezTo>
                    <a:pt x="595" y="385"/>
                    <a:pt x="601" y="380"/>
                    <a:pt x="606" y="375"/>
                  </a:cubicBezTo>
                  <a:cubicBezTo>
                    <a:pt x="608" y="374"/>
                    <a:pt x="606" y="372"/>
                    <a:pt x="604" y="373"/>
                  </a:cubicBezTo>
                  <a:cubicBezTo>
                    <a:pt x="597" y="379"/>
                    <a:pt x="590" y="386"/>
                    <a:pt x="583" y="392"/>
                  </a:cubicBezTo>
                  <a:cubicBezTo>
                    <a:pt x="589" y="386"/>
                    <a:pt x="595" y="380"/>
                    <a:pt x="600" y="374"/>
                  </a:cubicBezTo>
                  <a:cubicBezTo>
                    <a:pt x="601" y="373"/>
                    <a:pt x="599" y="370"/>
                    <a:pt x="597" y="372"/>
                  </a:cubicBezTo>
                  <a:cubicBezTo>
                    <a:pt x="596" y="373"/>
                    <a:pt x="595" y="375"/>
                    <a:pt x="593" y="376"/>
                  </a:cubicBezTo>
                  <a:cubicBezTo>
                    <a:pt x="593" y="376"/>
                    <a:pt x="593" y="376"/>
                    <a:pt x="593" y="376"/>
                  </a:cubicBezTo>
                  <a:cubicBezTo>
                    <a:pt x="553" y="408"/>
                    <a:pt x="516" y="443"/>
                    <a:pt x="479" y="479"/>
                  </a:cubicBezTo>
                  <a:cubicBezTo>
                    <a:pt x="454" y="499"/>
                    <a:pt x="429" y="520"/>
                    <a:pt x="406" y="543"/>
                  </a:cubicBezTo>
                  <a:cubicBezTo>
                    <a:pt x="374" y="574"/>
                    <a:pt x="346" y="608"/>
                    <a:pt x="317" y="642"/>
                  </a:cubicBezTo>
                  <a:cubicBezTo>
                    <a:pt x="303" y="658"/>
                    <a:pt x="289" y="672"/>
                    <a:pt x="274" y="686"/>
                  </a:cubicBezTo>
                  <a:cubicBezTo>
                    <a:pt x="319" y="636"/>
                    <a:pt x="362" y="585"/>
                    <a:pt x="409" y="537"/>
                  </a:cubicBezTo>
                  <a:cubicBezTo>
                    <a:pt x="443" y="502"/>
                    <a:pt x="479" y="470"/>
                    <a:pt x="515" y="438"/>
                  </a:cubicBezTo>
                  <a:cubicBezTo>
                    <a:pt x="541" y="414"/>
                    <a:pt x="573" y="393"/>
                    <a:pt x="593" y="364"/>
                  </a:cubicBezTo>
                  <a:cubicBezTo>
                    <a:pt x="595" y="362"/>
                    <a:pt x="593" y="361"/>
                    <a:pt x="591" y="362"/>
                  </a:cubicBezTo>
                  <a:cubicBezTo>
                    <a:pt x="591" y="362"/>
                    <a:pt x="590" y="362"/>
                    <a:pt x="589" y="363"/>
                  </a:cubicBezTo>
                  <a:cubicBezTo>
                    <a:pt x="590" y="362"/>
                    <a:pt x="591" y="361"/>
                    <a:pt x="592" y="360"/>
                  </a:cubicBezTo>
                  <a:cubicBezTo>
                    <a:pt x="594" y="359"/>
                    <a:pt x="592" y="356"/>
                    <a:pt x="590" y="357"/>
                  </a:cubicBezTo>
                  <a:cubicBezTo>
                    <a:pt x="580" y="363"/>
                    <a:pt x="571" y="369"/>
                    <a:pt x="562" y="376"/>
                  </a:cubicBezTo>
                  <a:cubicBezTo>
                    <a:pt x="570" y="368"/>
                    <a:pt x="579" y="359"/>
                    <a:pt x="587" y="350"/>
                  </a:cubicBezTo>
                  <a:cubicBezTo>
                    <a:pt x="588" y="349"/>
                    <a:pt x="586" y="346"/>
                    <a:pt x="585" y="347"/>
                  </a:cubicBezTo>
                  <a:cubicBezTo>
                    <a:pt x="571" y="357"/>
                    <a:pt x="558" y="366"/>
                    <a:pt x="545" y="377"/>
                  </a:cubicBezTo>
                  <a:cubicBezTo>
                    <a:pt x="557" y="364"/>
                    <a:pt x="569" y="352"/>
                    <a:pt x="580" y="339"/>
                  </a:cubicBezTo>
                  <a:cubicBezTo>
                    <a:pt x="581" y="337"/>
                    <a:pt x="579" y="335"/>
                    <a:pt x="578" y="336"/>
                  </a:cubicBezTo>
                  <a:cubicBezTo>
                    <a:pt x="514" y="404"/>
                    <a:pt x="439" y="458"/>
                    <a:pt x="374" y="523"/>
                  </a:cubicBezTo>
                  <a:cubicBezTo>
                    <a:pt x="342" y="555"/>
                    <a:pt x="311" y="588"/>
                    <a:pt x="278" y="619"/>
                  </a:cubicBezTo>
                  <a:cubicBezTo>
                    <a:pt x="286" y="610"/>
                    <a:pt x="295" y="600"/>
                    <a:pt x="303" y="591"/>
                  </a:cubicBezTo>
                  <a:cubicBezTo>
                    <a:pt x="309" y="585"/>
                    <a:pt x="314" y="579"/>
                    <a:pt x="320" y="573"/>
                  </a:cubicBezTo>
                  <a:cubicBezTo>
                    <a:pt x="338" y="555"/>
                    <a:pt x="356" y="537"/>
                    <a:pt x="374" y="519"/>
                  </a:cubicBezTo>
                  <a:cubicBezTo>
                    <a:pt x="412" y="484"/>
                    <a:pt x="451" y="450"/>
                    <a:pt x="488" y="414"/>
                  </a:cubicBezTo>
                  <a:cubicBezTo>
                    <a:pt x="517" y="386"/>
                    <a:pt x="552" y="361"/>
                    <a:pt x="574" y="327"/>
                  </a:cubicBezTo>
                  <a:cubicBezTo>
                    <a:pt x="575" y="326"/>
                    <a:pt x="574" y="324"/>
                    <a:pt x="572" y="325"/>
                  </a:cubicBezTo>
                  <a:cubicBezTo>
                    <a:pt x="565" y="330"/>
                    <a:pt x="559" y="335"/>
                    <a:pt x="552" y="340"/>
                  </a:cubicBezTo>
                  <a:cubicBezTo>
                    <a:pt x="556" y="336"/>
                    <a:pt x="560" y="331"/>
                    <a:pt x="563" y="326"/>
                  </a:cubicBezTo>
                  <a:cubicBezTo>
                    <a:pt x="565" y="325"/>
                    <a:pt x="562" y="323"/>
                    <a:pt x="561" y="324"/>
                  </a:cubicBezTo>
                  <a:cubicBezTo>
                    <a:pt x="547" y="339"/>
                    <a:pt x="533" y="353"/>
                    <a:pt x="519" y="367"/>
                  </a:cubicBezTo>
                  <a:cubicBezTo>
                    <a:pt x="501" y="382"/>
                    <a:pt x="483" y="398"/>
                    <a:pt x="466" y="414"/>
                  </a:cubicBezTo>
                  <a:cubicBezTo>
                    <a:pt x="453" y="424"/>
                    <a:pt x="441" y="435"/>
                    <a:pt x="428" y="445"/>
                  </a:cubicBezTo>
                  <a:cubicBezTo>
                    <a:pt x="469" y="407"/>
                    <a:pt x="510" y="371"/>
                    <a:pt x="550" y="332"/>
                  </a:cubicBezTo>
                  <a:cubicBezTo>
                    <a:pt x="551" y="331"/>
                    <a:pt x="549" y="329"/>
                    <a:pt x="548" y="330"/>
                  </a:cubicBezTo>
                  <a:cubicBezTo>
                    <a:pt x="538" y="340"/>
                    <a:pt x="528" y="349"/>
                    <a:pt x="517" y="359"/>
                  </a:cubicBezTo>
                  <a:cubicBezTo>
                    <a:pt x="523" y="352"/>
                    <a:pt x="529" y="346"/>
                    <a:pt x="535" y="338"/>
                  </a:cubicBezTo>
                  <a:cubicBezTo>
                    <a:pt x="536" y="337"/>
                    <a:pt x="534" y="335"/>
                    <a:pt x="533" y="336"/>
                  </a:cubicBezTo>
                  <a:cubicBezTo>
                    <a:pt x="528" y="339"/>
                    <a:pt x="524" y="342"/>
                    <a:pt x="519" y="345"/>
                  </a:cubicBezTo>
                  <a:cubicBezTo>
                    <a:pt x="525" y="338"/>
                    <a:pt x="531" y="330"/>
                    <a:pt x="537" y="323"/>
                  </a:cubicBezTo>
                  <a:cubicBezTo>
                    <a:pt x="538" y="321"/>
                    <a:pt x="536" y="320"/>
                    <a:pt x="535" y="321"/>
                  </a:cubicBezTo>
                  <a:cubicBezTo>
                    <a:pt x="522" y="331"/>
                    <a:pt x="510" y="342"/>
                    <a:pt x="499" y="354"/>
                  </a:cubicBezTo>
                  <a:cubicBezTo>
                    <a:pt x="492" y="361"/>
                    <a:pt x="485" y="368"/>
                    <a:pt x="477" y="374"/>
                  </a:cubicBezTo>
                  <a:cubicBezTo>
                    <a:pt x="475" y="376"/>
                    <a:pt x="452" y="399"/>
                    <a:pt x="468" y="381"/>
                  </a:cubicBezTo>
                  <a:cubicBezTo>
                    <a:pt x="489" y="359"/>
                    <a:pt x="514" y="342"/>
                    <a:pt x="531" y="316"/>
                  </a:cubicBezTo>
                  <a:cubicBezTo>
                    <a:pt x="532" y="315"/>
                    <a:pt x="531" y="313"/>
                    <a:pt x="529" y="314"/>
                  </a:cubicBezTo>
                  <a:cubicBezTo>
                    <a:pt x="507" y="329"/>
                    <a:pt x="488" y="346"/>
                    <a:pt x="469" y="364"/>
                  </a:cubicBezTo>
                  <a:cubicBezTo>
                    <a:pt x="484" y="350"/>
                    <a:pt x="503" y="331"/>
                    <a:pt x="520" y="313"/>
                  </a:cubicBezTo>
                  <a:cubicBezTo>
                    <a:pt x="520" y="313"/>
                    <a:pt x="520" y="313"/>
                    <a:pt x="521" y="312"/>
                  </a:cubicBezTo>
                  <a:cubicBezTo>
                    <a:pt x="521" y="312"/>
                    <a:pt x="521" y="312"/>
                    <a:pt x="521" y="312"/>
                  </a:cubicBezTo>
                  <a:cubicBezTo>
                    <a:pt x="523" y="310"/>
                    <a:pt x="525" y="308"/>
                    <a:pt x="527" y="306"/>
                  </a:cubicBezTo>
                  <a:cubicBezTo>
                    <a:pt x="528" y="304"/>
                    <a:pt x="526" y="302"/>
                    <a:pt x="524" y="303"/>
                  </a:cubicBezTo>
                  <a:cubicBezTo>
                    <a:pt x="522" y="306"/>
                    <a:pt x="519" y="309"/>
                    <a:pt x="517" y="311"/>
                  </a:cubicBezTo>
                  <a:cubicBezTo>
                    <a:pt x="515" y="311"/>
                    <a:pt x="513" y="313"/>
                    <a:pt x="512" y="316"/>
                  </a:cubicBezTo>
                  <a:cubicBezTo>
                    <a:pt x="500" y="327"/>
                    <a:pt x="488" y="337"/>
                    <a:pt x="476" y="347"/>
                  </a:cubicBezTo>
                  <a:cubicBezTo>
                    <a:pt x="456" y="362"/>
                    <a:pt x="486" y="334"/>
                    <a:pt x="490" y="331"/>
                  </a:cubicBezTo>
                  <a:cubicBezTo>
                    <a:pt x="499" y="321"/>
                    <a:pt x="509" y="312"/>
                    <a:pt x="518" y="302"/>
                  </a:cubicBezTo>
                  <a:cubicBezTo>
                    <a:pt x="519" y="301"/>
                    <a:pt x="518" y="299"/>
                    <a:pt x="516" y="300"/>
                  </a:cubicBezTo>
                  <a:cubicBezTo>
                    <a:pt x="502" y="309"/>
                    <a:pt x="490" y="320"/>
                    <a:pt x="477" y="331"/>
                  </a:cubicBezTo>
                  <a:cubicBezTo>
                    <a:pt x="458" y="349"/>
                    <a:pt x="481" y="326"/>
                    <a:pt x="483" y="324"/>
                  </a:cubicBezTo>
                  <a:cubicBezTo>
                    <a:pt x="492" y="315"/>
                    <a:pt x="503" y="307"/>
                    <a:pt x="512" y="298"/>
                  </a:cubicBezTo>
                  <a:cubicBezTo>
                    <a:pt x="514" y="297"/>
                    <a:pt x="512" y="294"/>
                    <a:pt x="510" y="295"/>
                  </a:cubicBezTo>
                  <a:cubicBezTo>
                    <a:pt x="496" y="304"/>
                    <a:pt x="483" y="315"/>
                    <a:pt x="470" y="326"/>
                  </a:cubicBezTo>
                  <a:cubicBezTo>
                    <a:pt x="476" y="321"/>
                    <a:pt x="493" y="302"/>
                    <a:pt x="502" y="292"/>
                  </a:cubicBezTo>
                  <a:cubicBezTo>
                    <a:pt x="504" y="291"/>
                    <a:pt x="502" y="289"/>
                    <a:pt x="500" y="290"/>
                  </a:cubicBezTo>
                  <a:cubicBezTo>
                    <a:pt x="489" y="297"/>
                    <a:pt x="479" y="305"/>
                    <a:pt x="469" y="314"/>
                  </a:cubicBezTo>
                  <a:cubicBezTo>
                    <a:pt x="450" y="331"/>
                    <a:pt x="473" y="309"/>
                    <a:pt x="475" y="306"/>
                  </a:cubicBezTo>
                  <a:cubicBezTo>
                    <a:pt x="482" y="299"/>
                    <a:pt x="489" y="292"/>
                    <a:pt x="496" y="285"/>
                  </a:cubicBezTo>
                  <a:cubicBezTo>
                    <a:pt x="497" y="283"/>
                    <a:pt x="495" y="281"/>
                    <a:pt x="494" y="282"/>
                  </a:cubicBezTo>
                  <a:cubicBezTo>
                    <a:pt x="486" y="288"/>
                    <a:pt x="479" y="293"/>
                    <a:pt x="472" y="300"/>
                  </a:cubicBezTo>
                  <a:cubicBezTo>
                    <a:pt x="452" y="319"/>
                    <a:pt x="477" y="292"/>
                    <a:pt x="481" y="287"/>
                  </a:cubicBezTo>
                  <a:cubicBezTo>
                    <a:pt x="483" y="285"/>
                    <a:pt x="481" y="283"/>
                    <a:pt x="479" y="284"/>
                  </a:cubicBezTo>
                  <a:cubicBezTo>
                    <a:pt x="471" y="291"/>
                    <a:pt x="464" y="298"/>
                    <a:pt x="456" y="305"/>
                  </a:cubicBezTo>
                  <a:cubicBezTo>
                    <a:pt x="463" y="299"/>
                    <a:pt x="468" y="291"/>
                    <a:pt x="475" y="285"/>
                  </a:cubicBezTo>
                  <a:cubicBezTo>
                    <a:pt x="476" y="283"/>
                    <a:pt x="474" y="281"/>
                    <a:pt x="472" y="282"/>
                  </a:cubicBezTo>
                  <a:cubicBezTo>
                    <a:pt x="463" y="291"/>
                    <a:pt x="454" y="300"/>
                    <a:pt x="448" y="311"/>
                  </a:cubicBezTo>
                  <a:cubicBezTo>
                    <a:pt x="447" y="313"/>
                    <a:pt x="449" y="315"/>
                    <a:pt x="450" y="313"/>
                  </a:cubicBezTo>
                  <a:cubicBezTo>
                    <a:pt x="455" y="310"/>
                    <a:pt x="459" y="306"/>
                    <a:pt x="463" y="302"/>
                  </a:cubicBezTo>
                  <a:cubicBezTo>
                    <a:pt x="458" y="307"/>
                    <a:pt x="454" y="312"/>
                    <a:pt x="451" y="318"/>
                  </a:cubicBezTo>
                  <a:cubicBezTo>
                    <a:pt x="450" y="319"/>
                    <a:pt x="452" y="321"/>
                    <a:pt x="453" y="320"/>
                  </a:cubicBezTo>
                  <a:cubicBezTo>
                    <a:pt x="466" y="311"/>
                    <a:pt x="476" y="300"/>
                    <a:pt x="487" y="289"/>
                  </a:cubicBezTo>
                  <a:cubicBezTo>
                    <a:pt x="475" y="301"/>
                    <a:pt x="464" y="313"/>
                    <a:pt x="454" y="327"/>
                  </a:cubicBezTo>
                  <a:cubicBezTo>
                    <a:pt x="453" y="329"/>
                    <a:pt x="456" y="330"/>
                    <a:pt x="457" y="329"/>
                  </a:cubicBezTo>
                  <a:cubicBezTo>
                    <a:pt x="463" y="323"/>
                    <a:pt x="470" y="318"/>
                    <a:pt x="476" y="312"/>
                  </a:cubicBezTo>
                  <a:cubicBezTo>
                    <a:pt x="468" y="320"/>
                    <a:pt x="460" y="328"/>
                    <a:pt x="453" y="338"/>
                  </a:cubicBezTo>
                  <a:cubicBezTo>
                    <a:pt x="452" y="339"/>
                    <a:pt x="454" y="341"/>
                    <a:pt x="456" y="340"/>
                  </a:cubicBezTo>
                  <a:cubicBezTo>
                    <a:pt x="472" y="329"/>
                    <a:pt x="489" y="314"/>
                    <a:pt x="503" y="302"/>
                  </a:cubicBezTo>
                  <a:cubicBezTo>
                    <a:pt x="488" y="315"/>
                    <a:pt x="474" y="328"/>
                    <a:pt x="462" y="345"/>
                  </a:cubicBezTo>
                  <a:cubicBezTo>
                    <a:pt x="461" y="346"/>
                    <a:pt x="463" y="348"/>
                    <a:pt x="465" y="347"/>
                  </a:cubicBezTo>
                  <a:cubicBezTo>
                    <a:pt x="472" y="340"/>
                    <a:pt x="480" y="334"/>
                    <a:pt x="487" y="327"/>
                  </a:cubicBezTo>
                  <a:cubicBezTo>
                    <a:pt x="492" y="322"/>
                    <a:pt x="522" y="294"/>
                    <a:pt x="501" y="314"/>
                  </a:cubicBezTo>
                  <a:cubicBezTo>
                    <a:pt x="487" y="329"/>
                    <a:pt x="473" y="343"/>
                    <a:pt x="461" y="359"/>
                  </a:cubicBezTo>
                  <a:cubicBezTo>
                    <a:pt x="460" y="361"/>
                    <a:pt x="462" y="362"/>
                    <a:pt x="464" y="361"/>
                  </a:cubicBezTo>
                  <a:cubicBezTo>
                    <a:pt x="473" y="353"/>
                    <a:pt x="483" y="345"/>
                    <a:pt x="493" y="338"/>
                  </a:cubicBezTo>
                  <a:cubicBezTo>
                    <a:pt x="482" y="348"/>
                    <a:pt x="472" y="359"/>
                    <a:pt x="462" y="371"/>
                  </a:cubicBezTo>
                  <a:cubicBezTo>
                    <a:pt x="461" y="372"/>
                    <a:pt x="463" y="375"/>
                    <a:pt x="465" y="373"/>
                  </a:cubicBezTo>
                  <a:cubicBezTo>
                    <a:pt x="474" y="364"/>
                    <a:pt x="484" y="355"/>
                    <a:pt x="493" y="347"/>
                  </a:cubicBezTo>
                  <a:cubicBezTo>
                    <a:pt x="498" y="342"/>
                    <a:pt x="503" y="338"/>
                    <a:pt x="508" y="334"/>
                  </a:cubicBezTo>
                  <a:cubicBezTo>
                    <a:pt x="538" y="308"/>
                    <a:pt x="518" y="328"/>
                    <a:pt x="512" y="335"/>
                  </a:cubicBezTo>
                  <a:cubicBezTo>
                    <a:pt x="494" y="355"/>
                    <a:pt x="472" y="371"/>
                    <a:pt x="455" y="392"/>
                  </a:cubicBezTo>
                  <a:cubicBezTo>
                    <a:pt x="454" y="393"/>
                    <a:pt x="455" y="395"/>
                    <a:pt x="457" y="394"/>
                  </a:cubicBezTo>
                  <a:cubicBezTo>
                    <a:pt x="461" y="391"/>
                    <a:pt x="465" y="388"/>
                    <a:pt x="469" y="384"/>
                  </a:cubicBezTo>
                  <a:cubicBezTo>
                    <a:pt x="458" y="395"/>
                    <a:pt x="447" y="406"/>
                    <a:pt x="438" y="419"/>
                  </a:cubicBezTo>
                  <a:cubicBezTo>
                    <a:pt x="437" y="420"/>
                    <a:pt x="439" y="422"/>
                    <a:pt x="440" y="421"/>
                  </a:cubicBezTo>
                  <a:cubicBezTo>
                    <a:pt x="441" y="420"/>
                    <a:pt x="442" y="419"/>
                    <a:pt x="444" y="418"/>
                  </a:cubicBezTo>
                  <a:cubicBezTo>
                    <a:pt x="441" y="422"/>
                    <a:pt x="438" y="427"/>
                    <a:pt x="436" y="431"/>
                  </a:cubicBezTo>
                  <a:cubicBezTo>
                    <a:pt x="436" y="433"/>
                    <a:pt x="438" y="433"/>
                    <a:pt x="438" y="432"/>
                  </a:cubicBezTo>
                  <a:cubicBezTo>
                    <a:pt x="441" y="425"/>
                    <a:pt x="446" y="418"/>
                    <a:pt x="452" y="412"/>
                  </a:cubicBezTo>
                  <a:cubicBezTo>
                    <a:pt x="459" y="407"/>
                    <a:pt x="466" y="401"/>
                    <a:pt x="472" y="396"/>
                  </a:cubicBezTo>
                  <a:cubicBezTo>
                    <a:pt x="478" y="391"/>
                    <a:pt x="484" y="387"/>
                    <a:pt x="490" y="383"/>
                  </a:cubicBezTo>
                  <a:cubicBezTo>
                    <a:pt x="493" y="381"/>
                    <a:pt x="497" y="378"/>
                    <a:pt x="500" y="375"/>
                  </a:cubicBezTo>
                  <a:cubicBezTo>
                    <a:pt x="470" y="404"/>
                    <a:pt x="439" y="432"/>
                    <a:pt x="409" y="460"/>
                  </a:cubicBezTo>
                  <a:cubicBezTo>
                    <a:pt x="387" y="478"/>
                    <a:pt x="366" y="497"/>
                    <a:pt x="346" y="517"/>
                  </a:cubicBezTo>
                  <a:cubicBezTo>
                    <a:pt x="331" y="533"/>
                    <a:pt x="316" y="549"/>
                    <a:pt x="301" y="565"/>
                  </a:cubicBezTo>
                  <a:cubicBezTo>
                    <a:pt x="296" y="572"/>
                    <a:pt x="290" y="578"/>
                    <a:pt x="284" y="584"/>
                  </a:cubicBezTo>
                  <a:cubicBezTo>
                    <a:pt x="261" y="608"/>
                    <a:pt x="238" y="631"/>
                    <a:pt x="215" y="654"/>
                  </a:cubicBezTo>
                  <a:cubicBezTo>
                    <a:pt x="203" y="665"/>
                    <a:pt x="190" y="676"/>
                    <a:pt x="178" y="686"/>
                  </a:cubicBezTo>
                  <a:cubicBezTo>
                    <a:pt x="185" y="680"/>
                    <a:pt x="193" y="671"/>
                    <a:pt x="200" y="663"/>
                  </a:cubicBezTo>
                  <a:cubicBezTo>
                    <a:pt x="229" y="637"/>
                    <a:pt x="255" y="607"/>
                    <a:pt x="282" y="580"/>
                  </a:cubicBezTo>
                  <a:cubicBezTo>
                    <a:pt x="307" y="555"/>
                    <a:pt x="332" y="531"/>
                    <a:pt x="356" y="506"/>
                  </a:cubicBezTo>
                  <a:cubicBezTo>
                    <a:pt x="378" y="485"/>
                    <a:pt x="406" y="460"/>
                    <a:pt x="420" y="432"/>
                  </a:cubicBezTo>
                  <a:cubicBezTo>
                    <a:pt x="420" y="431"/>
                    <a:pt x="419" y="429"/>
                    <a:pt x="418" y="430"/>
                  </a:cubicBezTo>
                  <a:cubicBezTo>
                    <a:pt x="411" y="435"/>
                    <a:pt x="405" y="440"/>
                    <a:pt x="399" y="444"/>
                  </a:cubicBezTo>
                  <a:cubicBezTo>
                    <a:pt x="405" y="438"/>
                    <a:pt x="410" y="432"/>
                    <a:pt x="415" y="425"/>
                  </a:cubicBezTo>
                  <a:cubicBezTo>
                    <a:pt x="416" y="423"/>
                    <a:pt x="414" y="422"/>
                    <a:pt x="413" y="423"/>
                  </a:cubicBezTo>
                  <a:cubicBezTo>
                    <a:pt x="398" y="433"/>
                    <a:pt x="383" y="445"/>
                    <a:pt x="369" y="458"/>
                  </a:cubicBezTo>
                  <a:cubicBezTo>
                    <a:pt x="383" y="441"/>
                    <a:pt x="398" y="424"/>
                    <a:pt x="413" y="406"/>
                  </a:cubicBezTo>
                  <a:cubicBezTo>
                    <a:pt x="414" y="405"/>
                    <a:pt x="412" y="402"/>
                    <a:pt x="410" y="404"/>
                  </a:cubicBezTo>
                  <a:cubicBezTo>
                    <a:pt x="394" y="419"/>
                    <a:pt x="377" y="434"/>
                    <a:pt x="361" y="450"/>
                  </a:cubicBezTo>
                  <a:cubicBezTo>
                    <a:pt x="378" y="433"/>
                    <a:pt x="393" y="415"/>
                    <a:pt x="406" y="395"/>
                  </a:cubicBezTo>
                  <a:cubicBezTo>
                    <a:pt x="407" y="393"/>
                    <a:pt x="405" y="392"/>
                    <a:pt x="404" y="393"/>
                  </a:cubicBezTo>
                  <a:cubicBezTo>
                    <a:pt x="360" y="433"/>
                    <a:pt x="320" y="478"/>
                    <a:pt x="279" y="521"/>
                  </a:cubicBezTo>
                  <a:cubicBezTo>
                    <a:pt x="236" y="565"/>
                    <a:pt x="191" y="606"/>
                    <a:pt x="147" y="648"/>
                  </a:cubicBezTo>
                  <a:cubicBezTo>
                    <a:pt x="234" y="564"/>
                    <a:pt x="324" y="475"/>
                    <a:pt x="405" y="384"/>
                  </a:cubicBezTo>
                  <a:cubicBezTo>
                    <a:pt x="406" y="383"/>
                    <a:pt x="404" y="381"/>
                    <a:pt x="403" y="382"/>
                  </a:cubicBezTo>
                  <a:cubicBezTo>
                    <a:pt x="357" y="421"/>
                    <a:pt x="317" y="466"/>
                    <a:pt x="276" y="511"/>
                  </a:cubicBezTo>
                  <a:cubicBezTo>
                    <a:pt x="256" y="530"/>
                    <a:pt x="237" y="551"/>
                    <a:pt x="218" y="571"/>
                  </a:cubicBezTo>
                  <a:cubicBezTo>
                    <a:pt x="193" y="596"/>
                    <a:pt x="168" y="619"/>
                    <a:pt x="140" y="640"/>
                  </a:cubicBezTo>
                  <a:cubicBezTo>
                    <a:pt x="151" y="632"/>
                    <a:pt x="160" y="622"/>
                    <a:pt x="170" y="612"/>
                  </a:cubicBezTo>
                  <a:cubicBezTo>
                    <a:pt x="195" y="592"/>
                    <a:pt x="216" y="566"/>
                    <a:pt x="235" y="546"/>
                  </a:cubicBezTo>
                  <a:cubicBezTo>
                    <a:pt x="291" y="489"/>
                    <a:pt x="345" y="431"/>
                    <a:pt x="400" y="374"/>
                  </a:cubicBezTo>
                  <a:cubicBezTo>
                    <a:pt x="402" y="373"/>
                    <a:pt x="400" y="371"/>
                    <a:pt x="399" y="372"/>
                  </a:cubicBezTo>
                  <a:cubicBezTo>
                    <a:pt x="389" y="377"/>
                    <a:pt x="381" y="384"/>
                    <a:pt x="372" y="390"/>
                  </a:cubicBezTo>
                  <a:cubicBezTo>
                    <a:pt x="381" y="381"/>
                    <a:pt x="391" y="372"/>
                    <a:pt x="399" y="363"/>
                  </a:cubicBezTo>
                  <a:cubicBezTo>
                    <a:pt x="400" y="362"/>
                    <a:pt x="399" y="360"/>
                    <a:pt x="398" y="361"/>
                  </a:cubicBezTo>
                  <a:cubicBezTo>
                    <a:pt x="379" y="367"/>
                    <a:pt x="368" y="385"/>
                    <a:pt x="354" y="399"/>
                  </a:cubicBezTo>
                  <a:cubicBezTo>
                    <a:pt x="334" y="418"/>
                    <a:pt x="314" y="437"/>
                    <a:pt x="294" y="456"/>
                  </a:cubicBezTo>
                  <a:cubicBezTo>
                    <a:pt x="279" y="469"/>
                    <a:pt x="264" y="482"/>
                    <a:pt x="249" y="495"/>
                  </a:cubicBezTo>
                  <a:cubicBezTo>
                    <a:pt x="252" y="492"/>
                    <a:pt x="255" y="489"/>
                    <a:pt x="257" y="486"/>
                  </a:cubicBezTo>
                  <a:cubicBezTo>
                    <a:pt x="301" y="442"/>
                    <a:pt x="353" y="400"/>
                    <a:pt x="391" y="351"/>
                  </a:cubicBezTo>
                  <a:cubicBezTo>
                    <a:pt x="392" y="349"/>
                    <a:pt x="390" y="348"/>
                    <a:pt x="389" y="349"/>
                  </a:cubicBezTo>
                  <a:cubicBezTo>
                    <a:pt x="380" y="354"/>
                    <a:pt x="372" y="360"/>
                    <a:pt x="364" y="366"/>
                  </a:cubicBezTo>
                  <a:cubicBezTo>
                    <a:pt x="369" y="359"/>
                    <a:pt x="374" y="352"/>
                    <a:pt x="379" y="344"/>
                  </a:cubicBezTo>
                  <a:cubicBezTo>
                    <a:pt x="380" y="342"/>
                    <a:pt x="378" y="341"/>
                    <a:pt x="376" y="342"/>
                  </a:cubicBezTo>
                  <a:cubicBezTo>
                    <a:pt x="364" y="352"/>
                    <a:pt x="352" y="362"/>
                    <a:pt x="340" y="373"/>
                  </a:cubicBezTo>
                  <a:cubicBezTo>
                    <a:pt x="349" y="361"/>
                    <a:pt x="358" y="349"/>
                    <a:pt x="365" y="336"/>
                  </a:cubicBezTo>
                  <a:cubicBezTo>
                    <a:pt x="366" y="335"/>
                    <a:pt x="365" y="333"/>
                    <a:pt x="363" y="334"/>
                  </a:cubicBezTo>
                  <a:cubicBezTo>
                    <a:pt x="324" y="357"/>
                    <a:pt x="302" y="398"/>
                    <a:pt x="270" y="429"/>
                  </a:cubicBezTo>
                  <a:cubicBezTo>
                    <a:pt x="227" y="469"/>
                    <a:pt x="190" y="515"/>
                    <a:pt x="148" y="557"/>
                  </a:cubicBezTo>
                  <a:cubicBezTo>
                    <a:pt x="141" y="564"/>
                    <a:pt x="91" y="619"/>
                    <a:pt x="119" y="586"/>
                  </a:cubicBezTo>
                  <a:cubicBezTo>
                    <a:pt x="141" y="561"/>
                    <a:pt x="164" y="536"/>
                    <a:pt x="188" y="511"/>
                  </a:cubicBezTo>
                  <a:cubicBezTo>
                    <a:pt x="234" y="462"/>
                    <a:pt x="283" y="416"/>
                    <a:pt x="325" y="363"/>
                  </a:cubicBezTo>
                  <a:cubicBezTo>
                    <a:pt x="327" y="362"/>
                    <a:pt x="325" y="359"/>
                    <a:pt x="323" y="361"/>
                  </a:cubicBezTo>
                  <a:cubicBezTo>
                    <a:pt x="280" y="406"/>
                    <a:pt x="235" y="449"/>
                    <a:pt x="193" y="496"/>
                  </a:cubicBezTo>
                  <a:cubicBezTo>
                    <a:pt x="191" y="499"/>
                    <a:pt x="188" y="502"/>
                    <a:pt x="185" y="505"/>
                  </a:cubicBezTo>
                  <a:cubicBezTo>
                    <a:pt x="202" y="484"/>
                    <a:pt x="220" y="464"/>
                    <a:pt x="238" y="444"/>
                  </a:cubicBezTo>
                  <a:cubicBezTo>
                    <a:pt x="265" y="415"/>
                    <a:pt x="300" y="393"/>
                    <a:pt x="313" y="355"/>
                  </a:cubicBezTo>
                  <a:cubicBezTo>
                    <a:pt x="314" y="353"/>
                    <a:pt x="312" y="352"/>
                    <a:pt x="311" y="353"/>
                  </a:cubicBezTo>
                  <a:cubicBezTo>
                    <a:pt x="306" y="357"/>
                    <a:pt x="301" y="361"/>
                    <a:pt x="296" y="366"/>
                  </a:cubicBezTo>
                  <a:cubicBezTo>
                    <a:pt x="305" y="353"/>
                    <a:pt x="313" y="339"/>
                    <a:pt x="316" y="325"/>
                  </a:cubicBezTo>
                  <a:cubicBezTo>
                    <a:pt x="316" y="323"/>
                    <a:pt x="314" y="322"/>
                    <a:pt x="313" y="324"/>
                  </a:cubicBezTo>
                  <a:cubicBezTo>
                    <a:pt x="286" y="362"/>
                    <a:pt x="254" y="396"/>
                    <a:pt x="223" y="431"/>
                  </a:cubicBezTo>
                  <a:cubicBezTo>
                    <a:pt x="229" y="423"/>
                    <a:pt x="235" y="416"/>
                    <a:pt x="241" y="408"/>
                  </a:cubicBezTo>
                  <a:cubicBezTo>
                    <a:pt x="259" y="384"/>
                    <a:pt x="276" y="361"/>
                    <a:pt x="293" y="337"/>
                  </a:cubicBezTo>
                  <a:cubicBezTo>
                    <a:pt x="312" y="317"/>
                    <a:pt x="330" y="297"/>
                    <a:pt x="347" y="276"/>
                  </a:cubicBezTo>
                  <a:cubicBezTo>
                    <a:pt x="354" y="269"/>
                    <a:pt x="361" y="262"/>
                    <a:pt x="368" y="256"/>
                  </a:cubicBezTo>
                  <a:cubicBezTo>
                    <a:pt x="370" y="254"/>
                    <a:pt x="368" y="252"/>
                    <a:pt x="366" y="254"/>
                  </a:cubicBezTo>
                  <a:cubicBezTo>
                    <a:pt x="364" y="256"/>
                    <a:pt x="362" y="258"/>
                    <a:pt x="360" y="259"/>
                  </a:cubicBezTo>
                  <a:cubicBezTo>
                    <a:pt x="364" y="255"/>
                    <a:pt x="367" y="250"/>
                    <a:pt x="371" y="246"/>
                  </a:cubicBezTo>
                  <a:cubicBezTo>
                    <a:pt x="371" y="246"/>
                    <a:pt x="371" y="246"/>
                    <a:pt x="371" y="246"/>
                  </a:cubicBezTo>
                  <a:cubicBezTo>
                    <a:pt x="371" y="246"/>
                    <a:pt x="371" y="247"/>
                    <a:pt x="371" y="247"/>
                  </a:cubicBezTo>
                  <a:cubicBezTo>
                    <a:pt x="373" y="247"/>
                    <a:pt x="372" y="247"/>
                    <a:pt x="374" y="246"/>
                  </a:cubicBezTo>
                  <a:cubicBezTo>
                    <a:pt x="374" y="246"/>
                    <a:pt x="374" y="246"/>
                    <a:pt x="374" y="246"/>
                  </a:cubicBezTo>
                  <a:cubicBezTo>
                    <a:pt x="371" y="246"/>
                    <a:pt x="382" y="235"/>
                    <a:pt x="384" y="234"/>
                  </a:cubicBezTo>
                  <a:cubicBezTo>
                    <a:pt x="391" y="227"/>
                    <a:pt x="397" y="218"/>
                    <a:pt x="403" y="210"/>
                  </a:cubicBezTo>
                  <a:cubicBezTo>
                    <a:pt x="403" y="209"/>
                    <a:pt x="403" y="209"/>
                    <a:pt x="404" y="208"/>
                  </a:cubicBezTo>
                  <a:cubicBezTo>
                    <a:pt x="397" y="218"/>
                    <a:pt x="390" y="228"/>
                    <a:pt x="383" y="238"/>
                  </a:cubicBezTo>
                  <a:cubicBezTo>
                    <a:pt x="383" y="238"/>
                    <a:pt x="383" y="238"/>
                    <a:pt x="383" y="238"/>
                  </a:cubicBezTo>
                  <a:cubicBezTo>
                    <a:pt x="382" y="240"/>
                    <a:pt x="380" y="242"/>
                    <a:pt x="379" y="244"/>
                  </a:cubicBezTo>
                  <a:cubicBezTo>
                    <a:pt x="378" y="245"/>
                    <a:pt x="381" y="247"/>
                    <a:pt x="382" y="246"/>
                  </a:cubicBezTo>
                  <a:cubicBezTo>
                    <a:pt x="388" y="239"/>
                    <a:pt x="394" y="232"/>
                    <a:pt x="400" y="225"/>
                  </a:cubicBezTo>
                  <a:cubicBezTo>
                    <a:pt x="403" y="222"/>
                    <a:pt x="406" y="219"/>
                    <a:pt x="409" y="216"/>
                  </a:cubicBezTo>
                  <a:cubicBezTo>
                    <a:pt x="400" y="229"/>
                    <a:pt x="388" y="240"/>
                    <a:pt x="382" y="256"/>
                  </a:cubicBezTo>
                  <a:cubicBezTo>
                    <a:pt x="382" y="258"/>
                    <a:pt x="384" y="259"/>
                    <a:pt x="385" y="258"/>
                  </a:cubicBezTo>
                  <a:cubicBezTo>
                    <a:pt x="393" y="248"/>
                    <a:pt x="402" y="240"/>
                    <a:pt x="411" y="232"/>
                  </a:cubicBezTo>
                  <a:cubicBezTo>
                    <a:pt x="409" y="234"/>
                    <a:pt x="407" y="237"/>
                    <a:pt x="405" y="240"/>
                  </a:cubicBezTo>
                  <a:cubicBezTo>
                    <a:pt x="400" y="247"/>
                    <a:pt x="394" y="255"/>
                    <a:pt x="388" y="263"/>
                  </a:cubicBezTo>
                  <a:cubicBezTo>
                    <a:pt x="387" y="264"/>
                    <a:pt x="389" y="266"/>
                    <a:pt x="391" y="265"/>
                  </a:cubicBezTo>
                  <a:cubicBezTo>
                    <a:pt x="400" y="255"/>
                    <a:pt x="409" y="246"/>
                    <a:pt x="419" y="237"/>
                  </a:cubicBezTo>
                  <a:cubicBezTo>
                    <a:pt x="411" y="244"/>
                    <a:pt x="402" y="259"/>
                    <a:pt x="396" y="269"/>
                  </a:cubicBezTo>
                  <a:cubicBezTo>
                    <a:pt x="395" y="271"/>
                    <a:pt x="397" y="273"/>
                    <a:pt x="398" y="271"/>
                  </a:cubicBezTo>
                  <a:cubicBezTo>
                    <a:pt x="403" y="267"/>
                    <a:pt x="407" y="263"/>
                    <a:pt x="412" y="259"/>
                  </a:cubicBezTo>
                  <a:cubicBezTo>
                    <a:pt x="415" y="256"/>
                    <a:pt x="418" y="253"/>
                    <a:pt x="421" y="250"/>
                  </a:cubicBezTo>
                  <a:cubicBezTo>
                    <a:pt x="426" y="245"/>
                    <a:pt x="426" y="245"/>
                    <a:pt x="422" y="250"/>
                  </a:cubicBezTo>
                  <a:cubicBezTo>
                    <a:pt x="420" y="254"/>
                    <a:pt x="417" y="257"/>
                    <a:pt x="415" y="261"/>
                  </a:cubicBezTo>
                  <a:cubicBezTo>
                    <a:pt x="414" y="263"/>
                    <a:pt x="413" y="265"/>
                    <a:pt x="412" y="266"/>
                  </a:cubicBezTo>
                  <a:cubicBezTo>
                    <a:pt x="411" y="266"/>
                    <a:pt x="410" y="267"/>
                    <a:pt x="410" y="268"/>
                  </a:cubicBezTo>
                  <a:cubicBezTo>
                    <a:pt x="410" y="269"/>
                    <a:pt x="409" y="270"/>
                    <a:pt x="410" y="272"/>
                  </a:cubicBezTo>
                  <a:cubicBezTo>
                    <a:pt x="411" y="273"/>
                    <a:pt x="412" y="273"/>
                    <a:pt x="413" y="272"/>
                  </a:cubicBezTo>
                  <a:cubicBezTo>
                    <a:pt x="419" y="263"/>
                    <a:pt x="426" y="252"/>
                    <a:pt x="430" y="242"/>
                  </a:cubicBezTo>
                  <a:cubicBezTo>
                    <a:pt x="431" y="240"/>
                    <a:pt x="428" y="239"/>
                    <a:pt x="427" y="240"/>
                  </a:cubicBezTo>
                  <a:cubicBezTo>
                    <a:pt x="423" y="244"/>
                    <a:pt x="418" y="248"/>
                    <a:pt x="414" y="252"/>
                  </a:cubicBezTo>
                  <a:cubicBezTo>
                    <a:pt x="411" y="255"/>
                    <a:pt x="409" y="257"/>
                    <a:pt x="406" y="260"/>
                  </a:cubicBezTo>
                  <a:cubicBezTo>
                    <a:pt x="412" y="251"/>
                    <a:pt x="418" y="243"/>
                    <a:pt x="423" y="233"/>
                  </a:cubicBezTo>
                  <a:cubicBezTo>
                    <a:pt x="424" y="232"/>
                    <a:pt x="423" y="231"/>
                    <a:pt x="422" y="231"/>
                  </a:cubicBezTo>
                  <a:cubicBezTo>
                    <a:pt x="422" y="231"/>
                    <a:pt x="423" y="230"/>
                    <a:pt x="423" y="230"/>
                  </a:cubicBezTo>
                  <a:cubicBezTo>
                    <a:pt x="422" y="227"/>
                    <a:pt x="422" y="225"/>
                    <a:pt x="421" y="223"/>
                  </a:cubicBezTo>
                  <a:cubicBezTo>
                    <a:pt x="422" y="223"/>
                    <a:pt x="422" y="222"/>
                    <a:pt x="422" y="222"/>
                  </a:cubicBezTo>
                  <a:cubicBezTo>
                    <a:pt x="423" y="221"/>
                    <a:pt x="422" y="220"/>
                    <a:pt x="421" y="220"/>
                  </a:cubicBezTo>
                  <a:cubicBezTo>
                    <a:pt x="418" y="194"/>
                    <a:pt x="422" y="162"/>
                    <a:pt x="428" y="138"/>
                  </a:cubicBezTo>
                  <a:cubicBezTo>
                    <a:pt x="444" y="129"/>
                    <a:pt x="454" y="128"/>
                    <a:pt x="459" y="134"/>
                  </a:cubicBezTo>
                  <a:cubicBezTo>
                    <a:pt x="459" y="135"/>
                    <a:pt x="459" y="135"/>
                    <a:pt x="460" y="135"/>
                  </a:cubicBezTo>
                  <a:cubicBezTo>
                    <a:pt x="462" y="138"/>
                    <a:pt x="462" y="142"/>
                    <a:pt x="462" y="148"/>
                  </a:cubicBezTo>
                  <a:cubicBezTo>
                    <a:pt x="460" y="151"/>
                    <a:pt x="457" y="154"/>
                    <a:pt x="454" y="157"/>
                  </a:cubicBezTo>
                  <a:cubicBezTo>
                    <a:pt x="453" y="158"/>
                    <a:pt x="450" y="162"/>
                    <a:pt x="451" y="164"/>
                  </a:cubicBezTo>
                  <a:cubicBezTo>
                    <a:pt x="452" y="172"/>
                    <a:pt x="456" y="177"/>
                    <a:pt x="462" y="181"/>
                  </a:cubicBezTo>
                  <a:cubicBezTo>
                    <a:pt x="468" y="185"/>
                    <a:pt x="477" y="188"/>
                    <a:pt x="482" y="192"/>
                  </a:cubicBezTo>
                  <a:cubicBezTo>
                    <a:pt x="482" y="192"/>
                    <a:pt x="482" y="192"/>
                    <a:pt x="481" y="193"/>
                  </a:cubicBezTo>
                  <a:cubicBezTo>
                    <a:pt x="480" y="194"/>
                    <a:pt x="482" y="196"/>
                    <a:pt x="483" y="195"/>
                  </a:cubicBezTo>
                  <a:cubicBezTo>
                    <a:pt x="483" y="195"/>
                    <a:pt x="484" y="195"/>
                    <a:pt x="484" y="195"/>
                  </a:cubicBezTo>
                  <a:cubicBezTo>
                    <a:pt x="485" y="197"/>
                    <a:pt x="486" y="199"/>
                    <a:pt x="485" y="203"/>
                  </a:cubicBezTo>
                  <a:cubicBezTo>
                    <a:pt x="479" y="209"/>
                    <a:pt x="474" y="215"/>
                    <a:pt x="469" y="222"/>
                  </a:cubicBezTo>
                  <a:cubicBezTo>
                    <a:pt x="461" y="227"/>
                    <a:pt x="452" y="230"/>
                    <a:pt x="447" y="238"/>
                  </a:cubicBezTo>
                  <a:cubicBezTo>
                    <a:pt x="436" y="253"/>
                    <a:pt x="454" y="266"/>
                    <a:pt x="468" y="260"/>
                  </a:cubicBezTo>
                  <a:cubicBezTo>
                    <a:pt x="469" y="261"/>
                    <a:pt x="469" y="263"/>
                    <a:pt x="469" y="264"/>
                  </a:cubicBezTo>
                  <a:cubicBezTo>
                    <a:pt x="470" y="266"/>
                    <a:pt x="473" y="265"/>
                    <a:pt x="472" y="263"/>
                  </a:cubicBezTo>
                  <a:cubicBezTo>
                    <a:pt x="467" y="233"/>
                    <a:pt x="487" y="244"/>
                    <a:pt x="501" y="254"/>
                  </a:cubicBezTo>
                  <a:cubicBezTo>
                    <a:pt x="500" y="254"/>
                    <a:pt x="500" y="254"/>
                    <a:pt x="500" y="255"/>
                  </a:cubicBezTo>
                  <a:cubicBezTo>
                    <a:pt x="498" y="256"/>
                    <a:pt x="501" y="259"/>
                    <a:pt x="503" y="257"/>
                  </a:cubicBezTo>
                  <a:cubicBezTo>
                    <a:pt x="503" y="257"/>
                    <a:pt x="503" y="256"/>
                    <a:pt x="503" y="256"/>
                  </a:cubicBezTo>
                  <a:cubicBezTo>
                    <a:pt x="506" y="258"/>
                    <a:pt x="509" y="260"/>
                    <a:pt x="510" y="261"/>
                  </a:cubicBezTo>
                  <a:cubicBezTo>
                    <a:pt x="516" y="266"/>
                    <a:pt x="523" y="270"/>
                    <a:pt x="530" y="273"/>
                  </a:cubicBezTo>
                  <a:cubicBezTo>
                    <a:pt x="530" y="274"/>
                    <a:pt x="530" y="274"/>
                    <a:pt x="530" y="274"/>
                  </a:cubicBezTo>
                  <a:cubicBezTo>
                    <a:pt x="529" y="275"/>
                    <a:pt x="531" y="277"/>
                    <a:pt x="532" y="276"/>
                  </a:cubicBezTo>
                  <a:cubicBezTo>
                    <a:pt x="533" y="276"/>
                    <a:pt x="533" y="275"/>
                    <a:pt x="533" y="275"/>
                  </a:cubicBezTo>
                  <a:cubicBezTo>
                    <a:pt x="536" y="277"/>
                    <a:pt x="539" y="278"/>
                    <a:pt x="542" y="279"/>
                  </a:cubicBezTo>
                  <a:cubicBezTo>
                    <a:pt x="558" y="286"/>
                    <a:pt x="569" y="273"/>
                    <a:pt x="575" y="260"/>
                  </a:cubicBezTo>
                  <a:cubicBezTo>
                    <a:pt x="581" y="247"/>
                    <a:pt x="584" y="235"/>
                    <a:pt x="584" y="223"/>
                  </a:cubicBezTo>
                  <a:cubicBezTo>
                    <a:pt x="584" y="223"/>
                    <a:pt x="584" y="222"/>
                    <a:pt x="584" y="222"/>
                  </a:cubicBezTo>
                  <a:cubicBezTo>
                    <a:pt x="584" y="217"/>
                    <a:pt x="583" y="212"/>
                    <a:pt x="582" y="207"/>
                  </a:cubicBezTo>
                  <a:cubicBezTo>
                    <a:pt x="583" y="207"/>
                    <a:pt x="583" y="207"/>
                    <a:pt x="583" y="206"/>
                  </a:cubicBezTo>
                  <a:cubicBezTo>
                    <a:pt x="584" y="205"/>
                    <a:pt x="583" y="203"/>
                    <a:pt x="582" y="203"/>
                  </a:cubicBezTo>
                  <a:cubicBezTo>
                    <a:pt x="577" y="182"/>
                    <a:pt x="566" y="162"/>
                    <a:pt x="554" y="143"/>
                  </a:cubicBezTo>
                  <a:cubicBezTo>
                    <a:pt x="554" y="142"/>
                    <a:pt x="554" y="142"/>
                    <a:pt x="553" y="142"/>
                  </a:cubicBezTo>
                  <a:cubicBezTo>
                    <a:pt x="549" y="136"/>
                    <a:pt x="546" y="131"/>
                    <a:pt x="542" y="125"/>
                  </a:cubicBezTo>
                  <a:cubicBezTo>
                    <a:pt x="542" y="124"/>
                    <a:pt x="543" y="123"/>
                    <a:pt x="544" y="123"/>
                  </a:cubicBezTo>
                  <a:cubicBezTo>
                    <a:pt x="544" y="121"/>
                    <a:pt x="543" y="120"/>
                    <a:pt x="541" y="121"/>
                  </a:cubicBezTo>
                  <a:cubicBezTo>
                    <a:pt x="541" y="121"/>
                    <a:pt x="540" y="121"/>
                    <a:pt x="540" y="122"/>
                  </a:cubicBezTo>
                  <a:cubicBezTo>
                    <a:pt x="535" y="115"/>
                    <a:pt x="530" y="109"/>
                    <a:pt x="526" y="102"/>
                  </a:cubicBezTo>
                  <a:cubicBezTo>
                    <a:pt x="526" y="101"/>
                    <a:pt x="526" y="101"/>
                    <a:pt x="525" y="101"/>
                  </a:cubicBezTo>
                  <a:cubicBezTo>
                    <a:pt x="524" y="99"/>
                    <a:pt x="523" y="97"/>
                    <a:pt x="521" y="95"/>
                  </a:cubicBezTo>
                  <a:cubicBezTo>
                    <a:pt x="522" y="95"/>
                    <a:pt x="521" y="94"/>
                    <a:pt x="521" y="94"/>
                  </a:cubicBezTo>
                  <a:cubicBezTo>
                    <a:pt x="515" y="86"/>
                    <a:pt x="510" y="78"/>
                    <a:pt x="506" y="69"/>
                  </a:cubicBezTo>
                  <a:cubicBezTo>
                    <a:pt x="506" y="69"/>
                    <a:pt x="505" y="68"/>
                    <a:pt x="504" y="69"/>
                  </a:cubicBezTo>
                  <a:cubicBezTo>
                    <a:pt x="479" y="73"/>
                    <a:pt x="485" y="57"/>
                    <a:pt x="476" y="45"/>
                  </a:cubicBezTo>
                  <a:cubicBezTo>
                    <a:pt x="468" y="35"/>
                    <a:pt x="461" y="33"/>
                    <a:pt x="448" y="29"/>
                  </a:cubicBezTo>
                  <a:cubicBezTo>
                    <a:pt x="443" y="27"/>
                    <a:pt x="437" y="26"/>
                    <a:pt x="431" y="24"/>
                  </a:cubicBezTo>
                  <a:cubicBezTo>
                    <a:pt x="431" y="24"/>
                    <a:pt x="432" y="24"/>
                    <a:pt x="432" y="23"/>
                  </a:cubicBezTo>
                  <a:cubicBezTo>
                    <a:pt x="433" y="21"/>
                    <a:pt x="431" y="20"/>
                    <a:pt x="429" y="21"/>
                  </a:cubicBezTo>
                  <a:cubicBezTo>
                    <a:pt x="428" y="22"/>
                    <a:pt x="428" y="23"/>
                    <a:pt x="427" y="24"/>
                  </a:cubicBezTo>
                  <a:cubicBezTo>
                    <a:pt x="414" y="21"/>
                    <a:pt x="401" y="20"/>
                    <a:pt x="388" y="20"/>
                  </a:cubicBezTo>
                  <a:cubicBezTo>
                    <a:pt x="388" y="19"/>
                    <a:pt x="386" y="18"/>
                    <a:pt x="385" y="19"/>
                  </a:cubicBezTo>
                  <a:cubicBezTo>
                    <a:pt x="385" y="19"/>
                    <a:pt x="384" y="20"/>
                    <a:pt x="384" y="20"/>
                  </a:cubicBezTo>
                  <a:cubicBezTo>
                    <a:pt x="366" y="20"/>
                    <a:pt x="348" y="21"/>
                    <a:pt x="330" y="22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32" y="19"/>
                    <a:pt x="330" y="18"/>
                    <a:pt x="329" y="19"/>
                  </a:cubicBezTo>
                  <a:cubicBezTo>
                    <a:pt x="314" y="31"/>
                    <a:pt x="304" y="48"/>
                    <a:pt x="291" y="62"/>
                  </a:cubicBezTo>
                  <a:cubicBezTo>
                    <a:pt x="288" y="65"/>
                    <a:pt x="285" y="68"/>
                    <a:pt x="282" y="72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5" y="67"/>
                    <a:pt x="288" y="63"/>
                    <a:pt x="291" y="58"/>
                  </a:cubicBezTo>
                  <a:cubicBezTo>
                    <a:pt x="298" y="49"/>
                    <a:pt x="305" y="40"/>
                    <a:pt x="313" y="32"/>
                  </a:cubicBezTo>
                  <a:cubicBezTo>
                    <a:pt x="314" y="31"/>
                    <a:pt x="315" y="30"/>
                    <a:pt x="315" y="29"/>
                  </a:cubicBezTo>
                  <a:cubicBezTo>
                    <a:pt x="316" y="28"/>
                    <a:pt x="317" y="27"/>
                    <a:pt x="319" y="26"/>
                  </a:cubicBezTo>
                  <a:cubicBezTo>
                    <a:pt x="319" y="25"/>
                    <a:pt x="319" y="25"/>
                    <a:pt x="319" y="24"/>
                  </a:cubicBezTo>
                  <a:cubicBezTo>
                    <a:pt x="319" y="24"/>
                    <a:pt x="320" y="23"/>
                    <a:pt x="320" y="22"/>
                  </a:cubicBezTo>
                  <a:cubicBezTo>
                    <a:pt x="323" y="22"/>
                    <a:pt x="322" y="19"/>
                    <a:pt x="320" y="19"/>
                  </a:cubicBezTo>
                  <a:cubicBezTo>
                    <a:pt x="315" y="20"/>
                    <a:pt x="313" y="22"/>
                    <a:pt x="309" y="25"/>
                  </a:cubicBezTo>
                  <a:cubicBezTo>
                    <a:pt x="302" y="33"/>
                    <a:pt x="303" y="37"/>
                    <a:pt x="291" y="37"/>
                  </a:cubicBezTo>
                  <a:cubicBezTo>
                    <a:pt x="277" y="38"/>
                    <a:pt x="267" y="41"/>
                    <a:pt x="263" y="54"/>
                  </a:cubicBezTo>
                  <a:cubicBezTo>
                    <a:pt x="260" y="63"/>
                    <a:pt x="270" y="69"/>
                    <a:pt x="277" y="73"/>
                  </a:cubicBezTo>
                  <a:cubicBezTo>
                    <a:pt x="277" y="74"/>
                    <a:pt x="277" y="74"/>
                    <a:pt x="277" y="75"/>
                  </a:cubicBezTo>
                  <a:cubicBezTo>
                    <a:pt x="276" y="76"/>
                    <a:pt x="277" y="77"/>
                    <a:pt x="278" y="77"/>
                  </a:cubicBezTo>
                  <a:cubicBezTo>
                    <a:pt x="279" y="76"/>
                    <a:pt x="280" y="76"/>
                    <a:pt x="280" y="75"/>
                  </a:cubicBezTo>
                  <a:cubicBezTo>
                    <a:pt x="282" y="76"/>
                    <a:pt x="284" y="77"/>
                    <a:pt x="285" y="77"/>
                  </a:cubicBezTo>
                  <a:cubicBezTo>
                    <a:pt x="320" y="97"/>
                    <a:pt x="285" y="125"/>
                    <a:pt x="287" y="151"/>
                  </a:cubicBezTo>
                  <a:cubicBezTo>
                    <a:pt x="288" y="153"/>
                    <a:pt x="290" y="153"/>
                    <a:pt x="290" y="151"/>
                  </a:cubicBezTo>
                  <a:cubicBezTo>
                    <a:pt x="290" y="151"/>
                    <a:pt x="290" y="150"/>
                    <a:pt x="290" y="150"/>
                  </a:cubicBezTo>
                  <a:cubicBezTo>
                    <a:pt x="290" y="150"/>
                    <a:pt x="290" y="150"/>
                    <a:pt x="291" y="150"/>
                  </a:cubicBezTo>
                  <a:cubicBezTo>
                    <a:pt x="291" y="149"/>
                    <a:pt x="292" y="149"/>
                    <a:pt x="293" y="148"/>
                  </a:cubicBezTo>
                  <a:cubicBezTo>
                    <a:pt x="291" y="158"/>
                    <a:pt x="271" y="168"/>
                    <a:pt x="269" y="158"/>
                  </a:cubicBezTo>
                  <a:cubicBezTo>
                    <a:pt x="269" y="157"/>
                    <a:pt x="269" y="157"/>
                    <a:pt x="269" y="157"/>
                  </a:cubicBezTo>
                  <a:cubicBezTo>
                    <a:pt x="270" y="156"/>
                    <a:pt x="270" y="155"/>
                    <a:pt x="269" y="155"/>
                  </a:cubicBezTo>
                  <a:cubicBezTo>
                    <a:pt x="269" y="152"/>
                    <a:pt x="269" y="148"/>
                    <a:pt x="269" y="145"/>
                  </a:cubicBezTo>
                  <a:cubicBezTo>
                    <a:pt x="268" y="139"/>
                    <a:pt x="264" y="131"/>
                    <a:pt x="261" y="126"/>
                  </a:cubicBezTo>
                  <a:cubicBezTo>
                    <a:pt x="250" y="100"/>
                    <a:pt x="241" y="75"/>
                    <a:pt x="233" y="48"/>
                  </a:cubicBezTo>
                  <a:cubicBezTo>
                    <a:pt x="231" y="41"/>
                    <a:pt x="229" y="37"/>
                    <a:pt x="226" y="35"/>
                  </a:cubicBezTo>
                  <a:cubicBezTo>
                    <a:pt x="226" y="34"/>
                    <a:pt x="225" y="33"/>
                    <a:pt x="224" y="34"/>
                  </a:cubicBezTo>
                  <a:cubicBezTo>
                    <a:pt x="216" y="32"/>
                    <a:pt x="206" y="47"/>
                    <a:pt x="199" y="59"/>
                  </a:cubicBezTo>
                  <a:cubicBezTo>
                    <a:pt x="170" y="39"/>
                    <a:pt x="135" y="2"/>
                    <a:pt x="98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3"/>
                    <a:pt x="96" y="3"/>
                    <a:pt x="95" y="3"/>
                  </a:cubicBezTo>
                  <a:cubicBezTo>
                    <a:pt x="67" y="6"/>
                    <a:pt x="66" y="39"/>
                    <a:pt x="72" y="67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71"/>
                    <a:pt x="73" y="74"/>
                    <a:pt x="74" y="77"/>
                  </a:cubicBezTo>
                  <a:cubicBezTo>
                    <a:pt x="73" y="78"/>
                    <a:pt x="73" y="78"/>
                    <a:pt x="73" y="79"/>
                  </a:cubicBezTo>
                  <a:cubicBezTo>
                    <a:pt x="72" y="81"/>
                    <a:pt x="74" y="82"/>
                    <a:pt x="7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5"/>
                    <a:pt x="77" y="88"/>
                    <a:pt x="78" y="91"/>
                  </a:cubicBezTo>
                  <a:cubicBezTo>
                    <a:pt x="78" y="91"/>
                    <a:pt x="78" y="92"/>
                    <a:pt x="79" y="92"/>
                  </a:cubicBezTo>
                  <a:cubicBezTo>
                    <a:pt x="80" y="94"/>
                    <a:pt x="80" y="96"/>
                    <a:pt x="81" y="98"/>
                  </a:cubicBezTo>
                  <a:cubicBezTo>
                    <a:pt x="81" y="98"/>
                    <a:pt x="81" y="99"/>
                    <a:pt x="80" y="99"/>
                  </a:cubicBezTo>
                  <a:cubicBezTo>
                    <a:pt x="80" y="100"/>
                    <a:pt x="81" y="102"/>
                    <a:pt x="83" y="101"/>
                  </a:cubicBezTo>
                  <a:cubicBezTo>
                    <a:pt x="82" y="102"/>
                    <a:pt x="83" y="103"/>
                    <a:pt x="83" y="103"/>
                  </a:cubicBezTo>
                  <a:cubicBezTo>
                    <a:pt x="101" y="109"/>
                    <a:pt x="113" y="95"/>
                    <a:pt x="119" y="80"/>
                  </a:cubicBezTo>
                  <a:cubicBezTo>
                    <a:pt x="120" y="83"/>
                    <a:pt x="121" y="86"/>
                    <a:pt x="124" y="88"/>
                  </a:cubicBezTo>
                  <a:cubicBezTo>
                    <a:pt x="125" y="89"/>
                    <a:pt x="125" y="90"/>
                    <a:pt x="126" y="91"/>
                  </a:cubicBezTo>
                  <a:cubicBezTo>
                    <a:pt x="125" y="91"/>
                    <a:pt x="126" y="92"/>
                    <a:pt x="126" y="92"/>
                  </a:cubicBezTo>
                  <a:cubicBezTo>
                    <a:pt x="127" y="97"/>
                    <a:pt x="120" y="102"/>
                    <a:pt x="120" y="108"/>
                  </a:cubicBezTo>
                  <a:cubicBezTo>
                    <a:pt x="119" y="115"/>
                    <a:pt x="120" y="120"/>
                    <a:pt x="123" y="125"/>
                  </a:cubicBezTo>
                  <a:cubicBezTo>
                    <a:pt x="123" y="126"/>
                    <a:pt x="124" y="127"/>
                    <a:pt x="125" y="127"/>
                  </a:cubicBezTo>
                  <a:cubicBezTo>
                    <a:pt x="127" y="129"/>
                    <a:pt x="128" y="130"/>
                    <a:pt x="130" y="132"/>
                  </a:cubicBezTo>
                  <a:cubicBezTo>
                    <a:pt x="130" y="132"/>
                    <a:pt x="130" y="132"/>
                    <a:pt x="130" y="132"/>
                  </a:cubicBezTo>
                  <a:cubicBezTo>
                    <a:pt x="129" y="134"/>
                    <a:pt x="131" y="135"/>
                    <a:pt x="133" y="134"/>
                  </a:cubicBezTo>
                  <a:cubicBezTo>
                    <a:pt x="133" y="134"/>
                    <a:pt x="133" y="134"/>
                    <a:pt x="134" y="134"/>
                  </a:cubicBezTo>
                  <a:cubicBezTo>
                    <a:pt x="140" y="137"/>
                    <a:pt x="147" y="139"/>
                    <a:pt x="154" y="139"/>
                  </a:cubicBezTo>
                  <a:cubicBezTo>
                    <a:pt x="154" y="139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70" y="126"/>
                    <a:pt x="182" y="111"/>
                    <a:pt x="193" y="95"/>
                  </a:cubicBezTo>
                  <a:cubicBezTo>
                    <a:pt x="199" y="89"/>
                    <a:pt x="204" y="83"/>
                    <a:pt x="210" y="76"/>
                  </a:cubicBezTo>
                  <a:cubicBezTo>
                    <a:pt x="236" y="42"/>
                    <a:pt x="209" y="77"/>
                    <a:pt x="204" y="86"/>
                  </a:cubicBezTo>
                  <a:cubicBezTo>
                    <a:pt x="192" y="104"/>
                    <a:pt x="178" y="123"/>
                    <a:pt x="166" y="141"/>
                  </a:cubicBezTo>
                  <a:cubicBezTo>
                    <a:pt x="164" y="143"/>
                    <a:pt x="167" y="145"/>
                    <a:pt x="168" y="143"/>
                  </a:cubicBezTo>
                  <a:cubicBezTo>
                    <a:pt x="190" y="120"/>
                    <a:pt x="206" y="93"/>
                    <a:pt x="227" y="69"/>
                  </a:cubicBezTo>
                  <a:cubicBezTo>
                    <a:pt x="206" y="93"/>
                    <a:pt x="191" y="124"/>
                    <a:pt x="172" y="150"/>
                  </a:cubicBezTo>
                  <a:cubicBezTo>
                    <a:pt x="171" y="151"/>
                    <a:pt x="174" y="153"/>
                    <a:pt x="175" y="152"/>
                  </a:cubicBezTo>
                  <a:cubicBezTo>
                    <a:pt x="192" y="134"/>
                    <a:pt x="206" y="115"/>
                    <a:pt x="221" y="95"/>
                  </a:cubicBezTo>
                  <a:cubicBezTo>
                    <a:pt x="240" y="70"/>
                    <a:pt x="215" y="106"/>
                    <a:pt x="213" y="109"/>
                  </a:cubicBezTo>
                  <a:cubicBezTo>
                    <a:pt x="204" y="124"/>
                    <a:pt x="193" y="138"/>
                    <a:pt x="183" y="152"/>
                  </a:cubicBezTo>
                  <a:cubicBezTo>
                    <a:pt x="182" y="154"/>
                    <a:pt x="185" y="155"/>
                    <a:pt x="186" y="154"/>
                  </a:cubicBezTo>
                  <a:cubicBezTo>
                    <a:pt x="196" y="145"/>
                    <a:pt x="205" y="136"/>
                    <a:pt x="213" y="126"/>
                  </a:cubicBezTo>
                  <a:cubicBezTo>
                    <a:pt x="208" y="134"/>
                    <a:pt x="202" y="142"/>
                    <a:pt x="198" y="151"/>
                  </a:cubicBezTo>
                  <a:cubicBezTo>
                    <a:pt x="196" y="153"/>
                    <a:pt x="199" y="154"/>
                    <a:pt x="201" y="153"/>
                  </a:cubicBezTo>
                  <a:cubicBezTo>
                    <a:pt x="209" y="142"/>
                    <a:pt x="229" y="123"/>
                    <a:pt x="235" y="110"/>
                  </a:cubicBezTo>
                  <a:cubicBezTo>
                    <a:pt x="228" y="125"/>
                    <a:pt x="216" y="139"/>
                    <a:pt x="206" y="153"/>
                  </a:cubicBezTo>
                  <a:cubicBezTo>
                    <a:pt x="205" y="155"/>
                    <a:pt x="208" y="156"/>
                    <a:pt x="209" y="155"/>
                  </a:cubicBezTo>
                  <a:cubicBezTo>
                    <a:pt x="218" y="149"/>
                    <a:pt x="226" y="142"/>
                    <a:pt x="233" y="134"/>
                  </a:cubicBezTo>
                  <a:cubicBezTo>
                    <a:pt x="225" y="144"/>
                    <a:pt x="215" y="157"/>
                    <a:pt x="213" y="160"/>
                  </a:cubicBezTo>
                  <a:cubicBezTo>
                    <a:pt x="212" y="161"/>
                    <a:pt x="215" y="163"/>
                    <a:pt x="216" y="162"/>
                  </a:cubicBezTo>
                  <a:cubicBezTo>
                    <a:pt x="226" y="150"/>
                    <a:pt x="236" y="139"/>
                    <a:pt x="247" y="128"/>
                  </a:cubicBezTo>
                  <a:cubicBezTo>
                    <a:pt x="240" y="135"/>
                    <a:pt x="227" y="150"/>
                    <a:pt x="220" y="163"/>
                  </a:cubicBezTo>
                  <a:cubicBezTo>
                    <a:pt x="219" y="165"/>
                    <a:pt x="221" y="167"/>
                    <a:pt x="223" y="165"/>
                  </a:cubicBezTo>
                  <a:cubicBezTo>
                    <a:pt x="232" y="156"/>
                    <a:pt x="243" y="146"/>
                    <a:pt x="251" y="135"/>
                  </a:cubicBezTo>
                  <a:cubicBezTo>
                    <a:pt x="241" y="150"/>
                    <a:pt x="228" y="162"/>
                    <a:pt x="219" y="177"/>
                  </a:cubicBezTo>
                  <a:cubicBezTo>
                    <a:pt x="218" y="179"/>
                    <a:pt x="219" y="180"/>
                    <a:pt x="221" y="180"/>
                  </a:cubicBezTo>
                  <a:cubicBezTo>
                    <a:pt x="201" y="207"/>
                    <a:pt x="178" y="231"/>
                    <a:pt x="157" y="257"/>
                  </a:cubicBezTo>
                  <a:cubicBezTo>
                    <a:pt x="138" y="278"/>
                    <a:pt x="121" y="301"/>
                    <a:pt x="105" y="324"/>
                  </a:cubicBezTo>
                  <a:cubicBezTo>
                    <a:pt x="104" y="325"/>
                    <a:pt x="103" y="326"/>
                    <a:pt x="102" y="327"/>
                  </a:cubicBezTo>
                  <a:cubicBezTo>
                    <a:pt x="97" y="334"/>
                    <a:pt x="91" y="341"/>
                    <a:pt x="85" y="347"/>
                  </a:cubicBezTo>
                  <a:cubicBezTo>
                    <a:pt x="90" y="338"/>
                    <a:pt x="95" y="329"/>
                    <a:pt x="101" y="321"/>
                  </a:cubicBezTo>
                  <a:cubicBezTo>
                    <a:pt x="110" y="309"/>
                    <a:pt x="119" y="297"/>
                    <a:pt x="128" y="286"/>
                  </a:cubicBezTo>
                  <a:cubicBezTo>
                    <a:pt x="158" y="251"/>
                    <a:pt x="192" y="219"/>
                    <a:pt x="212" y="176"/>
                  </a:cubicBezTo>
                  <a:cubicBezTo>
                    <a:pt x="213" y="174"/>
                    <a:pt x="210" y="172"/>
                    <a:pt x="209" y="174"/>
                  </a:cubicBezTo>
                  <a:cubicBezTo>
                    <a:pt x="181" y="203"/>
                    <a:pt x="159" y="237"/>
                    <a:pt x="135" y="270"/>
                  </a:cubicBezTo>
                  <a:cubicBezTo>
                    <a:pt x="127" y="282"/>
                    <a:pt x="118" y="293"/>
                    <a:pt x="109" y="305"/>
                  </a:cubicBezTo>
                  <a:cubicBezTo>
                    <a:pt x="106" y="309"/>
                    <a:pt x="102" y="313"/>
                    <a:pt x="99" y="318"/>
                  </a:cubicBezTo>
                  <a:cubicBezTo>
                    <a:pt x="98" y="319"/>
                    <a:pt x="97" y="320"/>
                    <a:pt x="96" y="321"/>
                  </a:cubicBezTo>
                  <a:cubicBezTo>
                    <a:pt x="89" y="331"/>
                    <a:pt x="81" y="341"/>
                    <a:pt x="73" y="350"/>
                  </a:cubicBezTo>
                  <a:cubicBezTo>
                    <a:pt x="79" y="342"/>
                    <a:pt x="84" y="333"/>
                    <a:pt x="90" y="324"/>
                  </a:cubicBezTo>
                  <a:cubicBezTo>
                    <a:pt x="96" y="314"/>
                    <a:pt x="103" y="304"/>
                    <a:pt x="110" y="294"/>
                  </a:cubicBezTo>
                  <a:cubicBezTo>
                    <a:pt x="123" y="279"/>
                    <a:pt x="135" y="263"/>
                    <a:pt x="146" y="247"/>
                  </a:cubicBezTo>
                  <a:cubicBezTo>
                    <a:pt x="150" y="242"/>
                    <a:pt x="154" y="236"/>
                    <a:pt x="159" y="228"/>
                  </a:cubicBezTo>
                  <a:cubicBezTo>
                    <a:pt x="173" y="212"/>
                    <a:pt x="186" y="196"/>
                    <a:pt x="199" y="179"/>
                  </a:cubicBezTo>
                  <a:cubicBezTo>
                    <a:pt x="201" y="178"/>
                    <a:pt x="198" y="176"/>
                    <a:pt x="197" y="177"/>
                  </a:cubicBezTo>
                  <a:cubicBezTo>
                    <a:pt x="183" y="193"/>
                    <a:pt x="171" y="209"/>
                    <a:pt x="158" y="225"/>
                  </a:cubicBezTo>
                  <a:cubicBezTo>
                    <a:pt x="152" y="233"/>
                    <a:pt x="146" y="241"/>
                    <a:pt x="140" y="249"/>
                  </a:cubicBezTo>
                  <a:cubicBezTo>
                    <a:pt x="132" y="259"/>
                    <a:pt x="124" y="269"/>
                    <a:pt x="116" y="280"/>
                  </a:cubicBezTo>
                  <a:cubicBezTo>
                    <a:pt x="109" y="290"/>
                    <a:pt x="101" y="300"/>
                    <a:pt x="92" y="310"/>
                  </a:cubicBezTo>
                  <a:cubicBezTo>
                    <a:pt x="87" y="316"/>
                    <a:pt x="82" y="322"/>
                    <a:pt x="76" y="328"/>
                  </a:cubicBezTo>
                  <a:cubicBezTo>
                    <a:pt x="82" y="318"/>
                    <a:pt x="88" y="309"/>
                    <a:pt x="94" y="300"/>
                  </a:cubicBezTo>
                  <a:cubicBezTo>
                    <a:pt x="122" y="256"/>
                    <a:pt x="166" y="220"/>
                    <a:pt x="188" y="173"/>
                  </a:cubicBezTo>
                  <a:cubicBezTo>
                    <a:pt x="189" y="171"/>
                    <a:pt x="187" y="169"/>
                    <a:pt x="186" y="170"/>
                  </a:cubicBezTo>
                  <a:cubicBezTo>
                    <a:pt x="179" y="177"/>
                    <a:pt x="173" y="184"/>
                    <a:pt x="166" y="191"/>
                  </a:cubicBezTo>
                  <a:cubicBezTo>
                    <a:pt x="171" y="185"/>
                    <a:pt x="175" y="178"/>
                    <a:pt x="180" y="171"/>
                  </a:cubicBezTo>
                  <a:cubicBezTo>
                    <a:pt x="181" y="170"/>
                    <a:pt x="178" y="168"/>
                    <a:pt x="177" y="169"/>
                  </a:cubicBezTo>
                  <a:cubicBezTo>
                    <a:pt x="108" y="233"/>
                    <a:pt x="60" y="320"/>
                    <a:pt x="1" y="393"/>
                  </a:cubicBezTo>
                  <a:cubicBezTo>
                    <a:pt x="0" y="394"/>
                    <a:pt x="2" y="396"/>
                    <a:pt x="3" y="395"/>
                  </a:cubicBezTo>
                  <a:cubicBezTo>
                    <a:pt x="52" y="335"/>
                    <a:pt x="95" y="270"/>
                    <a:pt x="144" y="210"/>
                  </a:cubicBezTo>
                  <a:cubicBezTo>
                    <a:pt x="94" y="270"/>
                    <a:pt x="53" y="336"/>
                    <a:pt x="7" y="400"/>
                  </a:cubicBezTo>
                  <a:cubicBezTo>
                    <a:pt x="6" y="402"/>
                    <a:pt x="9" y="403"/>
                    <a:pt x="10" y="402"/>
                  </a:cubicBezTo>
                  <a:cubicBezTo>
                    <a:pt x="62" y="333"/>
                    <a:pt x="109" y="260"/>
                    <a:pt x="166" y="196"/>
                  </a:cubicBezTo>
                  <a:cubicBezTo>
                    <a:pt x="181" y="179"/>
                    <a:pt x="188" y="175"/>
                    <a:pt x="162" y="209"/>
                  </a:cubicBezTo>
                  <a:cubicBezTo>
                    <a:pt x="149" y="225"/>
                    <a:pt x="134" y="241"/>
                    <a:pt x="121" y="257"/>
                  </a:cubicBezTo>
                  <a:cubicBezTo>
                    <a:pt x="99" y="283"/>
                    <a:pt x="80" y="314"/>
                    <a:pt x="62" y="343"/>
                  </a:cubicBezTo>
                  <a:cubicBezTo>
                    <a:pt x="44" y="362"/>
                    <a:pt x="27" y="383"/>
                    <a:pt x="17" y="407"/>
                  </a:cubicBezTo>
                  <a:cubicBezTo>
                    <a:pt x="17" y="408"/>
                    <a:pt x="19" y="410"/>
                    <a:pt x="20" y="409"/>
                  </a:cubicBezTo>
                  <a:cubicBezTo>
                    <a:pt x="36" y="389"/>
                    <a:pt x="51" y="367"/>
                    <a:pt x="65" y="346"/>
                  </a:cubicBezTo>
                  <a:cubicBezTo>
                    <a:pt x="68" y="343"/>
                    <a:pt x="70" y="340"/>
                    <a:pt x="73" y="337"/>
                  </a:cubicBezTo>
                  <a:cubicBezTo>
                    <a:pt x="80" y="329"/>
                    <a:pt x="87" y="321"/>
                    <a:pt x="94" y="313"/>
                  </a:cubicBezTo>
                  <a:cubicBezTo>
                    <a:pt x="85" y="325"/>
                    <a:pt x="77" y="338"/>
                    <a:pt x="69" y="351"/>
                  </a:cubicBezTo>
                  <a:cubicBezTo>
                    <a:pt x="63" y="361"/>
                    <a:pt x="56" y="370"/>
                    <a:pt x="50" y="380"/>
                  </a:cubicBezTo>
                  <a:cubicBezTo>
                    <a:pt x="41" y="390"/>
                    <a:pt x="33" y="401"/>
                    <a:pt x="24" y="412"/>
                  </a:cubicBezTo>
                  <a:cubicBezTo>
                    <a:pt x="23" y="413"/>
                    <a:pt x="25" y="416"/>
                    <a:pt x="27" y="414"/>
                  </a:cubicBezTo>
                  <a:cubicBezTo>
                    <a:pt x="39" y="401"/>
                    <a:pt x="49" y="387"/>
                    <a:pt x="59" y="373"/>
                  </a:cubicBezTo>
                  <a:cubicBezTo>
                    <a:pt x="63" y="368"/>
                    <a:pt x="68" y="363"/>
                    <a:pt x="71" y="358"/>
                  </a:cubicBezTo>
                  <a:cubicBezTo>
                    <a:pt x="75" y="354"/>
                    <a:pt x="78" y="350"/>
                    <a:pt x="81" y="346"/>
                  </a:cubicBezTo>
                  <a:cubicBezTo>
                    <a:pt x="78" y="351"/>
                    <a:pt x="76" y="356"/>
                    <a:pt x="73" y="361"/>
                  </a:cubicBezTo>
                  <a:cubicBezTo>
                    <a:pt x="56" y="380"/>
                    <a:pt x="39" y="399"/>
                    <a:pt x="28" y="421"/>
                  </a:cubicBezTo>
                  <a:cubicBezTo>
                    <a:pt x="27" y="423"/>
                    <a:pt x="30" y="424"/>
                    <a:pt x="31" y="423"/>
                  </a:cubicBezTo>
                  <a:cubicBezTo>
                    <a:pt x="37" y="418"/>
                    <a:pt x="42" y="413"/>
                    <a:pt x="47" y="407"/>
                  </a:cubicBezTo>
                  <a:cubicBezTo>
                    <a:pt x="43" y="414"/>
                    <a:pt x="38" y="420"/>
                    <a:pt x="34" y="426"/>
                  </a:cubicBezTo>
                  <a:cubicBezTo>
                    <a:pt x="33" y="428"/>
                    <a:pt x="36" y="430"/>
                    <a:pt x="37" y="428"/>
                  </a:cubicBezTo>
                  <a:cubicBezTo>
                    <a:pt x="76" y="377"/>
                    <a:pt x="114" y="325"/>
                    <a:pt x="154" y="275"/>
                  </a:cubicBezTo>
                  <a:cubicBezTo>
                    <a:pt x="171" y="253"/>
                    <a:pt x="190" y="233"/>
                    <a:pt x="207" y="212"/>
                  </a:cubicBezTo>
                  <a:cubicBezTo>
                    <a:pt x="212" y="206"/>
                    <a:pt x="218" y="198"/>
                    <a:pt x="223" y="191"/>
                  </a:cubicBezTo>
                  <a:cubicBezTo>
                    <a:pt x="228" y="184"/>
                    <a:pt x="234" y="177"/>
                    <a:pt x="239" y="170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1" y="167"/>
                    <a:pt x="244" y="164"/>
                    <a:pt x="246" y="161"/>
                  </a:cubicBezTo>
                  <a:cubicBezTo>
                    <a:pt x="249" y="161"/>
                    <a:pt x="251" y="163"/>
                    <a:pt x="253" y="167"/>
                  </a:cubicBezTo>
                  <a:cubicBezTo>
                    <a:pt x="227" y="213"/>
                    <a:pt x="177" y="250"/>
                    <a:pt x="144" y="292"/>
                  </a:cubicBezTo>
                  <a:cubicBezTo>
                    <a:pt x="107" y="339"/>
                    <a:pt x="74" y="390"/>
                    <a:pt x="37" y="439"/>
                  </a:cubicBezTo>
                  <a:cubicBezTo>
                    <a:pt x="36" y="440"/>
                    <a:pt x="39" y="442"/>
                    <a:pt x="40" y="441"/>
                  </a:cubicBezTo>
                  <a:cubicBezTo>
                    <a:pt x="41" y="439"/>
                    <a:pt x="43" y="438"/>
                    <a:pt x="44" y="436"/>
                  </a:cubicBezTo>
                  <a:cubicBezTo>
                    <a:pt x="44" y="436"/>
                    <a:pt x="44" y="436"/>
                    <a:pt x="45" y="436"/>
                  </a:cubicBezTo>
                  <a:cubicBezTo>
                    <a:pt x="59" y="429"/>
                    <a:pt x="71" y="417"/>
                    <a:pt x="83" y="404"/>
                  </a:cubicBezTo>
                  <a:cubicBezTo>
                    <a:pt x="71" y="419"/>
                    <a:pt x="59" y="434"/>
                    <a:pt x="46" y="449"/>
                  </a:cubicBezTo>
                  <a:cubicBezTo>
                    <a:pt x="45" y="451"/>
                    <a:pt x="47" y="453"/>
                    <a:pt x="49" y="452"/>
                  </a:cubicBezTo>
                  <a:cubicBezTo>
                    <a:pt x="72" y="426"/>
                    <a:pt x="94" y="400"/>
                    <a:pt x="115" y="373"/>
                  </a:cubicBezTo>
                  <a:cubicBezTo>
                    <a:pt x="123" y="364"/>
                    <a:pt x="130" y="355"/>
                    <a:pt x="137" y="346"/>
                  </a:cubicBezTo>
                  <a:cubicBezTo>
                    <a:pt x="138" y="344"/>
                    <a:pt x="139" y="342"/>
                    <a:pt x="141" y="341"/>
                  </a:cubicBezTo>
                  <a:cubicBezTo>
                    <a:pt x="148" y="331"/>
                    <a:pt x="155" y="322"/>
                    <a:pt x="162" y="313"/>
                  </a:cubicBezTo>
                  <a:cubicBezTo>
                    <a:pt x="179" y="292"/>
                    <a:pt x="196" y="271"/>
                    <a:pt x="212" y="251"/>
                  </a:cubicBezTo>
                  <a:cubicBezTo>
                    <a:pt x="236" y="223"/>
                    <a:pt x="262" y="197"/>
                    <a:pt x="286" y="171"/>
                  </a:cubicBezTo>
                  <a:cubicBezTo>
                    <a:pt x="290" y="169"/>
                    <a:pt x="293" y="165"/>
                    <a:pt x="295" y="161"/>
                  </a:cubicBezTo>
                  <a:cubicBezTo>
                    <a:pt x="309" y="145"/>
                    <a:pt x="323" y="128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11"/>
                    <a:pt x="336" y="113"/>
                    <a:pt x="337" y="114"/>
                  </a:cubicBezTo>
                  <a:cubicBezTo>
                    <a:pt x="337" y="114"/>
                    <a:pt x="336" y="114"/>
                    <a:pt x="336" y="115"/>
                  </a:cubicBezTo>
                  <a:cubicBezTo>
                    <a:pt x="326" y="129"/>
                    <a:pt x="315" y="143"/>
                    <a:pt x="304" y="156"/>
                  </a:cubicBezTo>
                  <a:cubicBezTo>
                    <a:pt x="304" y="156"/>
                    <a:pt x="304" y="157"/>
                    <a:pt x="303" y="157"/>
                  </a:cubicBezTo>
                  <a:cubicBezTo>
                    <a:pt x="286" y="174"/>
                    <a:pt x="268" y="190"/>
                    <a:pt x="253" y="209"/>
                  </a:cubicBezTo>
                  <a:cubicBezTo>
                    <a:pt x="243" y="221"/>
                    <a:pt x="234" y="233"/>
                    <a:pt x="225" y="245"/>
                  </a:cubicBezTo>
                  <a:cubicBezTo>
                    <a:pt x="204" y="268"/>
                    <a:pt x="183" y="291"/>
                    <a:pt x="164" y="316"/>
                  </a:cubicBezTo>
                  <a:cubicBezTo>
                    <a:pt x="141" y="344"/>
                    <a:pt x="119" y="373"/>
                    <a:pt x="97" y="401"/>
                  </a:cubicBezTo>
                  <a:cubicBezTo>
                    <a:pt x="94" y="404"/>
                    <a:pt x="88" y="413"/>
                    <a:pt x="82" y="422"/>
                  </a:cubicBezTo>
                  <a:cubicBezTo>
                    <a:pt x="77" y="428"/>
                    <a:pt x="73" y="434"/>
                    <a:pt x="68" y="439"/>
                  </a:cubicBezTo>
                  <a:cubicBezTo>
                    <a:pt x="62" y="447"/>
                    <a:pt x="55" y="453"/>
                    <a:pt x="50" y="454"/>
                  </a:cubicBezTo>
                  <a:cubicBezTo>
                    <a:pt x="48" y="454"/>
                    <a:pt x="48" y="456"/>
                    <a:pt x="50" y="456"/>
                  </a:cubicBezTo>
                  <a:cubicBezTo>
                    <a:pt x="53" y="456"/>
                    <a:pt x="56" y="454"/>
                    <a:pt x="60" y="452"/>
                  </a:cubicBezTo>
                  <a:cubicBezTo>
                    <a:pt x="58" y="454"/>
                    <a:pt x="57" y="456"/>
                    <a:pt x="55" y="459"/>
                  </a:cubicBezTo>
                  <a:cubicBezTo>
                    <a:pt x="54" y="460"/>
                    <a:pt x="56" y="462"/>
                    <a:pt x="57" y="461"/>
                  </a:cubicBezTo>
                  <a:cubicBezTo>
                    <a:pt x="63" y="456"/>
                    <a:pt x="69" y="451"/>
                    <a:pt x="75" y="446"/>
                  </a:cubicBezTo>
                  <a:cubicBezTo>
                    <a:pt x="68" y="455"/>
                    <a:pt x="62" y="463"/>
                    <a:pt x="56" y="472"/>
                  </a:cubicBezTo>
                  <a:cubicBezTo>
                    <a:pt x="55" y="473"/>
                    <a:pt x="57" y="475"/>
                    <a:pt x="59" y="474"/>
                  </a:cubicBezTo>
                  <a:cubicBezTo>
                    <a:pt x="73" y="463"/>
                    <a:pt x="86" y="451"/>
                    <a:pt x="98" y="437"/>
                  </a:cubicBezTo>
                  <a:cubicBezTo>
                    <a:pt x="97" y="438"/>
                    <a:pt x="96" y="440"/>
                    <a:pt x="95" y="441"/>
                  </a:cubicBezTo>
                  <a:cubicBezTo>
                    <a:pt x="86" y="451"/>
                    <a:pt x="77" y="462"/>
                    <a:pt x="67" y="473"/>
                  </a:cubicBezTo>
                  <a:cubicBezTo>
                    <a:pt x="66" y="474"/>
                    <a:pt x="68" y="476"/>
                    <a:pt x="70" y="475"/>
                  </a:cubicBezTo>
                  <a:cubicBezTo>
                    <a:pt x="81" y="465"/>
                    <a:pt x="90" y="453"/>
                    <a:pt x="99" y="442"/>
                  </a:cubicBezTo>
                  <a:cubicBezTo>
                    <a:pt x="109" y="430"/>
                    <a:pt x="120" y="418"/>
                    <a:pt x="130" y="406"/>
                  </a:cubicBezTo>
                  <a:cubicBezTo>
                    <a:pt x="155" y="378"/>
                    <a:pt x="179" y="350"/>
                    <a:pt x="203" y="322"/>
                  </a:cubicBezTo>
                  <a:cubicBezTo>
                    <a:pt x="249" y="267"/>
                    <a:pt x="295" y="210"/>
                    <a:pt x="342" y="156"/>
                  </a:cubicBezTo>
                  <a:cubicBezTo>
                    <a:pt x="298" y="206"/>
                    <a:pt x="257" y="260"/>
                    <a:pt x="215" y="313"/>
                  </a:cubicBezTo>
                  <a:cubicBezTo>
                    <a:pt x="169" y="370"/>
                    <a:pt x="118" y="423"/>
                    <a:pt x="73" y="480"/>
                  </a:cubicBezTo>
                  <a:cubicBezTo>
                    <a:pt x="72" y="482"/>
                    <a:pt x="74" y="484"/>
                    <a:pt x="75" y="483"/>
                  </a:cubicBezTo>
                  <a:cubicBezTo>
                    <a:pt x="83" y="477"/>
                    <a:pt x="90" y="471"/>
                    <a:pt x="96" y="465"/>
                  </a:cubicBezTo>
                  <a:cubicBezTo>
                    <a:pt x="90" y="473"/>
                    <a:pt x="84" y="480"/>
                    <a:pt x="78" y="488"/>
                  </a:cubicBezTo>
                  <a:cubicBezTo>
                    <a:pt x="77" y="490"/>
                    <a:pt x="79" y="492"/>
                    <a:pt x="81" y="490"/>
                  </a:cubicBezTo>
                  <a:cubicBezTo>
                    <a:pt x="88" y="484"/>
                    <a:pt x="95" y="478"/>
                    <a:pt x="102" y="472"/>
                  </a:cubicBezTo>
                  <a:cubicBezTo>
                    <a:pt x="95" y="480"/>
                    <a:pt x="88" y="489"/>
                    <a:pt x="82" y="497"/>
                  </a:cubicBezTo>
                  <a:cubicBezTo>
                    <a:pt x="81" y="499"/>
                    <a:pt x="83" y="501"/>
                    <a:pt x="84" y="499"/>
                  </a:cubicBezTo>
                  <a:cubicBezTo>
                    <a:pt x="86" y="497"/>
                    <a:pt x="88" y="496"/>
                    <a:pt x="90" y="494"/>
                  </a:cubicBezTo>
                  <a:cubicBezTo>
                    <a:pt x="88" y="497"/>
                    <a:pt x="86" y="501"/>
                    <a:pt x="85" y="506"/>
                  </a:cubicBezTo>
                  <a:cubicBezTo>
                    <a:pt x="85" y="507"/>
                    <a:pt x="87" y="508"/>
                    <a:pt x="87" y="506"/>
                  </a:cubicBezTo>
                  <a:cubicBezTo>
                    <a:pt x="90" y="498"/>
                    <a:pt x="95" y="491"/>
                    <a:pt x="101" y="484"/>
                  </a:cubicBezTo>
                  <a:cubicBezTo>
                    <a:pt x="108" y="477"/>
                    <a:pt x="115" y="470"/>
                    <a:pt x="122" y="463"/>
                  </a:cubicBezTo>
                  <a:cubicBezTo>
                    <a:pt x="131" y="456"/>
                    <a:pt x="140" y="449"/>
                    <a:pt x="147" y="442"/>
                  </a:cubicBezTo>
                  <a:cubicBezTo>
                    <a:pt x="151" y="438"/>
                    <a:pt x="155" y="434"/>
                    <a:pt x="159" y="430"/>
                  </a:cubicBezTo>
                  <a:cubicBezTo>
                    <a:pt x="149" y="442"/>
                    <a:pt x="139" y="453"/>
                    <a:pt x="129" y="465"/>
                  </a:cubicBezTo>
                  <a:cubicBezTo>
                    <a:pt x="118" y="475"/>
                    <a:pt x="107" y="487"/>
                    <a:pt x="100" y="497"/>
                  </a:cubicBezTo>
                  <a:cubicBezTo>
                    <a:pt x="96" y="501"/>
                    <a:pt x="92" y="506"/>
                    <a:pt x="87" y="510"/>
                  </a:cubicBezTo>
                  <a:cubicBezTo>
                    <a:pt x="86" y="512"/>
                    <a:pt x="88" y="514"/>
                    <a:pt x="89" y="513"/>
                  </a:cubicBezTo>
                  <a:cubicBezTo>
                    <a:pt x="91" y="512"/>
                    <a:pt x="92" y="511"/>
                    <a:pt x="93" y="510"/>
                  </a:cubicBezTo>
                  <a:cubicBezTo>
                    <a:pt x="93" y="512"/>
                    <a:pt x="93" y="513"/>
                    <a:pt x="93" y="515"/>
                  </a:cubicBezTo>
                  <a:cubicBezTo>
                    <a:pt x="93" y="516"/>
                    <a:pt x="96" y="516"/>
                    <a:pt x="95" y="515"/>
                  </a:cubicBezTo>
                  <a:cubicBezTo>
                    <a:pt x="95" y="512"/>
                    <a:pt x="96" y="510"/>
                    <a:pt x="98" y="507"/>
                  </a:cubicBezTo>
                  <a:cubicBezTo>
                    <a:pt x="136" y="479"/>
                    <a:pt x="166" y="442"/>
                    <a:pt x="196" y="403"/>
                  </a:cubicBezTo>
                  <a:cubicBezTo>
                    <a:pt x="206" y="393"/>
                    <a:pt x="216" y="383"/>
                    <a:pt x="226" y="372"/>
                  </a:cubicBezTo>
                  <a:cubicBezTo>
                    <a:pt x="240" y="357"/>
                    <a:pt x="254" y="342"/>
                    <a:pt x="268" y="327"/>
                  </a:cubicBezTo>
                  <a:cubicBezTo>
                    <a:pt x="255" y="344"/>
                    <a:pt x="242" y="360"/>
                    <a:pt x="229" y="377"/>
                  </a:cubicBezTo>
                  <a:cubicBezTo>
                    <a:pt x="210" y="398"/>
                    <a:pt x="191" y="418"/>
                    <a:pt x="173" y="440"/>
                  </a:cubicBezTo>
                  <a:cubicBezTo>
                    <a:pt x="147" y="471"/>
                    <a:pt x="115" y="495"/>
                    <a:pt x="90" y="526"/>
                  </a:cubicBezTo>
                  <a:cubicBezTo>
                    <a:pt x="88" y="527"/>
                    <a:pt x="90" y="529"/>
                    <a:pt x="92" y="528"/>
                  </a:cubicBezTo>
                  <a:cubicBezTo>
                    <a:pt x="126" y="500"/>
                    <a:pt x="157" y="468"/>
                    <a:pt x="186" y="435"/>
                  </a:cubicBezTo>
                  <a:cubicBezTo>
                    <a:pt x="182" y="440"/>
                    <a:pt x="178" y="446"/>
                    <a:pt x="174" y="451"/>
                  </a:cubicBezTo>
                  <a:cubicBezTo>
                    <a:pt x="169" y="458"/>
                    <a:pt x="164" y="464"/>
                    <a:pt x="160" y="470"/>
                  </a:cubicBezTo>
                  <a:cubicBezTo>
                    <a:pt x="134" y="495"/>
                    <a:pt x="108" y="521"/>
                    <a:pt x="85" y="548"/>
                  </a:cubicBezTo>
                  <a:cubicBezTo>
                    <a:pt x="84" y="549"/>
                    <a:pt x="86" y="552"/>
                    <a:pt x="87" y="550"/>
                  </a:cubicBezTo>
                  <a:cubicBezTo>
                    <a:pt x="115" y="530"/>
                    <a:pt x="138" y="504"/>
                    <a:pt x="160" y="477"/>
                  </a:cubicBezTo>
                  <a:cubicBezTo>
                    <a:pt x="168" y="469"/>
                    <a:pt x="176" y="461"/>
                    <a:pt x="184" y="453"/>
                  </a:cubicBezTo>
                  <a:cubicBezTo>
                    <a:pt x="150" y="492"/>
                    <a:pt x="116" y="530"/>
                    <a:pt x="80" y="567"/>
                  </a:cubicBezTo>
                  <a:cubicBezTo>
                    <a:pt x="78" y="568"/>
                    <a:pt x="80" y="570"/>
                    <a:pt x="82" y="569"/>
                  </a:cubicBezTo>
                  <a:cubicBezTo>
                    <a:pt x="112" y="540"/>
                    <a:pt x="139" y="510"/>
                    <a:pt x="165" y="479"/>
                  </a:cubicBezTo>
                  <a:cubicBezTo>
                    <a:pt x="177" y="465"/>
                    <a:pt x="189" y="452"/>
                    <a:pt x="201" y="438"/>
                  </a:cubicBezTo>
                  <a:cubicBezTo>
                    <a:pt x="206" y="433"/>
                    <a:pt x="210" y="428"/>
                    <a:pt x="215" y="423"/>
                  </a:cubicBezTo>
                  <a:cubicBezTo>
                    <a:pt x="212" y="426"/>
                    <a:pt x="210" y="429"/>
                    <a:pt x="207" y="433"/>
                  </a:cubicBezTo>
                  <a:cubicBezTo>
                    <a:pt x="166" y="484"/>
                    <a:pt x="114" y="530"/>
                    <a:pt x="78" y="586"/>
                  </a:cubicBezTo>
                  <a:cubicBezTo>
                    <a:pt x="78" y="587"/>
                    <a:pt x="79" y="589"/>
                    <a:pt x="80" y="588"/>
                  </a:cubicBezTo>
                  <a:cubicBezTo>
                    <a:pt x="109" y="568"/>
                    <a:pt x="129" y="541"/>
                    <a:pt x="150" y="514"/>
                  </a:cubicBezTo>
                  <a:cubicBezTo>
                    <a:pt x="167" y="492"/>
                    <a:pt x="186" y="472"/>
                    <a:pt x="205" y="452"/>
                  </a:cubicBezTo>
                  <a:cubicBezTo>
                    <a:pt x="202" y="455"/>
                    <a:pt x="200" y="458"/>
                    <a:pt x="197" y="461"/>
                  </a:cubicBezTo>
                  <a:cubicBezTo>
                    <a:pt x="162" y="503"/>
                    <a:pt x="129" y="557"/>
                    <a:pt x="82" y="587"/>
                  </a:cubicBezTo>
                  <a:cubicBezTo>
                    <a:pt x="81" y="588"/>
                    <a:pt x="82" y="589"/>
                    <a:pt x="83" y="589"/>
                  </a:cubicBezTo>
                  <a:cubicBezTo>
                    <a:pt x="119" y="566"/>
                    <a:pt x="143" y="531"/>
                    <a:pt x="170" y="499"/>
                  </a:cubicBezTo>
                  <a:cubicBezTo>
                    <a:pt x="185" y="481"/>
                    <a:pt x="201" y="464"/>
                    <a:pt x="216" y="446"/>
                  </a:cubicBezTo>
                  <a:cubicBezTo>
                    <a:pt x="187" y="481"/>
                    <a:pt x="160" y="517"/>
                    <a:pt x="131" y="552"/>
                  </a:cubicBezTo>
                  <a:cubicBezTo>
                    <a:pt x="129" y="554"/>
                    <a:pt x="122" y="561"/>
                    <a:pt x="116" y="569"/>
                  </a:cubicBezTo>
                  <a:cubicBezTo>
                    <a:pt x="106" y="578"/>
                    <a:pt x="96" y="588"/>
                    <a:pt x="85" y="598"/>
                  </a:cubicBezTo>
                  <a:cubicBezTo>
                    <a:pt x="84" y="599"/>
                    <a:pt x="86" y="601"/>
                    <a:pt x="87" y="600"/>
                  </a:cubicBezTo>
                  <a:cubicBezTo>
                    <a:pt x="95" y="593"/>
                    <a:pt x="102" y="586"/>
                    <a:pt x="109" y="579"/>
                  </a:cubicBezTo>
                  <a:cubicBezTo>
                    <a:pt x="110" y="578"/>
                    <a:pt x="111" y="577"/>
                    <a:pt x="112" y="576"/>
                  </a:cubicBezTo>
                  <a:cubicBezTo>
                    <a:pt x="131" y="558"/>
                    <a:pt x="150" y="538"/>
                    <a:pt x="168" y="519"/>
                  </a:cubicBezTo>
                  <a:cubicBezTo>
                    <a:pt x="141" y="548"/>
                    <a:pt x="114" y="575"/>
                    <a:pt x="88" y="604"/>
                  </a:cubicBezTo>
                  <a:cubicBezTo>
                    <a:pt x="86" y="606"/>
                    <a:pt x="88" y="608"/>
                    <a:pt x="89" y="607"/>
                  </a:cubicBezTo>
                  <a:cubicBezTo>
                    <a:pt x="102" y="598"/>
                    <a:pt x="114" y="586"/>
                    <a:pt x="126" y="575"/>
                  </a:cubicBezTo>
                  <a:cubicBezTo>
                    <a:pt x="116" y="586"/>
                    <a:pt x="105" y="598"/>
                    <a:pt x="95" y="610"/>
                  </a:cubicBezTo>
                  <a:cubicBezTo>
                    <a:pt x="94" y="611"/>
                    <a:pt x="96" y="613"/>
                    <a:pt x="97" y="612"/>
                  </a:cubicBezTo>
                  <a:cubicBezTo>
                    <a:pt x="104" y="607"/>
                    <a:pt x="112" y="601"/>
                    <a:pt x="119" y="595"/>
                  </a:cubicBezTo>
                  <a:cubicBezTo>
                    <a:pt x="112" y="603"/>
                    <a:pt x="107" y="612"/>
                    <a:pt x="103" y="623"/>
                  </a:cubicBezTo>
                  <a:cubicBezTo>
                    <a:pt x="102" y="624"/>
                    <a:pt x="104" y="625"/>
                    <a:pt x="105" y="624"/>
                  </a:cubicBezTo>
                  <a:cubicBezTo>
                    <a:pt x="126" y="604"/>
                    <a:pt x="147" y="582"/>
                    <a:pt x="167" y="560"/>
                  </a:cubicBezTo>
                  <a:cubicBezTo>
                    <a:pt x="148" y="582"/>
                    <a:pt x="128" y="604"/>
                    <a:pt x="108" y="627"/>
                  </a:cubicBezTo>
                  <a:cubicBezTo>
                    <a:pt x="107" y="628"/>
                    <a:pt x="109" y="630"/>
                    <a:pt x="111" y="629"/>
                  </a:cubicBezTo>
                  <a:cubicBezTo>
                    <a:pt x="115" y="625"/>
                    <a:pt x="120" y="620"/>
                    <a:pt x="125" y="616"/>
                  </a:cubicBezTo>
                  <a:cubicBezTo>
                    <a:pt x="120" y="622"/>
                    <a:pt x="115" y="627"/>
                    <a:pt x="110" y="633"/>
                  </a:cubicBezTo>
                  <a:cubicBezTo>
                    <a:pt x="109" y="635"/>
                    <a:pt x="112" y="637"/>
                    <a:pt x="113" y="635"/>
                  </a:cubicBezTo>
                  <a:cubicBezTo>
                    <a:pt x="116" y="631"/>
                    <a:pt x="119" y="627"/>
                    <a:pt x="122" y="624"/>
                  </a:cubicBezTo>
                  <a:cubicBezTo>
                    <a:pt x="119" y="629"/>
                    <a:pt x="115" y="634"/>
                    <a:pt x="112" y="639"/>
                  </a:cubicBezTo>
                  <a:cubicBezTo>
                    <a:pt x="111" y="640"/>
                    <a:pt x="112" y="641"/>
                    <a:pt x="113" y="641"/>
                  </a:cubicBezTo>
                  <a:cubicBezTo>
                    <a:pt x="116" y="641"/>
                    <a:pt x="118" y="640"/>
                    <a:pt x="121" y="639"/>
                  </a:cubicBezTo>
                  <a:cubicBezTo>
                    <a:pt x="120" y="640"/>
                    <a:pt x="120" y="641"/>
                    <a:pt x="119" y="641"/>
                  </a:cubicBezTo>
                  <a:cubicBezTo>
                    <a:pt x="119" y="643"/>
                    <a:pt x="121" y="644"/>
                    <a:pt x="122" y="643"/>
                  </a:cubicBezTo>
                  <a:cubicBezTo>
                    <a:pt x="123" y="641"/>
                    <a:pt x="124" y="640"/>
                    <a:pt x="125" y="638"/>
                  </a:cubicBezTo>
                  <a:cubicBezTo>
                    <a:pt x="134" y="635"/>
                    <a:pt x="143" y="631"/>
                    <a:pt x="151" y="626"/>
                  </a:cubicBezTo>
                  <a:cubicBezTo>
                    <a:pt x="143" y="633"/>
                    <a:pt x="135" y="640"/>
                    <a:pt x="126" y="646"/>
                  </a:cubicBezTo>
                  <a:cubicBezTo>
                    <a:pt x="125" y="647"/>
                    <a:pt x="126" y="650"/>
                    <a:pt x="128" y="649"/>
                  </a:cubicBezTo>
                  <a:cubicBezTo>
                    <a:pt x="153" y="634"/>
                    <a:pt x="175" y="615"/>
                    <a:pt x="196" y="595"/>
                  </a:cubicBezTo>
                  <a:cubicBezTo>
                    <a:pt x="177" y="616"/>
                    <a:pt x="156" y="637"/>
                    <a:pt x="135" y="657"/>
                  </a:cubicBezTo>
                  <a:cubicBezTo>
                    <a:pt x="133" y="659"/>
                    <a:pt x="136" y="661"/>
                    <a:pt x="137" y="660"/>
                  </a:cubicBezTo>
                  <a:cubicBezTo>
                    <a:pt x="206" y="606"/>
                    <a:pt x="266" y="541"/>
                    <a:pt x="326" y="477"/>
                  </a:cubicBezTo>
                  <a:cubicBezTo>
                    <a:pt x="265" y="542"/>
                    <a:pt x="206" y="609"/>
                    <a:pt x="140" y="670"/>
                  </a:cubicBezTo>
                  <a:cubicBezTo>
                    <a:pt x="139" y="671"/>
                    <a:pt x="141" y="673"/>
                    <a:pt x="142" y="672"/>
                  </a:cubicBezTo>
                  <a:cubicBezTo>
                    <a:pt x="153" y="666"/>
                    <a:pt x="162" y="659"/>
                    <a:pt x="171" y="651"/>
                  </a:cubicBezTo>
                  <a:cubicBezTo>
                    <a:pt x="164" y="661"/>
                    <a:pt x="157" y="671"/>
                    <a:pt x="151" y="681"/>
                  </a:cubicBezTo>
                  <a:cubicBezTo>
                    <a:pt x="150" y="682"/>
                    <a:pt x="152" y="684"/>
                    <a:pt x="154" y="683"/>
                  </a:cubicBezTo>
                  <a:cubicBezTo>
                    <a:pt x="162" y="677"/>
                    <a:pt x="171" y="671"/>
                    <a:pt x="179" y="663"/>
                  </a:cubicBezTo>
                  <a:cubicBezTo>
                    <a:pt x="171" y="673"/>
                    <a:pt x="163" y="682"/>
                    <a:pt x="156" y="692"/>
                  </a:cubicBezTo>
                  <a:cubicBezTo>
                    <a:pt x="155" y="693"/>
                    <a:pt x="156" y="695"/>
                    <a:pt x="158" y="694"/>
                  </a:cubicBezTo>
                  <a:cubicBezTo>
                    <a:pt x="166" y="690"/>
                    <a:pt x="174" y="684"/>
                    <a:pt x="181" y="678"/>
                  </a:cubicBezTo>
                  <a:cubicBezTo>
                    <a:pt x="176" y="684"/>
                    <a:pt x="170" y="690"/>
                    <a:pt x="165" y="696"/>
                  </a:cubicBezTo>
                  <a:cubicBezTo>
                    <a:pt x="163" y="698"/>
                    <a:pt x="166" y="700"/>
                    <a:pt x="167" y="698"/>
                  </a:cubicBezTo>
                  <a:cubicBezTo>
                    <a:pt x="174" y="693"/>
                    <a:pt x="182" y="687"/>
                    <a:pt x="189" y="681"/>
                  </a:cubicBezTo>
                  <a:cubicBezTo>
                    <a:pt x="180" y="690"/>
                    <a:pt x="171" y="698"/>
                    <a:pt x="163" y="707"/>
                  </a:cubicBezTo>
                  <a:cubicBezTo>
                    <a:pt x="162" y="709"/>
                    <a:pt x="164" y="711"/>
                    <a:pt x="165" y="709"/>
                  </a:cubicBezTo>
                  <a:cubicBezTo>
                    <a:pt x="191" y="682"/>
                    <a:pt x="218" y="655"/>
                    <a:pt x="245" y="629"/>
                  </a:cubicBezTo>
                  <a:cubicBezTo>
                    <a:pt x="221" y="656"/>
                    <a:pt x="195" y="683"/>
                    <a:pt x="167" y="707"/>
                  </a:cubicBezTo>
                  <a:cubicBezTo>
                    <a:pt x="166" y="708"/>
                    <a:pt x="168" y="711"/>
                    <a:pt x="169" y="710"/>
                  </a:cubicBezTo>
                  <a:cubicBezTo>
                    <a:pt x="197" y="690"/>
                    <a:pt x="223" y="668"/>
                    <a:pt x="248" y="644"/>
                  </a:cubicBezTo>
                  <a:cubicBezTo>
                    <a:pt x="246" y="647"/>
                    <a:pt x="244" y="649"/>
                    <a:pt x="241" y="652"/>
                  </a:cubicBezTo>
                  <a:cubicBezTo>
                    <a:pt x="220" y="670"/>
                    <a:pt x="198" y="689"/>
                    <a:pt x="180" y="711"/>
                  </a:cubicBezTo>
                  <a:cubicBezTo>
                    <a:pt x="179" y="712"/>
                    <a:pt x="181" y="714"/>
                    <a:pt x="182" y="713"/>
                  </a:cubicBezTo>
                  <a:cubicBezTo>
                    <a:pt x="206" y="699"/>
                    <a:pt x="227" y="678"/>
                    <a:pt x="247" y="656"/>
                  </a:cubicBezTo>
                  <a:cubicBezTo>
                    <a:pt x="297" y="612"/>
                    <a:pt x="341" y="560"/>
                    <a:pt x="388" y="513"/>
                  </a:cubicBezTo>
                  <a:cubicBezTo>
                    <a:pt x="416" y="485"/>
                    <a:pt x="447" y="459"/>
                    <a:pt x="477" y="433"/>
                  </a:cubicBezTo>
                  <a:cubicBezTo>
                    <a:pt x="466" y="443"/>
                    <a:pt x="455" y="454"/>
                    <a:pt x="444" y="465"/>
                  </a:cubicBezTo>
                  <a:cubicBezTo>
                    <a:pt x="398" y="512"/>
                    <a:pt x="351" y="558"/>
                    <a:pt x="306" y="605"/>
                  </a:cubicBezTo>
                  <a:cubicBezTo>
                    <a:pt x="294" y="617"/>
                    <a:pt x="283" y="628"/>
                    <a:pt x="271" y="639"/>
                  </a:cubicBezTo>
                  <a:cubicBezTo>
                    <a:pt x="243" y="664"/>
                    <a:pt x="215" y="689"/>
                    <a:pt x="196" y="722"/>
                  </a:cubicBezTo>
                  <a:cubicBezTo>
                    <a:pt x="195" y="724"/>
                    <a:pt x="197" y="725"/>
                    <a:pt x="198" y="724"/>
                  </a:cubicBezTo>
                  <a:cubicBezTo>
                    <a:pt x="233" y="686"/>
                    <a:pt x="268" y="649"/>
                    <a:pt x="304" y="612"/>
                  </a:cubicBezTo>
                  <a:cubicBezTo>
                    <a:pt x="317" y="599"/>
                    <a:pt x="329" y="587"/>
                    <a:pt x="342" y="574"/>
                  </a:cubicBezTo>
                  <a:cubicBezTo>
                    <a:pt x="322" y="595"/>
                    <a:pt x="304" y="617"/>
                    <a:pt x="284" y="639"/>
                  </a:cubicBezTo>
                  <a:cubicBezTo>
                    <a:pt x="257" y="669"/>
                    <a:pt x="220" y="693"/>
                    <a:pt x="199" y="729"/>
                  </a:cubicBezTo>
                  <a:cubicBezTo>
                    <a:pt x="198" y="730"/>
                    <a:pt x="200" y="732"/>
                    <a:pt x="201" y="731"/>
                  </a:cubicBezTo>
                  <a:cubicBezTo>
                    <a:pt x="231" y="710"/>
                    <a:pt x="253" y="683"/>
                    <a:pt x="278" y="656"/>
                  </a:cubicBezTo>
                  <a:cubicBezTo>
                    <a:pt x="287" y="646"/>
                    <a:pt x="296" y="636"/>
                    <a:pt x="306" y="626"/>
                  </a:cubicBezTo>
                  <a:cubicBezTo>
                    <a:pt x="275" y="660"/>
                    <a:pt x="246" y="695"/>
                    <a:pt x="215" y="729"/>
                  </a:cubicBezTo>
                  <a:cubicBezTo>
                    <a:pt x="213" y="731"/>
                    <a:pt x="215" y="733"/>
                    <a:pt x="217" y="732"/>
                  </a:cubicBezTo>
                  <a:cubicBezTo>
                    <a:pt x="237" y="714"/>
                    <a:pt x="257" y="695"/>
                    <a:pt x="276" y="676"/>
                  </a:cubicBezTo>
                  <a:cubicBezTo>
                    <a:pt x="273" y="680"/>
                    <a:pt x="270" y="683"/>
                    <a:pt x="267" y="687"/>
                  </a:cubicBezTo>
                  <a:cubicBezTo>
                    <a:pt x="258" y="697"/>
                    <a:pt x="246" y="710"/>
                    <a:pt x="240" y="718"/>
                  </a:cubicBezTo>
                  <a:cubicBezTo>
                    <a:pt x="234" y="724"/>
                    <a:pt x="227" y="731"/>
                    <a:pt x="220" y="738"/>
                  </a:cubicBezTo>
                  <a:cubicBezTo>
                    <a:pt x="218" y="740"/>
                    <a:pt x="221" y="742"/>
                    <a:pt x="223" y="741"/>
                  </a:cubicBezTo>
                  <a:cubicBezTo>
                    <a:pt x="229" y="734"/>
                    <a:pt x="236" y="727"/>
                    <a:pt x="243" y="720"/>
                  </a:cubicBezTo>
                  <a:cubicBezTo>
                    <a:pt x="247" y="717"/>
                    <a:pt x="252" y="712"/>
                    <a:pt x="260" y="705"/>
                  </a:cubicBezTo>
                  <a:cubicBezTo>
                    <a:pt x="268" y="698"/>
                    <a:pt x="275" y="691"/>
                    <a:pt x="282" y="683"/>
                  </a:cubicBezTo>
                  <a:cubicBezTo>
                    <a:pt x="279" y="687"/>
                    <a:pt x="276" y="691"/>
                    <a:pt x="272" y="696"/>
                  </a:cubicBezTo>
                  <a:cubicBezTo>
                    <a:pt x="273" y="695"/>
                    <a:pt x="273" y="695"/>
                    <a:pt x="274" y="694"/>
                  </a:cubicBezTo>
                  <a:cubicBezTo>
                    <a:pt x="296" y="671"/>
                    <a:pt x="319" y="648"/>
                    <a:pt x="341" y="625"/>
                  </a:cubicBezTo>
                  <a:cubicBezTo>
                    <a:pt x="394" y="571"/>
                    <a:pt x="446" y="516"/>
                    <a:pt x="500" y="463"/>
                  </a:cubicBezTo>
                  <a:cubicBezTo>
                    <a:pt x="519" y="448"/>
                    <a:pt x="539" y="433"/>
                    <a:pt x="557" y="416"/>
                  </a:cubicBezTo>
                  <a:cubicBezTo>
                    <a:pt x="508" y="463"/>
                    <a:pt x="460" y="513"/>
                    <a:pt x="410" y="559"/>
                  </a:cubicBezTo>
                  <a:cubicBezTo>
                    <a:pt x="359" y="607"/>
                    <a:pt x="312" y="660"/>
                    <a:pt x="261" y="708"/>
                  </a:cubicBezTo>
                  <a:cubicBezTo>
                    <a:pt x="265" y="704"/>
                    <a:pt x="269" y="700"/>
                    <a:pt x="272" y="696"/>
                  </a:cubicBezTo>
                  <a:cubicBezTo>
                    <a:pt x="269" y="699"/>
                    <a:pt x="264" y="704"/>
                    <a:pt x="260" y="710"/>
                  </a:cubicBezTo>
                  <a:cubicBezTo>
                    <a:pt x="255" y="715"/>
                    <a:pt x="250" y="720"/>
                    <a:pt x="244" y="724"/>
                  </a:cubicBezTo>
                  <a:cubicBezTo>
                    <a:pt x="240" y="727"/>
                    <a:pt x="236" y="730"/>
                    <a:pt x="232" y="731"/>
                  </a:cubicBezTo>
                  <a:cubicBezTo>
                    <a:pt x="232" y="731"/>
                    <a:pt x="232" y="732"/>
                    <a:pt x="232" y="732"/>
                  </a:cubicBezTo>
                  <a:cubicBezTo>
                    <a:pt x="235" y="731"/>
                    <a:pt x="237" y="730"/>
                    <a:pt x="239" y="729"/>
                  </a:cubicBezTo>
                  <a:cubicBezTo>
                    <a:pt x="234" y="734"/>
                    <a:pt x="229" y="738"/>
                    <a:pt x="223" y="743"/>
                  </a:cubicBezTo>
                  <a:cubicBezTo>
                    <a:pt x="222" y="744"/>
                    <a:pt x="223" y="745"/>
                    <a:pt x="224" y="744"/>
                  </a:cubicBezTo>
                  <a:cubicBezTo>
                    <a:pt x="232" y="738"/>
                    <a:pt x="240" y="731"/>
                    <a:pt x="248" y="724"/>
                  </a:cubicBezTo>
                  <a:cubicBezTo>
                    <a:pt x="241" y="730"/>
                    <a:pt x="235" y="736"/>
                    <a:pt x="228" y="742"/>
                  </a:cubicBezTo>
                  <a:cubicBezTo>
                    <a:pt x="228" y="743"/>
                    <a:pt x="229" y="745"/>
                    <a:pt x="229" y="744"/>
                  </a:cubicBezTo>
                  <a:cubicBezTo>
                    <a:pt x="230" y="743"/>
                    <a:pt x="231" y="743"/>
                    <a:pt x="232" y="742"/>
                  </a:cubicBezTo>
                  <a:cubicBezTo>
                    <a:pt x="233" y="742"/>
                    <a:pt x="232" y="740"/>
                    <a:pt x="231" y="741"/>
                  </a:cubicBezTo>
                  <a:cubicBezTo>
                    <a:pt x="239" y="735"/>
                    <a:pt x="247" y="729"/>
                    <a:pt x="255" y="723"/>
                  </a:cubicBezTo>
                  <a:cubicBezTo>
                    <a:pt x="248" y="731"/>
                    <a:pt x="240" y="740"/>
                    <a:pt x="234" y="748"/>
                  </a:cubicBezTo>
                  <a:cubicBezTo>
                    <a:pt x="233" y="749"/>
                    <a:pt x="234" y="752"/>
                    <a:pt x="235" y="751"/>
                  </a:cubicBezTo>
                  <a:cubicBezTo>
                    <a:pt x="251" y="739"/>
                    <a:pt x="267" y="726"/>
                    <a:pt x="282" y="713"/>
                  </a:cubicBezTo>
                  <a:cubicBezTo>
                    <a:pt x="268" y="729"/>
                    <a:pt x="254" y="744"/>
                    <a:pt x="240" y="759"/>
                  </a:cubicBezTo>
                  <a:cubicBezTo>
                    <a:pt x="239" y="761"/>
                    <a:pt x="241" y="763"/>
                    <a:pt x="242" y="762"/>
                  </a:cubicBezTo>
                  <a:cubicBezTo>
                    <a:pt x="264" y="738"/>
                    <a:pt x="284" y="715"/>
                    <a:pt x="305" y="693"/>
                  </a:cubicBezTo>
                  <a:cubicBezTo>
                    <a:pt x="349" y="653"/>
                    <a:pt x="389" y="611"/>
                    <a:pt x="430" y="568"/>
                  </a:cubicBezTo>
                  <a:cubicBezTo>
                    <a:pt x="445" y="555"/>
                    <a:pt x="460" y="541"/>
                    <a:pt x="475" y="528"/>
                  </a:cubicBezTo>
                  <a:cubicBezTo>
                    <a:pt x="430" y="570"/>
                    <a:pt x="388" y="616"/>
                    <a:pt x="345" y="662"/>
                  </a:cubicBezTo>
                  <a:cubicBezTo>
                    <a:pt x="321" y="683"/>
                    <a:pt x="298" y="705"/>
                    <a:pt x="276" y="729"/>
                  </a:cubicBezTo>
                  <a:cubicBezTo>
                    <a:pt x="281" y="724"/>
                    <a:pt x="286" y="720"/>
                    <a:pt x="291" y="716"/>
                  </a:cubicBezTo>
                  <a:cubicBezTo>
                    <a:pt x="287" y="720"/>
                    <a:pt x="284" y="723"/>
                    <a:pt x="280" y="726"/>
                  </a:cubicBezTo>
                  <a:cubicBezTo>
                    <a:pt x="277" y="729"/>
                    <a:pt x="275" y="731"/>
                    <a:pt x="272" y="733"/>
                  </a:cubicBezTo>
                  <a:cubicBezTo>
                    <a:pt x="263" y="743"/>
                    <a:pt x="254" y="754"/>
                    <a:pt x="246" y="765"/>
                  </a:cubicBezTo>
                  <a:cubicBezTo>
                    <a:pt x="245" y="767"/>
                    <a:pt x="247" y="768"/>
                    <a:pt x="248" y="767"/>
                  </a:cubicBezTo>
                  <a:cubicBezTo>
                    <a:pt x="248" y="766"/>
                    <a:pt x="249" y="766"/>
                    <a:pt x="249" y="765"/>
                  </a:cubicBezTo>
                  <a:cubicBezTo>
                    <a:pt x="249" y="767"/>
                    <a:pt x="248" y="768"/>
                    <a:pt x="248" y="769"/>
                  </a:cubicBezTo>
                  <a:cubicBezTo>
                    <a:pt x="248" y="769"/>
                    <a:pt x="248" y="769"/>
                    <a:pt x="248" y="769"/>
                  </a:cubicBezTo>
                  <a:cubicBezTo>
                    <a:pt x="250" y="766"/>
                    <a:pt x="253" y="762"/>
                    <a:pt x="256" y="759"/>
                  </a:cubicBezTo>
                  <a:cubicBezTo>
                    <a:pt x="268" y="746"/>
                    <a:pt x="281" y="734"/>
                    <a:pt x="294" y="721"/>
                  </a:cubicBezTo>
                  <a:cubicBezTo>
                    <a:pt x="296" y="718"/>
                    <a:pt x="299" y="716"/>
                    <a:pt x="301" y="714"/>
                  </a:cubicBezTo>
                  <a:cubicBezTo>
                    <a:pt x="300" y="715"/>
                    <a:pt x="298" y="716"/>
                    <a:pt x="297" y="718"/>
                  </a:cubicBezTo>
                  <a:cubicBezTo>
                    <a:pt x="305" y="709"/>
                    <a:pt x="314" y="700"/>
                    <a:pt x="322" y="691"/>
                  </a:cubicBezTo>
                  <a:cubicBezTo>
                    <a:pt x="326" y="688"/>
                    <a:pt x="330" y="685"/>
                    <a:pt x="333" y="681"/>
                  </a:cubicBezTo>
                  <a:cubicBezTo>
                    <a:pt x="348" y="667"/>
                    <a:pt x="362" y="653"/>
                    <a:pt x="377" y="639"/>
                  </a:cubicBezTo>
                  <a:cubicBezTo>
                    <a:pt x="406" y="613"/>
                    <a:pt x="434" y="587"/>
                    <a:pt x="462" y="560"/>
                  </a:cubicBezTo>
                  <a:cubicBezTo>
                    <a:pt x="471" y="551"/>
                    <a:pt x="480" y="542"/>
                    <a:pt x="488" y="533"/>
                  </a:cubicBezTo>
                  <a:cubicBezTo>
                    <a:pt x="496" y="526"/>
                    <a:pt x="504" y="519"/>
                    <a:pt x="512" y="512"/>
                  </a:cubicBezTo>
                  <a:cubicBezTo>
                    <a:pt x="483" y="541"/>
                    <a:pt x="455" y="570"/>
                    <a:pt x="426" y="598"/>
                  </a:cubicBezTo>
                  <a:cubicBezTo>
                    <a:pt x="393" y="629"/>
                    <a:pt x="361" y="662"/>
                    <a:pt x="327" y="692"/>
                  </a:cubicBezTo>
                  <a:cubicBezTo>
                    <a:pt x="318" y="700"/>
                    <a:pt x="310" y="707"/>
                    <a:pt x="301" y="714"/>
                  </a:cubicBezTo>
                  <a:cubicBezTo>
                    <a:pt x="316" y="703"/>
                    <a:pt x="330" y="693"/>
                    <a:pt x="340" y="685"/>
                  </a:cubicBezTo>
                  <a:cubicBezTo>
                    <a:pt x="352" y="674"/>
                    <a:pt x="364" y="663"/>
                    <a:pt x="376" y="652"/>
                  </a:cubicBezTo>
                  <a:cubicBezTo>
                    <a:pt x="365" y="662"/>
                    <a:pt x="355" y="674"/>
                    <a:pt x="346" y="686"/>
                  </a:cubicBezTo>
                  <a:cubicBezTo>
                    <a:pt x="345" y="687"/>
                    <a:pt x="346" y="688"/>
                    <a:pt x="347" y="687"/>
                  </a:cubicBezTo>
                  <a:cubicBezTo>
                    <a:pt x="382" y="643"/>
                    <a:pt x="432" y="607"/>
                    <a:pt x="474" y="569"/>
                  </a:cubicBezTo>
                  <a:cubicBezTo>
                    <a:pt x="487" y="556"/>
                    <a:pt x="501" y="543"/>
                    <a:pt x="514" y="530"/>
                  </a:cubicBezTo>
                  <a:cubicBezTo>
                    <a:pt x="514" y="530"/>
                    <a:pt x="514" y="530"/>
                    <a:pt x="514" y="530"/>
                  </a:cubicBezTo>
                  <a:cubicBezTo>
                    <a:pt x="462" y="584"/>
                    <a:pt x="407" y="634"/>
                    <a:pt x="353" y="686"/>
                  </a:cubicBezTo>
                  <a:cubicBezTo>
                    <a:pt x="352" y="687"/>
                    <a:pt x="353" y="689"/>
                    <a:pt x="355" y="689"/>
                  </a:cubicBezTo>
                  <a:cubicBezTo>
                    <a:pt x="376" y="677"/>
                    <a:pt x="394" y="662"/>
                    <a:pt x="412" y="646"/>
                  </a:cubicBezTo>
                  <a:cubicBezTo>
                    <a:pt x="401" y="657"/>
                    <a:pt x="391" y="670"/>
                    <a:pt x="382" y="682"/>
                  </a:cubicBezTo>
                  <a:cubicBezTo>
                    <a:pt x="381" y="683"/>
                    <a:pt x="382" y="685"/>
                    <a:pt x="384" y="684"/>
                  </a:cubicBezTo>
                  <a:cubicBezTo>
                    <a:pt x="432" y="650"/>
                    <a:pt x="472" y="607"/>
                    <a:pt x="512" y="564"/>
                  </a:cubicBezTo>
                  <a:cubicBezTo>
                    <a:pt x="521" y="554"/>
                    <a:pt x="531" y="544"/>
                    <a:pt x="540" y="534"/>
                  </a:cubicBezTo>
                  <a:cubicBezTo>
                    <a:pt x="545" y="531"/>
                    <a:pt x="544" y="533"/>
                    <a:pt x="528" y="553"/>
                  </a:cubicBezTo>
                  <a:cubicBezTo>
                    <a:pt x="514" y="572"/>
                    <a:pt x="497" y="588"/>
                    <a:pt x="481" y="604"/>
                  </a:cubicBezTo>
                  <a:cubicBezTo>
                    <a:pt x="480" y="604"/>
                    <a:pt x="480" y="604"/>
                    <a:pt x="479" y="604"/>
                  </a:cubicBezTo>
                  <a:cubicBezTo>
                    <a:pt x="453" y="629"/>
                    <a:pt x="425" y="651"/>
                    <a:pt x="403" y="680"/>
                  </a:cubicBezTo>
                  <a:cubicBezTo>
                    <a:pt x="402" y="681"/>
                    <a:pt x="404" y="683"/>
                    <a:pt x="405" y="682"/>
                  </a:cubicBezTo>
                  <a:cubicBezTo>
                    <a:pt x="423" y="666"/>
                    <a:pt x="443" y="649"/>
                    <a:pt x="461" y="632"/>
                  </a:cubicBezTo>
                  <a:cubicBezTo>
                    <a:pt x="445" y="653"/>
                    <a:pt x="424" y="672"/>
                    <a:pt x="405" y="692"/>
                  </a:cubicBezTo>
                  <a:cubicBezTo>
                    <a:pt x="404" y="693"/>
                    <a:pt x="406" y="695"/>
                    <a:pt x="407" y="694"/>
                  </a:cubicBezTo>
                  <a:cubicBezTo>
                    <a:pt x="410" y="692"/>
                    <a:pt x="413" y="690"/>
                    <a:pt x="416" y="687"/>
                  </a:cubicBezTo>
                  <a:cubicBezTo>
                    <a:pt x="437" y="669"/>
                    <a:pt x="420" y="691"/>
                    <a:pt x="417" y="697"/>
                  </a:cubicBezTo>
                  <a:cubicBezTo>
                    <a:pt x="417" y="698"/>
                    <a:pt x="418" y="699"/>
                    <a:pt x="419" y="698"/>
                  </a:cubicBezTo>
                  <a:cubicBezTo>
                    <a:pt x="427" y="691"/>
                    <a:pt x="429" y="693"/>
                    <a:pt x="424" y="704"/>
                  </a:cubicBezTo>
                  <a:cubicBezTo>
                    <a:pt x="423" y="706"/>
                    <a:pt x="424" y="707"/>
                    <a:pt x="426" y="706"/>
                  </a:cubicBezTo>
                  <a:cubicBezTo>
                    <a:pt x="428" y="705"/>
                    <a:pt x="430" y="704"/>
                    <a:pt x="432" y="702"/>
                  </a:cubicBezTo>
                  <a:cubicBezTo>
                    <a:pt x="434" y="701"/>
                    <a:pt x="432" y="698"/>
                    <a:pt x="431" y="699"/>
                  </a:cubicBezTo>
                  <a:cubicBezTo>
                    <a:pt x="425" y="704"/>
                    <a:pt x="433" y="692"/>
                    <a:pt x="434" y="689"/>
                  </a:cubicBezTo>
                  <a:cubicBezTo>
                    <a:pt x="434" y="688"/>
                    <a:pt x="433" y="687"/>
                    <a:pt x="432" y="687"/>
                  </a:cubicBezTo>
                  <a:cubicBezTo>
                    <a:pt x="415" y="698"/>
                    <a:pt x="429" y="681"/>
                    <a:pt x="433" y="674"/>
                  </a:cubicBezTo>
                  <a:cubicBezTo>
                    <a:pt x="433" y="673"/>
                    <a:pt x="432" y="671"/>
                    <a:pt x="431" y="672"/>
                  </a:cubicBezTo>
                  <a:cubicBezTo>
                    <a:pt x="422" y="678"/>
                    <a:pt x="423" y="677"/>
                    <a:pt x="418" y="683"/>
                  </a:cubicBezTo>
                  <a:cubicBezTo>
                    <a:pt x="425" y="676"/>
                    <a:pt x="432" y="668"/>
                    <a:pt x="439" y="661"/>
                  </a:cubicBezTo>
                  <a:cubicBezTo>
                    <a:pt x="451" y="649"/>
                    <a:pt x="461" y="636"/>
                    <a:pt x="471" y="622"/>
                  </a:cubicBezTo>
                  <a:cubicBezTo>
                    <a:pt x="500" y="594"/>
                    <a:pt x="527" y="563"/>
                    <a:pt x="549" y="530"/>
                  </a:cubicBezTo>
                  <a:cubicBezTo>
                    <a:pt x="549" y="530"/>
                    <a:pt x="550" y="531"/>
                    <a:pt x="550" y="531"/>
                  </a:cubicBezTo>
                  <a:cubicBezTo>
                    <a:pt x="556" y="530"/>
                    <a:pt x="561" y="528"/>
                    <a:pt x="566" y="525"/>
                  </a:cubicBezTo>
                  <a:cubicBezTo>
                    <a:pt x="564" y="528"/>
                    <a:pt x="562" y="531"/>
                    <a:pt x="560" y="534"/>
                  </a:cubicBezTo>
                  <a:cubicBezTo>
                    <a:pt x="559" y="535"/>
                    <a:pt x="560" y="536"/>
                    <a:pt x="561" y="536"/>
                  </a:cubicBezTo>
                  <a:cubicBezTo>
                    <a:pt x="569" y="534"/>
                    <a:pt x="575" y="530"/>
                    <a:pt x="581" y="526"/>
                  </a:cubicBezTo>
                  <a:cubicBezTo>
                    <a:pt x="577" y="531"/>
                    <a:pt x="572" y="536"/>
                    <a:pt x="568" y="541"/>
                  </a:cubicBezTo>
                  <a:cubicBezTo>
                    <a:pt x="566" y="543"/>
                    <a:pt x="568" y="545"/>
                    <a:pt x="570" y="543"/>
                  </a:cubicBezTo>
                  <a:cubicBezTo>
                    <a:pt x="588" y="529"/>
                    <a:pt x="605" y="514"/>
                    <a:pt x="622" y="499"/>
                  </a:cubicBezTo>
                  <a:cubicBezTo>
                    <a:pt x="653" y="473"/>
                    <a:pt x="629" y="495"/>
                    <a:pt x="621" y="506"/>
                  </a:cubicBezTo>
                  <a:cubicBezTo>
                    <a:pt x="619" y="508"/>
                    <a:pt x="621" y="509"/>
                    <a:pt x="623" y="508"/>
                  </a:cubicBezTo>
                  <a:cubicBezTo>
                    <a:pt x="635" y="503"/>
                    <a:pt x="657" y="479"/>
                    <a:pt x="643" y="500"/>
                  </a:cubicBezTo>
                  <a:cubicBezTo>
                    <a:pt x="642" y="501"/>
                    <a:pt x="644" y="502"/>
                    <a:pt x="645" y="502"/>
                  </a:cubicBezTo>
                  <a:cubicBezTo>
                    <a:pt x="652" y="498"/>
                    <a:pt x="657" y="495"/>
                    <a:pt x="663" y="489"/>
                  </a:cubicBezTo>
                  <a:cubicBezTo>
                    <a:pt x="664" y="488"/>
                    <a:pt x="662" y="486"/>
                    <a:pt x="661" y="487"/>
                  </a:cubicBezTo>
                  <a:close/>
                  <a:moveTo>
                    <a:pt x="494" y="363"/>
                  </a:moveTo>
                  <a:cubicBezTo>
                    <a:pt x="501" y="356"/>
                    <a:pt x="508" y="349"/>
                    <a:pt x="515" y="342"/>
                  </a:cubicBezTo>
                  <a:cubicBezTo>
                    <a:pt x="517" y="340"/>
                    <a:pt x="538" y="317"/>
                    <a:pt x="523" y="336"/>
                  </a:cubicBezTo>
                  <a:cubicBezTo>
                    <a:pt x="519" y="342"/>
                    <a:pt x="514" y="347"/>
                    <a:pt x="509" y="353"/>
                  </a:cubicBezTo>
                  <a:cubicBezTo>
                    <a:pt x="501" y="359"/>
                    <a:pt x="493" y="365"/>
                    <a:pt x="485" y="371"/>
                  </a:cubicBezTo>
                  <a:cubicBezTo>
                    <a:pt x="488" y="368"/>
                    <a:pt x="491" y="366"/>
                    <a:pt x="494" y="363"/>
                  </a:cubicBezTo>
                  <a:close/>
                  <a:moveTo>
                    <a:pt x="470" y="393"/>
                  </a:moveTo>
                  <a:cubicBezTo>
                    <a:pt x="463" y="398"/>
                    <a:pt x="456" y="404"/>
                    <a:pt x="450" y="410"/>
                  </a:cubicBezTo>
                  <a:cubicBezTo>
                    <a:pt x="437" y="421"/>
                    <a:pt x="460" y="397"/>
                    <a:pt x="466" y="392"/>
                  </a:cubicBezTo>
                  <a:cubicBezTo>
                    <a:pt x="476" y="381"/>
                    <a:pt x="488" y="372"/>
                    <a:pt x="500" y="363"/>
                  </a:cubicBezTo>
                  <a:cubicBezTo>
                    <a:pt x="494" y="369"/>
                    <a:pt x="489" y="375"/>
                    <a:pt x="483" y="381"/>
                  </a:cubicBezTo>
                  <a:cubicBezTo>
                    <a:pt x="479" y="385"/>
                    <a:pt x="475" y="389"/>
                    <a:pt x="470" y="393"/>
                  </a:cubicBezTo>
                  <a:close/>
                  <a:moveTo>
                    <a:pt x="488" y="381"/>
                  </a:moveTo>
                  <a:cubicBezTo>
                    <a:pt x="488" y="381"/>
                    <a:pt x="488" y="381"/>
                    <a:pt x="488" y="381"/>
                  </a:cubicBezTo>
                  <a:cubicBezTo>
                    <a:pt x="496" y="372"/>
                    <a:pt x="504" y="364"/>
                    <a:pt x="511" y="355"/>
                  </a:cubicBezTo>
                  <a:cubicBezTo>
                    <a:pt x="514" y="353"/>
                    <a:pt x="516" y="352"/>
                    <a:pt x="518" y="350"/>
                  </a:cubicBezTo>
                  <a:cubicBezTo>
                    <a:pt x="530" y="342"/>
                    <a:pt x="527" y="343"/>
                    <a:pt x="519" y="353"/>
                  </a:cubicBezTo>
                  <a:cubicBezTo>
                    <a:pt x="509" y="363"/>
                    <a:pt x="499" y="372"/>
                    <a:pt x="488" y="381"/>
                  </a:cubicBezTo>
                  <a:close/>
                  <a:moveTo>
                    <a:pt x="290" y="41"/>
                  </a:moveTo>
                  <a:cubicBezTo>
                    <a:pt x="294" y="41"/>
                    <a:pt x="297" y="41"/>
                    <a:pt x="300" y="41"/>
                  </a:cubicBezTo>
                  <a:cubicBezTo>
                    <a:pt x="297" y="44"/>
                    <a:pt x="293" y="48"/>
                    <a:pt x="289" y="52"/>
                  </a:cubicBezTo>
                  <a:cubicBezTo>
                    <a:pt x="292" y="49"/>
                    <a:pt x="294" y="46"/>
                    <a:pt x="296" y="43"/>
                  </a:cubicBezTo>
                  <a:cubicBezTo>
                    <a:pt x="296" y="42"/>
                    <a:pt x="294" y="40"/>
                    <a:pt x="293" y="41"/>
                  </a:cubicBezTo>
                  <a:cubicBezTo>
                    <a:pt x="287" y="47"/>
                    <a:pt x="281" y="53"/>
                    <a:pt x="275" y="58"/>
                  </a:cubicBezTo>
                  <a:cubicBezTo>
                    <a:pt x="280" y="54"/>
                    <a:pt x="285" y="47"/>
                    <a:pt x="290" y="42"/>
                  </a:cubicBezTo>
                  <a:cubicBezTo>
                    <a:pt x="290" y="42"/>
                    <a:pt x="290" y="41"/>
                    <a:pt x="290" y="41"/>
                  </a:cubicBezTo>
                  <a:close/>
                  <a:moveTo>
                    <a:pt x="265" y="57"/>
                  </a:moveTo>
                  <a:cubicBezTo>
                    <a:pt x="263" y="52"/>
                    <a:pt x="266" y="47"/>
                    <a:pt x="280" y="42"/>
                  </a:cubicBezTo>
                  <a:cubicBezTo>
                    <a:pt x="282" y="42"/>
                    <a:pt x="283" y="42"/>
                    <a:pt x="285" y="42"/>
                  </a:cubicBezTo>
                  <a:cubicBezTo>
                    <a:pt x="283" y="42"/>
                    <a:pt x="281" y="43"/>
                    <a:pt x="280" y="45"/>
                  </a:cubicBezTo>
                  <a:cubicBezTo>
                    <a:pt x="279" y="44"/>
                    <a:pt x="279" y="44"/>
                    <a:pt x="278" y="44"/>
                  </a:cubicBezTo>
                  <a:cubicBezTo>
                    <a:pt x="273" y="48"/>
                    <a:pt x="269" y="52"/>
                    <a:pt x="265" y="57"/>
                  </a:cubicBezTo>
                  <a:close/>
                  <a:moveTo>
                    <a:pt x="267" y="60"/>
                  </a:moveTo>
                  <a:cubicBezTo>
                    <a:pt x="269" y="57"/>
                    <a:pt x="271" y="55"/>
                    <a:pt x="274" y="53"/>
                  </a:cubicBezTo>
                  <a:cubicBezTo>
                    <a:pt x="269" y="57"/>
                    <a:pt x="288" y="40"/>
                    <a:pt x="284" y="44"/>
                  </a:cubicBezTo>
                  <a:cubicBezTo>
                    <a:pt x="279" y="49"/>
                    <a:pt x="274" y="55"/>
                    <a:pt x="270" y="61"/>
                  </a:cubicBezTo>
                  <a:cubicBezTo>
                    <a:pt x="269" y="63"/>
                    <a:pt x="271" y="64"/>
                    <a:pt x="272" y="63"/>
                  </a:cubicBezTo>
                  <a:cubicBezTo>
                    <a:pt x="277" y="60"/>
                    <a:pt x="282" y="56"/>
                    <a:pt x="286" y="52"/>
                  </a:cubicBezTo>
                  <a:cubicBezTo>
                    <a:pt x="285" y="53"/>
                    <a:pt x="285" y="54"/>
                    <a:pt x="284" y="55"/>
                  </a:cubicBezTo>
                  <a:cubicBezTo>
                    <a:pt x="281" y="59"/>
                    <a:pt x="277" y="62"/>
                    <a:pt x="274" y="66"/>
                  </a:cubicBezTo>
                  <a:cubicBezTo>
                    <a:pt x="271" y="64"/>
                    <a:pt x="269" y="62"/>
                    <a:pt x="267" y="60"/>
                  </a:cubicBezTo>
                  <a:close/>
                  <a:moveTo>
                    <a:pt x="280" y="70"/>
                  </a:moveTo>
                  <a:cubicBezTo>
                    <a:pt x="279" y="70"/>
                    <a:pt x="277" y="69"/>
                    <a:pt x="276" y="68"/>
                  </a:cubicBezTo>
                  <a:cubicBezTo>
                    <a:pt x="277" y="67"/>
                    <a:pt x="279" y="66"/>
                    <a:pt x="280" y="65"/>
                  </a:cubicBezTo>
                  <a:cubicBezTo>
                    <a:pt x="280" y="65"/>
                    <a:pt x="280" y="64"/>
                    <a:pt x="281" y="64"/>
                  </a:cubicBezTo>
                  <a:cubicBezTo>
                    <a:pt x="284" y="61"/>
                    <a:pt x="287" y="58"/>
                    <a:pt x="291" y="55"/>
                  </a:cubicBezTo>
                  <a:cubicBezTo>
                    <a:pt x="287" y="60"/>
                    <a:pt x="283" y="65"/>
                    <a:pt x="280" y="70"/>
                  </a:cubicBezTo>
                  <a:close/>
                  <a:moveTo>
                    <a:pt x="149" y="257"/>
                  </a:moveTo>
                  <a:cubicBezTo>
                    <a:pt x="166" y="234"/>
                    <a:pt x="182" y="211"/>
                    <a:pt x="200" y="188"/>
                  </a:cubicBezTo>
                  <a:cubicBezTo>
                    <a:pt x="197" y="193"/>
                    <a:pt x="176" y="227"/>
                    <a:pt x="169" y="236"/>
                  </a:cubicBezTo>
                  <a:cubicBezTo>
                    <a:pt x="160" y="247"/>
                    <a:pt x="151" y="257"/>
                    <a:pt x="142" y="267"/>
                  </a:cubicBezTo>
                  <a:cubicBezTo>
                    <a:pt x="144" y="264"/>
                    <a:pt x="147" y="261"/>
                    <a:pt x="149" y="257"/>
                  </a:cubicBezTo>
                  <a:close/>
                  <a:moveTo>
                    <a:pt x="53" y="339"/>
                  </a:moveTo>
                  <a:cubicBezTo>
                    <a:pt x="65" y="321"/>
                    <a:pt x="77" y="303"/>
                    <a:pt x="89" y="286"/>
                  </a:cubicBezTo>
                  <a:cubicBezTo>
                    <a:pt x="98" y="273"/>
                    <a:pt x="107" y="262"/>
                    <a:pt x="117" y="251"/>
                  </a:cubicBezTo>
                  <a:cubicBezTo>
                    <a:pt x="95" y="279"/>
                    <a:pt x="74" y="309"/>
                    <a:pt x="53" y="339"/>
                  </a:cubicBezTo>
                  <a:close/>
                  <a:moveTo>
                    <a:pt x="46" y="405"/>
                  </a:moveTo>
                  <a:cubicBezTo>
                    <a:pt x="28" y="429"/>
                    <a:pt x="51" y="395"/>
                    <a:pt x="62" y="381"/>
                  </a:cubicBezTo>
                  <a:cubicBezTo>
                    <a:pt x="57" y="389"/>
                    <a:pt x="52" y="397"/>
                    <a:pt x="46" y="405"/>
                  </a:cubicBezTo>
                  <a:close/>
                  <a:moveTo>
                    <a:pt x="263" y="139"/>
                  </a:moveTo>
                  <a:cubicBezTo>
                    <a:pt x="264" y="141"/>
                    <a:pt x="264" y="142"/>
                    <a:pt x="264" y="144"/>
                  </a:cubicBezTo>
                  <a:cubicBezTo>
                    <a:pt x="260" y="146"/>
                    <a:pt x="257" y="149"/>
                    <a:pt x="253" y="152"/>
                  </a:cubicBezTo>
                  <a:cubicBezTo>
                    <a:pt x="256" y="148"/>
                    <a:pt x="260" y="143"/>
                    <a:pt x="263" y="139"/>
                  </a:cubicBezTo>
                  <a:close/>
                  <a:moveTo>
                    <a:pt x="218" y="38"/>
                  </a:moveTo>
                  <a:cubicBezTo>
                    <a:pt x="219" y="37"/>
                    <a:pt x="220" y="37"/>
                    <a:pt x="221" y="37"/>
                  </a:cubicBezTo>
                  <a:cubicBezTo>
                    <a:pt x="215" y="45"/>
                    <a:pt x="208" y="53"/>
                    <a:pt x="202" y="61"/>
                  </a:cubicBezTo>
                  <a:cubicBezTo>
                    <a:pt x="202" y="60"/>
                    <a:pt x="201" y="60"/>
                    <a:pt x="201" y="60"/>
                  </a:cubicBezTo>
                  <a:cubicBezTo>
                    <a:pt x="206" y="52"/>
                    <a:pt x="211" y="44"/>
                    <a:pt x="218" y="38"/>
                  </a:cubicBezTo>
                  <a:close/>
                  <a:moveTo>
                    <a:pt x="198" y="62"/>
                  </a:moveTo>
                  <a:cubicBezTo>
                    <a:pt x="197" y="63"/>
                    <a:pt x="196" y="64"/>
                    <a:pt x="196" y="65"/>
                  </a:cubicBezTo>
                  <a:cubicBezTo>
                    <a:pt x="195" y="66"/>
                    <a:pt x="196" y="67"/>
                    <a:pt x="197" y="66"/>
                  </a:cubicBezTo>
                  <a:cubicBezTo>
                    <a:pt x="198" y="65"/>
                    <a:pt x="198" y="64"/>
                    <a:pt x="199" y="63"/>
                  </a:cubicBezTo>
                  <a:cubicBezTo>
                    <a:pt x="199" y="63"/>
                    <a:pt x="199" y="63"/>
                    <a:pt x="200" y="64"/>
                  </a:cubicBezTo>
                  <a:cubicBezTo>
                    <a:pt x="192" y="74"/>
                    <a:pt x="183" y="84"/>
                    <a:pt x="175" y="95"/>
                  </a:cubicBezTo>
                  <a:cubicBezTo>
                    <a:pt x="182" y="85"/>
                    <a:pt x="188" y="75"/>
                    <a:pt x="194" y="65"/>
                  </a:cubicBezTo>
                  <a:cubicBezTo>
                    <a:pt x="195" y="64"/>
                    <a:pt x="193" y="62"/>
                    <a:pt x="192" y="63"/>
                  </a:cubicBezTo>
                  <a:cubicBezTo>
                    <a:pt x="189" y="65"/>
                    <a:pt x="187" y="66"/>
                    <a:pt x="185" y="68"/>
                  </a:cubicBezTo>
                  <a:cubicBezTo>
                    <a:pt x="186" y="66"/>
                    <a:pt x="187" y="63"/>
                    <a:pt x="189" y="61"/>
                  </a:cubicBezTo>
                  <a:cubicBezTo>
                    <a:pt x="189" y="59"/>
                    <a:pt x="188" y="57"/>
                    <a:pt x="186" y="58"/>
                  </a:cubicBezTo>
                  <a:cubicBezTo>
                    <a:pt x="179" y="63"/>
                    <a:pt x="173" y="68"/>
                    <a:pt x="167" y="74"/>
                  </a:cubicBezTo>
                  <a:cubicBezTo>
                    <a:pt x="172" y="67"/>
                    <a:pt x="177" y="59"/>
                    <a:pt x="181" y="50"/>
                  </a:cubicBezTo>
                  <a:cubicBezTo>
                    <a:pt x="186" y="55"/>
                    <a:pt x="192" y="58"/>
                    <a:pt x="198" y="62"/>
                  </a:cubicBezTo>
                  <a:close/>
                  <a:moveTo>
                    <a:pt x="178" y="48"/>
                  </a:moveTo>
                  <a:cubicBezTo>
                    <a:pt x="168" y="57"/>
                    <a:pt x="160" y="67"/>
                    <a:pt x="152" y="77"/>
                  </a:cubicBezTo>
                  <a:cubicBezTo>
                    <a:pt x="160" y="66"/>
                    <a:pt x="167" y="56"/>
                    <a:pt x="173" y="44"/>
                  </a:cubicBezTo>
                  <a:cubicBezTo>
                    <a:pt x="174" y="46"/>
                    <a:pt x="176" y="47"/>
                    <a:pt x="178" y="48"/>
                  </a:cubicBezTo>
                  <a:close/>
                  <a:moveTo>
                    <a:pt x="169" y="42"/>
                  </a:moveTo>
                  <a:cubicBezTo>
                    <a:pt x="157" y="54"/>
                    <a:pt x="144" y="67"/>
                    <a:pt x="133" y="81"/>
                  </a:cubicBezTo>
                  <a:cubicBezTo>
                    <a:pt x="141" y="70"/>
                    <a:pt x="156" y="54"/>
                    <a:pt x="165" y="39"/>
                  </a:cubicBezTo>
                  <a:cubicBezTo>
                    <a:pt x="167" y="40"/>
                    <a:pt x="168" y="41"/>
                    <a:pt x="169" y="42"/>
                  </a:cubicBezTo>
                  <a:close/>
                  <a:moveTo>
                    <a:pt x="162" y="37"/>
                  </a:moveTo>
                  <a:cubicBezTo>
                    <a:pt x="151" y="48"/>
                    <a:pt x="140" y="59"/>
                    <a:pt x="129" y="70"/>
                  </a:cubicBezTo>
                  <a:cubicBezTo>
                    <a:pt x="141" y="58"/>
                    <a:pt x="149" y="48"/>
                    <a:pt x="157" y="33"/>
                  </a:cubicBezTo>
                  <a:cubicBezTo>
                    <a:pt x="159" y="34"/>
                    <a:pt x="161" y="35"/>
                    <a:pt x="162" y="37"/>
                  </a:cubicBezTo>
                  <a:close/>
                  <a:moveTo>
                    <a:pt x="154" y="31"/>
                  </a:moveTo>
                  <a:cubicBezTo>
                    <a:pt x="134" y="52"/>
                    <a:pt x="114" y="75"/>
                    <a:pt x="96" y="97"/>
                  </a:cubicBezTo>
                  <a:cubicBezTo>
                    <a:pt x="103" y="87"/>
                    <a:pt x="109" y="77"/>
                    <a:pt x="116" y="66"/>
                  </a:cubicBezTo>
                  <a:cubicBezTo>
                    <a:pt x="128" y="54"/>
                    <a:pt x="141" y="42"/>
                    <a:pt x="152" y="30"/>
                  </a:cubicBezTo>
                  <a:cubicBezTo>
                    <a:pt x="153" y="30"/>
                    <a:pt x="153" y="30"/>
                    <a:pt x="154" y="31"/>
                  </a:cubicBezTo>
                  <a:close/>
                  <a:moveTo>
                    <a:pt x="122" y="55"/>
                  </a:moveTo>
                  <a:cubicBezTo>
                    <a:pt x="125" y="50"/>
                    <a:pt x="128" y="45"/>
                    <a:pt x="132" y="41"/>
                  </a:cubicBezTo>
                  <a:cubicBezTo>
                    <a:pt x="146" y="23"/>
                    <a:pt x="144" y="34"/>
                    <a:pt x="134" y="44"/>
                  </a:cubicBezTo>
                  <a:cubicBezTo>
                    <a:pt x="130" y="48"/>
                    <a:pt x="126" y="52"/>
                    <a:pt x="122" y="55"/>
                  </a:cubicBezTo>
                  <a:close/>
                  <a:moveTo>
                    <a:pt x="147" y="26"/>
                  </a:moveTo>
                  <a:cubicBezTo>
                    <a:pt x="130" y="32"/>
                    <a:pt x="118" y="50"/>
                    <a:pt x="108" y="69"/>
                  </a:cubicBezTo>
                  <a:cubicBezTo>
                    <a:pt x="104" y="72"/>
                    <a:pt x="101" y="76"/>
                    <a:pt x="97" y="80"/>
                  </a:cubicBezTo>
                  <a:cubicBezTo>
                    <a:pt x="75" y="102"/>
                    <a:pt x="98" y="77"/>
                    <a:pt x="103" y="70"/>
                  </a:cubicBezTo>
                  <a:cubicBezTo>
                    <a:pt x="115" y="53"/>
                    <a:pt x="128" y="38"/>
                    <a:pt x="142" y="23"/>
                  </a:cubicBezTo>
                  <a:cubicBezTo>
                    <a:pt x="144" y="24"/>
                    <a:pt x="146" y="25"/>
                    <a:pt x="147" y="26"/>
                  </a:cubicBezTo>
                  <a:close/>
                  <a:moveTo>
                    <a:pt x="139" y="21"/>
                  </a:moveTo>
                  <a:cubicBezTo>
                    <a:pt x="135" y="24"/>
                    <a:pt x="132" y="28"/>
                    <a:pt x="128" y="31"/>
                  </a:cubicBezTo>
                  <a:cubicBezTo>
                    <a:pt x="130" y="27"/>
                    <a:pt x="133" y="23"/>
                    <a:pt x="134" y="18"/>
                  </a:cubicBezTo>
                  <a:cubicBezTo>
                    <a:pt x="136" y="19"/>
                    <a:pt x="138" y="20"/>
                    <a:pt x="139" y="21"/>
                  </a:cubicBezTo>
                  <a:close/>
                  <a:moveTo>
                    <a:pt x="131" y="17"/>
                  </a:moveTo>
                  <a:cubicBezTo>
                    <a:pt x="118" y="30"/>
                    <a:pt x="106" y="45"/>
                    <a:pt x="96" y="60"/>
                  </a:cubicBezTo>
                  <a:cubicBezTo>
                    <a:pt x="94" y="62"/>
                    <a:pt x="92" y="64"/>
                    <a:pt x="90" y="66"/>
                  </a:cubicBezTo>
                  <a:cubicBezTo>
                    <a:pt x="73" y="80"/>
                    <a:pt x="78" y="70"/>
                    <a:pt x="87" y="57"/>
                  </a:cubicBezTo>
                  <a:cubicBezTo>
                    <a:pt x="102" y="44"/>
                    <a:pt x="117" y="32"/>
                    <a:pt x="127" y="15"/>
                  </a:cubicBezTo>
                  <a:cubicBezTo>
                    <a:pt x="129" y="16"/>
                    <a:pt x="130" y="16"/>
                    <a:pt x="131" y="17"/>
                  </a:cubicBezTo>
                  <a:close/>
                  <a:moveTo>
                    <a:pt x="89" y="53"/>
                  </a:moveTo>
                  <a:cubicBezTo>
                    <a:pt x="95" y="44"/>
                    <a:pt x="102" y="36"/>
                    <a:pt x="103" y="34"/>
                  </a:cubicBezTo>
                  <a:cubicBezTo>
                    <a:pt x="109" y="27"/>
                    <a:pt x="115" y="21"/>
                    <a:pt x="122" y="17"/>
                  </a:cubicBezTo>
                  <a:cubicBezTo>
                    <a:pt x="116" y="21"/>
                    <a:pt x="108" y="35"/>
                    <a:pt x="102" y="41"/>
                  </a:cubicBezTo>
                  <a:cubicBezTo>
                    <a:pt x="99" y="43"/>
                    <a:pt x="94" y="48"/>
                    <a:pt x="89" y="53"/>
                  </a:cubicBezTo>
                  <a:close/>
                  <a:moveTo>
                    <a:pt x="117" y="10"/>
                  </a:moveTo>
                  <a:cubicBezTo>
                    <a:pt x="118" y="11"/>
                    <a:pt x="120" y="12"/>
                    <a:pt x="123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19" y="15"/>
                    <a:pt x="115" y="18"/>
                    <a:pt x="111" y="21"/>
                  </a:cubicBezTo>
                  <a:cubicBezTo>
                    <a:pt x="114" y="18"/>
                    <a:pt x="115" y="14"/>
                    <a:pt x="117" y="10"/>
                  </a:cubicBezTo>
                  <a:close/>
                  <a:moveTo>
                    <a:pt x="99" y="8"/>
                  </a:moveTo>
                  <a:cubicBezTo>
                    <a:pt x="101" y="8"/>
                    <a:pt x="103" y="8"/>
                    <a:pt x="105" y="8"/>
                  </a:cubicBezTo>
                  <a:cubicBezTo>
                    <a:pt x="94" y="20"/>
                    <a:pt x="87" y="33"/>
                    <a:pt x="79" y="47"/>
                  </a:cubicBezTo>
                  <a:cubicBezTo>
                    <a:pt x="74" y="51"/>
                    <a:pt x="78" y="46"/>
                    <a:pt x="85" y="35"/>
                  </a:cubicBezTo>
                  <a:cubicBezTo>
                    <a:pt x="90" y="26"/>
                    <a:pt x="95" y="17"/>
                    <a:pt x="99" y="8"/>
                  </a:cubicBezTo>
                  <a:close/>
                  <a:moveTo>
                    <a:pt x="103" y="18"/>
                  </a:moveTo>
                  <a:cubicBezTo>
                    <a:pt x="98" y="25"/>
                    <a:pt x="93" y="32"/>
                    <a:pt x="88" y="39"/>
                  </a:cubicBezTo>
                  <a:cubicBezTo>
                    <a:pt x="87" y="39"/>
                    <a:pt x="87" y="40"/>
                    <a:pt x="86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9" y="35"/>
                    <a:pt x="92" y="30"/>
                    <a:pt x="95" y="25"/>
                  </a:cubicBezTo>
                  <a:cubicBezTo>
                    <a:pt x="99" y="21"/>
                    <a:pt x="102" y="19"/>
                    <a:pt x="103" y="18"/>
                  </a:cubicBezTo>
                  <a:close/>
                  <a:moveTo>
                    <a:pt x="91" y="10"/>
                  </a:moveTo>
                  <a:cubicBezTo>
                    <a:pt x="86" y="16"/>
                    <a:pt x="81" y="22"/>
                    <a:pt x="77" y="28"/>
                  </a:cubicBezTo>
                  <a:cubicBezTo>
                    <a:pt x="79" y="20"/>
                    <a:pt x="84" y="14"/>
                    <a:pt x="91" y="10"/>
                  </a:cubicBezTo>
                  <a:close/>
                  <a:moveTo>
                    <a:pt x="74" y="48"/>
                  </a:moveTo>
                  <a:cubicBezTo>
                    <a:pt x="74" y="44"/>
                    <a:pt x="74" y="40"/>
                    <a:pt x="75" y="36"/>
                  </a:cubicBezTo>
                  <a:cubicBezTo>
                    <a:pt x="83" y="25"/>
                    <a:pt x="100" y="0"/>
                    <a:pt x="88" y="24"/>
                  </a:cubicBezTo>
                  <a:cubicBezTo>
                    <a:pt x="84" y="32"/>
                    <a:pt x="79" y="40"/>
                    <a:pt x="74" y="48"/>
                  </a:cubicBezTo>
                  <a:close/>
                  <a:moveTo>
                    <a:pt x="75" y="64"/>
                  </a:moveTo>
                  <a:cubicBezTo>
                    <a:pt x="74" y="62"/>
                    <a:pt x="74" y="61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7" y="55"/>
                    <a:pt x="80" y="51"/>
                    <a:pt x="83" y="47"/>
                  </a:cubicBezTo>
                  <a:cubicBezTo>
                    <a:pt x="87" y="44"/>
                    <a:pt x="91" y="41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88" y="48"/>
                    <a:pt x="82" y="56"/>
                    <a:pt x="75" y="64"/>
                  </a:cubicBezTo>
                  <a:close/>
                  <a:moveTo>
                    <a:pt x="77" y="80"/>
                  </a:moveTo>
                  <a:cubicBezTo>
                    <a:pt x="81" y="77"/>
                    <a:pt x="85" y="73"/>
                    <a:pt x="90" y="70"/>
                  </a:cubicBezTo>
                  <a:cubicBezTo>
                    <a:pt x="86" y="76"/>
                    <a:pt x="83" y="82"/>
                    <a:pt x="80" y="88"/>
                  </a:cubicBezTo>
                  <a:cubicBezTo>
                    <a:pt x="79" y="85"/>
                    <a:pt x="78" y="82"/>
                    <a:pt x="77" y="80"/>
                  </a:cubicBezTo>
                  <a:close/>
                  <a:moveTo>
                    <a:pt x="82" y="96"/>
                  </a:moveTo>
                  <a:cubicBezTo>
                    <a:pt x="82" y="95"/>
                    <a:pt x="81" y="93"/>
                    <a:pt x="81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91" y="78"/>
                    <a:pt x="104" y="60"/>
                    <a:pt x="116" y="46"/>
                  </a:cubicBezTo>
                  <a:cubicBezTo>
                    <a:pt x="118" y="45"/>
                    <a:pt x="119" y="43"/>
                    <a:pt x="120" y="42"/>
                  </a:cubicBezTo>
                  <a:cubicBezTo>
                    <a:pt x="125" y="37"/>
                    <a:pt x="129" y="32"/>
                    <a:pt x="132" y="29"/>
                  </a:cubicBezTo>
                  <a:cubicBezTo>
                    <a:pt x="113" y="49"/>
                    <a:pt x="97" y="72"/>
                    <a:pt x="82" y="96"/>
                  </a:cubicBezTo>
                  <a:close/>
                  <a:moveTo>
                    <a:pt x="90" y="99"/>
                  </a:moveTo>
                  <a:cubicBezTo>
                    <a:pt x="89" y="99"/>
                    <a:pt x="89" y="100"/>
                    <a:pt x="89" y="100"/>
                  </a:cubicBezTo>
                  <a:cubicBezTo>
                    <a:pt x="88" y="100"/>
                    <a:pt x="86" y="100"/>
                    <a:pt x="84" y="100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90" y="93"/>
                    <a:pt x="96" y="86"/>
                    <a:pt x="102" y="80"/>
                  </a:cubicBezTo>
                  <a:cubicBezTo>
                    <a:pt x="98" y="87"/>
                    <a:pt x="94" y="94"/>
                    <a:pt x="90" y="99"/>
                  </a:cubicBezTo>
                  <a:close/>
                  <a:moveTo>
                    <a:pt x="122" y="74"/>
                  </a:moveTo>
                  <a:cubicBezTo>
                    <a:pt x="121" y="72"/>
                    <a:pt x="119" y="73"/>
                    <a:pt x="118" y="74"/>
                  </a:cubicBezTo>
                  <a:cubicBezTo>
                    <a:pt x="113" y="88"/>
                    <a:pt x="106" y="97"/>
                    <a:pt x="93" y="100"/>
                  </a:cubicBezTo>
                  <a:cubicBezTo>
                    <a:pt x="108" y="84"/>
                    <a:pt x="123" y="68"/>
                    <a:pt x="138" y="52"/>
                  </a:cubicBezTo>
                  <a:cubicBezTo>
                    <a:pt x="165" y="24"/>
                    <a:pt x="132" y="63"/>
                    <a:pt x="122" y="76"/>
                  </a:cubicBezTo>
                  <a:cubicBezTo>
                    <a:pt x="122" y="76"/>
                    <a:pt x="122" y="75"/>
                    <a:pt x="122" y="74"/>
                  </a:cubicBezTo>
                  <a:close/>
                  <a:moveTo>
                    <a:pt x="124" y="80"/>
                  </a:moveTo>
                  <a:cubicBezTo>
                    <a:pt x="135" y="69"/>
                    <a:pt x="146" y="59"/>
                    <a:pt x="156" y="48"/>
                  </a:cubicBezTo>
                  <a:cubicBezTo>
                    <a:pt x="146" y="58"/>
                    <a:pt x="136" y="74"/>
                    <a:pt x="128" y="87"/>
                  </a:cubicBezTo>
                  <a:cubicBezTo>
                    <a:pt x="126" y="85"/>
                    <a:pt x="125" y="83"/>
                    <a:pt x="124" y="80"/>
                  </a:cubicBezTo>
                  <a:close/>
                  <a:moveTo>
                    <a:pt x="132" y="94"/>
                  </a:moveTo>
                  <a:cubicBezTo>
                    <a:pt x="133" y="93"/>
                    <a:pt x="133" y="92"/>
                    <a:pt x="132" y="92"/>
                  </a:cubicBezTo>
                  <a:cubicBezTo>
                    <a:pt x="132" y="91"/>
                    <a:pt x="131" y="90"/>
                    <a:pt x="130" y="90"/>
                  </a:cubicBezTo>
                  <a:cubicBezTo>
                    <a:pt x="140" y="78"/>
                    <a:pt x="161" y="60"/>
                    <a:pt x="165" y="51"/>
                  </a:cubicBezTo>
                  <a:cubicBezTo>
                    <a:pt x="155" y="71"/>
                    <a:pt x="139" y="88"/>
                    <a:pt x="124" y="106"/>
                  </a:cubicBezTo>
                  <a:cubicBezTo>
                    <a:pt x="126" y="102"/>
                    <a:pt x="128" y="98"/>
                    <a:pt x="132" y="94"/>
                  </a:cubicBezTo>
                  <a:close/>
                  <a:moveTo>
                    <a:pt x="123" y="112"/>
                  </a:moveTo>
                  <a:cubicBezTo>
                    <a:pt x="124" y="112"/>
                    <a:pt x="124" y="112"/>
                    <a:pt x="124" y="112"/>
                  </a:cubicBezTo>
                  <a:cubicBezTo>
                    <a:pt x="139" y="100"/>
                    <a:pt x="168" y="73"/>
                    <a:pt x="175" y="56"/>
                  </a:cubicBezTo>
                  <a:cubicBezTo>
                    <a:pt x="171" y="66"/>
                    <a:pt x="165" y="75"/>
                    <a:pt x="158" y="83"/>
                  </a:cubicBezTo>
                  <a:cubicBezTo>
                    <a:pt x="153" y="89"/>
                    <a:pt x="147" y="95"/>
                    <a:pt x="142" y="101"/>
                  </a:cubicBezTo>
                  <a:cubicBezTo>
                    <a:pt x="136" y="108"/>
                    <a:pt x="131" y="115"/>
                    <a:pt x="126" y="121"/>
                  </a:cubicBezTo>
                  <a:cubicBezTo>
                    <a:pt x="124" y="119"/>
                    <a:pt x="123" y="116"/>
                    <a:pt x="123" y="112"/>
                  </a:cubicBezTo>
                  <a:close/>
                  <a:moveTo>
                    <a:pt x="132" y="128"/>
                  </a:moveTo>
                  <a:cubicBezTo>
                    <a:pt x="130" y="127"/>
                    <a:pt x="129" y="126"/>
                    <a:pt x="128" y="125"/>
                  </a:cubicBezTo>
                  <a:cubicBezTo>
                    <a:pt x="142" y="108"/>
                    <a:pt x="156" y="90"/>
                    <a:pt x="171" y="74"/>
                  </a:cubicBezTo>
                  <a:cubicBezTo>
                    <a:pt x="186" y="59"/>
                    <a:pt x="183" y="66"/>
                    <a:pt x="178" y="73"/>
                  </a:cubicBezTo>
                  <a:cubicBezTo>
                    <a:pt x="159" y="88"/>
                    <a:pt x="141" y="106"/>
                    <a:pt x="132" y="128"/>
                  </a:cubicBezTo>
                  <a:close/>
                  <a:moveTo>
                    <a:pt x="172" y="83"/>
                  </a:moveTo>
                  <a:cubicBezTo>
                    <a:pt x="165" y="94"/>
                    <a:pt x="158" y="104"/>
                    <a:pt x="150" y="115"/>
                  </a:cubicBezTo>
                  <a:cubicBezTo>
                    <a:pt x="134" y="133"/>
                    <a:pt x="149" y="106"/>
                    <a:pt x="154" y="100"/>
                  </a:cubicBezTo>
                  <a:cubicBezTo>
                    <a:pt x="159" y="94"/>
                    <a:pt x="165" y="88"/>
                    <a:pt x="172" y="83"/>
                  </a:cubicBezTo>
                  <a:close/>
                  <a:moveTo>
                    <a:pt x="142" y="134"/>
                  </a:moveTo>
                  <a:cubicBezTo>
                    <a:pt x="140" y="134"/>
                    <a:pt x="138" y="133"/>
                    <a:pt x="136" y="132"/>
                  </a:cubicBezTo>
                  <a:cubicBezTo>
                    <a:pt x="155" y="117"/>
                    <a:pt x="168" y="97"/>
                    <a:pt x="180" y="76"/>
                  </a:cubicBezTo>
                  <a:cubicBezTo>
                    <a:pt x="194" y="65"/>
                    <a:pt x="172" y="93"/>
                    <a:pt x="171" y="94"/>
                  </a:cubicBezTo>
                  <a:cubicBezTo>
                    <a:pt x="162" y="108"/>
                    <a:pt x="153" y="121"/>
                    <a:pt x="143" y="134"/>
                  </a:cubicBezTo>
                  <a:cubicBezTo>
                    <a:pt x="142" y="134"/>
                    <a:pt x="143" y="134"/>
                    <a:pt x="142" y="134"/>
                  </a:cubicBezTo>
                  <a:close/>
                  <a:moveTo>
                    <a:pt x="197" y="82"/>
                  </a:moveTo>
                  <a:cubicBezTo>
                    <a:pt x="182" y="100"/>
                    <a:pt x="166" y="117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0" y="136"/>
                    <a:pt x="148" y="136"/>
                    <a:pt x="146" y="135"/>
                  </a:cubicBezTo>
                  <a:cubicBezTo>
                    <a:pt x="164" y="112"/>
                    <a:pt x="185" y="91"/>
                    <a:pt x="203" y="67"/>
                  </a:cubicBezTo>
                  <a:cubicBezTo>
                    <a:pt x="209" y="59"/>
                    <a:pt x="214" y="51"/>
                    <a:pt x="219" y="43"/>
                  </a:cubicBezTo>
                  <a:cubicBezTo>
                    <a:pt x="217" y="49"/>
                    <a:pt x="214" y="54"/>
                    <a:pt x="210" y="60"/>
                  </a:cubicBezTo>
                  <a:cubicBezTo>
                    <a:pt x="206" y="68"/>
                    <a:pt x="202" y="75"/>
                    <a:pt x="197" y="82"/>
                  </a:cubicBezTo>
                  <a:close/>
                  <a:moveTo>
                    <a:pt x="189" y="113"/>
                  </a:moveTo>
                  <a:cubicBezTo>
                    <a:pt x="203" y="94"/>
                    <a:pt x="216" y="74"/>
                    <a:pt x="227" y="53"/>
                  </a:cubicBezTo>
                  <a:cubicBezTo>
                    <a:pt x="228" y="51"/>
                    <a:pt x="226" y="49"/>
                    <a:pt x="224" y="51"/>
                  </a:cubicBezTo>
                  <a:cubicBezTo>
                    <a:pt x="220" y="56"/>
                    <a:pt x="216" y="61"/>
                    <a:pt x="211" y="66"/>
                  </a:cubicBezTo>
                  <a:cubicBezTo>
                    <a:pt x="216" y="57"/>
                    <a:pt x="220" y="49"/>
                    <a:pt x="225" y="40"/>
                  </a:cubicBezTo>
                  <a:cubicBezTo>
                    <a:pt x="228" y="44"/>
                    <a:pt x="230" y="51"/>
                    <a:pt x="232" y="58"/>
                  </a:cubicBezTo>
                  <a:cubicBezTo>
                    <a:pt x="216" y="75"/>
                    <a:pt x="203" y="94"/>
                    <a:pt x="189" y="113"/>
                  </a:cubicBezTo>
                  <a:close/>
                  <a:moveTo>
                    <a:pt x="194" y="144"/>
                  </a:moveTo>
                  <a:cubicBezTo>
                    <a:pt x="209" y="122"/>
                    <a:pt x="224" y="100"/>
                    <a:pt x="236" y="76"/>
                  </a:cubicBezTo>
                  <a:cubicBezTo>
                    <a:pt x="237" y="75"/>
                    <a:pt x="235" y="72"/>
                    <a:pt x="233" y="74"/>
                  </a:cubicBezTo>
                  <a:cubicBezTo>
                    <a:pt x="215" y="96"/>
                    <a:pt x="199" y="119"/>
                    <a:pt x="181" y="141"/>
                  </a:cubicBezTo>
                  <a:cubicBezTo>
                    <a:pt x="201" y="118"/>
                    <a:pt x="218" y="90"/>
                    <a:pt x="233" y="62"/>
                  </a:cubicBezTo>
                  <a:cubicBezTo>
                    <a:pt x="235" y="67"/>
                    <a:pt x="235" y="70"/>
                    <a:pt x="235" y="71"/>
                  </a:cubicBezTo>
                  <a:cubicBezTo>
                    <a:pt x="237" y="76"/>
                    <a:pt x="238" y="80"/>
                    <a:pt x="240" y="85"/>
                  </a:cubicBezTo>
                  <a:cubicBezTo>
                    <a:pt x="239" y="85"/>
                    <a:pt x="239" y="85"/>
                    <a:pt x="239" y="86"/>
                  </a:cubicBezTo>
                  <a:cubicBezTo>
                    <a:pt x="226" y="106"/>
                    <a:pt x="204" y="128"/>
                    <a:pt x="194" y="144"/>
                  </a:cubicBezTo>
                  <a:close/>
                  <a:moveTo>
                    <a:pt x="216" y="146"/>
                  </a:moveTo>
                  <a:cubicBezTo>
                    <a:pt x="227" y="135"/>
                    <a:pt x="237" y="115"/>
                    <a:pt x="244" y="101"/>
                  </a:cubicBezTo>
                  <a:cubicBezTo>
                    <a:pt x="245" y="99"/>
                    <a:pt x="243" y="97"/>
                    <a:pt x="241" y="98"/>
                  </a:cubicBezTo>
                  <a:cubicBezTo>
                    <a:pt x="228" y="112"/>
                    <a:pt x="217" y="126"/>
                    <a:pt x="206" y="140"/>
                  </a:cubicBezTo>
                  <a:cubicBezTo>
                    <a:pt x="216" y="126"/>
                    <a:pt x="231" y="107"/>
                    <a:pt x="241" y="89"/>
                  </a:cubicBezTo>
                  <a:cubicBezTo>
                    <a:pt x="243" y="94"/>
                    <a:pt x="245" y="99"/>
                    <a:pt x="247" y="105"/>
                  </a:cubicBezTo>
                  <a:cubicBezTo>
                    <a:pt x="248" y="105"/>
                    <a:pt x="248" y="106"/>
                    <a:pt x="248" y="107"/>
                  </a:cubicBezTo>
                  <a:cubicBezTo>
                    <a:pt x="238" y="121"/>
                    <a:pt x="228" y="134"/>
                    <a:pt x="216" y="146"/>
                  </a:cubicBezTo>
                  <a:close/>
                  <a:moveTo>
                    <a:pt x="220" y="150"/>
                  </a:moveTo>
                  <a:cubicBezTo>
                    <a:pt x="230" y="140"/>
                    <a:pt x="241" y="126"/>
                    <a:pt x="250" y="111"/>
                  </a:cubicBezTo>
                  <a:cubicBezTo>
                    <a:pt x="251" y="112"/>
                    <a:pt x="252" y="114"/>
                    <a:pt x="253" y="116"/>
                  </a:cubicBezTo>
                  <a:cubicBezTo>
                    <a:pt x="253" y="116"/>
                    <a:pt x="252" y="116"/>
                    <a:pt x="252" y="116"/>
                  </a:cubicBezTo>
                  <a:cubicBezTo>
                    <a:pt x="242" y="128"/>
                    <a:pt x="231" y="139"/>
                    <a:pt x="220" y="150"/>
                  </a:cubicBezTo>
                  <a:close/>
                  <a:moveTo>
                    <a:pt x="94" y="347"/>
                  </a:moveTo>
                  <a:cubicBezTo>
                    <a:pt x="102" y="336"/>
                    <a:pt x="110" y="325"/>
                    <a:pt x="118" y="314"/>
                  </a:cubicBezTo>
                  <a:cubicBezTo>
                    <a:pt x="121" y="310"/>
                    <a:pt x="125" y="305"/>
                    <a:pt x="129" y="301"/>
                  </a:cubicBezTo>
                  <a:cubicBezTo>
                    <a:pt x="117" y="316"/>
                    <a:pt x="106" y="332"/>
                    <a:pt x="94" y="347"/>
                  </a:cubicBezTo>
                  <a:close/>
                  <a:moveTo>
                    <a:pt x="234" y="171"/>
                  </a:moveTo>
                  <a:cubicBezTo>
                    <a:pt x="229" y="176"/>
                    <a:pt x="225" y="183"/>
                    <a:pt x="220" y="189"/>
                  </a:cubicBezTo>
                  <a:cubicBezTo>
                    <a:pt x="210" y="201"/>
                    <a:pt x="200" y="214"/>
                    <a:pt x="189" y="226"/>
                  </a:cubicBezTo>
                  <a:cubicBezTo>
                    <a:pt x="175" y="242"/>
                    <a:pt x="161" y="258"/>
                    <a:pt x="147" y="274"/>
                  </a:cubicBezTo>
                  <a:cubicBezTo>
                    <a:pt x="168" y="248"/>
                    <a:pt x="192" y="225"/>
                    <a:pt x="212" y="198"/>
                  </a:cubicBezTo>
                  <a:cubicBezTo>
                    <a:pt x="224" y="181"/>
                    <a:pt x="239" y="165"/>
                    <a:pt x="251" y="149"/>
                  </a:cubicBezTo>
                  <a:cubicBezTo>
                    <a:pt x="246" y="157"/>
                    <a:pt x="240" y="164"/>
                    <a:pt x="234" y="171"/>
                  </a:cubicBezTo>
                  <a:close/>
                  <a:moveTo>
                    <a:pt x="248" y="147"/>
                  </a:moveTo>
                  <a:cubicBezTo>
                    <a:pt x="247" y="148"/>
                    <a:pt x="246" y="149"/>
                    <a:pt x="245" y="150"/>
                  </a:cubicBezTo>
                  <a:cubicBezTo>
                    <a:pt x="250" y="143"/>
                    <a:pt x="255" y="136"/>
                    <a:pt x="257" y="127"/>
                  </a:cubicBezTo>
                  <a:cubicBezTo>
                    <a:pt x="258" y="125"/>
                    <a:pt x="255" y="124"/>
                    <a:pt x="254" y="125"/>
                  </a:cubicBezTo>
                  <a:cubicBezTo>
                    <a:pt x="249" y="133"/>
                    <a:pt x="231" y="150"/>
                    <a:pt x="228" y="155"/>
                  </a:cubicBezTo>
                  <a:cubicBezTo>
                    <a:pt x="235" y="142"/>
                    <a:pt x="246" y="131"/>
                    <a:pt x="254" y="119"/>
                  </a:cubicBezTo>
                  <a:cubicBezTo>
                    <a:pt x="256" y="123"/>
                    <a:pt x="258" y="127"/>
                    <a:pt x="260" y="131"/>
                  </a:cubicBezTo>
                  <a:cubicBezTo>
                    <a:pt x="260" y="131"/>
                    <a:pt x="260" y="131"/>
                    <a:pt x="260" y="131"/>
                  </a:cubicBezTo>
                  <a:cubicBezTo>
                    <a:pt x="256" y="136"/>
                    <a:pt x="252" y="142"/>
                    <a:pt x="248" y="147"/>
                  </a:cubicBezTo>
                  <a:close/>
                  <a:moveTo>
                    <a:pt x="265" y="150"/>
                  </a:moveTo>
                  <a:cubicBezTo>
                    <a:pt x="265" y="152"/>
                    <a:pt x="265" y="154"/>
                    <a:pt x="265" y="157"/>
                  </a:cubicBezTo>
                  <a:cubicBezTo>
                    <a:pt x="261" y="162"/>
                    <a:pt x="257" y="167"/>
                    <a:pt x="253" y="172"/>
                  </a:cubicBezTo>
                  <a:cubicBezTo>
                    <a:pt x="257" y="165"/>
                    <a:pt x="262" y="158"/>
                    <a:pt x="265" y="150"/>
                  </a:cubicBezTo>
                  <a:close/>
                  <a:moveTo>
                    <a:pt x="192" y="242"/>
                  </a:moveTo>
                  <a:cubicBezTo>
                    <a:pt x="205" y="226"/>
                    <a:pt x="220" y="212"/>
                    <a:pt x="234" y="197"/>
                  </a:cubicBezTo>
                  <a:cubicBezTo>
                    <a:pt x="206" y="232"/>
                    <a:pt x="178" y="268"/>
                    <a:pt x="149" y="303"/>
                  </a:cubicBezTo>
                  <a:cubicBezTo>
                    <a:pt x="131" y="326"/>
                    <a:pt x="112" y="349"/>
                    <a:pt x="93" y="372"/>
                  </a:cubicBezTo>
                  <a:cubicBezTo>
                    <a:pt x="89" y="376"/>
                    <a:pt x="85" y="381"/>
                    <a:pt x="81" y="386"/>
                  </a:cubicBezTo>
                  <a:cubicBezTo>
                    <a:pt x="117" y="337"/>
                    <a:pt x="151" y="287"/>
                    <a:pt x="192" y="242"/>
                  </a:cubicBezTo>
                  <a:close/>
                  <a:moveTo>
                    <a:pt x="48" y="431"/>
                  </a:moveTo>
                  <a:cubicBezTo>
                    <a:pt x="122" y="343"/>
                    <a:pt x="195" y="254"/>
                    <a:pt x="265" y="162"/>
                  </a:cubicBezTo>
                  <a:cubicBezTo>
                    <a:pt x="265" y="165"/>
                    <a:pt x="266" y="167"/>
                    <a:pt x="267" y="169"/>
                  </a:cubicBezTo>
                  <a:cubicBezTo>
                    <a:pt x="230" y="212"/>
                    <a:pt x="195" y="258"/>
                    <a:pt x="159" y="302"/>
                  </a:cubicBezTo>
                  <a:cubicBezTo>
                    <a:pt x="127" y="343"/>
                    <a:pt x="93" y="402"/>
                    <a:pt x="48" y="431"/>
                  </a:cubicBezTo>
                  <a:close/>
                  <a:moveTo>
                    <a:pt x="164" y="302"/>
                  </a:moveTo>
                  <a:cubicBezTo>
                    <a:pt x="148" y="322"/>
                    <a:pt x="133" y="342"/>
                    <a:pt x="117" y="361"/>
                  </a:cubicBezTo>
                  <a:cubicBezTo>
                    <a:pt x="121" y="356"/>
                    <a:pt x="125" y="350"/>
                    <a:pt x="129" y="346"/>
                  </a:cubicBezTo>
                  <a:cubicBezTo>
                    <a:pt x="169" y="296"/>
                    <a:pt x="208" y="245"/>
                    <a:pt x="248" y="196"/>
                  </a:cubicBezTo>
                  <a:cubicBezTo>
                    <a:pt x="280" y="158"/>
                    <a:pt x="226" y="226"/>
                    <a:pt x="218" y="236"/>
                  </a:cubicBezTo>
                  <a:cubicBezTo>
                    <a:pt x="200" y="258"/>
                    <a:pt x="182" y="280"/>
                    <a:pt x="164" y="302"/>
                  </a:cubicBezTo>
                  <a:close/>
                  <a:moveTo>
                    <a:pt x="246" y="207"/>
                  </a:moveTo>
                  <a:cubicBezTo>
                    <a:pt x="254" y="195"/>
                    <a:pt x="262" y="184"/>
                    <a:pt x="270" y="172"/>
                  </a:cubicBezTo>
                  <a:cubicBezTo>
                    <a:pt x="271" y="173"/>
                    <a:pt x="273" y="173"/>
                    <a:pt x="275" y="173"/>
                  </a:cubicBezTo>
                  <a:cubicBezTo>
                    <a:pt x="276" y="173"/>
                    <a:pt x="277" y="173"/>
                    <a:pt x="278" y="173"/>
                  </a:cubicBezTo>
                  <a:cubicBezTo>
                    <a:pt x="267" y="184"/>
                    <a:pt x="256" y="195"/>
                    <a:pt x="246" y="207"/>
                  </a:cubicBezTo>
                  <a:close/>
                  <a:moveTo>
                    <a:pt x="128" y="509"/>
                  </a:moveTo>
                  <a:cubicBezTo>
                    <a:pt x="123" y="515"/>
                    <a:pt x="80" y="556"/>
                    <a:pt x="109" y="527"/>
                  </a:cubicBezTo>
                  <a:cubicBezTo>
                    <a:pt x="117" y="519"/>
                    <a:pt x="124" y="512"/>
                    <a:pt x="131" y="505"/>
                  </a:cubicBezTo>
                  <a:cubicBezTo>
                    <a:pt x="130" y="507"/>
                    <a:pt x="129" y="508"/>
                    <a:pt x="128" y="509"/>
                  </a:cubicBezTo>
                  <a:close/>
                  <a:moveTo>
                    <a:pt x="301" y="375"/>
                  </a:moveTo>
                  <a:cubicBezTo>
                    <a:pt x="292" y="390"/>
                    <a:pt x="276" y="403"/>
                    <a:pt x="263" y="415"/>
                  </a:cubicBezTo>
                  <a:cubicBezTo>
                    <a:pt x="242" y="436"/>
                    <a:pt x="222" y="457"/>
                    <a:pt x="203" y="480"/>
                  </a:cubicBezTo>
                  <a:cubicBezTo>
                    <a:pt x="202" y="481"/>
                    <a:pt x="201" y="481"/>
                    <a:pt x="200" y="482"/>
                  </a:cubicBezTo>
                  <a:cubicBezTo>
                    <a:pt x="228" y="449"/>
                    <a:pt x="254" y="415"/>
                    <a:pt x="282" y="382"/>
                  </a:cubicBezTo>
                  <a:cubicBezTo>
                    <a:pt x="282" y="382"/>
                    <a:pt x="282" y="382"/>
                    <a:pt x="283" y="381"/>
                  </a:cubicBezTo>
                  <a:cubicBezTo>
                    <a:pt x="285" y="378"/>
                    <a:pt x="288" y="376"/>
                    <a:pt x="290" y="373"/>
                  </a:cubicBezTo>
                  <a:cubicBezTo>
                    <a:pt x="293" y="372"/>
                    <a:pt x="297" y="372"/>
                    <a:pt x="301" y="375"/>
                  </a:cubicBezTo>
                  <a:close/>
                  <a:moveTo>
                    <a:pt x="286" y="365"/>
                  </a:moveTo>
                  <a:cubicBezTo>
                    <a:pt x="298" y="350"/>
                    <a:pt x="325" y="323"/>
                    <a:pt x="291" y="364"/>
                  </a:cubicBezTo>
                  <a:cubicBezTo>
                    <a:pt x="278" y="380"/>
                    <a:pt x="263" y="393"/>
                    <a:pt x="250" y="407"/>
                  </a:cubicBezTo>
                  <a:cubicBezTo>
                    <a:pt x="262" y="394"/>
                    <a:pt x="274" y="379"/>
                    <a:pt x="286" y="365"/>
                  </a:cubicBezTo>
                  <a:close/>
                  <a:moveTo>
                    <a:pt x="347" y="268"/>
                  </a:moveTo>
                  <a:cubicBezTo>
                    <a:pt x="335" y="282"/>
                    <a:pt x="323" y="295"/>
                    <a:pt x="311" y="308"/>
                  </a:cubicBezTo>
                  <a:cubicBezTo>
                    <a:pt x="301" y="320"/>
                    <a:pt x="290" y="331"/>
                    <a:pt x="280" y="343"/>
                  </a:cubicBezTo>
                  <a:cubicBezTo>
                    <a:pt x="280" y="343"/>
                    <a:pt x="280" y="343"/>
                    <a:pt x="280" y="344"/>
                  </a:cubicBezTo>
                  <a:cubicBezTo>
                    <a:pt x="284" y="338"/>
                    <a:pt x="288" y="332"/>
                    <a:pt x="292" y="326"/>
                  </a:cubicBezTo>
                  <a:cubicBezTo>
                    <a:pt x="322" y="293"/>
                    <a:pt x="353" y="260"/>
                    <a:pt x="381" y="224"/>
                  </a:cubicBezTo>
                  <a:cubicBezTo>
                    <a:pt x="370" y="239"/>
                    <a:pt x="359" y="254"/>
                    <a:pt x="347" y="268"/>
                  </a:cubicBezTo>
                  <a:close/>
                  <a:moveTo>
                    <a:pt x="372" y="233"/>
                  </a:moveTo>
                  <a:cubicBezTo>
                    <a:pt x="350" y="259"/>
                    <a:pt x="327" y="285"/>
                    <a:pt x="304" y="310"/>
                  </a:cubicBezTo>
                  <a:cubicBezTo>
                    <a:pt x="309" y="303"/>
                    <a:pt x="314" y="295"/>
                    <a:pt x="320" y="288"/>
                  </a:cubicBezTo>
                  <a:cubicBezTo>
                    <a:pt x="335" y="273"/>
                    <a:pt x="349" y="257"/>
                    <a:pt x="363" y="241"/>
                  </a:cubicBezTo>
                  <a:cubicBezTo>
                    <a:pt x="374" y="228"/>
                    <a:pt x="385" y="215"/>
                    <a:pt x="394" y="201"/>
                  </a:cubicBezTo>
                  <a:cubicBezTo>
                    <a:pt x="399" y="194"/>
                    <a:pt x="404" y="187"/>
                    <a:pt x="409" y="180"/>
                  </a:cubicBezTo>
                  <a:cubicBezTo>
                    <a:pt x="398" y="199"/>
                    <a:pt x="385" y="216"/>
                    <a:pt x="372" y="233"/>
                  </a:cubicBezTo>
                  <a:close/>
                  <a:moveTo>
                    <a:pt x="387" y="202"/>
                  </a:moveTo>
                  <a:cubicBezTo>
                    <a:pt x="379" y="213"/>
                    <a:pt x="369" y="224"/>
                    <a:pt x="360" y="234"/>
                  </a:cubicBezTo>
                  <a:cubicBezTo>
                    <a:pt x="369" y="223"/>
                    <a:pt x="378" y="211"/>
                    <a:pt x="386" y="200"/>
                  </a:cubicBezTo>
                  <a:cubicBezTo>
                    <a:pt x="392" y="192"/>
                    <a:pt x="397" y="184"/>
                    <a:pt x="402" y="176"/>
                  </a:cubicBezTo>
                  <a:cubicBezTo>
                    <a:pt x="425" y="139"/>
                    <a:pt x="384" y="206"/>
                    <a:pt x="387" y="202"/>
                  </a:cubicBezTo>
                  <a:close/>
                  <a:moveTo>
                    <a:pt x="361" y="237"/>
                  </a:moveTo>
                  <a:cubicBezTo>
                    <a:pt x="353" y="247"/>
                    <a:pt x="345" y="257"/>
                    <a:pt x="337" y="266"/>
                  </a:cubicBezTo>
                  <a:cubicBezTo>
                    <a:pt x="336" y="267"/>
                    <a:pt x="334" y="269"/>
                    <a:pt x="333" y="270"/>
                  </a:cubicBezTo>
                  <a:cubicBezTo>
                    <a:pt x="342" y="259"/>
                    <a:pt x="350" y="249"/>
                    <a:pt x="360" y="238"/>
                  </a:cubicBezTo>
                  <a:cubicBezTo>
                    <a:pt x="360" y="238"/>
                    <a:pt x="361" y="237"/>
                    <a:pt x="361" y="237"/>
                  </a:cubicBezTo>
                  <a:close/>
                  <a:moveTo>
                    <a:pt x="384" y="230"/>
                  </a:moveTo>
                  <a:cubicBezTo>
                    <a:pt x="396" y="215"/>
                    <a:pt x="407" y="199"/>
                    <a:pt x="417" y="182"/>
                  </a:cubicBezTo>
                  <a:cubicBezTo>
                    <a:pt x="418" y="181"/>
                    <a:pt x="416" y="179"/>
                    <a:pt x="415" y="181"/>
                  </a:cubicBezTo>
                  <a:cubicBezTo>
                    <a:pt x="411" y="185"/>
                    <a:pt x="407" y="190"/>
                    <a:pt x="403" y="194"/>
                  </a:cubicBezTo>
                  <a:cubicBezTo>
                    <a:pt x="409" y="186"/>
                    <a:pt x="414" y="178"/>
                    <a:pt x="420" y="170"/>
                  </a:cubicBezTo>
                  <a:cubicBezTo>
                    <a:pt x="419" y="175"/>
                    <a:pt x="419" y="181"/>
                    <a:pt x="419" y="187"/>
                  </a:cubicBezTo>
                  <a:cubicBezTo>
                    <a:pt x="418" y="187"/>
                    <a:pt x="418" y="187"/>
                    <a:pt x="417" y="187"/>
                  </a:cubicBezTo>
                  <a:cubicBezTo>
                    <a:pt x="405" y="201"/>
                    <a:pt x="396" y="216"/>
                    <a:pt x="384" y="230"/>
                  </a:cubicBezTo>
                  <a:close/>
                  <a:moveTo>
                    <a:pt x="398" y="223"/>
                  </a:moveTo>
                  <a:cubicBezTo>
                    <a:pt x="396" y="224"/>
                    <a:pt x="395" y="226"/>
                    <a:pt x="393" y="228"/>
                  </a:cubicBezTo>
                  <a:cubicBezTo>
                    <a:pt x="402" y="216"/>
                    <a:pt x="411" y="204"/>
                    <a:pt x="418" y="191"/>
                  </a:cubicBezTo>
                  <a:cubicBezTo>
                    <a:pt x="418" y="195"/>
                    <a:pt x="417" y="200"/>
                    <a:pt x="417" y="204"/>
                  </a:cubicBezTo>
                  <a:cubicBezTo>
                    <a:pt x="411" y="210"/>
                    <a:pt x="404" y="216"/>
                    <a:pt x="398" y="223"/>
                  </a:cubicBezTo>
                  <a:close/>
                  <a:moveTo>
                    <a:pt x="398" y="239"/>
                  </a:moveTo>
                  <a:cubicBezTo>
                    <a:pt x="395" y="242"/>
                    <a:pt x="393" y="244"/>
                    <a:pt x="390" y="247"/>
                  </a:cubicBezTo>
                  <a:cubicBezTo>
                    <a:pt x="381" y="256"/>
                    <a:pt x="390" y="247"/>
                    <a:pt x="391" y="245"/>
                  </a:cubicBezTo>
                  <a:cubicBezTo>
                    <a:pt x="398" y="232"/>
                    <a:pt x="409" y="222"/>
                    <a:pt x="417" y="210"/>
                  </a:cubicBezTo>
                  <a:cubicBezTo>
                    <a:pt x="417" y="214"/>
                    <a:pt x="417" y="218"/>
                    <a:pt x="418" y="222"/>
                  </a:cubicBezTo>
                  <a:cubicBezTo>
                    <a:pt x="411" y="228"/>
                    <a:pt x="405" y="233"/>
                    <a:pt x="398" y="239"/>
                  </a:cubicBezTo>
                  <a:close/>
                  <a:moveTo>
                    <a:pt x="420" y="231"/>
                  </a:moveTo>
                  <a:cubicBezTo>
                    <a:pt x="420" y="231"/>
                    <a:pt x="421" y="231"/>
                    <a:pt x="421" y="231"/>
                  </a:cubicBezTo>
                  <a:cubicBezTo>
                    <a:pt x="421" y="231"/>
                    <a:pt x="421" y="231"/>
                    <a:pt x="420" y="231"/>
                  </a:cubicBezTo>
                  <a:cubicBezTo>
                    <a:pt x="415" y="236"/>
                    <a:pt x="410" y="241"/>
                    <a:pt x="404" y="246"/>
                  </a:cubicBezTo>
                  <a:cubicBezTo>
                    <a:pt x="404" y="247"/>
                    <a:pt x="404" y="247"/>
                    <a:pt x="404" y="247"/>
                  </a:cubicBezTo>
                  <a:cubicBezTo>
                    <a:pt x="409" y="241"/>
                    <a:pt x="414" y="234"/>
                    <a:pt x="419" y="227"/>
                  </a:cubicBezTo>
                  <a:cubicBezTo>
                    <a:pt x="419" y="228"/>
                    <a:pt x="420" y="229"/>
                    <a:pt x="420" y="231"/>
                  </a:cubicBezTo>
                  <a:close/>
                  <a:moveTo>
                    <a:pt x="420" y="166"/>
                  </a:moveTo>
                  <a:cubicBezTo>
                    <a:pt x="419" y="166"/>
                    <a:pt x="419" y="166"/>
                    <a:pt x="418" y="166"/>
                  </a:cubicBezTo>
                  <a:cubicBezTo>
                    <a:pt x="415" y="169"/>
                    <a:pt x="413" y="172"/>
                    <a:pt x="410" y="175"/>
                  </a:cubicBezTo>
                  <a:cubicBezTo>
                    <a:pt x="414" y="169"/>
                    <a:pt x="417" y="163"/>
                    <a:pt x="421" y="156"/>
                  </a:cubicBezTo>
                  <a:cubicBezTo>
                    <a:pt x="421" y="154"/>
                    <a:pt x="420" y="153"/>
                    <a:pt x="418" y="154"/>
                  </a:cubicBezTo>
                  <a:cubicBezTo>
                    <a:pt x="414" y="158"/>
                    <a:pt x="410" y="162"/>
                    <a:pt x="406" y="166"/>
                  </a:cubicBezTo>
                  <a:cubicBezTo>
                    <a:pt x="412" y="158"/>
                    <a:pt x="418" y="151"/>
                    <a:pt x="423" y="143"/>
                  </a:cubicBezTo>
                  <a:cubicBezTo>
                    <a:pt x="422" y="150"/>
                    <a:pt x="421" y="158"/>
                    <a:pt x="420" y="166"/>
                  </a:cubicBezTo>
                  <a:close/>
                  <a:moveTo>
                    <a:pt x="445" y="123"/>
                  </a:moveTo>
                  <a:cubicBezTo>
                    <a:pt x="458" y="110"/>
                    <a:pt x="471" y="97"/>
                    <a:pt x="484" y="84"/>
                  </a:cubicBezTo>
                  <a:cubicBezTo>
                    <a:pt x="475" y="93"/>
                    <a:pt x="463" y="111"/>
                    <a:pt x="453" y="125"/>
                  </a:cubicBezTo>
                  <a:cubicBezTo>
                    <a:pt x="450" y="124"/>
                    <a:pt x="447" y="123"/>
                    <a:pt x="445" y="123"/>
                  </a:cubicBezTo>
                  <a:close/>
                  <a:moveTo>
                    <a:pt x="461" y="130"/>
                  </a:moveTo>
                  <a:cubicBezTo>
                    <a:pt x="460" y="129"/>
                    <a:pt x="458" y="128"/>
                    <a:pt x="455" y="127"/>
                  </a:cubicBezTo>
                  <a:cubicBezTo>
                    <a:pt x="467" y="115"/>
                    <a:pt x="479" y="102"/>
                    <a:pt x="491" y="90"/>
                  </a:cubicBezTo>
                  <a:cubicBezTo>
                    <a:pt x="481" y="100"/>
                    <a:pt x="471" y="118"/>
                    <a:pt x="461" y="130"/>
                  </a:cubicBezTo>
                  <a:close/>
                  <a:moveTo>
                    <a:pt x="466" y="138"/>
                  </a:moveTo>
                  <a:cubicBezTo>
                    <a:pt x="466" y="138"/>
                    <a:pt x="466" y="137"/>
                    <a:pt x="466" y="137"/>
                  </a:cubicBezTo>
                  <a:cubicBezTo>
                    <a:pt x="465" y="136"/>
                    <a:pt x="465" y="134"/>
                    <a:pt x="463" y="133"/>
                  </a:cubicBezTo>
                  <a:cubicBezTo>
                    <a:pt x="476" y="120"/>
                    <a:pt x="488" y="107"/>
                    <a:pt x="501" y="95"/>
                  </a:cubicBezTo>
                  <a:cubicBezTo>
                    <a:pt x="488" y="107"/>
                    <a:pt x="477" y="124"/>
                    <a:pt x="466" y="138"/>
                  </a:cubicBezTo>
                  <a:close/>
                  <a:moveTo>
                    <a:pt x="466" y="142"/>
                  </a:moveTo>
                  <a:cubicBezTo>
                    <a:pt x="479" y="130"/>
                    <a:pt x="499" y="109"/>
                    <a:pt x="505" y="102"/>
                  </a:cubicBezTo>
                  <a:cubicBezTo>
                    <a:pt x="491" y="118"/>
                    <a:pt x="477" y="134"/>
                    <a:pt x="464" y="150"/>
                  </a:cubicBezTo>
                  <a:cubicBezTo>
                    <a:pt x="465" y="148"/>
                    <a:pt x="466" y="145"/>
                    <a:pt x="466" y="142"/>
                  </a:cubicBezTo>
                  <a:close/>
                  <a:moveTo>
                    <a:pt x="481" y="184"/>
                  </a:moveTo>
                  <a:cubicBezTo>
                    <a:pt x="481" y="185"/>
                    <a:pt x="481" y="185"/>
                    <a:pt x="481" y="185"/>
                  </a:cubicBezTo>
                  <a:cubicBezTo>
                    <a:pt x="475" y="182"/>
                    <a:pt x="468" y="180"/>
                    <a:pt x="464" y="178"/>
                  </a:cubicBezTo>
                  <a:cubicBezTo>
                    <a:pt x="461" y="177"/>
                    <a:pt x="460" y="175"/>
                    <a:pt x="458" y="174"/>
                  </a:cubicBezTo>
                  <a:cubicBezTo>
                    <a:pt x="467" y="167"/>
                    <a:pt x="475" y="160"/>
                    <a:pt x="483" y="153"/>
                  </a:cubicBezTo>
                  <a:cubicBezTo>
                    <a:pt x="477" y="160"/>
                    <a:pt x="470" y="168"/>
                    <a:pt x="465" y="175"/>
                  </a:cubicBezTo>
                  <a:cubicBezTo>
                    <a:pt x="463" y="177"/>
                    <a:pt x="466" y="178"/>
                    <a:pt x="467" y="177"/>
                  </a:cubicBezTo>
                  <a:cubicBezTo>
                    <a:pt x="485" y="160"/>
                    <a:pt x="503" y="143"/>
                    <a:pt x="520" y="125"/>
                  </a:cubicBezTo>
                  <a:cubicBezTo>
                    <a:pt x="504" y="143"/>
                    <a:pt x="488" y="161"/>
                    <a:pt x="471" y="178"/>
                  </a:cubicBezTo>
                  <a:cubicBezTo>
                    <a:pt x="470" y="180"/>
                    <a:pt x="472" y="182"/>
                    <a:pt x="474" y="180"/>
                  </a:cubicBezTo>
                  <a:cubicBezTo>
                    <a:pt x="492" y="165"/>
                    <a:pt x="510" y="149"/>
                    <a:pt x="527" y="131"/>
                  </a:cubicBezTo>
                  <a:cubicBezTo>
                    <a:pt x="511" y="148"/>
                    <a:pt x="495" y="165"/>
                    <a:pt x="481" y="184"/>
                  </a:cubicBezTo>
                  <a:close/>
                  <a:moveTo>
                    <a:pt x="483" y="186"/>
                  </a:moveTo>
                  <a:cubicBezTo>
                    <a:pt x="483" y="186"/>
                    <a:pt x="483" y="186"/>
                    <a:pt x="484" y="186"/>
                  </a:cubicBezTo>
                  <a:cubicBezTo>
                    <a:pt x="495" y="173"/>
                    <a:pt x="506" y="160"/>
                    <a:pt x="518" y="147"/>
                  </a:cubicBezTo>
                  <a:cubicBezTo>
                    <a:pt x="507" y="159"/>
                    <a:pt x="496" y="175"/>
                    <a:pt x="485" y="188"/>
                  </a:cubicBezTo>
                  <a:cubicBezTo>
                    <a:pt x="485" y="187"/>
                    <a:pt x="484" y="187"/>
                    <a:pt x="483" y="186"/>
                  </a:cubicBezTo>
                  <a:close/>
                  <a:moveTo>
                    <a:pt x="454" y="244"/>
                  </a:moveTo>
                  <a:cubicBezTo>
                    <a:pt x="458" y="242"/>
                    <a:pt x="461" y="239"/>
                    <a:pt x="464" y="237"/>
                  </a:cubicBezTo>
                  <a:cubicBezTo>
                    <a:pt x="462" y="241"/>
                    <a:pt x="459" y="244"/>
                    <a:pt x="457" y="248"/>
                  </a:cubicBezTo>
                  <a:cubicBezTo>
                    <a:pt x="456" y="247"/>
                    <a:pt x="455" y="245"/>
                    <a:pt x="454" y="244"/>
                  </a:cubicBezTo>
                  <a:close/>
                  <a:moveTo>
                    <a:pt x="460" y="251"/>
                  </a:moveTo>
                  <a:cubicBezTo>
                    <a:pt x="462" y="249"/>
                    <a:pt x="465" y="247"/>
                    <a:pt x="468" y="245"/>
                  </a:cubicBezTo>
                  <a:cubicBezTo>
                    <a:pt x="467" y="249"/>
                    <a:pt x="467" y="254"/>
                    <a:pt x="468" y="258"/>
                  </a:cubicBezTo>
                  <a:cubicBezTo>
                    <a:pt x="465" y="256"/>
                    <a:pt x="462" y="253"/>
                    <a:pt x="460" y="251"/>
                  </a:cubicBezTo>
                  <a:close/>
                  <a:moveTo>
                    <a:pt x="482" y="239"/>
                  </a:moveTo>
                  <a:cubicBezTo>
                    <a:pt x="481" y="238"/>
                    <a:pt x="481" y="238"/>
                    <a:pt x="480" y="238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88" y="228"/>
                    <a:pt x="500" y="217"/>
                    <a:pt x="511" y="206"/>
                  </a:cubicBezTo>
                  <a:cubicBezTo>
                    <a:pt x="502" y="216"/>
                    <a:pt x="492" y="227"/>
                    <a:pt x="482" y="238"/>
                  </a:cubicBezTo>
                  <a:cubicBezTo>
                    <a:pt x="482" y="238"/>
                    <a:pt x="482" y="238"/>
                    <a:pt x="482" y="239"/>
                  </a:cubicBezTo>
                  <a:close/>
                  <a:moveTo>
                    <a:pt x="486" y="240"/>
                  </a:moveTo>
                  <a:cubicBezTo>
                    <a:pt x="507" y="223"/>
                    <a:pt x="527" y="206"/>
                    <a:pt x="546" y="187"/>
                  </a:cubicBezTo>
                  <a:cubicBezTo>
                    <a:pt x="573" y="159"/>
                    <a:pt x="536" y="199"/>
                    <a:pt x="529" y="206"/>
                  </a:cubicBezTo>
                  <a:cubicBezTo>
                    <a:pt x="518" y="219"/>
                    <a:pt x="505" y="231"/>
                    <a:pt x="494" y="244"/>
                  </a:cubicBezTo>
                  <a:cubicBezTo>
                    <a:pt x="491" y="242"/>
                    <a:pt x="488" y="241"/>
                    <a:pt x="486" y="240"/>
                  </a:cubicBezTo>
                  <a:close/>
                  <a:moveTo>
                    <a:pt x="503" y="251"/>
                  </a:moveTo>
                  <a:cubicBezTo>
                    <a:pt x="501" y="250"/>
                    <a:pt x="499" y="248"/>
                    <a:pt x="497" y="246"/>
                  </a:cubicBezTo>
                  <a:cubicBezTo>
                    <a:pt x="519" y="228"/>
                    <a:pt x="539" y="208"/>
                    <a:pt x="558" y="186"/>
                  </a:cubicBezTo>
                  <a:cubicBezTo>
                    <a:pt x="546" y="199"/>
                    <a:pt x="523" y="231"/>
                    <a:pt x="503" y="251"/>
                  </a:cubicBezTo>
                  <a:close/>
                  <a:moveTo>
                    <a:pt x="517" y="262"/>
                  </a:moveTo>
                  <a:cubicBezTo>
                    <a:pt x="513" y="260"/>
                    <a:pt x="510" y="257"/>
                    <a:pt x="506" y="254"/>
                  </a:cubicBezTo>
                  <a:cubicBezTo>
                    <a:pt x="509" y="250"/>
                    <a:pt x="513" y="247"/>
                    <a:pt x="516" y="243"/>
                  </a:cubicBezTo>
                  <a:cubicBezTo>
                    <a:pt x="518" y="241"/>
                    <a:pt x="520" y="239"/>
                    <a:pt x="522" y="237"/>
                  </a:cubicBezTo>
                  <a:cubicBezTo>
                    <a:pt x="521" y="238"/>
                    <a:pt x="520" y="239"/>
                    <a:pt x="519" y="240"/>
                  </a:cubicBezTo>
                  <a:cubicBezTo>
                    <a:pt x="531" y="229"/>
                    <a:pt x="542" y="217"/>
                    <a:pt x="554" y="206"/>
                  </a:cubicBezTo>
                  <a:cubicBezTo>
                    <a:pt x="581" y="179"/>
                    <a:pt x="548" y="215"/>
                    <a:pt x="545" y="219"/>
                  </a:cubicBezTo>
                  <a:cubicBezTo>
                    <a:pt x="535" y="230"/>
                    <a:pt x="525" y="242"/>
                    <a:pt x="516" y="253"/>
                  </a:cubicBezTo>
                  <a:cubicBezTo>
                    <a:pt x="514" y="255"/>
                    <a:pt x="516" y="258"/>
                    <a:pt x="518" y="256"/>
                  </a:cubicBezTo>
                  <a:cubicBezTo>
                    <a:pt x="534" y="239"/>
                    <a:pt x="551" y="222"/>
                    <a:pt x="567" y="206"/>
                  </a:cubicBezTo>
                  <a:cubicBezTo>
                    <a:pt x="554" y="219"/>
                    <a:pt x="537" y="247"/>
                    <a:pt x="522" y="265"/>
                  </a:cubicBezTo>
                  <a:cubicBezTo>
                    <a:pt x="520" y="264"/>
                    <a:pt x="519" y="263"/>
                    <a:pt x="517" y="262"/>
                  </a:cubicBezTo>
                  <a:close/>
                  <a:moveTo>
                    <a:pt x="531" y="271"/>
                  </a:moveTo>
                  <a:cubicBezTo>
                    <a:pt x="529" y="270"/>
                    <a:pt x="527" y="268"/>
                    <a:pt x="526" y="267"/>
                  </a:cubicBezTo>
                  <a:cubicBezTo>
                    <a:pt x="535" y="259"/>
                    <a:pt x="543" y="251"/>
                    <a:pt x="550" y="242"/>
                  </a:cubicBezTo>
                  <a:cubicBezTo>
                    <a:pt x="543" y="251"/>
                    <a:pt x="537" y="260"/>
                    <a:pt x="531" y="271"/>
                  </a:cubicBezTo>
                  <a:close/>
                  <a:moveTo>
                    <a:pt x="543" y="276"/>
                  </a:moveTo>
                  <a:cubicBezTo>
                    <a:pt x="540" y="275"/>
                    <a:pt x="538" y="274"/>
                    <a:pt x="535" y="273"/>
                  </a:cubicBezTo>
                  <a:cubicBezTo>
                    <a:pt x="549" y="259"/>
                    <a:pt x="562" y="242"/>
                    <a:pt x="573" y="231"/>
                  </a:cubicBezTo>
                  <a:cubicBezTo>
                    <a:pt x="561" y="244"/>
                    <a:pt x="551" y="259"/>
                    <a:pt x="543" y="275"/>
                  </a:cubicBezTo>
                  <a:cubicBezTo>
                    <a:pt x="543" y="275"/>
                    <a:pt x="543" y="275"/>
                    <a:pt x="543" y="276"/>
                  </a:cubicBezTo>
                  <a:close/>
                  <a:moveTo>
                    <a:pt x="556" y="272"/>
                  </a:moveTo>
                  <a:cubicBezTo>
                    <a:pt x="556" y="273"/>
                    <a:pt x="555" y="274"/>
                    <a:pt x="555" y="275"/>
                  </a:cubicBezTo>
                  <a:cubicBezTo>
                    <a:pt x="555" y="276"/>
                    <a:pt x="555" y="277"/>
                    <a:pt x="556" y="277"/>
                  </a:cubicBezTo>
                  <a:cubicBezTo>
                    <a:pt x="553" y="278"/>
                    <a:pt x="549" y="277"/>
                    <a:pt x="546" y="277"/>
                  </a:cubicBezTo>
                  <a:cubicBezTo>
                    <a:pt x="558" y="269"/>
                    <a:pt x="553" y="273"/>
                    <a:pt x="564" y="263"/>
                  </a:cubicBezTo>
                  <a:cubicBezTo>
                    <a:pt x="567" y="259"/>
                    <a:pt x="569" y="257"/>
                    <a:pt x="570" y="256"/>
                  </a:cubicBezTo>
                  <a:cubicBezTo>
                    <a:pt x="568" y="259"/>
                    <a:pt x="562" y="266"/>
                    <a:pt x="559" y="273"/>
                  </a:cubicBezTo>
                  <a:cubicBezTo>
                    <a:pt x="560" y="271"/>
                    <a:pt x="557" y="270"/>
                    <a:pt x="556" y="272"/>
                  </a:cubicBezTo>
                  <a:close/>
                  <a:moveTo>
                    <a:pt x="558" y="277"/>
                  </a:moveTo>
                  <a:cubicBezTo>
                    <a:pt x="558" y="277"/>
                    <a:pt x="558" y="277"/>
                    <a:pt x="558" y="277"/>
                  </a:cubicBezTo>
                  <a:cubicBezTo>
                    <a:pt x="564" y="268"/>
                    <a:pt x="569" y="260"/>
                    <a:pt x="574" y="252"/>
                  </a:cubicBezTo>
                  <a:cubicBezTo>
                    <a:pt x="571" y="267"/>
                    <a:pt x="565" y="275"/>
                    <a:pt x="558" y="277"/>
                  </a:cubicBezTo>
                  <a:close/>
                  <a:moveTo>
                    <a:pt x="576" y="243"/>
                  </a:moveTo>
                  <a:cubicBezTo>
                    <a:pt x="571" y="248"/>
                    <a:pt x="554" y="261"/>
                    <a:pt x="552" y="265"/>
                  </a:cubicBezTo>
                  <a:cubicBezTo>
                    <a:pt x="558" y="252"/>
                    <a:pt x="568" y="241"/>
                    <a:pt x="578" y="229"/>
                  </a:cubicBezTo>
                  <a:cubicBezTo>
                    <a:pt x="578" y="234"/>
                    <a:pt x="577" y="238"/>
                    <a:pt x="576" y="243"/>
                  </a:cubicBezTo>
                  <a:close/>
                  <a:moveTo>
                    <a:pt x="579" y="223"/>
                  </a:moveTo>
                  <a:cubicBezTo>
                    <a:pt x="567" y="235"/>
                    <a:pt x="545" y="251"/>
                    <a:pt x="538" y="265"/>
                  </a:cubicBezTo>
                  <a:cubicBezTo>
                    <a:pt x="548" y="245"/>
                    <a:pt x="565" y="228"/>
                    <a:pt x="580" y="211"/>
                  </a:cubicBezTo>
                  <a:cubicBezTo>
                    <a:pt x="580" y="215"/>
                    <a:pt x="580" y="219"/>
                    <a:pt x="579" y="223"/>
                  </a:cubicBezTo>
                  <a:close/>
                  <a:moveTo>
                    <a:pt x="579" y="205"/>
                  </a:moveTo>
                  <a:cubicBezTo>
                    <a:pt x="564" y="223"/>
                    <a:pt x="547" y="241"/>
                    <a:pt x="532" y="258"/>
                  </a:cubicBezTo>
                  <a:cubicBezTo>
                    <a:pt x="549" y="238"/>
                    <a:pt x="564" y="218"/>
                    <a:pt x="578" y="196"/>
                  </a:cubicBezTo>
                  <a:cubicBezTo>
                    <a:pt x="579" y="199"/>
                    <a:pt x="579" y="202"/>
                    <a:pt x="579" y="205"/>
                  </a:cubicBezTo>
                  <a:close/>
                  <a:moveTo>
                    <a:pt x="577" y="193"/>
                  </a:moveTo>
                  <a:cubicBezTo>
                    <a:pt x="577" y="193"/>
                    <a:pt x="576" y="193"/>
                    <a:pt x="575" y="194"/>
                  </a:cubicBezTo>
                  <a:cubicBezTo>
                    <a:pt x="559" y="209"/>
                    <a:pt x="538" y="232"/>
                    <a:pt x="528" y="244"/>
                  </a:cubicBezTo>
                  <a:cubicBezTo>
                    <a:pt x="544" y="225"/>
                    <a:pt x="559" y="206"/>
                    <a:pt x="574" y="186"/>
                  </a:cubicBezTo>
                  <a:cubicBezTo>
                    <a:pt x="576" y="189"/>
                    <a:pt x="576" y="191"/>
                    <a:pt x="577" y="193"/>
                  </a:cubicBezTo>
                  <a:close/>
                  <a:moveTo>
                    <a:pt x="568" y="175"/>
                  </a:moveTo>
                  <a:cubicBezTo>
                    <a:pt x="569" y="177"/>
                    <a:pt x="571" y="179"/>
                    <a:pt x="572" y="181"/>
                  </a:cubicBezTo>
                  <a:cubicBezTo>
                    <a:pt x="572" y="182"/>
                    <a:pt x="573" y="183"/>
                    <a:pt x="573" y="183"/>
                  </a:cubicBezTo>
                  <a:cubicBezTo>
                    <a:pt x="573" y="183"/>
                    <a:pt x="572" y="184"/>
                    <a:pt x="572" y="184"/>
                  </a:cubicBezTo>
                  <a:cubicBezTo>
                    <a:pt x="558" y="197"/>
                    <a:pt x="545" y="212"/>
                    <a:pt x="532" y="227"/>
                  </a:cubicBezTo>
                  <a:cubicBezTo>
                    <a:pt x="546" y="211"/>
                    <a:pt x="558" y="194"/>
                    <a:pt x="568" y="175"/>
                  </a:cubicBezTo>
                  <a:cubicBezTo>
                    <a:pt x="568" y="175"/>
                    <a:pt x="568" y="175"/>
                    <a:pt x="568" y="175"/>
                  </a:cubicBezTo>
                  <a:close/>
                  <a:moveTo>
                    <a:pt x="567" y="172"/>
                  </a:moveTo>
                  <a:cubicBezTo>
                    <a:pt x="566" y="172"/>
                    <a:pt x="566" y="172"/>
                    <a:pt x="565" y="173"/>
                  </a:cubicBezTo>
                  <a:cubicBezTo>
                    <a:pt x="546" y="195"/>
                    <a:pt x="523" y="216"/>
                    <a:pt x="503" y="238"/>
                  </a:cubicBezTo>
                  <a:cubicBezTo>
                    <a:pt x="524" y="214"/>
                    <a:pt x="547" y="194"/>
                    <a:pt x="563" y="167"/>
                  </a:cubicBezTo>
                  <a:cubicBezTo>
                    <a:pt x="564" y="168"/>
                    <a:pt x="565" y="170"/>
                    <a:pt x="567" y="172"/>
                  </a:cubicBezTo>
                  <a:close/>
                  <a:moveTo>
                    <a:pt x="561" y="164"/>
                  </a:moveTo>
                  <a:cubicBezTo>
                    <a:pt x="561" y="164"/>
                    <a:pt x="561" y="164"/>
                    <a:pt x="561" y="164"/>
                  </a:cubicBezTo>
                  <a:cubicBezTo>
                    <a:pt x="541" y="189"/>
                    <a:pt x="514" y="206"/>
                    <a:pt x="494" y="230"/>
                  </a:cubicBezTo>
                  <a:cubicBezTo>
                    <a:pt x="515" y="205"/>
                    <a:pt x="538" y="182"/>
                    <a:pt x="556" y="155"/>
                  </a:cubicBezTo>
                  <a:cubicBezTo>
                    <a:pt x="558" y="158"/>
                    <a:pt x="560" y="161"/>
                    <a:pt x="561" y="164"/>
                  </a:cubicBezTo>
                  <a:close/>
                  <a:moveTo>
                    <a:pt x="554" y="152"/>
                  </a:moveTo>
                  <a:cubicBezTo>
                    <a:pt x="554" y="152"/>
                    <a:pt x="554" y="152"/>
                    <a:pt x="554" y="152"/>
                  </a:cubicBezTo>
                  <a:cubicBezTo>
                    <a:pt x="540" y="171"/>
                    <a:pt x="525" y="188"/>
                    <a:pt x="508" y="205"/>
                  </a:cubicBezTo>
                  <a:cubicBezTo>
                    <a:pt x="500" y="214"/>
                    <a:pt x="445" y="265"/>
                    <a:pt x="475" y="228"/>
                  </a:cubicBezTo>
                  <a:cubicBezTo>
                    <a:pt x="488" y="216"/>
                    <a:pt x="499" y="204"/>
                    <a:pt x="509" y="191"/>
                  </a:cubicBezTo>
                  <a:cubicBezTo>
                    <a:pt x="524" y="177"/>
                    <a:pt x="539" y="163"/>
                    <a:pt x="551" y="147"/>
                  </a:cubicBezTo>
                  <a:cubicBezTo>
                    <a:pt x="552" y="148"/>
                    <a:pt x="553" y="150"/>
                    <a:pt x="554" y="152"/>
                  </a:cubicBezTo>
                  <a:close/>
                  <a:moveTo>
                    <a:pt x="549" y="143"/>
                  </a:moveTo>
                  <a:cubicBezTo>
                    <a:pt x="535" y="156"/>
                    <a:pt x="523" y="170"/>
                    <a:pt x="511" y="184"/>
                  </a:cubicBezTo>
                  <a:cubicBezTo>
                    <a:pt x="501" y="193"/>
                    <a:pt x="492" y="204"/>
                    <a:pt x="482" y="214"/>
                  </a:cubicBezTo>
                  <a:cubicBezTo>
                    <a:pt x="483" y="213"/>
                    <a:pt x="484" y="212"/>
                    <a:pt x="484" y="212"/>
                  </a:cubicBezTo>
                  <a:cubicBezTo>
                    <a:pt x="486" y="209"/>
                    <a:pt x="488" y="206"/>
                    <a:pt x="489" y="203"/>
                  </a:cubicBezTo>
                  <a:cubicBezTo>
                    <a:pt x="492" y="199"/>
                    <a:pt x="496" y="195"/>
                    <a:pt x="499" y="191"/>
                  </a:cubicBezTo>
                  <a:cubicBezTo>
                    <a:pt x="514" y="173"/>
                    <a:pt x="529" y="155"/>
                    <a:pt x="546" y="139"/>
                  </a:cubicBezTo>
                  <a:cubicBezTo>
                    <a:pt x="547" y="140"/>
                    <a:pt x="548" y="142"/>
                    <a:pt x="549" y="143"/>
                  </a:cubicBezTo>
                  <a:close/>
                  <a:moveTo>
                    <a:pt x="488" y="191"/>
                  </a:moveTo>
                  <a:cubicBezTo>
                    <a:pt x="496" y="186"/>
                    <a:pt x="503" y="179"/>
                    <a:pt x="510" y="172"/>
                  </a:cubicBezTo>
                  <a:cubicBezTo>
                    <a:pt x="503" y="180"/>
                    <a:pt x="497" y="188"/>
                    <a:pt x="490" y="196"/>
                  </a:cubicBezTo>
                  <a:cubicBezTo>
                    <a:pt x="490" y="194"/>
                    <a:pt x="489" y="193"/>
                    <a:pt x="488" y="191"/>
                  </a:cubicBezTo>
                  <a:close/>
                  <a:moveTo>
                    <a:pt x="545" y="136"/>
                  </a:moveTo>
                  <a:cubicBezTo>
                    <a:pt x="545" y="136"/>
                    <a:pt x="545" y="136"/>
                    <a:pt x="544" y="136"/>
                  </a:cubicBezTo>
                  <a:cubicBezTo>
                    <a:pt x="528" y="150"/>
                    <a:pt x="505" y="168"/>
                    <a:pt x="492" y="185"/>
                  </a:cubicBezTo>
                  <a:cubicBezTo>
                    <a:pt x="508" y="165"/>
                    <a:pt x="525" y="148"/>
                    <a:pt x="539" y="128"/>
                  </a:cubicBezTo>
                  <a:cubicBezTo>
                    <a:pt x="541" y="131"/>
                    <a:pt x="543" y="134"/>
                    <a:pt x="545" y="136"/>
                  </a:cubicBezTo>
                  <a:close/>
                  <a:moveTo>
                    <a:pt x="537" y="124"/>
                  </a:moveTo>
                  <a:cubicBezTo>
                    <a:pt x="532" y="128"/>
                    <a:pt x="528" y="132"/>
                    <a:pt x="524" y="136"/>
                  </a:cubicBezTo>
                  <a:cubicBezTo>
                    <a:pt x="528" y="131"/>
                    <a:pt x="531" y="126"/>
                    <a:pt x="535" y="122"/>
                  </a:cubicBezTo>
                  <a:cubicBezTo>
                    <a:pt x="536" y="123"/>
                    <a:pt x="536" y="123"/>
                    <a:pt x="537" y="124"/>
                  </a:cubicBezTo>
                  <a:close/>
                  <a:moveTo>
                    <a:pt x="533" y="119"/>
                  </a:moveTo>
                  <a:cubicBezTo>
                    <a:pt x="518" y="137"/>
                    <a:pt x="498" y="155"/>
                    <a:pt x="483" y="170"/>
                  </a:cubicBezTo>
                  <a:cubicBezTo>
                    <a:pt x="500" y="153"/>
                    <a:pt x="515" y="134"/>
                    <a:pt x="530" y="114"/>
                  </a:cubicBezTo>
                  <a:cubicBezTo>
                    <a:pt x="531" y="116"/>
                    <a:pt x="532" y="117"/>
                    <a:pt x="533" y="119"/>
                  </a:cubicBezTo>
                  <a:close/>
                  <a:moveTo>
                    <a:pt x="523" y="106"/>
                  </a:moveTo>
                  <a:cubicBezTo>
                    <a:pt x="525" y="108"/>
                    <a:pt x="527" y="110"/>
                    <a:pt x="528" y="112"/>
                  </a:cubicBezTo>
                  <a:cubicBezTo>
                    <a:pt x="528" y="112"/>
                    <a:pt x="528" y="112"/>
                    <a:pt x="528" y="112"/>
                  </a:cubicBezTo>
                  <a:cubicBezTo>
                    <a:pt x="518" y="123"/>
                    <a:pt x="508" y="134"/>
                    <a:pt x="497" y="144"/>
                  </a:cubicBezTo>
                  <a:cubicBezTo>
                    <a:pt x="494" y="147"/>
                    <a:pt x="462" y="183"/>
                    <a:pt x="484" y="156"/>
                  </a:cubicBezTo>
                  <a:cubicBezTo>
                    <a:pt x="497" y="139"/>
                    <a:pt x="511" y="123"/>
                    <a:pt x="523" y="106"/>
                  </a:cubicBezTo>
                  <a:close/>
                  <a:moveTo>
                    <a:pt x="521" y="103"/>
                  </a:moveTo>
                  <a:cubicBezTo>
                    <a:pt x="514" y="112"/>
                    <a:pt x="507" y="121"/>
                    <a:pt x="500" y="129"/>
                  </a:cubicBezTo>
                  <a:cubicBezTo>
                    <a:pt x="495" y="136"/>
                    <a:pt x="489" y="142"/>
                    <a:pt x="483" y="149"/>
                  </a:cubicBezTo>
                  <a:cubicBezTo>
                    <a:pt x="478" y="155"/>
                    <a:pt x="471" y="161"/>
                    <a:pt x="463" y="164"/>
                  </a:cubicBezTo>
                  <a:cubicBezTo>
                    <a:pt x="466" y="158"/>
                    <a:pt x="470" y="153"/>
                    <a:pt x="474" y="148"/>
                  </a:cubicBezTo>
                  <a:cubicBezTo>
                    <a:pt x="477" y="144"/>
                    <a:pt x="481" y="141"/>
                    <a:pt x="484" y="137"/>
                  </a:cubicBezTo>
                  <a:cubicBezTo>
                    <a:pt x="484" y="137"/>
                    <a:pt x="485" y="136"/>
                    <a:pt x="486" y="135"/>
                  </a:cubicBezTo>
                  <a:cubicBezTo>
                    <a:pt x="497" y="123"/>
                    <a:pt x="510" y="113"/>
                    <a:pt x="519" y="100"/>
                  </a:cubicBezTo>
                  <a:cubicBezTo>
                    <a:pt x="520" y="101"/>
                    <a:pt x="520" y="102"/>
                    <a:pt x="521" y="103"/>
                  </a:cubicBezTo>
                  <a:close/>
                  <a:moveTo>
                    <a:pt x="516" y="97"/>
                  </a:moveTo>
                  <a:cubicBezTo>
                    <a:pt x="498" y="116"/>
                    <a:pt x="481" y="137"/>
                    <a:pt x="463" y="156"/>
                  </a:cubicBezTo>
                  <a:cubicBezTo>
                    <a:pt x="481" y="137"/>
                    <a:pt x="498" y="116"/>
                    <a:pt x="515" y="96"/>
                  </a:cubicBezTo>
                  <a:cubicBezTo>
                    <a:pt x="515" y="96"/>
                    <a:pt x="516" y="97"/>
                    <a:pt x="516" y="97"/>
                  </a:cubicBezTo>
                  <a:close/>
                  <a:moveTo>
                    <a:pt x="513" y="94"/>
                  </a:moveTo>
                  <a:cubicBezTo>
                    <a:pt x="500" y="108"/>
                    <a:pt x="485" y="121"/>
                    <a:pt x="471" y="134"/>
                  </a:cubicBezTo>
                  <a:cubicBezTo>
                    <a:pt x="485" y="121"/>
                    <a:pt x="498" y="106"/>
                    <a:pt x="510" y="90"/>
                  </a:cubicBezTo>
                  <a:cubicBezTo>
                    <a:pt x="511" y="91"/>
                    <a:pt x="512" y="92"/>
                    <a:pt x="513" y="94"/>
                  </a:cubicBezTo>
                  <a:close/>
                  <a:moveTo>
                    <a:pt x="507" y="87"/>
                  </a:moveTo>
                  <a:cubicBezTo>
                    <a:pt x="493" y="99"/>
                    <a:pt x="480" y="113"/>
                    <a:pt x="470" y="125"/>
                  </a:cubicBezTo>
                  <a:cubicBezTo>
                    <a:pt x="481" y="111"/>
                    <a:pt x="491" y="97"/>
                    <a:pt x="501" y="82"/>
                  </a:cubicBezTo>
                  <a:cubicBezTo>
                    <a:pt x="503" y="84"/>
                    <a:pt x="505" y="85"/>
                    <a:pt x="507" y="87"/>
                  </a:cubicBezTo>
                  <a:close/>
                  <a:moveTo>
                    <a:pt x="499" y="80"/>
                  </a:moveTo>
                  <a:cubicBezTo>
                    <a:pt x="485" y="92"/>
                    <a:pt x="473" y="104"/>
                    <a:pt x="461" y="117"/>
                  </a:cubicBezTo>
                  <a:cubicBezTo>
                    <a:pt x="473" y="104"/>
                    <a:pt x="483" y="90"/>
                    <a:pt x="493" y="75"/>
                  </a:cubicBezTo>
                  <a:cubicBezTo>
                    <a:pt x="495" y="77"/>
                    <a:pt x="497" y="78"/>
                    <a:pt x="499" y="80"/>
                  </a:cubicBezTo>
                  <a:close/>
                  <a:moveTo>
                    <a:pt x="486" y="71"/>
                  </a:moveTo>
                  <a:cubicBezTo>
                    <a:pt x="487" y="71"/>
                    <a:pt x="489" y="72"/>
                    <a:pt x="490" y="73"/>
                  </a:cubicBezTo>
                  <a:cubicBezTo>
                    <a:pt x="477" y="87"/>
                    <a:pt x="463" y="100"/>
                    <a:pt x="450" y="114"/>
                  </a:cubicBezTo>
                  <a:cubicBezTo>
                    <a:pt x="463" y="101"/>
                    <a:pt x="473" y="85"/>
                    <a:pt x="484" y="71"/>
                  </a:cubicBezTo>
                  <a:cubicBezTo>
                    <a:pt x="485" y="69"/>
                    <a:pt x="483" y="68"/>
                    <a:pt x="481" y="69"/>
                  </a:cubicBezTo>
                  <a:cubicBezTo>
                    <a:pt x="463" y="87"/>
                    <a:pt x="446" y="106"/>
                    <a:pt x="429" y="125"/>
                  </a:cubicBezTo>
                  <a:cubicBezTo>
                    <a:pt x="446" y="104"/>
                    <a:pt x="463" y="82"/>
                    <a:pt x="479" y="61"/>
                  </a:cubicBezTo>
                  <a:cubicBezTo>
                    <a:pt x="480" y="62"/>
                    <a:pt x="480" y="63"/>
                    <a:pt x="481" y="64"/>
                  </a:cubicBezTo>
                  <a:cubicBezTo>
                    <a:pt x="479" y="59"/>
                    <a:pt x="484" y="70"/>
                    <a:pt x="486" y="71"/>
                  </a:cubicBezTo>
                  <a:close/>
                  <a:moveTo>
                    <a:pt x="476" y="55"/>
                  </a:moveTo>
                  <a:cubicBezTo>
                    <a:pt x="477" y="56"/>
                    <a:pt x="477" y="57"/>
                    <a:pt x="478" y="58"/>
                  </a:cubicBezTo>
                  <a:cubicBezTo>
                    <a:pt x="477" y="58"/>
                    <a:pt x="477" y="59"/>
                    <a:pt x="477" y="59"/>
                  </a:cubicBezTo>
                  <a:cubicBezTo>
                    <a:pt x="451" y="93"/>
                    <a:pt x="423" y="126"/>
                    <a:pt x="395" y="159"/>
                  </a:cubicBezTo>
                  <a:cubicBezTo>
                    <a:pt x="396" y="157"/>
                    <a:pt x="397" y="155"/>
                    <a:pt x="398" y="153"/>
                  </a:cubicBezTo>
                  <a:cubicBezTo>
                    <a:pt x="399" y="148"/>
                    <a:pt x="399" y="143"/>
                    <a:pt x="399" y="138"/>
                  </a:cubicBezTo>
                  <a:cubicBezTo>
                    <a:pt x="429" y="115"/>
                    <a:pt x="455" y="87"/>
                    <a:pt x="476" y="55"/>
                  </a:cubicBezTo>
                  <a:close/>
                  <a:moveTo>
                    <a:pt x="376" y="109"/>
                  </a:moveTo>
                  <a:cubicBezTo>
                    <a:pt x="383" y="102"/>
                    <a:pt x="389" y="96"/>
                    <a:pt x="396" y="89"/>
                  </a:cubicBezTo>
                  <a:cubicBezTo>
                    <a:pt x="391" y="96"/>
                    <a:pt x="385" y="104"/>
                    <a:pt x="380" y="111"/>
                  </a:cubicBezTo>
                  <a:cubicBezTo>
                    <a:pt x="379" y="113"/>
                    <a:pt x="382" y="114"/>
                    <a:pt x="383" y="113"/>
                  </a:cubicBezTo>
                  <a:cubicBezTo>
                    <a:pt x="396" y="100"/>
                    <a:pt x="409" y="86"/>
                    <a:pt x="422" y="72"/>
                  </a:cubicBezTo>
                  <a:cubicBezTo>
                    <a:pt x="409" y="86"/>
                    <a:pt x="397" y="101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2" y="115"/>
                    <a:pt x="377" y="114"/>
                    <a:pt x="375" y="112"/>
                  </a:cubicBezTo>
                  <a:cubicBezTo>
                    <a:pt x="371" y="110"/>
                    <a:pt x="370" y="107"/>
                    <a:pt x="368" y="103"/>
                  </a:cubicBezTo>
                  <a:cubicBezTo>
                    <a:pt x="378" y="95"/>
                    <a:pt x="386" y="87"/>
                    <a:pt x="395" y="78"/>
                  </a:cubicBezTo>
                  <a:cubicBezTo>
                    <a:pt x="388" y="88"/>
                    <a:pt x="381" y="97"/>
                    <a:pt x="374" y="107"/>
                  </a:cubicBezTo>
                  <a:cubicBezTo>
                    <a:pt x="373" y="108"/>
                    <a:pt x="375" y="110"/>
                    <a:pt x="376" y="109"/>
                  </a:cubicBezTo>
                  <a:close/>
                  <a:moveTo>
                    <a:pt x="396" y="124"/>
                  </a:moveTo>
                  <a:cubicBezTo>
                    <a:pt x="396" y="125"/>
                    <a:pt x="396" y="125"/>
                    <a:pt x="396" y="125"/>
                  </a:cubicBezTo>
                  <a:cubicBezTo>
                    <a:pt x="396" y="124"/>
                    <a:pt x="396" y="124"/>
                    <a:pt x="395" y="124"/>
                  </a:cubicBezTo>
                  <a:cubicBezTo>
                    <a:pt x="395" y="122"/>
                    <a:pt x="392" y="120"/>
                    <a:pt x="390" y="119"/>
                  </a:cubicBezTo>
                  <a:cubicBezTo>
                    <a:pt x="398" y="113"/>
                    <a:pt x="407" y="106"/>
                    <a:pt x="414" y="99"/>
                  </a:cubicBezTo>
                  <a:cubicBezTo>
                    <a:pt x="408" y="107"/>
                    <a:pt x="401" y="115"/>
                    <a:pt x="396" y="124"/>
                  </a:cubicBezTo>
                  <a:close/>
                  <a:moveTo>
                    <a:pt x="398" y="126"/>
                  </a:moveTo>
                  <a:cubicBezTo>
                    <a:pt x="414" y="111"/>
                    <a:pt x="431" y="93"/>
                    <a:pt x="445" y="76"/>
                  </a:cubicBezTo>
                  <a:cubicBezTo>
                    <a:pt x="429" y="95"/>
                    <a:pt x="413" y="114"/>
                    <a:pt x="398" y="134"/>
                  </a:cubicBezTo>
                  <a:cubicBezTo>
                    <a:pt x="398" y="131"/>
                    <a:pt x="397" y="129"/>
                    <a:pt x="396" y="126"/>
                  </a:cubicBezTo>
                  <a:cubicBezTo>
                    <a:pt x="397" y="127"/>
                    <a:pt x="398" y="127"/>
                    <a:pt x="398" y="126"/>
                  </a:cubicBezTo>
                  <a:close/>
                  <a:moveTo>
                    <a:pt x="474" y="53"/>
                  </a:moveTo>
                  <a:cubicBezTo>
                    <a:pt x="474" y="53"/>
                    <a:pt x="473" y="53"/>
                    <a:pt x="473" y="54"/>
                  </a:cubicBezTo>
                  <a:cubicBezTo>
                    <a:pt x="453" y="83"/>
                    <a:pt x="429" y="109"/>
                    <a:pt x="402" y="132"/>
                  </a:cubicBezTo>
                  <a:cubicBezTo>
                    <a:pt x="416" y="120"/>
                    <a:pt x="426" y="103"/>
                    <a:pt x="438" y="90"/>
                  </a:cubicBezTo>
                  <a:cubicBezTo>
                    <a:pt x="449" y="76"/>
                    <a:pt x="460" y="63"/>
                    <a:pt x="472" y="50"/>
                  </a:cubicBezTo>
                  <a:cubicBezTo>
                    <a:pt x="473" y="51"/>
                    <a:pt x="474" y="52"/>
                    <a:pt x="474" y="53"/>
                  </a:cubicBezTo>
                  <a:close/>
                  <a:moveTo>
                    <a:pt x="470" y="47"/>
                  </a:moveTo>
                  <a:cubicBezTo>
                    <a:pt x="457" y="59"/>
                    <a:pt x="445" y="72"/>
                    <a:pt x="433" y="85"/>
                  </a:cubicBezTo>
                  <a:cubicBezTo>
                    <a:pt x="424" y="96"/>
                    <a:pt x="410" y="107"/>
                    <a:pt x="403" y="119"/>
                  </a:cubicBezTo>
                  <a:cubicBezTo>
                    <a:pt x="420" y="91"/>
                    <a:pt x="446" y="69"/>
                    <a:pt x="464" y="42"/>
                  </a:cubicBezTo>
                  <a:cubicBezTo>
                    <a:pt x="466" y="44"/>
                    <a:pt x="468" y="45"/>
                    <a:pt x="470" y="47"/>
                  </a:cubicBezTo>
                  <a:close/>
                  <a:moveTo>
                    <a:pt x="456" y="37"/>
                  </a:moveTo>
                  <a:cubicBezTo>
                    <a:pt x="458" y="38"/>
                    <a:pt x="460" y="39"/>
                    <a:pt x="461" y="40"/>
                  </a:cubicBezTo>
                  <a:cubicBezTo>
                    <a:pt x="444" y="62"/>
                    <a:pt x="426" y="84"/>
                    <a:pt x="404" y="104"/>
                  </a:cubicBezTo>
                  <a:cubicBezTo>
                    <a:pt x="378" y="128"/>
                    <a:pt x="415" y="84"/>
                    <a:pt x="421" y="77"/>
                  </a:cubicBezTo>
                  <a:cubicBezTo>
                    <a:pt x="432" y="63"/>
                    <a:pt x="444" y="50"/>
                    <a:pt x="456" y="37"/>
                  </a:cubicBezTo>
                  <a:cubicBezTo>
                    <a:pt x="456" y="37"/>
                    <a:pt x="456" y="37"/>
                    <a:pt x="456" y="37"/>
                  </a:cubicBezTo>
                  <a:close/>
                  <a:moveTo>
                    <a:pt x="446" y="32"/>
                  </a:moveTo>
                  <a:cubicBezTo>
                    <a:pt x="449" y="33"/>
                    <a:pt x="451" y="34"/>
                    <a:pt x="453" y="35"/>
                  </a:cubicBezTo>
                  <a:cubicBezTo>
                    <a:pt x="436" y="51"/>
                    <a:pt x="421" y="69"/>
                    <a:pt x="405" y="86"/>
                  </a:cubicBezTo>
                  <a:cubicBezTo>
                    <a:pt x="400" y="91"/>
                    <a:pt x="391" y="101"/>
                    <a:pt x="388" y="105"/>
                  </a:cubicBezTo>
                  <a:cubicBezTo>
                    <a:pt x="396" y="92"/>
                    <a:pt x="406" y="81"/>
                    <a:pt x="416" y="69"/>
                  </a:cubicBezTo>
                  <a:cubicBezTo>
                    <a:pt x="419" y="65"/>
                    <a:pt x="422" y="61"/>
                    <a:pt x="425" y="57"/>
                  </a:cubicBezTo>
                  <a:cubicBezTo>
                    <a:pt x="432" y="49"/>
                    <a:pt x="439" y="41"/>
                    <a:pt x="446" y="33"/>
                  </a:cubicBezTo>
                  <a:cubicBezTo>
                    <a:pt x="446" y="33"/>
                    <a:pt x="446" y="33"/>
                    <a:pt x="446" y="32"/>
                  </a:cubicBezTo>
                  <a:close/>
                  <a:moveTo>
                    <a:pt x="444" y="31"/>
                  </a:moveTo>
                  <a:cubicBezTo>
                    <a:pt x="442" y="33"/>
                    <a:pt x="440" y="35"/>
                    <a:pt x="438" y="38"/>
                  </a:cubicBezTo>
                  <a:cubicBezTo>
                    <a:pt x="437" y="37"/>
                    <a:pt x="435" y="39"/>
                    <a:pt x="433" y="43"/>
                  </a:cubicBezTo>
                  <a:cubicBezTo>
                    <a:pt x="429" y="49"/>
                    <a:pt x="424" y="54"/>
                    <a:pt x="420" y="60"/>
                  </a:cubicBezTo>
                  <a:cubicBezTo>
                    <a:pt x="407" y="73"/>
                    <a:pt x="390" y="89"/>
                    <a:pt x="382" y="101"/>
                  </a:cubicBezTo>
                  <a:cubicBezTo>
                    <a:pt x="394" y="84"/>
                    <a:pt x="407" y="68"/>
                    <a:pt x="420" y="52"/>
                  </a:cubicBezTo>
                  <a:cubicBezTo>
                    <a:pt x="427" y="45"/>
                    <a:pt x="433" y="38"/>
                    <a:pt x="439" y="30"/>
                  </a:cubicBezTo>
                  <a:cubicBezTo>
                    <a:pt x="441" y="30"/>
                    <a:pt x="442" y="31"/>
                    <a:pt x="444" y="31"/>
                  </a:cubicBezTo>
                  <a:close/>
                  <a:moveTo>
                    <a:pt x="429" y="28"/>
                  </a:moveTo>
                  <a:cubicBezTo>
                    <a:pt x="431" y="28"/>
                    <a:pt x="433" y="29"/>
                    <a:pt x="434" y="29"/>
                  </a:cubicBezTo>
                  <a:cubicBezTo>
                    <a:pt x="435" y="29"/>
                    <a:pt x="435" y="29"/>
                    <a:pt x="436" y="29"/>
                  </a:cubicBezTo>
                  <a:cubicBezTo>
                    <a:pt x="434" y="31"/>
                    <a:pt x="433" y="33"/>
                    <a:pt x="432" y="34"/>
                  </a:cubicBezTo>
                  <a:cubicBezTo>
                    <a:pt x="430" y="33"/>
                    <a:pt x="429" y="35"/>
                    <a:pt x="427" y="40"/>
                  </a:cubicBezTo>
                  <a:cubicBezTo>
                    <a:pt x="423" y="44"/>
                    <a:pt x="420" y="48"/>
                    <a:pt x="416" y="52"/>
                  </a:cubicBezTo>
                  <a:cubicBezTo>
                    <a:pt x="416" y="53"/>
                    <a:pt x="415" y="53"/>
                    <a:pt x="415" y="54"/>
                  </a:cubicBezTo>
                  <a:cubicBezTo>
                    <a:pt x="407" y="62"/>
                    <a:pt x="399" y="71"/>
                    <a:pt x="391" y="79"/>
                  </a:cubicBezTo>
                  <a:cubicBezTo>
                    <a:pt x="388" y="81"/>
                    <a:pt x="386" y="84"/>
                    <a:pt x="383" y="86"/>
                  </a:cubicBezTo>
                  <a:cubicBezTo>
                    <a:pt x="385" y="83"/>
                    <a:pt x="387" y="80"/>
                    <a:pt x="389" y="77"/>
                  </a:cubicBezTo>
                  <a:cubicBezTo>
                    <a:pt x="402" y="60"/>
                    <a:pt x="418" y="47"/>
                    <a:pt x="429" y="28"/>
                  </a:cubicBezTo>
                  <a:close/>
                  <a:moveTo>
                    <a:pt x="396" y="63"/>
                  </a:moveTo>
                  <a:cubicBezTo>
                    <a:pt x="388" y="73"/>
                    <a:pt x="381" y="84"/>
                    <a:pt x="373" y="93"/>
                  </a:cubicBezTo>
                  <a:cubicBezTo>
                    <a:pt x="373" y="94"/>
                    <a:pt x="373" y="94"/>
                    <a:pt x="372" y="94"/>
                  </a:cubicBezTo>
                  <a:cubicBezTo>
                    <a:pt x="371" y="96"/>
                    <a:pt x="369" y="98"/>
                    <a:pt x="367" y="100"/>
                  </a:cubicBezTo>
                  <a:cubicBezTo>
                    <a:pt x="367" y="97"/>
                    <a:pt x="366" y="95"/>
                    <a:pt x="365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77" y="80"/>
                    <a:pt x="388" y="69"/>
                    <a:pt x="398" y="57"/>
                  </a:cubicBezTo>
                  <a:cubicBezTo>
                    <a:pt x="407" y="49"/>
                    <a:pt x="421" y="39"/>
                    <a:pt x="426" y="28"/>
                  </a:cubicBezTo>
                  <a:cubicBezTo>
                    <a:pt x="419" y="42"/>
                    <a:pt x="407" y="53"/>
                    <a:pt x="396" y="63"/>
                  </a:cubicBezTo>
                  <a:close/>
                  <a:moveTo>
                    <a:pt x="349" y="79"/>
                  </a:moveTo>
                  <a:cubicBezTo>
                    <a:pt x="345" y="79"/>
                    <a:pt x="342" y="80"/>
                    <a:pt x="339" y="82"/>
                  </a:cubicBezTo>
                  <a:cubicBezTo>
                    <a:pt x="345" y="74"/>
                    <a:pt x="352" y="67"/>
                    <a:pt x="358" y="60"/>
                  </a:cubicBezTo>
                  <a:cubicBezTo>
                    <a:pt x="355" y="65"/>
                    <a:pt x="353" y="70"/>
                    <a:pt x="353" y="75"/>
                  </a:cubicBezTo>
                  <a:cubicBezTo>
                    <a:pt x="352" y="76"/>
                    <a:pt x="350" y="77"/>
                    <a:pt x="349" y="78"/>
                  </a:cubicBezTo>
                  <a:cubicBezTo>
                    <a:pt x="348" y="78"/>
                    <a:pt x="348" y="79"/>
                    <a:pt x="349" y="79"/>
                  </a:cubicBezTo>
                  <a:close/>
                  <a:moveTo>
                    <a:pt x="353" y="78"/>
                  </a:moveTo>
                  <a:cubicBezTo>
                    <a:pt x="353" y="79"/>
                    <a:pt x="353" y="79"/>
                    <a:pt x="353" y="79"/>
                  </a:cubicBezTo>
                  <a:cubicBezTo>
                    <a:pt x="353" y="80"/>
                    <a:pt x="354" y="80"/>
                    <a:pt x="355" y="80"/>
                  </a:cubicBezTo>
                  <a:cubicBezTo>
                    <a:pt x="372" y="66"/>
                    <a:pt x="387" y="45"/>
                    <a:pt x="399" y="32"/>
                  </a:cubicBezTo>
                  <a:cubicBezTo>
                    <a:pt x="384" y="48"/>
                    <a:pt x="373" y="67"/>
                    <a:pt x="361" y="84"/>
                  </a:cubicBezTo>
                  <a:cubicBezTo>
                    <a:pt x="360" y="83"/>
                    <a:pt x="359" y="83"/>
                    <a:pt x="357" y="82"/>
                  </a:cubicBezTo>
                  <a:cubicBezTo>
                    <a:pt x="355" y="81"/>
                    <a:pt x="353" y="80"/>
                    <a:pt x="351" y="80"/>
                  </a:cubicBezTo>
                  <a:cubicBezTo>
                    <a:pt x="351" y="79"/>
                    <a:pt x="352" y="79"/>
                    <a:pt x="353" y="78"/>
                  </a:cubicBezTo>
                  <a:close/>
                  <a:moveTo>
                    <a:pt x="364" y="90"/>
                  </a:moveTo>
                  <a:cubicBezTo>
                    <a:pt x="364" y="89"/>
                    <a:pt x="363" y="88"/>
                    <a:pt x="362" y="87"/>
                  </a:cubicBezTo>
                  <a:cubicBezTo>
                    <a:pt x="369" y="79"/>
                    <a:pt x="375" y="72"/>
                    <a:pt x="382" y="65"/>
                  </a:cubicBezTo>
                  <a:cubicBezTo>
                    <a:pt x="376" y="73"/>
                    <a:pt x="369" y="81"/>
                    <a:pt x="364" y="90"/>
                  </a:cubicBezTo>
                  <a:close/>
                  <a:moveTo>
                    <a:pt x="423" y="27"/>
                  </a:moveTo>
                  <a:cubicBezTo>
                    <a:pt x="405" y="45"/>
                    <a:pt x="388" y="64"/>
                    <a:pt x="370" y="83"/>
                  </a:cubicBezTo>
                  <a:cubicBezTo>
                    <a:pt x="380" y="73"/>
                    <a:pt x="396" y="53"/>
                    <a:pt x="412" y="36"/>
                  </a:cubicBezTo>
                  <a:cubicBezTo>
                    <a:pt x="414" y="35"/>
                    <a:pt x="415" y="34"/>
                    <a:pt x="415" y="32"/>
                  </a:cubicBezTo>
                  <a:cubicBezTo>
                    <a:pt x="417" y="30"/>
                    <a:pt x="419" y="28"/>
                    <a:pt x="420" y="27"/>
                  </a:cubicBezTo>
                  <a:cubicBezTo>
                    <a:pt x="421" y="27"/>
                    <a:pt x="422" y="27"/>
                    <a:pt x="423" y="27"/>
                  </a:cubicBezTo>
                  <a:close/>
                  <a:moveTo>
                    <a:pt x="416" y="26"/>
                  </a:moveTo>
                  <a:cubicBezTo>
                    <a:pt x="403" y="39"/>
                    <a:pt x="390" y="52"/>
                    <a:pt x="378" y="65"/>
                  </a:cubicBezTo>
                  <a:cubicBezTo>
                    <a:pt x="387" y="52"/>
                    <a:pt x="395" y="39"/>
                    <a:pt x="406" y="28"/>
                  </a:cubicBezTo>
                  <a:cubicBezTo>
                    <a:pt x="407" y="26"/>
                    <a:pt x="405" y="25"/>
                    <a:pt x="404" y="26"/>
                  </a:cubicBezTo>
                  <a:cubicBezTo>
                    <a:pt x="396" y="33"/>
                    <a:pt x="389" y="41"/>
                    <a:pt x="382" y="49"/>
                  </a:cubicBezTo>
                  <a:cubicBezTo>
                    <a:pt x="380" y="51"/>
                    <a:pt x="373" y="58"/>
                    <a:pt x="366" y="63"/>
                  </a:cubicBezTo>
                  <a:cubicBezTo>
                    <a:pt x="368" y="61"/>
                    <a:pt x="369" y="60"/>
                    <a:pt x="370" y="58"/>
                  </a:cubicBezTo>
                  <a:cubicBezTo>
                    <a:pt x="379" y="47"/>
                    <a:pt x="389" y="36"/>
                    <a:pt x="397" y="25"/>
                  </a:cubicBezTo>
                  <a:cubicBezTo>
                    <a:pt x="403" y="25"/>
                    <a:pt x="410" y="26"/>
                    <a:pt x="416" y="26"/>
                  </a:cubicBezTo>
                  <a:close/>
                  <a:moveTo>
                    <a:pt x="389" y="29"/>
                  </a:moveTo>
                  <a:cubicBezTo>
                    <a:pt x="384" y="37"/>
                    <a:pt x="377" y="44"/>
                    <a:pt x="371" y="52"/>
                  </a:cubicBezTo>
                  <a:cubicBezTo>
                    <a:pt x="367" y="57"/>
                    <a:pt x="362" y="66"/>
                    <a:pt x="356" y="72"/>
                  </a:cubicBezTo>
                  <a:cubicBezTo>
                    <a:pt x="360" y="56"/>
                    <a:pt x="378" y="40"/>
                    <a:pt x="389" y="29"/>
                  </a:cubicBezTo>
                  <a:close/>
                  <a:moveTo>
                    <a:pt x="375" y="24"/>
                  </a:moveTo>
                  <a:cubicBezTo>
                    <a:pt x="377" y="24"/>
                    <a:pt x="379" y="24"/>
                    <a:pt x="380" y="24"/>
                  </a:cubicBezTo>
                  <a:cubicBezTo>
                    <a:pt x="370" y="35"/>
                    <a:pt x="360" y="46"/>
                    <a:pt x="349" y="57"/>
                  </a:cubicBezTo>
                  <a:cubicBezTo>
                    <a:pt x="342" y="65"/>
                    <a:pt x="335" y="72"/>
                    <a:pt x="327" y="80"/>
                  </a:cubicBezTo>
                  <a:cubicBezTo>
                    <a:pt x="343" y="61"/>
                    <a:pt x="361" y="44"/>
                    <a:pt x="375" y="24"/>
                  </a:cubicBezTo>
                  <a:cubicBezTo>
                    <a:pt x="375" y="24"/>
                    <a:pt x="375" y="24"/>
                    <a:pt x="375" y="24"/>
                  </a:cubicBezTo>
                  <a:close/>
                  <a:moveTo>
                    <a:pt x="305" y="96"/>
                  </a:moveTo>
                  <a:cubicBezTo>
                    <a:pt x="305" y="96"/>
                    <a:pt x="305" y="96"/>
                    <a:pt x="305" y="95"/>
                  </a:cubicBezTo>
                  <a:cubicBezTo>
                    <a:pt x="316" y="82"/>
                    <a:pt x="327" y="70"/>
                    <a:pt x="339" y="59"/>
                  </a:cubicBezTo>
                  <a:cubicBezTo>
                    <a:pt x="339" y="58"/>
                    <a:pt x="377" y="19"/>
                    <a:pt x="357" y="43"/>
                  </a:cubicBezTo>
                  <a:cubicBezTo>
                    <a:pt x="339" y="64"/>
                    <a:pt x="320" y="83"/>
                    <a:pt x="305" y="105"/>
                  </a:cubicBezTo>
                  <a:cubicBezTo>
                    <a:pt x="305" y="102"/>
                    <a:pt x="305" y="99"/>
                    <a:pt x="305" y="96"/>
                  </a:cubicBezTo>
                  <a:close/>
                  <a:moveTo>
                    <a:pt x="372" y="24"/>
                  </a:moveTo>
                  <a:cubicBezTo>
                    <a:pt x="355" y="39"/>
                    <a:pt x="337" y="57"/>
                    <a:pt x="323" y="74"/>
                  </a:cubicBezTo>
                  <a:cubicBezTo>
                    <a:pt x="337" y="57"/>
                    <a:pt x="352" y="41"/>
                    <a:pt x="365" y="24"/>
                  </a:cubicBezTo>
                  <a:cubicBezTo>
                    <a:pt x="367" y="24"/>
                    <a:pt x="369" y="24"/>
                    <a:pt x="372" y="24"/>
                  </a:cubicBezTo>
                  <a:close/>
                  <a:moveTo>
                    <a:pt x="361" y="24"/>
                  </a:moveTo>
                  <a:cubicBezTo>
                    <a:pt x="350" y="35"/>
                    <a:pt x="340" y="46"/>
                    <a:pt x="329" y="57"/>
                  </a:cubicBezTo>
                  <a:cubicBezTo>
                    <a:pt x="339" y="47"/>
                    <a:pt x="348" y="36"/>
                    <a:pt x="356" y="24"/>
                  </a:cubicBezTo>
                  <a:cubicBezTo>
                    <a:pt x="358" y="24"/>
                    <a:pt x="359" y="24"/>
                    <a:pt x="361" y="24"/>
                  </a:cubicBezTo>
                  <a:close/>
                  <a:moveTo>
                    <a:pt x="352" y="24"/>
                  </a:moveTo>
                  <a:cubicBezTo>
                    <a:pt x="344" y="31"/>
                    <a:pt x="337" y="39"/>
                    <a:pt x="329" y="46"/>
                  </a:cubicBezTo>
                  <a:cubicBezTo>
                    <a:pt x="335" y="40"/>
                    <a:pt x="341" y="33"/>
                    <a:pt x="346" y="25"/>
                  </a:cubicBezTo>
                  <a:cubicBezTo>
                    <a:pt x="347" y="25"/>
                    <a:pt x="347" y="24"/>
                    <a:pt x="346" y="24"/>
                  </a:cubicBezTo>
                  <a:cubicBezTo>
                    <a:pt x="348" y="24"/>
                    <a:pt x="350" y="24"/>
                    <a:pt x="352" y="24"/>
                  </a:cubicBezTo>
                  <a:close/>
                  <a:moveTo>
                    <a:pt x="337" y="24"/>
                  </a:moveTo>
                  <a:cubicBezTo>
                    <a:pt x="339" y="24"/>
                    <a:pt x="342" y="24"/>
                    <a:pt x="344" y="24"/>
                  </a:cubicBezTo>
                  <a:cubicBezTo>
                    <a:pt x="335" y="32"/>
                    <a:pt x="326" y="41"/>
                    <a:pt x="318" y="50"/>
                  </a:cubicBezTo>
                  <a:cubicBezTo>
                    <a:pt x="325" y="42"/>
                    <a:pt x="332" y="34"/>
                    <a:pt x="337" y="25"/>
                  </a:cubicBezTo>
                  <a:cubicBezTo>
                    <a:pt x="337" y="25"/>
                    <a:pt x="337" y="24"/>
                    <a:pt x="337" y="24"/>
                  </a:cubicBezTo>
                  <a:close/>
                  <a:moveTo>
                    <a:pt x="311" y="46"/>
                  </a:moveTo>
                  <a:cubicBezTo>
                    <a:pt x="316" y="39"/>
                    <a:pt x="322" y="32"/>
                    <a:pt x="328" y="24"/>
                  </a:cubicBezTo>
                  <a:cubicBezTo>
                    <a:pt x="330" y="24"/>
                    <a:pt x="332" y="24"/>
                    <a:pt x="334" y="24"/>
                  </a:cubicBezTo>
                  <a:cubicBezTo>
                    <a:pt x="321" y="35"/>
                    <a:pt x="311" y="47"/>
                    <a:pt x="300" y="59"/>
                  </a:cubicBezTo>
                  <a:cubicBezTo>
                    <a:pt x="303" y="55"/>
                    <a:pt x="307" y="50"/>
                    <a:pt x="311" y="46"/>
                  </a:cubicBezTo>
                  <a:close/>
                  <a:moveTo>
                    <a:pt x="289" y="75"/>
                  </a:moveTo>
                  <a:cubicBezTo>
                    <a:pt x="296" y="68"/>
                    <a:pt x="303" y="60"/>
                    <a:pt x="310" y="52"/>
                  </a:cubicBezTo>
                  <a:cubicBezTo>
                    <a:pt x="316" y="45"/>
                    <a:pt x="327" y="36"/>
                    <a:pt x="332" y="28"/>
                  </a:cubicBezTo>
                  <a:cubicBezTo>
                    <a:pt x="321" y="47"/>
                    <a:pt x="303" y="59"/>
                    <a:pt x="291" y="77"/>
                  </a:cubicBezTo>
                  <a:cubicBezTo>
                    <a:pt x="290" y="76"/>
                    <a:pt x="289" y="76"/>
                    <a:pt x="289" y="75"/>
                  </a:cubicBezTo>
                  <a:close/>
                  <a:moveTo>
                    <a:pt x="293" y="79"/>
                  </a:moveTo>
                  <a:cubicBezTo>
                    <a:pt x="300" y="73"/>
                    <a:pt x="308" y="66"/>
                    <a:pt x="315" y="58"/>
                  </a:cubicBezTo>
                  <a:cubicBezTo>
                    <a:pt x="311" y="63"/>
                    <a:pt x="306" y="68"/>
                    <a:pt x="303" y="73"/>
                  </a:cubicBezTo>
                  <a:cubicBezTo>
                    <a:pt x="300" y="76"/>
                    <a:pt x="298" y="78"/>
                    <a:pt x="296" y="81"/>
                  </a:cubicBezTo>
                  <a:cubicBezTo>
                    <a:pt x="295" y="80"/>
                    <a:pt x="294" y="79"/>
                    <a:pt x="293" y="79"/>
                  </a:cubicBezTo>
                  <a:close/>
                  <a:moveTo>
                    <a:pt x="298" y="83"/>
                  </a:moveTo>
                  <a:cubicBezTo>
                    <a:pt x="313" y="66"/>
                    <a:pt x="329" y="51"/>
                    <a:pt x="345" y="36"/>
                  </a:cubicBezTo>
                  <a:cubicBezTo>
                    <a:pt x="330" y="51"/>
                    <a:pt x="315" y="68"/>
                    <a:pt x="301" y="84"/>
                  </a:cubicBezTo>
                  <a:cubicBezTo>
                    <a:pt x="300" y="86"/>
                    <a:pt x="302" y="88"/>
                    <a:pt x="303" y="86"/>
                  </a:cubicBezTo>
                  <a:cubicBezTo>
                    <a:pt x="320" y="70"/>
                    <a:pt x="337" y="54"/>
                    <a:pt x="353" y="37"/>
                  </a:cubicBezTo>
                  <a:cubicBezTo>
                    <a:pt x="336" y="55"/>
                    <a:pt x="319" y="73"/>
                    <a:pt x="304" y="92"/>
                  </a:cubicBezTo>
                  <a:cubicBezTo>
                    <a:pt x="303" y="91"/>
                    <a:pt x="302" y="89"/>
                    <a:pt x="301" y="87"/>
                  </a:cubicBezTo>
                  <a:cubicBezTo>
                    <a:pt x="300" y="86"/>
                    <a:pt x="299" y="84"/>
                    <a:pt x="298" y="83"/>
                  </a:cubicBezTo>
                  <a:close/>
                  <a:moveTo>
                    <a:pt x="290" y="145"/>
                  </a:moveTo>
                  <a:cubicBezTo>
                    <a:pt x="292" y="134"/>
                    <a:pt x="300" y="123"/>
                    <a:pt x="303" y="111"/>
                  </a:cubicBezTo>
                  <a:cubicBezTo>
                    <a:pt x="304" y="111"/>
                    <a:pt x="304" y="111"/>
                    <a:pt x="304" y="111"/>
                  </a:cubicBezTo>
                  <a:cubicBezTo>
                    <a:pt x="320" y="93"/>
                    <a:pt x="335" y="76"/>
                    <a:pt x="351" y="59"/>
                  </a:cubicBezTo>
                  <a:cubicBezTo>
                    <a:pt x="361" y="49"/>
                    <a:pt x="402" y="3"/>
                    <a:pt x="357" y="56"/>
                  </a:cubicBezTo>
                  <a:cubicBezTo>
                    <a:pt x="337" y="80"/>
                    <a:pt x="312" y="102"/>
                    <a:pt x="296" y="129"/>
                  </a:cubicBezTo>
                  <a:cubicBezTo>
                    <a:pt x="295" y="130"/>
                    <a:pt x="297" y="132"/>
                    <a:pt x="299" y="131"/>
                  </a:cubicBezTo>
                  <a:cubicBezTo>
                    <a:pt x="339" y="92"/>
                    <a:pt x="305" y="125"/>
                    <a:pt x="290" y="145"/>
                  </a:cubicBezTo>
                  <a:close/>
                  <a:moveTo>
                    <a:pt x="305" y="144"/>
                  </a:moveTo>
                  <a:cubicBezTo>
                    <a:pt x="302" y="147"/>
                    <a:pt x="299" y="150"/>
                    <a:pt x="297" y="153"/>
                  </a:cubicBezTo>
                  <a:cubicBezTo>
                    <a:pt x="297" y="151"/>
                    <a:pt x="297" y="149"/>
                    <a:pt x="297" y="147"/>
                  </a:cubicBezTo>
                  <a:cubicBezTo>
                    <a:pt x="297" y="146"/>
                    <a:pt x="297" y="146"/>
                    <a:pt x="296" y="145"/>
                  </a:cubicBezTo>
                  <a:cubicBezTo>
                    <a:pt x="313" y="131"/>
                    <a:pt x="344" y="98"/>
                    <a:pt x="305" y="144"/>
                  </a:cubicBezTo>
                  <a:close/>
                  <a:moveTo>
                    <a:pt x="333" y="107"/>
                  </a:moveTo>
                  <a:cubicBezTo>
                    <a:pt x="321" y="116"/>
                    <a:pt x="326" y="112"/>
                    <a:pt x="315" y="123"/>
                  </a:cubicBezTo>
                  <a:cubicBezTo>
                    <a:pt x="292" y="146"/>
                    <a:pt x="328" y="106"/>
                    <a:pt x="332" y="101"/>
                  </a:cubicBezTo>
                  <a:cubicBezTo>
                    <a:pt x="333" y="99"/>
                    <a:pt x="331" y="97"/>
                    <a:pt x="330" y="99"/>
                  </a:cubicBezTo>
                  <a:cubicBezTo>
                    <a:pt x="329" y="100"/>
                    <a:pt x="295" y="133"/>
                    <a:pt x="313" y="110"/>
                  </a:cubicBezTo>
                  <a:cubicBezTo>
                    <a:pt x="318" y="104"/>
                    <a:pt x="324" y="97"/>
                    <a:pt x="330" y="91"/>
                  </a:cubicBezTo>
                  <a:cubicBezTo>
                    <a:pt x="331" y="91"/>
                    <a:pt x="331" y="92"/>
                    <a:pt x="331" y="92"/>
                  </a:cubicBezTo>
                  <a:cubicBezTo>
                    <a:pt x="332" y="97"/>
                    <a:pt x="334" y="102"/>
                    <a:pt x="335" y="107"/>
                  </a:cubicBezTo>
                  <a:cubicBezTo>
                    <a:pt x="335" y="107"/>
                    <a:pt x="334" y="107"/>
                    <a:pt x="333" y="107"/>
                  </a:cubicBezTo>
                  <a:close/>
                  <a:moveTo>
                    <a:pt x="334" y="91"/>
                  </a:moveTo>
                  <a:cubicBezTo>
                    <a:pt x="350" y="76"/>
                    <a:pt x="362" y="90"/>
                    <a:pt x="365" y="106"/>
                  </a:cubicBezTo>
                  <a:cubicBezTo>
                    <a:pt x="366" y="109"/>
                    <a:pt x="367" y="112"/>
                    <a:pt x="370" y="114"/>
                  </a:cubicBezTo>
                  <a:cubicBezTo>
                    <a:pt x="375" y="118"/>
                    <a:pt x="379" y="120"/>
                    <a:pt x="384" y="122"/>
                  </a:cubicBezTo>
                  <a:cubicBezTo>
                    <a:pt x="395" y="126"/>
                    <a:pt x="394" y="134"/>
                    <a:pt x="394" y="145"/>
                  </a:cubicBezTo>
                  <a:cubicBezTo>
                    <a:pt x="394" y="148"/>
                    <a:pt x="392" y="172"/>
                    <a:pt x="379" y="157"/>
                  </a:cubicBezTo>
                  <a:cubicBezTo>
                    <a:pt x="377" y="156"/>
                    <a:pt x="374" y="151"/>
                    <a:pt x="372" y="149"/>
                  </a:cubicBezTo>
                  <a:cubicBezTo>
                    <a:pt x="368" y="143"/>
                    <a:pt x="359" y="146"/>
                    <a:pt x="353" y="143"/>
                  </a:cubicBezTo>
                  <a:cubicBezTo>
                    <a:pt x="342" y="139"/>
                    <a:pt x="344" y="128"/>
                    <a:pt x="343" y="118"/>
                  </a:cubicBezTo>
                  <a:cubicBezTo>
                    <a:pt x="341" y="109"/>
                    <a:pt x="337" y="100"/>
                    <a:pt x="334" y="91"/>
                  </a:cubicBezTo>
                  <a:close/>
                  <a:moveTo>
                    <a:pt x="222" y="330"/>
                  </a:moveTo>
                  <a:cubicBezTo>
                    <a:pt x="250" y="301"/>
                    <a:pt x="276" y="269"/>
                    <a:pt x="301" y="237"/>
                  </a:cubicBezTo>
                  <a:cubicBezTo>
                    <a:pt x="284" y="259"/>
                    <a:pt x="267" y="281"/>
                    <a:pt x="251" y="304"/>
                  </a:cubicBezTo>
                  <a:cubicBezTo>
                    <a:pt x="249" y="305"/>
                    <a:pt x="248" y="306"/>
                    <a:pt x="247" y="308"/>
                  </a:cubicBezTo>
                  <a:cubicBezTo>
                    <a:pt x="227" y="327"/>
                    <a:pt x="208" y="348"/>
                    <a:pt x="190" y="368"/>
                  </a:cubicBezTo>
                  <a:cubicBezTo>
                    <a:pt x="194" y="363"/>
                    <a:pt x="198" y="357"/>
                    <a:pt x="202" y="351"/>
                  </a:cubicBezTo>
                  <a:cubicBezTo>
                    <a:pt x="208" y="344"/>
                    <a:pt x="215" y="337"/>
                    <a:pt x="222" y="330"/>
                  </a:cubicBezTo>
                  <a:close/>
                  <a:moveTo>
                    <a:pt x="214" y="334"/>
                  </a:moveTo>
                  <a:cubicBezTo>
                    <a:pt x="222" y="323"/>
                    <a:pt x="230" y="311"/>
                    <a:pt x="238" y="300"/>
                  </a:cubicBezTo>
                  <a:cubicBezTo>
                    <a:pt x="254" y="282"/>
                    <a:pt x="272" y="264"/>
                    <a:pt x="289" y="246"/>
                  </a:cubicBezTo>
                  <a:cubicBezTo>
                    <a:pt x="267" y="274"/>
                    <a:pt x="244" y="302"/>
                    <a:pt x="219" y="328"/>
                  </a:cubicBezTo>
                  <a:cubicBezTo>
                    <a:pt x="218" y="330"/>
                    <a:pt x="216" y="332"/>
                    <a:pt x="214" y="334"/>
                  </a:cubicBezTo>
                  <a:close/>
                  <a:moveTo>
                    <a:pt x="250" y="283"/>
                  </a:moveTo>
                  <a:cubicBezTo>
                    <a:pt x="260" y="269"/>
                    <a:pt x="270" y="256"/>
                    <a:pt x="281" y="243"/>
                  </a:cubicBezTo>
                  <a:cubicBezTo>
                    <a:pt x="296" y="225"/>
                    <a:pt x="315" y="209"/>
                    <a:pt x="328" y="190"/>
                  </a:cubicBezTo>
                  <a:cubicBezTo>
                    <a:pt x="335" y="179"/>
                    <a:pt x="343" y="169"/>
                    <a:pt x="353" y="161"/>
                  </a:cubicBezTo>
                  <a:cubicBezTo>
                    <a:pt x="345" y="178"/>
                    <a:pt x="332" y="193"/>
                    <a:pt x="321" y="208"/>
                  </a:cubicBezTo>
                  <a:cubicBezTo>
                    <a:pt x="299" y="235"/>
                    <a:pt x="274" y="258"/>
                    <a:pt x="250" y="283"/>
                  </a:cubicBezTo>
                  <a:close/>
                  <a:moveTo>
                    <a:pt x="362" y="150"/>
                  </a:moveTo>
                  <a:cubicBezTo>
                    <a:pt x="362" y="150"/>
                    <a:pt x="362" y="150"/>
                    <a:pt x="362" y="149"/>
                  </a:cubicBezTo>
                  <a:cubicBezTo>
                    <a:pt x="365" y="150"/>
                    <a:pt x="367" y="150"/>
                    <a:pt x="369" y="152"/>
                  </a:cubicBezTo>
                  <a:cubicBezTo>
                    <a:pt x="369" y="152"/>
                    <a:pt x="370" y="153"/>
                    <a:pt x="370" y="153"/>
                  </a:cubicBezTo>
                  <a:cubicBezTo>
                    <a:pt x="370" y="153"/>
                    <a:pt x="370" y="153"/>
                    <a:pt x="370" y="153"/>
                  </a:cubicBezTo>
                  <a:cubicBezTo>
                    <a:pt x="361" y="162"/>
                    <a:pt x="352" y="172"/>
                    <a:pt x="344" y="181"/>
                  </a:cubicBezTo>
                  <a:cubicBezTo>
                    <a:pt x="351" y="171"/>
                    <a:pt x="357" y="161"/>
                    <a:pt x="362" y="150"/>
                  </a:cubicBezTo>
                  <a:close/>
                  <a:moveTo>
                    <a:pt x="372" y="155"/>
                  </a:moveTo>
                  <a:cubicBezTo>
                    <a:pt x="373" y="157"/>
                    <a:pt x="375" y="159"/>
                    <a:pt x="375" y="160"/>
                  </a:cubicBezTo>
                  <a:cubicBezTo>
                    <a:pt x="376" y="161"/>
                    <a:pt x="377" y="161"/>
                    <a:pt x="377" y="162"/>
                  </a:cubicBezTo>
                  <a:cubicBezTo>
                    <a:pt x="357" y="179"/>
                    <a:pt x="342" y="204"/>
                    <a:pt x="324" y="223"/>
                  </a:cubicBezTo>
                  <a:cubicBezTo>
                    <a:pt x="320" y="228"/>
                    <a:pt x="315" y="233"/>
                    <a:pt x="311" y="238"/>
                  </a:cubicBezTo>
                  <a:cubicBezTo>
                    <a:pt x="333" y="211"/>
                    <a:pt x="354" y="184"/>
                    <a:pt x="372" y="155"/>
                  </a:cubicBezTo>
                  <a:close/>
                  <a:moveTo>
                    <a:pt x="325" y="154"/>
                  </a:moveTo>
                  <a:cubicBezTo>
                    <a:pt x="342" y="138"/>
                    <a:pt x="314" y="172"/>
                    <a:pt x="311" y="175"/>
                  </a:cubicBezTo>
                  <a:cubicBezTo>
                    <a:pt x="310" y="176"/>
                    <a:pt x="309" y="177"/>
                    <a:pt x="308" y="178"/>
                  </a:cubicBezTo>
                  <a:cubicBezTo>
                    <a:pt x="315" y="170"/>
                    <a:pt x="320" y="162"/>
                    <a:pt x="325" y="154"/>
                  </a:cubicBezTo>
                  <a:close/>
                  <a:moveTo>
                    <a:pt x="189" y="308"/>
                  </a:moveTo>
                  <a:cubicBezTo>
                    <a:pt x="171" y="330"/>
                    <a:pt x="151" y="353"/>
                    <a:pt x="132" y="376"/>
                  </a:cubicBezTo>
                  <a:cubicBezTo>
                    <a:pt x="142" y="361"/>
                    <a:pt x="153" y="345"/>
                    <a:pt x="164" y="332"/>
                  </a:cubicBezTo>
                  <a:cubicBezTo>
                    <a:pt x="216" y="265"/>
                    <a:pt x="274" y="205"/>
                    <a:pt x="328" y="140"/>
                  </a:cubicBezTo>
                  <a:cubicBezTo>
                    <a:pt x="283" y="195"/>
                    <a:pt x="235" y="252"/>
                    <a:pt x="189" y="308"/>
                  </a:cubicBezTo>
                  <a:close/>
                  <a:moveTo>
                    <a:pt x="329" y="148"/>
                  </a:moveTo>
                  <a:cubicBezTo>
                    <a:pt x="333" y="141"/>
                    <a:pt x="336" y="133"/>
                    <a:pt x="339" y="126"/>
                  </a:cubicBezTo>
                  <a:cubicBezTo>
                    <a:pt x="339" y="128"/>
                    <a:pt x="340" y="130"/>
                    <a:pt x="340" y="132"/>
                  </a:cubicBezTo>
                  <a:cubicBezTo>
                    <a:pt x="340" y="134"/>
                    <a:pt x="341" y="136"/>
                    <a:pt x="341" y="138"/>
                  </a:cubicBezTo>
                  <a:cubicBezTo>
                    <a:pt x="341" y="138"/>
                    <a:pt x="340" y="138"/>
                    <a:pt x="340" y="138"/>
                  </a:cubicBezTo>
                  <a:cubicBezTo>
                    <a:pt x="336" y="141"/>
                    <a:pt x="333" y="145"/>
                    <a:pt x="329" y="148"/>
                  </a:cubicBezTo>
                  <a:close/>
                  <a:moveTo>
                    <a:pt x="284" y="179"/>
                  </a:moveTo>
                  <a:cubicBezTo>
                    <a:pt x="286" y="177"/>
                    <a:pt x="288" y="175"/>
                    <a:pt x="290" y="173"/>
                  </a:cubicBezTo>
                  <a:cubicBezTo>
                    <a:pt x="276" y="189"/>
                    <a:pt x="262" y="205"/>
                    <a:pt x="247" y="221"/>
                  </a:cubicBezTo>
                  <a:cubicBezTo>
                    <a:pt x="259" y="206"/>
                    <a:pt x="271" y="192"/>
                    <a:pt x="284" y="179"/>
                  </a:cubicBezTo>
                  <a:close/>
                  <a:moveTo>
                    <a:pt x="242" y="227"/>
                  </a:moveTo>
                  <a:cubicBezTo>
                    <a:pt x="264" y="204"/>
                    <a:pt x="287" y="180"/>
                    <a:pt x="308" y="155"/>
                  </a:cubicBezTo>
                  <a:cubicBezTo>
                    <a:pt x="319" y="144"/>
                    <a:pt x="330" y="132"/>
                    <a:pt x="338" y="118"/>
                  </a:cubicBezTo>
                  <a:cubicBezTo>
                    <a:pt x="338" y="120"/>
                    <a:pt x="338" y="122"/>
                    <a:pt x="339" y="125"/>
                  </a:cubicBezTo>
                  <a:cubicBezTo>
                    <a:pt x="338" y="124"/>
                    <a:pt x="337" y="123"/>
                    <a:pt x="336" y="124"/>
                  </a:cubicBezTo>
                  <a:cubicBezTo>
                    <a:pt x="295" y="176"/>
                    <a:pt x="250" y="225"/>
                    <a:pt x="206" y="275"/>
                  </a:cubicBezTo>
                  <a:cubicBezTo>
                    <a:pt x="218" y="259"/>
                    <a:pt x="230" y="243"/>
                    <a:pt x="242" y="227"/>
                  </a:cubicBezTo>
                  <a:close/>
                  <a:moveTo>
                    <a:pt x="117" y="380"/>
                  </a:moveTo>
                  <a:cubicBezTo>
                    <a:pt x="151" y="338"/>
                    <a:pt x="183" y="293"/>
                    <a:pt x="219" y="252"/>
                  </a:cubicBezTo>
                  <a:cubicBezTo>
                    <a:pt x="219" y="252"/>
                    <a:pt x="220" y="251"/>
                    <a:pt x="220" y="251"/>
                  </a:cubicBezTo>
                  <a:cubicBezTo>
                    <a:pt x="196" y="282"/>
                    <a:pt x="173" y="314"/>
                    <a:pt x="148" y="345"/>
                  </a:cubicBezTo>
                  <a:cubicBezTo>
                    <a:pt x="137" y="358"/>
                    <a:pt x="126" y="371"/>
                    <a:pt x="114" y="383"/>
                  </a:cubicBezTo>
                  <a:cubicBezTo>
                    <a:pt x="115" y="382"/>
                    <a:pt x="116" y="381"/>
                    <a:pt x="117" y="380"/>
                  </a:cubicBezTo>
                  <a:close/>
                  <a:moveTo>
                    <a:pt x="74" y="438"/>
                  </a:moveTo>
                  <a:cubicBezTo>
                    <a:pt x="82" y="430"/>
                    <a:pt x="90" y="419"/>
                    <a:pt x="96" y="410"/>
                  </a:cubicBezTo>
                  <a:cubicBezTo>
                    <a:pt x="108" y="395"/>
                    <a:pt x="120" y="381"/>
                    <a:pt x="132" y="367"/>
                  </a:cubicBezTo>
                  <a:cubicBezTo>
                    <a:pt x="132" y="367"/>
                    <a:pt x="131" y="368"/>
                    <a:pt x="131" y="369"/>
                  </a:cubicBezTo>
                  <a:cubicBezTo>
                    <a:pt x="123" y="379"/>
                    <a:pt x="116" y="390"/>
                    <a:pt x="108" y="401"/>
                  </a:cubicBezTo>
                  <a:cubicBezTo>
                    <a:pt x="101" y="412"/>
                    <a:pt x="93" y="423"/>
                    <a:pt x="84" y="433"/>
                  </a:cubicBezTo>
                  <a:cubicBezTo>
                    <a:pt x="83" y="435"/>
                    <a:pt x="82" y="436"/>
                    <a:pt x="81" y="438"/>
                  </a:cubicBezTo>
                  <a:cubicBezTo>
                    <a:pt x="80" y="439"/>
                    <a:pt x="79" y="440"/>
                    <a:pt x="78" y="442"/>
                  </a:cubicBezTo>
                  <a:cubicBezTo>
                    <a:pt x="76" y="444"/>
                    <a:pt x="75" y="443"/>
                    <a:pt x="74" y="438"/>
                  </a:cubicBezTo>
                  <a:close/>
                  <a:moveTo>
                    <a:pt x="127" y="394"/>
                  </a:moveTo>
                  <a:cubicBezTo>
                    <a:pt x="115" y="410"/>
                    <a:pt x="103" y="426"/>
                    <a:pt x="90" y="441"/>
                  </a:cubicBezTo>
                  <a:cubicBezTo>
                    <a:pt x="83" y="449"/>
                    <a:pt x="76" y="456"/>
                    <a:pt x="68" y="462"/>
                  </a:cubicBezTo>
                  <a:cubicBezTo>
                    <a:pt x="73" y="454"/>
                    <a:pt x="79" y="446"/>
                    <a:pt x="86" y="439"/>
                  </a:cubicBezTo>
                  <a:cubicBezTo>
                    <a:pt x="137" y="380"/>
                    <a:pt x="184" y="318"/>
                    <a:pt x="235" y="258"/>
                  </a:cubicBezTo>
                  <a:cubicBezTo>
                    <a:pt x="236" y="256"/>
                    <a:pt x="238" y="255"/>
                    <a:pt x="239" y="253"/>
                  </a:cubicBezTo>
                  <a:cubicBezTo>
                    <a:pt x="225" y="272"/>
                    <a:pt x="211" y="291"/>
                    <a:pt x="196" y="310"/>
                  </a:cubicBezTo>
                  <a:cubicBezTo>
                    <a:pt x="173" y="338"/>
                    <a:pt x="150" y="365"/>
                    <a:pt x="127" y="394"/>
                  </a:cubicBezTo>
                  <a:close/>
                  <a:moveTo>
                    <a:pt x="162" y="358"/>
                  </a:moveTo>
                  <a:cubicBezTo>
                    <a:pt x="170" y="347"/>
                    <a:pt x="178" y="337"/>
                    <a:pt x="187" y="326"/>
                  </a:cubicBezTo>
                  <a:cubicBezTo>
                    <a:pt x="212" y="295"/>
                    <a:pt x="237" y="261"/>
                    <a:pt x="262" y="229"/>
                  </a:cubicBezTo>
                  <a:cubicBezTo>
                    <a:pt x="265" y="226"/>
                    <a:pt x="268" y="223"/>
                    <a:pt x="271" y="219"/>
                  </a:cubicBezTo>
                  <a:cubicBezTo>
                    <a:pt x="256" y="237"/>
                    <a:pt x="242" y="256"/>
                    <a:pt x="228" y="276"/>
                  </a:cubicBezTo>
                  <a:cubicBezTo>
                    <a:pt x="208" y="305"/>
                    <a:pt x="185" y="332"/>
                    <a:pt x="162" y="358"/>
                  </a:cubicBezTo>
                  <a:close/>
                  <a:moveTo>
                    <a:pt x="224" y="291"/>
                  </a:moveTo>
                  <a:cubicBezTo>
                    <a:pt x="220" y="296"/>
                    <a:pt x="215" y="301"/>
                    <a:pt x="211" y="307"/>
                  </a:cubicBezTo>
                  <a:cubicBezTo>
                    <a:pt x="234" y="275"/>
                    <a:pt x="255" y="242"/>
                    <a:pt x="281" y="212"/>
                  </a:cubicBezTo>
                  <a:cubicBezTo>
                    <a:pt x="302" y="189"/>
                    <a:pt x="324" y="166"/>
                    <a:pt x="342" y="140"/>
                  </a:cubicBezTo>
                  <a:cubicBezTo>
                    <a:pt x="342" y="140"/>
                    <a:pt x="342" y="140"/>
                    <a:pt x="342" y="140"/>
                  </a:cubicBezTo>
                  <a:cubicBezTo>
                    <a:pt x="344" y="142"/>
                    <a:pt x="346" y="144"/>
                    <a:pt x="349" y="146"/>
                  </a:cubicBezTo>
                  <a:cubicBezTo>
                    <a:pt x="303" y="188"/>
                    <a:pt x="263" y="243"/>
                    <a:pt x="224" y="291"/>
                  </a:cubicBezTo>
                  <a:close/>
                  <a:moveTo>
                    <a:pt x="96" y="457"/>
                  </a:moveTo>
                  <a:cubicBezTo>
                    <a:pt x="113" y="436"/>
                    <a:pt x="132" y="416"/>
                    <a:pt x="151" y="395"/>
                  </a:cubicBezTo>
                  <a:cubicBezTo>
                    <a:pt x="190" y="351"/>
                    <a:pt x="227" y="304"/>
                    <a:pt x="263" y="257"/>
                  </a:cubicBezTo>
                  <a:cubicBezTo>
                    <a:pt x="292" y="220"/>
                    <a:pt x="327" y="188"/>
                    <a:pt x="352" y="148"/>
                  </a:cubicBezTo>
                  <a:cubicBezTo>
                    <a:pt x="353" y="148"/>
                    <a:pt x="354" y="149"/>
                    <a:pt x="355" y="149"/>
                  </a:cubicBezTo>
                  <a:cubicBezTo>
                    <a:pt x="356" y="149"/>
                    <a:pt x="357" y="149"/>
                    <a:pt x="358" y="149"/>
                  </a:cubicBezTo>
                  <a:cubicBezTo>
                    <a:pt x="339" y="164"/>
                    <a:pt x="330" y="183"/>
                    <a:pt x="314" y="201"/>
                  </a:cubicBezTo>
                  <a:cubicBezTo>
                    <a:pt x="287" y="233"/>
                    <a:pt x="259" y="264"/>
                    <a:pt x="233" y="298"/>
                  </a:cubicBezTo>
                  <a:cubicBezTo>
                    <a:pt x="229" y="303"/>
                    <a:pt x="225" y="308"/>
                    <a:pt x="221" y="313"/>
                  </a:cubicBezTo>
                  <a:cubicBezTo>
                    <a:pt x="221" y="313"/>
                    <a:pt x="221" y="314"/>
                    <a:pt x="220" y="314"/>
                  </a:cubicBezTo>
                  <a:cubicBezTo>
                    <a:pt x="194" y="343"/>
                    <a:pt x="171" y="375"/>
                    <a:pt x="147" y="405"/>
                  </a:cubicBezTo>
                  <a:cubicBezTo>
                    <a:pt x="134" y="419"/>
                    <a:pt x="122" y="433"/>
                    <a:pt x="110" y="448"/>
                  </a:cubicBezTo>
                  <a:cubicBezTo>
                    <a:pt x="96" y="463"/>
                    <a:pt x="74" y="484"/>
                    <a:pt x="96" y="457"/>
                  </a:cubicBezTo>
                  <a:close/>
                  <a:moveTo>
                    <a:pt x="102" y="468"/>
                  </a:moveTo>
                  <a:cubicBezTo>
                    <a:pt x="72" y="497"/>
                    <a:pt x="107" y="459"/>
                    <a:pt x="111" y="455"/>
                  </a:cubicBezTo>
                  <a:cubicBezTo>
                    <a:pt x="122" y="444"/>
                    <a:pt x="132" y="431"/>
                    <a:pt x="142" y="418"/>
                  </a:cubicBezTo>
                  <a:cubicBezTo>
                    <a:pt x="151" y="407"/>
                    <a:pt x="160" y="397"/>
                    <a:pt x="169" y="387"/>
                  </a:cubicBezTo>
                  <a:cubicBezTo>
                    <a:pt x="160" y="400"/>
                    <a:pt x="150" y="412"/>
                    <a:pt x="141" y="425"/>
                  </a:cubicBezTo>
                  <a:cubicBezTo>
                    <a:pt x="137" y="428"/>
                    <a:pt x="134" y="432"/>
                    <a:pt x="131" y="436"/>
                  </a:cubicBezTo>
                  <a:cubicBezTo>
                    <a:pt x="122" y="447"/>
                    <a:pt x="112" y="458"/>
                    <a:pt x="102" y="468"/>
                  </a:cubicBezTo>
                  <a:close/>
                  <a:moveTo>
                    <a:pt x="109" y="469"/>
                  </a:moveTo>
                  <a:cubicBezTo>
                    <a:pt x="105" y="474"/>
                    <a:pt x="101" y="478"/>
                    <a:pt x="97" y="483"/>
                  </a:cubicBezTo>
                  <a:cubicBezTo>
                    <a:pt x="96" y="484"/>
                    <a:pt x="96" y="485"/>
                    <a:pt x="95" y="485"/>
                  </a:cubicBezTo>
                  <a:cubicBezTo>
                    <a:pt x="104" y="474"/>
                    <a:pt x="114" y="462"/>
                    <a:pt x="123" y="451"/>
                  </a:cubicBezTo>
                  <a:cubicBezTo>
                    <a:pt x="140" y="433"/>
                    <a:pt x="155" y="414"/>
                    <a:pt x="170" y="395"/>
                  </a:cubicBezTo>
                  <a:cubicBezTo>
                    <a:pt x="191" y="370"/>
                    <a:pt x="213" y="347"/>
                    <a:pt x="236" y="323"/>
                  </a:cubicBezTo>
                  <a:cubicBezTo>
                    <a:pt x="214" y="354"/>
                    <a:pt x="191" y="384"/>
                    <a:pt x="166" y="412"/>
                  </a:cubicBezTo>
                  <a:cubicBezTo>
                    <a:pt x="149" y="432"/>
                    <a:pt x="127" y="451"/>
                    <a:pt x="109" y="469"/>
                  </a:cubicBezTo>
                  <a:close/>
                  <a:moveTo>
                    <a:pt x="120" y="485"/>
                  </a:moveTo>
                  <a:cubicBezTo>
                    <a:pt x="116" y="489"/>
                    <a:pt x="101" y="503"/>
                    <a:pt x="102" y="501"/>
                  </a:cubicBezTo>
                  <a:cubicBezTo>
                    <a:pt x="114" y="485"/>
                    <a:pt x="138" y="464"/>
                    <a:pt x="145" y="457"/>
                  </a:cubicBezTo>
                  <a:cubicBezTo>
                    <a:pt x="147" y="455"/>
                    <a:pt x="149" y="452"/>
                    <a:pt x="152" y="450"/>
                  </a:cubicBezTo>
                  <a:cubicBezTo>
                    <a:pt x="141" y="462"/>
                    <a:pt x="131" y="474"/>
                    <a:pt x="120" y="485"/>
                  </a:cubicBezTo>
                  <a:close/>
                  <a:moveTo>
                    <a:pt x="173" y="422"/>
                  </a:moveTo>
                  <a:cubicBezTo>
                    <a:pt x="170" y="426"/>
                    <a:pt x="166" y="430"/>
                    <a:pt x="162" y="434"/>
                  </a:cubicBezTo>
                  <a:cubicBezTo>
                    <a:pt x="160" y="436"/>
                    <a:pt x="156" y="440"/>
                    <a:pt x="151" y="444"/>
                  </a:cubicBezTo>
                  <a:cubicBezTo>
                    <a:pt x="163" y="431"/>
                    <a:pt x="174" y="418"/>
                    <a:pt x="185" y="404"/>
                  </a:cubicBezTo>
                  <a:cubicBezTo>
                    <a:pt x="187" y="402"/>
                    <a:pt x="190" y="399"/>
                    <a:pt x="192" y="397"/>
                  </a:cubicBezTo>
                  <a:cubicBezTo>
                    <a:pt x="186" y="405"/>
                    <a:pt x="180" y="414"/>
                    <a:pt x="173" y="422"/>
                  </a:cubicBezTo>
                  <a:close/>
                  <a:moveTo>
                    <a:pt x="184" y="401"/>
                  </a:moveTo>
                  <a:cubicBezTo>
                    <a:pt x="175" y="410"/>
                    <a:pt x="167" y="419"/>
                    <a:pt x="158" y="428"/>
                  </a:cubicBezTo>
                  <a:cubicBezTo>
                    <a:pt x="155" y="431"/>
                    <a:pt x="151" y="434"/>
                    <a:pt x="147" y="437"/>
                  </a:cubicBezTo>
                  <a:cubicBezTo>
                    <a:pt x="178" y="404"/>
                    <a:pt x="206" y="370"/>
                    <a:pt x="232" y="334"/>
                  </a:cubicBezTo>
                  <a:cubicBezTo>
                    <a:pt x="241" y="322"/>
                    <a:pt x="250" y="311"/>
                    <a:pt x="260" y="299"/>
                  </a:cubicBezTo>
                  <a:cubicBezTo>
                    <a:pt x="283" y="275"/>
                    <a:pt x="304" y="250"/>
                    <a:pt x="326" y="226"/>
                  </a:cubicBezTo>
                  <a:cubicBezTo>
                    <a:pt x="345" y="206"/>
                    <a:pt x="359" y="181"/>
                    <a:pt x="380" y="164"/>
                  </a:cubicBezTo>
                  <a:cubicBezTo>
                    <a:pt x="381" y="164"/>
                    <a:pt x="382" y="165"/>
                    <a:pt x="384" y="165"/>
                  </a:cubicBezTo>
                  <a:cubicBezTo>
                    <a:pt x="387" y="165"/>
                    <a:pt x="390" y="165"/>
                    <a:pt x="392" y="163"/>
                  </a:cubicBezTo>
                  <a:cubicBezTo>
                    <a:pt x="385" y="171"/>
                    <a:pt x="378" y="179"/>
                    <a:pt x="371" y="187"/>
                  </a:cubicBezTo>
                  <a:cubicBezTo>
                    <a:pt x="375" y="181"/>
                    <a:pt x="379" y="174"/>
                    <a:pt x="382" y="167"/>
                  </a:cubicBezTo>
                  <a:cubicBezTo>
                    <a:pt x="383" y="165"/>
                    <a:pt x="381" y="164"/>
                    <a:pt x="380" y="165"/>
                  </a:cubicBezTo>
                  <a:cubicBezTo>
                    <a:pt x="313" y="242"/>
                    <a:pt x="249" y="323"/>
                    <a:pt x="184" y="401"/>
                  </a:cubicBezTo>
                  <a:close/>
                  <a:moveTo>
                    <a:pt x="344" y="217"/>
                  </a:moveTo>
                  <a:cubicBezTo>
                    <a:pt x="325" y="240"/>
                    <a:pt x="305" y="262"/>
                    <a:pt x="286" y="285"/>
                  </a:cubicBezTo>
                  <a:cubicBezTo>
                    <a:pt x="267" y="306"/>
                    <a:pt x="249" y="328"/>
                    <a:pt x="231" y="349"/>
                  </a:cubicBezTo>
                  <a:cubicBezTo>
                    <a:pt x="269" y="302"/>
                    <a:pt x="307" y="255"/>
                    <a:pt x="346" y="208"/>
                  </a:cubicBezTo>
                  <a:cubicBezTo>
                    <a:pt x="354" y="199"/>
                    <a:pt x="362" y="190"/>
                    <a:pt x="370" y="181"/>
                  </a:cubicBezTo>
                  <a:cubicBezTo>
                    <a:pt x="386" y="162"/>
                    <a:pt x="340" y="221"/>
                    <a:pt x="344" y="217"/>
                  </a:cubicBezTo>
                  <a:close/>
                  <a:moveTo>
                    <a:pt x="212" y="381"/>
                  </a:moveTo>
                  <a:cubicBezTo>
                    <a:pt x="230" y="358"/>
                    <a:pt x="248" y="334"/>
                    <a:pt x="268" y="313"/>
                  </a:cubicBezTo>
                  <a:cubicBezTo>
                    <a:pt x="281" y="298"/>
                    <a:pt x="294" y="284"/>
                    <a:pt x="307" y="269"/>
                  </a:cubicBezTo>
                  <a:cubicBezTo>
                    <a:pt x="319" y="255"/>
                    <a:pt x="331" y="242"/>
                    <a:pt x="343" y="228"/>
                  </a:cubicBezTo>
                  <a:cubicBezTo>
                    <a:pt x="372" y="194"/>
                    <a:pt x="400" y="160"/>
                    <a:pt x="428" y="126"/>
                  </a:cubicBezTo>
                  <a:cubicBezTo>
                    <a:pt x="427" y="127"/>
                    <a:pt x="428" y="127"/>
                    <a:pt x="429" y="127"/>
                  </a:cubicBezTo>
                  <a:cubicBezTo>
                    <a:pt x="443" y="112"/>
                    <a:pt x="458" y="97"/>
                    <a:pt x="472" y="82"/>
                  </a:cubicBezTo>
                  <a:cubicBezTo>
                    <a:pt x="464" y="90"/>
                    <a:pt x="451" y="109"/>
                    <a:pt x="441" y="122"/>
                  </a:cubicBezTo>
                  <a:cubicBezTo>
                    <a:pt x="440" y="122"/>
                    <a:pt x="439" y="122"/>
                    <a:pt x="438" y="122"/>
                  </a:cubicBezTo>
                  <a:cubicBezTo>
                    <a:pt x="431" y="122"/>
                    <a:pt x="427" y="131"/>
                    <a:pt x="425" y="137"/>
                  </a:cubicBezTo>
                  <a:cubicBezTo>
                    <a:pt x="425" y="137"/>
                    <a:pt x="424" y="137"/>
                    <a:pt x="424" y="138"/>
                  </a:cubicBezTo>
                  <a:cubicBezTo>
                    <a:pt x="384" y="189"/>
                    <a:pt x="341" y="239"/>
                    <a:pt x="299" y="289"/>
                  </a:cubicBezTo>
                  <a:cubicBezTo>
                    <a:pt x="290" y="300"/>
                    <a:pt x="281" y="310"/>
                    <a:pt x="271" y="320"/>
                  </a:cubicBezTo>
                  <a:cubicBezTo>
                    <a:pt x="252" y="341"/>
                    <a:pt x="232" y="361"/>
                    <a:pt x="212" y="381"/>
                  </a:cubicBezTo>
                  <a:close/>
                  <a:moveTo>
                    <a:pt x="301" y="292"/>
                  </a:moveTo>
                  <a:cubicBezTo>
                    <a:pt x="329" y="262"/>
                    <a:pt x="356" y="231"/>
                    <a:pt x="381" y="198"/>
                  </a:cubicBezTo>
                  <a:cubicBezTo>
                    <a:pt x="372" y="212"/>
                    <a:pt x="363" y="225"/>
                    <a:pt x="353" y="238"/>
                  </a:cubicBezTo>
                  <a:cubicBezTo>
                    <a:pt x="324" y="273"/>
                    <a:pt x="294" y="307"/>
                    <a:pt x="263" y="340"/>
                  </a:cubicBezTo>
                  <a:cubicBezTo>
                    <a:pt x="261" y="343"/>
                    <a:pt x="259" y="345"/>
                    <a:pt x="257" y="348"/>
                  </a:cubicBezTo>
                  <a:cubicBezTo>
                    <a:pt x="271" y="329"/>
                    <a:pt x="286" y="310"/>
                    <a:pt x="301" y="292"/>
                  </a:cubicBezTo>
                  <a:close/>
                  <a:moveTo>
                    <a:pt x="185" y="445"/>
                  </a:moveTo>
                  <a:cubicBezTo>
                    <a:pt x="208" y="415"/>
                    <a:pt x="230" y="384"/>
                    <a:pt x="254" y="356"/>
                  </a:cubicBezTo>
                  <a:cubicBezTo>
                    <a:pt x="267" y="342"/>
                    <a:pt x="281" y="328"/>
                    <a:pt x="295" y="314"/>
                  </a:cubicBezTo>
                  <a:cubicBezTo>
                    <a:pt x="288" y="323"/>
                    <a:pt x="282" y="332"/>
                    <a:pt x="276" y="341"/>
                  </a:cubicBezTo>
                  <a:cubicBezTo>
                    <a:pt x="275" y="341"/>
                    <a:pt x="275" y="341"/>
                    <a:pt x="275" y="342"/>
                  </a:cubicBezTo>
                  <a:cubicBezTo>
                    <a:pt x="256" y="363"/>
                    <a:pt x="239" y="385"/>
                    <a:pt x="222" y="408"/>
                  </a:cubicBezTo>
                  <a:cubicBezTo>
                    <a:pt x="210" y="420"/>
                    <a:pt x="197" y="433"/>
                    <a:pt x="185" y="445"/>
                  </a:cubicBezTo>
                  <a:close/>
                  <a:moveTo>
                    <a:pt x="121" y="546"/>
                  </a:moveTo>
                  <a:cubicBezTo>
                    <a:pt x="112" y="557"/>
                    <a:pt x="64" y="604"/>
                    <a:pt x="106" y="553"/>
                  </a:cubicBezTo>
                  <a:cubicBezTo>
                    <a:pt x="122" y="534"/>
                    <a:pt x="141" y="516"/>
                    <a:pt x="158" y="498"/>
                  </a:cubicBezTo>
                  <a:cubicBezTo>
                    <a:pt x="196" y="457"/>
                    <a:pt x="231" y="412"/>
                    <a:pt x="266" y="368"/>
                  </a:cubicBezTo>
                  <a:cubicBezTo>
                    <a:pt x="250" y="390"/>
                    <a:pt x="234" y="412"/>
                    <a:pt x="217" y="433"/>
                  </a:cubicBezTo>
                  <a:cubicBezTo>
                    <a:pt x="186" y="471"/>
                    <a:pt x="152" y="507"/>
                    <a:pt x="121" y="546"/>
                  </a:cubicBezTo>
                  <a:close/>
                  <a:moveTo>
                    <a:pt x="145" y="540"/>
                  </a:moveTo>
                  <a:cubicBezTo>
                    <a:pt x="172" y="507"/>
                    <a:pt x="198" y="472"/>
                    <a:pt x="226" y="439"/>
                  </a:cubicBezTo>
                  <a:cubicBezTo>
                    <a:pt x="235" y="428"/>
                    <a:pt x="246" y="418"/>
                    <a:pt x="257" y="407"/>
                  </a:cubicBezTo>
                  <a:cubicBezTo>
                    <a:pt x="243" y="425"/>
                    <a:pt x="229" y="444"/>
                    <a:pt x="214" y="462"/>
                  </a:cubicBezTo>
                  <a:cubicBezTo>
                    <a:pt x="193" y="489"/>
                    <a:pt x="169" y="515"/>
                    <a:pt x="145" y="540"/>
                  </a:cubicBezTo>
                  <a:close/>
                  <a:moveTo>
                    <a:pt x="185" y="510"/>
                  </a:moveTo>
                  <a:cubicBezTo>
                    <a:pt x="224" y="469"/>
                    <a:pt x="262" y="428"/>
                    <a:pt x="302" y="388"/>
                  </a:cubicBezTo>
                  <a:cubicBezTo>
                    <a:pt x="336" y="353"/>
                    <a:pt x="285" y="406"/>
                    <a:pt x="280" y="412"/>
                  </a:cubicBezTo>
                  <a:cubicBezTo>
                    <a:pt x="261" y="433"/>
                    <a:pt x="241" y="453"/>
                    <a:pt x="221" y="473"/>
                  </a:cubicBezTo>
                  <a:cubicBezTo>
                    <a:pt x="202" y="492"/>
                    <a:pt x="184" y="511"/>
                    <a:pt x="166" y="530"/>
                  </a:cubicBezTo>
                  <a:cubicBezTo>
                    <a:pt x="172" y="523"/>
                    <a:pt x="178" y="516"/>
                    <a:pt x="185" y="510"/>
                  </a:cubicBezTo>
                  <a:close/>
                  <a:moveTo>
                    <a:pt x="362" y="377"/>
                  </a:moveTo>
                  <a:cubicBezTo>
                    <a:pt x="342" y="395"/>
                    <a:pt x="324" y="415"/>
                    <a:pt x="305" y="434"/>
                  </a:cubicBezTo>
                  <a:cubicBezTo>
                    <a:pt x="271" y="469"/>
                    <a:pt x="236" y="504"/>
                    <a:pt x="202" y="540"/>
                  </a:cubicBezTo>
                  <a:cubicBezTo>
                    <a:pt x="197" y="545"/>
                    <a:pt x="192" y="550"/>
                    <a:pt x="187" y="555"/>
                  </a:cubicBezTo>
                  <a:cubicBezTo>
                    <a:pt x="210" y="530"/>
                    <a:pt x="232" y="504"/>
                    <a:pt x="255" y="479"/>
                  </a:cubicBezTo>
                  <a:cubicBezTo>
                    <a:pt x="286" y="445"/>
                    <a:pt x="325" y="414"/>
                    <a:pt x="355" y="377"/>
                  </a:cubicBezTo>
                  <a:cubicBezTo>
                    <a:pt x="372" y="364"/>
                    <a:pt x="388" y="353"/>
                    <a:pt x="362" y="377"/>
                  </a:cubicBezTo>
                  <a:close/>
                  <a:moveTo>
                    <a:pt x="360" y="361"/>
                  </a:moveTo>
                  <a:cubicBezTo>
                    <a:pt x="381" y="338"/>
                    <a:pt x="359" y="366"/>
                    <a:pt x="347" y="379"/>
                  </a:cubicBezTo>
                  <a:cubicBezTo>
                    <a:pt x="314" y="407"/>
                    <a:pt x="283" y="438"/>
                    <a:pt x="254" y="469"/>
                  </a:cubicBezTo>
                  <a:cubicBezTo>
                    <a:pt x="232" y="491"/>
                    <a:pt x="210" y="514"/>
                    <a:pt x="189" y="537"/>
                  </a:cubicBezTo>
                  <a:cubicBezTo>
                    <a:pt x="204" y="520"/>
                    <a:pt x="219" y="503"/>
                    <a:pt x="234" y="486"/>
                  </a:cubicBezTo>
                  <a:cubicBezTo>
                    <a:pt x="277" y="445"/>
                    <a:pt x="319" y="403"/>
                    <a:pt x="360" y="361"/>
                  </a:cubicBezTo>
                  <a:close/>
                  <a:moveTo>
                    <a:pt x="272" y="431"/>
                  </a:moveTo>
                  <a:cubicBezTo>
                    <a:pt x="298" y="406"/>
                    <a:pt x="318" y="376"/>
                    <a:pt x="345" y="351"/>
                  </a:cubicBezTo>
                  <a:cubicBezTo>
                    <a:pt x="369" y="327"/>
                    <a:pt x="321" y="387"/>
                    <a:pt x="315" y="392"/>
                  </a:cubicBezTo>
                  <a:cubicBezTo>
                    <a:pt x="296" y="411"/>
                    <a:pt x="278" y="429"/>
                    <a:pt x="261" y="449"/>
                  </a:cubicBezTo>
                  <a:cubicBezTo>
                    <a:pt x="259" y="451"/>
                    <a:pt x="257" y="453"/>
                    <a:pt x="256" y="455"/>
                  </a:cubicBezTo>
                  <a:cubicBezTo>
                    <a:pt x="243" y="468"/>
                    <a:pt x="231" y="480"/>
                    <a:pt x="218" y="492"/>
                  </a:cubicBezTo>
                  <a:cubicBezTo>
                    <a:pt x="211" y="500"/>
                    <a:pt x="204" y="507"/>
                    <a:pt x="196" y="514"/>
                  </a:cubicBezTo>
                  <a:cubicBezTo>
                    <a:pt x="222" y="486"/>
                    <a:pt x="246" y="457"/>
                    <a:pt x="272" y="431"/>
                  </a:cubicBezTo>
                  <a:close/>
                  <a:moveTo>
                    <a:pt x="127" y="599"/>
                  </a:moveTo>
                  <a:cubicBezTo>
                    <a:pt x="97" y="630"/>
                    <a:pt x="146" y="570"/>
                    <a:pt x="154" y="562"/>
                  </a:cubicBezTo>
                  <a:cubicBezTo>
                    <a:pt x="169" y="548"/>
                    <a:pt x="185" y="533"/>
                    <a:pt x="200" y="519"/>
                  </a:cubicBezTo>
                  <a:cubicBezTo>
                    <a:pt x="191" y="529"/>
                    <a:pt x="182" y="539"/>
                    <a:pt x="172" y="549"/>
                  </a:cubicBezTo>
                  <a:cubicBezTo>
                    <a:pt x="158" y="566"/>
                    <a:pt x="142" y="583"/>
                    <a:pt x="127" y="599"/>
                  </a:cubicBezTo>
                  <a:close/>
                  <a:moveTo>
                    <a:pt x="135" y="601"/>
                  </a:moveTo>
                  <a:cubicBezTo>
                    <a:pt x="171" y="562"/>
                    <a:pt x="208" y="523"/>
                    <a:pt x="244" y="483"/>
                  </a:cubicBezTo>
                  <a:cubicBezTo>
                    <a:pt x="253" y="473"/>
                    <a:pt x="262" y="464"/>
                    <a:pt x="271" y="455"/>
                  </a:cubicBezTo>
                  <a:cubicBezTo>
                    <a:pt x="245" y="483"/>
                    <a:pt x="219" y="513"/>
                    <a:pt x="194" y="541"/>
                  </a:cubicBezTo>
                  <a:cubicBezTo>
                    <a:pt x="178" y="558"/>
                    <a:pt x="162" y="575"/>
                    <a:pt x="146" y="592"/>
                  </a:cubicBezTo>
                  <a:cubicBezTo>
                    <a:pt x="140" y="598"/>
                    <a:pt x="103" y="636"/>
                    <a:pt x="135" y="601"/>
                  </a:cubicBezTo>
                  <a:close/>
                  <a:moveTo>
                    <a:pt x="123" y="636"/>
                  </a:moveTo>
                  <a:cubicBezTo>
                    <a:pt x="123" y="636"/>
                    <a:pt x="122" y="636"/>
                    <a:pt x="122" y="637"/>
                  </a:cubicBezTo>
                  <a:cubicBezTo>
                    <a:pt x="126" y="625"/>
                    <a:pt x="133" y="616"/>
                    <a:pt x="143" y="610"/>
                  </a:cubicBezTo>
                  <a:cubicBezTo>
                    <a:pt x="155" y="600"/>
                    <a:pt x="165" y="586"/>
                    <a:pt x="175" y="574"/>
                  </a:cubicBezTo>
                  <a:cubicBezTo>
                    <a:pt x="176" y="572"/>
                    <a:pt x="178" y="570"/>
                    <a:pt x="180" y="568"/>
                  </a:cubicBezTo>
                  <a:cubicBezTo>
                    <a:pt x="182" y="566"/>
                    <a:pt x="183" y="565"/>
                    <a:pt x="185" y="563"/>
                  </a:cubicBezTo>
                  <a:cubicBezTo>
                    <a:pt x="191" y="556"/>
                    <a:pt x="198" y="549"/>
                    <a:pt x="204" y="543"/>
                  </a:cubicBezTo>
                  <a:cubicBezTo>
                    <a:pt x="219" y="528"/>
                    <a:pt x="234" y="514"/>
                    <a:pt x="249" y="499"/>
                  </a:cubicBezTo>
                  <a:cubicBezTo>
                    <a:pt x="260" y="488"/>
                    <a:pt x="271" y="478"/>
                    <a:pt x="282" y="468"/>
                  </a:cubicBezTo>
                  <a:cubicBezTo>
                    <a:pt x="276" y="474"/>
                    <a:pt x="271" y="479"/>
                    <a:pt x="266" y="485"/>
                  </a:cubicBezTo>
                  <a:cubicBezTo>
                    <a:pt x="238" y="514"/>
                    <a:pt x="211" y="545"/>
                    <a:pt x="184" y="574"/>
                  </a:cubicBezTo>
                  <a:cubicBezTo>
                    <a:pt x="164" y="595"/>
                    <a:pt x="140" y="613"/>
                    <a:pt x="123" y="636"/>
                  </a:cubicBezTo>
                  <a:close/>
                  <a:moveTo>
                    <a:pt x="128" y="634"/>
                  </a:moveTo>
                  <a:cubicBezTo>
                    <a:pt x="145" y="613"/>
                    <a:pt x="168" y="595"/>
                    <a:pt x="186" y="577"/>
                  </a:cubicBezTo>
                  <a:cubicBezTo>
                    <a:pt x="210" y="552"/>
                    <a:pt x="233" y="526"/>
                    <a:pt x="257" y="500"/>
                  </a:cubicBezTo>
                  <a:cubicBezTo>
                    <a:pt x="272" y="483"/>
                    <a:pt x="289" y="466"/>
                    <a:pt x="307" y="450"/>
                  </a:cubicBezTo>
                  <a:cubicBezTo>
                    <a:pt x="296" y="462"/>
                    <a:pt x="285" y="473"/>
                    <a:pt x="274" y="485"/>
                  </a:cubicBezTo>
                  <a:cubicBezTo>
                    <a:pt x="260" y="500"/>
                    <a:pt x="245" y="518"/>
                    <a:pt x="231" y="536"/>
                  </a:cubicBezTo>
                  <a:cubicBezTo>
                    <a:pt x="235" y="531"/>
                    <a:pt x="238" y="527"/>
                    <a:pt x="242" y="523"/>
                  </a:cubicBezTo>
                  <a:cubicBezTo>
                    <a:pt x="285" y="477"/>
                    <a:pt x="328" y="427"/>
                    <a:pt x="378" y="389"/>
                  </a:cubicBezTo>
                  <a:cubicBezTo>
                    <a:pt x="339" y="420"/>
                    <a:pt x="303" y="469"/>
                    <a:pt x="269" y="505"/>
                  </a:cubicBezTo>
                  <a:cubicBezTo>
                    <a:pt x="243" y="533"/>
                    <a:pt x="215" y="569"/>
                    <a:pt x="182" y="598"/>
                  </a:cubicBezTo>
                  <a:cubicBezTo>
                    <a:pt x="197" y="580"/>
                    <a:pt x="211" y="561"/>
                    <a:pt x="225" y="543"/>
                  </a:cubicBezTo>
                  <a:cubicBezTo>
                    <a:pt x="206" y="566"/>
                    <a:pt x="187" y="589"/>
                    <a:pt x="167" y="610"/>
                  </a:cubicBezTo>
                  <a:cubicBezTo>
                    <a:pt x="154" y="620"/>
                    <a:pt x="142" y="628"/>
                    <a:pt x="128" y="634"/>
                  </a:cubicBezTo>
                  <a:close/>
                  <a:moveTo>
                    <a:pt x="404" y="449"/>
                  </a:moveTo>
                  <a:cubicBezTo>
                    <a:pt x="379" y="475"/>
                    <a:pt x="355" y="503"/>
                    <a:pt x="329" y="528"/>
                  </a:cubicBezTo>
                  <a:cubicBezTo>
                    <a:pt x="299" y="558"/>
                    <a:pt x="271" y="588"/>
                    <a:pt x="241" y="618"/>
                  </a:cubicBezTo>
                  <a:cubicBezTo>
                    <a:pt x="273" y="582"/>
                    <a:pt x="304" y="545"/>
                    <a:pt x="336" y="509"/>
                  </a:cubicBezTo>
                  <a:cubicBezTo>
                    <a:pt x="351" y="495"/>
                    <a:pt x="366" y="480"/>
                    <a:pt x="381" y="465"/>
                  </a:cubicBezTo>
                  <a:cubicBezTo>
                    <a:pt x="389" y="459"/>
                    <a:pt x="399" y="454"/>
                    <a:pt x="404" y="449"/>
                  </a:cubicBezTo>
                  <a:close/>
                  <a:moveTo>
                    <a:pt x="390" y="444"/>
                  </a:moveTo>
                  <a:cubicBezTo>
                    <a:pt x="382" y="451"/>
                    <a:pt x="360" y="481"/>
                    <a:pt x="346" y="494"/>
                  </a:cubicBezTo>
                  <a:cubicBezTo>
                    <a:pt x="326" y="514"/>
                    <a:pt x="305" y="534"/>
                    <a:pt x="284" y="554"/>
                  </a:cubicBezTo>
                  <a:cubicBezTo>
                    <a:pt x="279" y="559"/>
                    <a:pt x="273" y="565"/>
                    <a:pt x="268" y="570"/>
                  </a:cubicBezTo>
                  <a:cubicBezTo>
                    <a:pt x="268" y="570"/>
                    <a:pt x="268" y="569"/>
                    <a:pt x="269" y="569"/>
                  </a:cubicBezTo>
                  <a:cubicBezTo>
                    <a:pt x="297" y="540"/>
                    <a:pt x="324" y="510"/>
                    <a:pt x="350" y="479"/>
                  </a:cubicBezTo>
                  <a:cubicBezTo>
                    <a:pt x="363" y="467"/>
                    <a:pt x="377" y="455"/>
                    <a:pt x="390" y="444"/>
                  </a:cubicBezTo>
                  <a:close/>
                  <a:moveTo>
                    <a:pt x="377" y="440"/>
                  </a:moveTo>
                  <a:cubicBezTo>
                    <a:pt x="409" y="408"/>
                    <a:pt x="398" y="418"/>
                    <a:pt x="375" y="445"/>
                  </a:cubicBezTo>
                  <a:cubicBezTo>
                    <a:pt x="365" y="456"/>
                    <a:pt x="356" y="467"/>
                    <a:pt x="346" y="478"/>
                  </a:cubicBezTo>
                  <a:cubicBezTo>
                    <a:pt x="324" y="498"/>
                    <a:pt x="303" y="520"/>
                    <a:pt x="282" y="540"/>
                  </a:cubicBezTo>
                  <a:cubicBezTo>
                    <a:pt x="276" y="545"/>
                    <a:pt x="269" y="551"/>
                    <a:pt x="263" y="557"/>
                  </a:cubicBezTo>
                  <a:cubicBezTo>
                    <a:pt x="301" y="517"/>
                    <a:pt x="339" y="478"/>
                    <a:pt x="377" y="440"/>
                  </a:cubicBezTo>
                  <a:close/>
                  <a:moveTo>
                    <a:pt x="155" y="661"/>
                  </a:moveTo>
                  <a:cubicBezTo>
                    <a:pt x="201" y="618"/>
                    <a:pt x="242" y="568"/>
                    <a:pt x="286" y="524"/>
                  </a:cubicBezTo>
                  <a:cubicBezTo>
                    <a:pt x="301" y="508"/>
                    <a:pt x="317" y="493"/>
                    <a:pt x="333" y="478"/>
                  </a:cubicBezTo>
                  <a:cubicBezTo>
                    <a:pt x="272" y="541"/>
                    <a:pt x="213" y="607"/>
                    <a:pt x="155" y="661"/>
                  </a:cubicBezTo>
                  <a:close/>
                  <a:moveTo>
                    <a:pt x="203" y="623"/>
                  </a:moveTo>
                  <a:cubicBezTo>
                    <a:pt x="222" y="604"/>
                    <a:pt x="241" y="585"/>
                    <a:pt x="260" y="566"/>
                  </a:cubicBezTo>
                  <a:cubicBezTo>
                    <a:pt x="281" y="545"/>
                    <a:pt x="302" y="524"/>
                    <a:pt x="324" y="503"/>
                  </a:cubicBezTo>
                  <a:cubicBezTo>
                    <a:pt x="321" y="506"/>
                    <a:pt x="318" y="510"/>
                    <a:pt x="315" y="513"/>
                  </a:cubicBezTo>
                  <a:cubicBezTo>
                    <a:pt x="272" y="561"/>
                    <a:pt x="227" y="607"/>
                    <a:pt x="181" y="653"/>
                  </a:cubicBezTo>
                  <a:cubicBezTo>
                    <a:pt x="140" y="694"/>
                    <a:pt x="189" y="637"/>
                    <a:pt x="203" y="623"/>
                  </a:cubicBezTo>
                  <a:close/>
                  <a:moveTo>
                    <a:pt x="214" y="631"/>
                  </a:moveTo>
                  <a:cubicBezTo>
                    <a:pt x="238" y="606"/>
                    <a:pt x="262" y="581"/>
                    <a:pt x="287" y="556"/>
                  </a:cubicBezTo>
                  <a:cubicBezTo>
                    <a:pt x="296" y="547"/>
                    <a:pt x="305" y="538"/>
                    <a:pt x="315" y="529"/>
                  </a:cubicBezTo>
                  <a:cubicBezTo>
                    <a:pt x="311" y="533"/>
                    <a:pt x="308" y="537"/>
                    <a:pt x="305" y="540"/>
                  </a:cubicBezTo>
                  <a:cubicBezTo>
                    <a:pt x="271" y="581"/>
                    <a:pt x="235" y="620"/>
                    <a:pt x="199" y="659"/>
                  </a:cubicBezTo>
                  <a:cubicBezTo>
                    <a:pt x="196" y="661"/>
                    <a:pt x="194" y="664"/>
                    <a:pt x="191" y="666"/>
                  </a:cubicBezTo>
                  <a:cubicBezTo>
                    <a:pt x="138" y="716"/>
                    <a:pt x="204" y="641"/>
                    <a:pt x="214" y="631"/>
                  </a:cubicBezTo>
                  <a:close/>
                  <a:moveTo>
                    <a:pt x="211" y="686"/>
                  </a:moveTo>
                  <a:cubicBezTo>
                    <a:pt x="208" y="690"/>
                    <a:pt x="175" y="717"/>
                    <a:pt x="202" y="693"/>
                  </a:cubicBezTo>
                  <a:cubicBezTo>
                    <a:pt x="206" y="689"/>
                    <a:pt x="210" y="685"/>
                    <a:pt x="215" y="682"/>
                  </a:cubicBezTo>
                  <a:cubicBezTo>
                    <a:pt x="213" y="683"/>
                    <a:pt x="212" y="685"/>
                    <a:pt x="211" y="686"/>
                  </a:cubicBezTo>
                  <a:close/>
                  <a:moveTo>
                    <a:pt x="504" y="387"/>
                  </a:moveTo>
                  <a:cubicBezTo>
                    <a:pt x="517" y="376"/>
                    <a:pt x="530" y="364"/>
                    <a:pt x="542" y="351"/>
                  </a:cubicBezTo>
                  <a:cubicBezTo>
                    <a:pt x="556" y="340"/>
                    <a:pt x="570" y="331"/>
                    <a:pt x="555" y="348"/>
                  </a:cubicBezTo>
                  <a:cubicBezTo>
                    <a:pt x="545" y="358"/>
                    <a:pt x="533" y="368"/>
                    <a:pt x="522" y="377"/>
                  </a:cubicBezTo>
                  <a:cubicBezTo>
                    <a:pt x="470" y="422"/>
                    <a:pt x="422" y="470"/>
                    <a:pt x="372" y="517"/>
                  </a:cubicBezTo>
                  <a:cubicBezTo>
                    <a:pt x="371" y="518"/>
                    <a:pt x="369" y="519"/>
                    <a:pt x="368" y="521"/>
                  </a:cubicBezTo>
                  <a:cubicBezTo>
                    <a:pt x="381" y="507"/>
                    <a:pt x="393" y="493"/>
                    <a:pt x="406" y="479"/>
                  </a:cubicBezTo>
                  <a:cubicBezTo>
                    <a:pt x="425" y="462"/>
                    <a:pt x="443" y="444"/>
                    <a:pt x="462" y="427"/>
                  </a:cubicBezTo>
                  <a:cubicBezTo>
                    <a:pt x="476" y="414"/>
                    <a:pt x="490" y="400"/>
                    <a:pt x="504" y="387"/>
                  </a:cubicBezTo>
                  <a:close/>
                  <a:moveTo>
                    <a:pt x="301" y="570"/>
                  </a:moveTo>
                  <a:cubicBezTo>
                    <a:pt x="319" y="552"/>
                    <a:pt x="337" y="533"/>
                    <a:pt x="355" y="515"/>
                  </a:cubicBezTo>
                  <a:cubicBezTo>
                    <a:pt x="374" y="495"/>
                    <a:pt x="394" y="476"/>
                    <a:pt x="414" y="457"/>
                  </a:cubicBezTo>
                  <a:cubicBezTo>
                    <a:pt x="427" y="447"/>
                    <a:pt x="440" y="436"/>
                    <a:pt x="454" y="426"/>
                  </a:cubicBezTo>
                  <a:cubicBezTo>
                    <a:pt x="440" y="439"/>
                    <a:pt x="426" y="453"/>
                    <a:pt x="413" y="468"/>
                  </a:cubicBezTo>
                  <a:cubicBezTo>
                    <a:pt x="375" y="503"/>
                    <a:pt x="337" y="538"/>
                    <a:pt x="299" y="573"/>
                  </a:cubicBezTo>
                  <a:cubicBezTo>
                    <a:pt x="300" y="572"/>
                    <a:pt x="301" y="571"/>
                    <a:pt x="301" y="570"/>
                  </a:cubicBezTo>
                  <a:close/>
                  <a:moveTo>
                    <a:pt x="229" y="657"/>
                  </a:moveTo>
                  <a:cubicBezTo>
                    <a:pt x="214" y="672"/>
                    <a:pt x="197" y="685"/>
                    <a:pt x="180" y="698"/>
                  </a:cubicBezTo>
                  <a:cubicBezTo>
                    <a:pt x="184" y="696"/>
                    <a:pt x="200" y="681"/>
                    <a:pt x="205" y="677"/>
                  </a:cubicBezTo>
                  <a:cubicBezTo>
                    <a:pt x="228" y="654"/>
                    <a:pt x="249" y="630"/>
                    <a:pt x="271" y="605"/>
                  </a:cubicBezTo>
                  <a:cubicBezTo>
                    <a:pt x="271" y="604"/>
                    <a:pt x="272" y="603"/>
                    <a:pt x="273" y="602"/>
                  </a:cubicBezTo>
                  <a:cubicBezTo>
                    <a:pt x="301" y="576"/>
                    <a:pt x="329" y="550"/>
                    <a:pt x="357" y="524"/>
                  </a:cubicBezTo>
                  <a:cubicBezTo>
                    <a:pt x="364" y="518"/>
                    <a:pt x="370" y="512"/>
                    <a:pt x="377" y="506"/>
                  </a:cubicBezTo>
                  <a:cubicBezTo>
                    <a:pt x="358" y="526"/>
                    <a:pt x="339" y="547"/>
                    <a:pt x="320" y="568"/>
                  </a:cubicBezTo>
                  <a:cubicBezTo>
                    <a:pt x="290" y="598"/>
                    <a:pt x="260" y="628"/>
                    <a:pt x="229" y="657"/>
                  </a:cubicBezTo>
                  <a:close/>
                  <a:moveTo>
                    <a:pt x="221" y="695"/>
                  </a:moveTo>
                  <a:cubicBezTo>
                    <a:pt x="215" y="701"/>
                    <a:pt x="182" y="739"/>
                    <a:pt x="222" y="691"/>
                  </a:cubicBezTo>
                  <a:cubicBezTo>
                    <a:pt x="234" y="676"/>
                    <a:pt x="249" y="663"/>
                    <a:pt x="263" y="650"/>
                  </a:cubicBezTo>
                  <a:cubicBezTo>
                    <a:pt x="263" y="650"/>
                    <a:pt x="263" y="650"/>
                    <a:pt x="263" y="650"/>
                  </a:cubicBezTo>
                  <a:cubicBezTo>
                    <a:pt x="249" y="665"/>
                    <a:pt x="235" y="680"/>
                    <a:pt x="221" y="695"/>
                  </a:cubicBezTo>
                  <a:close/>
                  <a:moveTo>
                    <a:pt x="462" y="476"/>
                  </a:moveTo>
                  <a:cubicBezTo>
                    <a:pt x="442" y="494"/>
                    <a:pt x="422" y="511"/>
                    <a:pt x="402" y="529"/>
                  </a:cubicBezTo>
                  <a:cubicBezTo>
                    <a:pt x="441" y="492"/>
                    <a:pt x="482" y="455"/>
                    <a:pt x="521" y="418"/>
                  </a:cubicBezTo>
                  <a:cubicBezTo>
                    <a:pt x="526" y="414"/>
                    <a:pt x="531" y="410"/>
                    <a:pt x="536" y="406"/>
                  </a:cubicBezTo>
                  <a:cubicBezTo>
                    <a:pt x="533" y="408"/>
                    <a:pt x="531" y="411"/>
                    <a:pt x="528" y="413"/>
                  </a:cubicBezTo>
                  <a:cubicBezTo>
                    <a:pt x="505" y="433"/>
                    <a:pt x="483" y="454"/>
                    <a:pt x="462" y="476"/>
                  </a:cubicBezTo>
                  <a:close/>
                  <a:moveTo>
                    <a:pt x="565" y="387"/>
                  </a:moveTo>
                  <a:cubicBezTo>
                    <a:pt x="560" y="392"/>
                    <a:pt x="555" y="398"/>
                    <a:pt x="550" y="402"/>
                  </a:cubicBezTo>
                  <a:cubicBezTo>
                    <a:pt x="545" y="406"/>
                    <a:pt x="539" y="411"/>
                    <a:pt x="534" y="415"/>
                  </a:cubicBezTo>
                  <a:cubicBezTo>
                    <a:pt x="544" y="406"/>
                    <a:pt x="555" y="396"/>
                    <a:pt x="565" y="387"/>
                  </a:cubicBezTo>
                  <a:close/>
                  <a:moveTo>
                    <a:pt x="437" y="478"/>
                  </a:moveTo>
                  <a:cubicBezTo>
                    <a:pt x="459" y="458"/>
                    <a:pt x="481" y="439"/>
                    <a:pt x="502" y="418"/>
                  </a:cubicBezTo>
                  <a:cubicBezTo>
                    <a:pt x="527" y="399"/>
                    <a:pt x="555" y="381"/>
                    <a:pt x="573" y="360"/>
                  </a:cubicBezTo>
                  <a:cubicBezTo>
                    <a:pt x="562" y="373"/>
                    <a:pt x="550" y="385"/>
                    <a:pt x="537" y="398"/>
                  </a:cubicBezTo>
                  <a:cubicBezTo>
                    <a:pt x="526" y="408"/>
                    <a:pt x="514" y="418"/>
                    <a:pt x="502" y="427"/>
                  </a:cubicBezTo>
                  <a:cubicBezTo>
                    <a:pt x="476" y="447"/>
                    <a:pt x="450" y="468"/>
                    <a:pt x="425" y="491"/>
                  </a:cubicBezTo>
                  <a:cubicBezTo>
                    <a:pt x="429" y="487"/>
                    <a:pt x="433" y="482"/>
                    <a:pt x="437" y="478"/>
                  </a:cubicBezTo>
                  <a:close/>
                  <a:moveTo>
                    <a:pt x="264" y="666"/>
                  </a:moveTo>
                  <a:cubicBezTo>
                    <a:pt x="253" y="678"/>
                    <a:pt x="244" y="690"/>
                    <a:pt x="233" y="701"/>
                  </a:cubicBezTo>
                  <a:cubicBezTo>
                    <a:pt x="220" y="715"/>
                    <a:pt x="214" y="712"/>
                    <a:pt x="230" y="697"/>
                  </a:cubicBezTo>
                  <a:cubicBezTo>
                    <a:pt x="253" y="675"/>
                    <a:pt x="276" y="653"/>
                    <a:pt x="298" y="629"/>
                  </a:cubicBezTo>
                  <a:cubicBezTo>
                    <a:pt x="350" y="570"/>
                    <a:pt x="401" y="513"/>
                    <a:pt x="462" y="463"/>
                  </a:cubicBezTo>
                  <a:cubicBezTo>
                    <a:pt x="471" y="455"/>
                    <a:pt x="481" y="447"/>
                    <a:pt x="491" y="440"/>
                  </a:cubicBezTo>
                  <a:cubicBezTo>
                    <a:pt x="469" y="460"/>
                    <a:pt x="447" y="479"/>
                    <a:pt x="427" y="500"/>
                  </a:cubicBezTo>
                  <a:cubicBezTo>
                    <a:pt x="372" y="555"/>
                    <a:pt x="316" y="609"/>
                    <a:pt x="264" y="666"/>
                  </a:cubicBezTo>
                  <a:close/>
                  <a:moveTo>
                    <a:pt x="240" y="706"/>
                  </a:moveTo>
                  <a:cubicBezTo>
                    <a:pt x="239" y="707"/>
                    <a:pt x="239" y="708"/>
                    <a:pt x="238" y="708"/>
                  </a:cubicBezTo>
                  <a:cubicBezTo>
                    <a:pt x="239" y="708"/>
                    <a:pt x="239" y="707"/>
                    <a:pt x="240" y="706"/>
                  </a:cubicBezTo>
                  <a:cubicBezTo>
                    <a:pt x="256" y="688"/>
                    <a:pt x="271" y="670"/>
                    <a:pt x="286" y="653"/>
                  </a:cubicBezTo>
                  <a:cubicBezTo>
                    <a:pt x="317" y="617"/>
                    <a:pt x="349" y="583"/>
                    <a:pt x="383" y="551"/>
                  </a:cubicBezTo>
                  <a:cubicBezTo>
                    <a:pt x="398" y="537"/>
                    <a:pt x="413" y="523"/>
                    <a:pt x="429" y="509"/>
                  </a:cubicBezTo>
                  <a:cubicBezTo>
                    <a:pt x="408" y="531"/>
                    <a:pt x="387" y="553"/>
                    <a:pt x="366" y="576"/>
                  </a:cubicBezTo>
                  <a:cubicBezTo>
                    <a:pt x="350" y="593"/>
                    <a:pt x="334" y="610"/>
                    <a:pt x="318" y="627"/>
                  </a:cubicBezTo>
                  <a:cubicBezTo>
                    <a:pt x="293" y="654"/>
                    <a:pt x="267" y="681"/>
                    <a:pt x="240" y="706"/>
                  </a:cubicBezTo>
                  <a:close/>
                  <a:moveTo>
                    <a:pt x="353" y="608"/>
                  </a:moveTo>
                  <a:cubicBezTo>
                    <a:pt x="344" y="618"/>
                    <a:pt x="335" y="627"/>
                    <a:pt x="325" y="637"/>
                  </a:cubicBezTo>
                  <a:cubicBezTo>
                    <a:pt x="327" y="635"/>
                    <a:pt x="328" y="634"/>
                    <a:pt x="330" y="632"/>
                  </a:cubicBezTo>
                  <a:cubicBezTo>
                    <a:pt x="370" y="585"/>
                    <a:pt x="412" y="540"/>
                    <a:pt x="458" y="499"/>
                  </a:cubicBezTo>
                  <a:cubicBezTo>
                    <a:pt x="461" y="496"/>
                    <a:pt x="465" y="492"/>
                    <a:pt x="469" y="489"/>
                  </a:cubicBezTo>
                  <a:cubicBezTo>
                    <a:pt x="430" y="528"/>
                    <a:pt x="391" y="569"/>
                    <a:pt x="353" y="608"/>
                  </a:cubicBezTo>
                  <a:close/>
                  <a:moveTo>
                    <a:pt x="524" y="495"/>
                  </a:moveTo>
                  <a:cubicBezTo>
                    <a:pt x="530" y="488"/>
                    <a:pt x="536" y="481"/>
                    <a:pt x="542" y="474"/>
                  </a:cubicBezTo>
                  <a:cubicBezTo>
                    <a:pt x="547" y="470"/>
                    <a:pt x="552" y="466"/>
                    <a:pt x="557" y="462"/>
                  </a:cubicBezTo>
                  <a:cubicBezTo>
                    <a:pt x="546" y="473"/>
                    <a:pt x="535" y="484"/>
                    <a:pt x="524" y="495"/>
                  </a:cubicBezTo>
                  <a:close/>
                  <a:moveTo>
                    <a:pt x="501" y="505"/>
                  </a:moveTo>
                  <a:cubicBezTo>
                    <a:pt x="523" y="484"/>
                    <a:pt x="546" y="463"/>
                    <a:pt x="567" y="441"/>
                  </a:cubicBezTo>
                  <a:cubicBezTo>
                    <a:pt x="559" y="450"/>
                    <a:pt x="552" y="459"/>
                    <a:pt x="545" y="469"/>
                  </a:cubicBezTo>
                  <a:cubicBezTo>
                    <a:pt x="530" y="480"/>
                    <a:pt x="515" y="492"/>
                    <a:pt x="501" y="505"/>
                  </a:cubicBezTo>
                  <a:close/>
                  <a:moveTo>
                    <a:pt x="606" y="413"/>
                  </a:moveTo>
                  <a:cubicBezTo>
                    <a:pt x="597" y="424"/>
                    <a:pt x="586" y="434"/>
                    <a:pt x="575" y="444"/>
                  </a:cubicBezTo>
                  <a:cubicBezTo>
                    <a:pt x="570" y="449"/>
                    <a:pt x="565" y="454"/>
                    <a:pt x="560" y="459"/>
                  </a:cubicBezTo>
                  <a:cubicBezTo>
                    <a:pt x="560" y="459"/>
                    <a:pt x="559" y="458"/>
                    <a:pt x="558" y="458"/>
                  </a:cubicBezTo>
                  <a:cubicBezTo>
                    <a:pt x="555" y="460"/>
                    <a:pt x="553" y="462"/>
                    <a:pt x="550" y="464"/>
                  </a:cubicBezTo>
                  <a:cubicBezTo>
                    <a:pt x="560" y="453"/>
                    <a:pt x="571" y="441"/>
                    <a:pt x="581" y="429"/>
                  </a:cubicBezTo>
                  <a:cubicBezTo>
                    <a:pt x="587" y="421"/>
                    <a:pt x="633" y="382"/>
                    <a:pt x="606" y="413"/>
                  </a:cubicBezTo>
                  <a:close/>
                  <a:moveTo>
                    <a:pt x="583" y="414"/>
                  </a:moveTo>
                  <a:cubicBezTo>
                    <a:pt x="547" y="447"/>
                    <a:pt x="511" y="484"/>
                    <a:pt x="476" y="520"/>
                  </a:cubicBezTo>
                  <a:cubicBezTo>
                    <a:pt x="510" y="483"/>
                    <a:pt x="546" y="447"/>
                    <a:pt x="583" y="414"/>
                  </a:cubicBezTo>
                  <a:close/>
                  <a:moveTo>
                    <a:pt x="510" y="454"/>
                  </a:moveTo>
                  <a:cubicBezTo>
                    <a:pt x="532" y="433"/>
                    <a:pt x="554" y="413"/>
                    <a:pt x="577" y="394"/>
                  </a:cubicBezTo>
                  <a:cubicBezTo>
                    <a:pt x="556" y="415"/>
                    <a:pt x="533" y="435"/>
                    <a:pt x="510" y="454"/>
                  </a:cubicBezTo>
                  <a:close/>
                  <a:moveTo>
                    <a:pt x="404" y="588"/>
                  </a:moveTo>
                  <a:cubicBezTo>
                    <a:pt x="372" y="617"/>
                    <a:pt x="343" y="648"/>
                    <a:pt x="313" y="679"/>
                  </a:cubicBezTo>
                  <a:cubicBezTo>
                    <a:pt x="296" y="696"/>
                    <a:pt x="277" y="713"/>
                    <a:pt x="259" y="729"/>
                  </a:cubicBezTo>
                  <a:cubicBezTo>
                    <a:pt x="227" y="755"/>
                    <a:pt x="266" y="714"/>
                    <a:pt x="269" y="711"/>
                  </a:cubicBezTo>
                  <a:cubicBezTo>
                    <a:pt x="269" y="711"/>
                    <a:pt x="269" y="711"/>
                    <a:pt x="269" y="711"/>
                  </a:cubicBezTo>
                  <a:cubicBezTo>
                    <a:pt x="303" y="681"/>
                    <a:pt x="335" y="645"/>
                    <a:pt x="368" y="613"/>
                  </a:cubicBezTo>
                  <a:cubicBezTo>
                    <a:pt x="385" y="598"/>
                    <a:pt x="402" y="583"/>
                    <a:pt x="419" y="568"/>
                  </a:cubicBezTo>
                  <a:cubicBezTo>
                    <a:pt x="433" y="555"/>
                    <a:pt x="446" y="542"/>
                    <a:pt x="460" y="529"/>
                  </a:cubicBezTo>
                  <a:cubicBezTo>
                    <a:pt x="441" y="548"/>
                    <a:pt x="422" y="568"/>
                    <a:pt x="404" y="588"/>
                  </a:cubicBezTo>
                  <a:close/>
                  <a:moveTo>
                    <a:pt x="425" y="556"/>
                  </a:moveTo>
                  <a:cubicBezTo>
                    <a:pt x="413" y="568"/>
                    <a:pt x="402" y="579"/>
                    <a:pt x="390" y="590"/>
                  </a:cubicBezTo>
                  <a:cubicBezTo>
                    <a:pt x="360" y="617"/>
                    <a:pt x="330" y="644"/>
                    <a:pt x="302" y="673"/>
                  </a:cubicBezTo>
                  <a:cubicBezTo>
                    <a:pt x="297" y="677"/>
                    <a:pt x="293" y="682"/>
                    <a:pt x="288" y="686"/>
                  </a:cubicBezTo>
                  <a:cubicBezTo>
                    <a:pt x="330" y="645"/>
                    <a:pt x="369" y="601"/>
                    <a:pt x="412" y="562"/>
                  </a:cubicBezTo>
                  <a:cubicBezTo>
                    <a:pt x="466" y="512"/>
                    <a:pt x="517" y="459"/>
                    <a:pt x="571" y="408"/>
                  </a:cubicBezTo>
                  <a:cubicBezTo>
                    <a:pt x="563" y="417"/>
                    <a:pt x="555" y="427"/>
                    <a:pt x="547" y="436"/>
                  </a:cubicBezTo>
                  <a:cubicBezTo>
                    <a:pt x="508" y="478"/>
                    <a:pt x="466" y="517"/>
                    <a:pt x="425" y="556"/>
                  </a:cubicBezTo>
                  <a:close/>
                  <a:moveTo>
                    <a:pt x="500" y="516"/>
                  </a:moveTo>
                  <a:cubicBezTo>
                    <a:pt x="456" y="555"/>
                    <a:pt x="415" y="597"/>
                    <a:pt x="373" y="638"/>
                  </a:cubicBezTo>
                  <a:cubicBezTo>
                    <a:pt x="371" y="639"/>
                    <a:pt x="369" y="641"/>
                    <a:pt x="367" y="643"/>
                  </a:cubicBezTo>
                  <a:cubicBezTo>
                    <a:pt x="421" y="585"/>
                    <a:pt x="476" y="527"/>
                    <a:pt x="538" y="477"/>
                  </a:cubicBezTo>
                  <a:cubicBezTo>
                    <a:pt x="532" y="485"/>
                    <a:pt x="526" y="492"/>
                    <a:pt x="519" y="499"/>
                  </a:cubicBezTo>
                  <a:cubicBezTo>
                    <a:pt x="513" y="505"/>
                    <a:pt x="506" y="511"/>
                    <a:pt x="500" y="516"/>
                  </a:cubicBezTo>
                  <a:close/>
                  <a:moveTo>
                    <a:pt x="619" y="422"/>
                  </a:moveTo>
                  <a:cubicBezTo>
                    <a:pt x="646" y="392"/>
                    <a:pt x="587" y="459"/>
                    <a:pt x="580" y="466"/>
                  </a:cubicBezTo>
                  <a:cubicBezTo>
                    <a:pt x="573" y="472"/>
                    <a:pt x="567" y="479"/>
                    <a:pt x="560" y="485"/>
                  </a:cubicBezTo>
                  <a:cubicBezTo>
                    <a:pt x="580" y="464"/>
                    <a:pt x="600" y="443"/>
                    <a:pt x="619" y="422"/>
                  </a:cubicBezTo>
                  <a:close/>
                  <a:moveTo>
                    <a:pt x="437" y="646"/>
                  </a:moveTo>
                  <a:cubicBezTo>
                    <a:pt x="445" y="639"/>
                    <a:pt x="453" y="632"/>
                    <a:pt x="460" y="625"/>
                  </a:cubicBezTo>
                  <a:cubicBezTo>
                    <a:pt x="450" y="636"/>
                    <a:pt x="439" y="647"/>
                    <a:pt x="428" y="658"/>
                  </a:cubicBezTo>
                  <a:cubicBezTo>
                    <a:pt x="398" y="687"/>
                    <a:pt x="424" y="659"/>
                    <a:pt x="437" y="646"/>
                  </a:cubicBezTo>
                  <a:close/>
                  <a:moveTo>
                    <a:pt x="455" y="620"/>
                  </a:moveTo>
                  <a:cubicBezTo>
                    <a:pt x="439" y="636"/>
                    <a:pt x="368" y="700"/>
                    <a:pt x="411" y="652"/>
                  </a:cubicBezTo>
                  <a:cubicBezTo>
                    <a:pt x="437" y="623"/>
                    <a:pt x="470" y="600"/>
                    <a:pt x="498" y="573"/>
                  </a:cubicBezTo>
                  <a:cubicBezTo>
                    <a:pt x="502" y="569"/>
                    <a:pt x="506" y="566"/>
                    <a:pt x="510" y="562"/>
                  </a:cubicBezTo>
                  <a:cubicBezTo>
                    <a:pt x="492" y="581"/>
                    <a:pt x="474" y="601"/>
                    <a:pt x="455" y="620"/>
                  </a:cubicBezTo>
                  <a:close/>
                  <a:moveTo>
                    <a:pt x="580" y="494"/>
                  </a:moveTo>
                  <a:cubicBezTo>
                    <a:pt x="583" y="491"/>
                    <a:pt x="586" y="489"/>
                    <a:pt x="589" y="486"/>
                  </a:cubicBezTo>
                  <a:cubicBezTo>
                    <a:pt x="576" y="499"/>
                    <a:pt x="564" y="512"/>
                    <a:pt x="551" y="525"/>
                  </a:cubicBezTo>
                  <a:cubicBezTo>
                    <a:pt x="551" y="525"/>
                    <a:pt x="551" y="524"/>
                    <a:pt x="550" y="524"/>
                  </a:cubicBezTo>
                  <a:cubicBezTo>
                    <a:pt x="560" y="514"/>
                    <a:pt x="570" y="504"/>
                    <a:pt x="580" y="4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7" name="Freeform 118"/>
            <p:cNvSpPr/>
            <p:nvPr/>
          </p:nvSpPr>
          <p:spPr bwMode="auto">
            <a:xfrm>
              <a:off x="3648075" y="3443288"/>
              <a:ext cx="7938" cy="7937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2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3" y="0"/>
                    <a:pt x="3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8" name="Freeform 119"/>
            <p:cNvSpPr/>
            <p:nvPr/>
          </p:nvSpPr>
          <p:spPr bwMode="auto">
            <a:xfrm>
              <a:off x="4460875" y="1689100"/>
              <a:ext cx="4763" cy="4762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1 w 2"/>
                <a:gd name="T9" fmla="*/ 2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19" name="Freeform 120"/>
            <p:cNvSpPr/>
            <p:nvPr/>
          </p:nvSpPr>
          <p:spPr bwMode="auto">
            <a:xfrm>
              <a:off x="4770438" y="3656013"/>
              <a:ext cx="3175" cy="793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20" name="Freeform 121"/>
            <p:cNvSpPr>
              <a:spLocks noEditPoints="1"/>
            </p:cNvSpPr>
            <p:nvPr/>
          </p:nvSpPr>
          <p:spPr bwMode="auto">
            <a:xfrm>
              <a:off x="4654550" y="3290888"/>
              <a:ext cx="233363" cy="320675"/>
            </a:xfrm>
            <a:custGeom>
              <a:avLst/>
              <a:gdLst>
                <a:gd name="T0" fmla="*/ 77 w 94"/>
                <a:gd name="T1" fmla="*/ 37 h 130"/>
                <a:gd name="T2" fmla="*/ 70 w 94"/>
                <a:gd name="T3" fmla="*/ 13 h 130"/>
                <a:gd name="T4" fmla="*/ 61 w 94"/>
                <a:gd name="T5" fmla="*/ 9 h 130"/>
                <a:gd name="T6" fmla="*/ 61 w 94"/>
                <a:gd name="T7" fmla="*/ 1 h 130"/>
                <a:gd name="T8" fmla="*/ 38 w 94"/>
                <a:gd name="T9" fmla="*/ 13 h 130"/>
                <a:gd name="T10" fmla="*/ 33 w 94"/>
                <a:gd name="T11" fmla="*/ 74 h 130"/>
                <a:gd name="T12" fmla="*/ 3 w 94"/>
                <a:gd name="T13" fmla="*/ 114 h 130"/>
                <a:gd name="T14" fmla="*/ 2 w 94"/>
                <a:gd name="T15" fmla="*/ 118 h 130"/>
                <a:gd name="T16" fmla="*/ 7 w 94"/>
                <a:gd name="T17" fmla="*/ 118 h 130"/>
                <a:gd name="T18" fmla="*/ 20 w 94"/>
                <a:gd name="T19" fmla="*/ 124 h 130"/>
                <a:gd name="T20" fmla="*/ 33 w 94"/>
                <a:gd name="T21" fmla="*/ 121 h 130"/>
                <a:gd name="T22" fmla="*/ 41 w 94"/>
                <a:gd name="T23" fmla="*/ 127 h 130"/>
                <a:gd name="T24" fmla="*/ 60 w 94"/>
                <a:gd name="T25" fmla="*/ 121 h 130"/>
                <a:gd name="T26" fmla="*/ 61 w 94"/>
                <a:gd name="T27" fmla="*/ 120 h 130"/>
                <a:gd name="T28" fmla="*/ 66 w 94"/>
                <a:gd name="T29" fmla="*/ 13 h 130"/>
                <a:gd name="T30" fmla="*/ 54 w 94"/>
                <a:gd name="T31" fmla="*/ 25 h 130"/>
                <a:gd name="T32" fmla="*/ 66 w 94"/>
                <a:gd name="T33" fmla="*/ 13 h 130"/>
                <a:gd name="T34" fmla="*/ 44 w 94"/>
                <a:gd name="T35" fmla="*/ 27 h 130"/>
                <a:gd name="T36" fmla="*/ 56 w 94"/>
                <a:gd name="T37" fmla="*/ 12 h 130"/>
                <a:gd name="T38" fmla="*/ 35 w 94"/>
                <a:gd name="T39" fmla="*/ 46 h 130"/>
                <a:gd name="T40" fmla="*/ 35 w 94"/>
                <a:gd name="T41" fmla="*/ 43 h 130"/>
                <a:gd name="T42" fmla="*/ 37 w 94"/>
                <a:gd name="T43" fmla="*/ 54 h 130"/>
                <a:gd name="T44" fmla="*/ 42 w 94"/>
                <a:gd name="T45" fmla="*/ 47 h 130"/>
                <a:gd name="T46" fmla="*/ 64 w 94"/>
                <a:gd name="T47" fmla="*/ 19 h 130"/>
                <a:gd name="T48" fmla="*/ 42 w 94"/>
                <a:gd name="T49" fmla="*/ 62 h 130"/>
                <a:gd name="T50" fmla="*/ 40 w 94"/>
                <a:gd name="T51" fmla="*/ 65 h 130"/>
                <a:gd name="T52" fmla="*/ 37 w 94"/>
                <a:gd name="T53" fmla="*/ 54 h 130"/>
                <a:gd name="T54" fmla="*/ 21 w 94"/>
                <a:gd name="T55" fmla="*/ 89 h 130"/>
                <a:gd name="T56" fmla="*/ 9 w 94"/>
                <a:gd name="T57" fmla="*/ 103 h 130"/>
                <a:gd name="T58" fmla="*/ 9 w 94"/>
                <a:gd name="T59" fmla="*/ 116 h 130"/>
                <a:gd name="T60" fmla="*/ 45 w 94"/>
                <a:gd name="T61" fmla="*/ 74 h 130"/>
                <a:gd name="T62" fmla="*/ 18 w 94"/>
                <a:gd name="T63" fmla="*/ 119 h 130"/>
                <a:gd name="T64" fmla="*/ 22 w 94"/>
                <a:gd name="T65" fmla="*/ 118 h 130"/>
                <a:gd name="T66" fmla="*/ 33 w 94"/>
                <a:gd name="T67" fmla="*/ 116 h 130"/>
                <a:gd name="T68" fmla="*/ 22 w 94"/>
                <a:gd name="T69" fmla="*/ 118 h 130"/>
                <a:gd name="T70" fmla="*/ 72 w 94"/>
                <a:gd name="T71" fmla="*/ 79 h 130"/>
                <a:gd name="T72" fmla="*/ 39 w 94"/>
                <a:gd name="T73" fmla="*/ 122 h 130"/>
                <a:gd name="T74" fmla="*/ 58 w 94"/>
                <a:gd name="T75" fmla="*/ 120 h 130"/>
                <a:gd name="T76" fmla="*/ 74 w 94"/>
                <a:gd name="T77" fmla="*/ 92 h 130"/>
                <a:gd name="T78" fmla="*/ 55 w 94"/>
                <a:gd name="T79" fmla="*/ 123 h 130"/>
                <a:gd name="T80" fmla="*/ 59 w 94"/>
                <a:gd name="T81" fmla="*/ 120 h 130"/>
                <a:gd name="T82" fmla="*/ 66 w 94"/>
                <a:gd name="T83" fmla="*/ 110 h 130"/>
                <a:gd name="T84" fmla="*/ 69 w 94"/>
                <a:gd name="T85" fmla="*/ 102 h 130"/>
                <a:gd name="T86" fmla="*/ 80 w 94"/>
                <a:gd name="T87" fmla="*/ 79 h 130"/>
                <a:gd name="T88" fmla="*/ 79 w 94"/>
                <a:gd name="T89" fmla="*/ 73 h 130"/>
                <a:gd name="T90" fmla="*/ 42 w 94"/>
                <a:gd name="T91" fmla="*/ 109 h 130"/>
                <a:gd name="T92" fmla="*/ 69 w 94"/>
                <a:gd name="T93" fmla="*/ 59 h 130"/>
                <a:gd name="T94" fmla="*/ 71 w 94"/>
                <a:gd name="T95" fmla="*/ 40 h 130"/>
                <a:gd name="T96" fmla="*/ 43 w 94"/>
                <a:gd name="T97" fmla="*/ 70 h 130"/>
                <a:gd name="T98" fmla="*/ 30 w 94"/>
                <a:gd name="T99" fmla="*/ 81 h 130"/>
                <a:gd name="T100" fmla="*/ 44 w 94"/>
                <a:gd name="T101" fmla="*/ 67 h 130"/>
                <a:gd name="T102" fmla="*/ 72 w 94"/>
                <a:gd name="T103" fmla="*/ 26 h 130"/>
                <a:gd name="T104" fmla="*/ 43 w 94"/>
                <a:gd name="T105" fmla="*/ 54 h 130"/>
                <a:gd name="T106" fmla="*/ 74 w 94"/>
                <a:gd name="T107" fmla="*/ 32 h 130"/>
                <a:gd name="T108" fmla="*/ 81 w 94"/>
                <a:gd name="T109" fmla="*/ 7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30">
                  <a:moveTo>
                    <a:pt x="88" y="78"/>
                  </a:moveTo>
                  <a:cubicBezTo>
                    <a:pt x="83" y="64"/>
                    <a:pt x="75" y="54"/>
                    <a:pt x="77" y="37"/>
                  </a:cubicBezTo>
                  <a:cubicBezTo>
                    <a:pt x="78" y="29"/>
                    <a:pt x="78" y="24"/>
                    <a:pt x="74" y="18"/>
                  </a:cubicBezTo>
                  <a:cubicBezTo>
                    <a:pt x="73" y="16"/>
                    <a:pt x="71" y="14"/>
                    <a:pt x="70" y="13"/>
                  </a:cubicBezTo>
                  <a:cubicBezTo>
                    <a:pt x="69" y="12"/>
                    <a:pt x="69" y="12"/>
                    <a:pt x="68" y="12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61" y="7"/>
                    <a:pt x="62" y="5"/>
                    <a:pt x="63" y="3"/>
                  </a:cubicBezTo>
                  <a:cubicBezTo>
                    <a:pt x="63" y="1"/>
                    <a:pt x="61" y="0"/>
                    <a:pt x="61" y="1"/>
                  </a:cubicBezTo>
                  <a:cubicBezTo>
                    <a:pt x="59" y="3"/>
                    <a:pt x="57" y="6"/>
                    <a:pt x="55" y="8"/>
                  </a:cubicBezTo>
                  <a:cubicBezTo>
                    <a:pt x="49" y="7"/>
                    <a:pt x="42" y="9"/>
                    <a:pt x="38" y="13"/>
                  </a:cubicBezTo>
                  <a:cubicBezTo>
                    <a:pt x="22" y="31"/>
                    <a:pt x="36" y="49"/>
                    <a:pt x="36" y="69"/>
                  </a:cubicBezTo>
                  <a:cubicBezTo>
                    <a:pt x="35" y="71"/>
                    <a:pt x="34" y="73"/>
                    <a:pt x="33" y="74"/>
                  </a:cubicBezTo>
                  <a:cubicBezTo>
                    <a:pt x="27" y="79"/>
                    <a:pt x="22" y="84"/>
                    <a:pt x="16" y="89"/>
                  </a:cubicBezTo>
                  <a:cubicBezTo>
                    <a:pt x="10" y="95"/>
                    <a:pt x="0" y="104"/>
                    <a:pt x="3" y="114"/>
                  </a:cubicBezTo>
                  <a:cubicBezTo>
                    <a:pt x="3" y="114"/>
                    <a:pt x="4" y="115"/>
                    <a:pt x="4" y="115"/>
                  </a:cubicBezTo>
                  <a:cubicBezTo>
                    <a:pt x="3" y="116"/>
                    <a:pt x="3" y="117"/>
                    <a:pt x="2" y="118"/>
                  </a:cubicBezTo>
                  <a:cubicBezTo>
                    <a:pt x="2" y="119"/>
                    <a:pt x="4" y="121"/>
                    <a:pt x="5" y="120"/>
                  </a:cubicBezTo>
                  <a:cubicBezTo>
                    <a:pt x="6" y="119"/>
                    <a:pt x="6" y="119"/>
                    <a:pt x="7" y="118"/>
                  </a:cubicBezTo>
                  <a:cubicBezTo>
                    <a:pt x="8" y="120"/>
                    <a:pt x="10" y="121"/>
                    <a:pt x="12" y="122"/>
                  </a:cubicBezTo>
                  <a:cubicBezTo>
                    <a:pt x="14" y="123"/>
                    <a:pt x="17" y="124"/>
                    <a:pt x="20" y="124"/>
                  </a:cubicBezTo>
                  <a:cubicBezTo>
                    <a:pt x="24" y="124"/>
                    <a:pt x="27" y="119"/>
                    <a:pt x="31" y="120"/>
                  </a:cubicBezTo>
                  <a:cubicBezTo>
                    <a:pt x="31" y="121"/>
                    <a:pt x="32" y="122"/>
                    <a:pt x="33" y="121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6" y="124"/>
                    <a:pt x="39" y="126"/>
                    <a:pt x="41" y="127"/>
                  </a:cubicBezTo>
                  <a:cubicBezTo>
                    <a:pt x="42" y="128"/>
                    <a:pt x="43" y="128"/>
                    <a:pt x="43" y="128"/>
                  </a:cubicBezTo>
                  <a:cubicBezTo>
                    <a:pt x="50" y="130"/>
                    <a:pt x="57" y="129"/>
                    <a:pt x="60" y="121"/>
                  </a:cubicBezTo>
                  <a:cubicBezTo>
                    <a:pt x="60" y="121"/>
                    <a:pt x="60" y="120"/>
                    <a:pt x="60" y="120"/>
                  </a:cubicBezTo>
                  <a:cubicBezTo>
                    <a:pt x="60" y="120"/>
                    <a:pt x="60" y="120"/>
                    <a:pt x="61" y="120"/>
                  </a:cubicBezTo>
                  <a:cubicBezTo>
                    <a:pt x="70" y="109"/>
                    <a:pt x="94" y="97"/>
                    <a:pt x="88" y="78"/>
                  </a:cubicBezTo>
                  <a:close/>
                  <a:moveTo>
                    <a:pt x="66" y="13"/>
                  </a:moveTo>
                  <a:cubicBezTo>
                    <a:pt x="61" y="17"/>
                    <a:pt x="56" y="22"/>
                    <a:pt x="52" y="27"/>
                  </a:cubicBezTo>
                  <a:cubicBezTo>
                    <a:pt x="53" y="27"/>
                    <a:pt x="53" y="26"/>
                    <a:pt x="54" y="25"/>
                  </a:cubicBezTo>
                  <a:cubicBezTo>
                    <a:pt x="56" y="21"/>
                    <a:pt x="58" y="16"/>
                    <a:pt x="59" y="12"/>
                  </a:cubicBezTo>
                  <a:cubicBezTo>
                    <a:pt x="62" y="12"/>
                    <a:pt x="64" y="12"/>
                    <a:pt x="66" y="13"/>
                  </a:cubicBezTo>
                  <a:close/>
                  <a:moveTo>
                    <a:pt x="35" y="46"/>
                  </a:moveTo>
                  <a:cubicBezTo>
                    <a:pt x="38" y="40"/>
                    <a:pt x="41" y="33"/>
                    <a:pt x="44" y="27"/>
                  </a:cubicBezTo>
                  <a:cubicBezTo>
                    <a:pt x="44" y="27"/>
                    <a:pt x="49" y="19"/>
                    <a:pt x="53" y="13"/>
                  </a:cubicBezTo>
                  <a:cubicBezTo>
                    <a:pt x="54" y="13"/>
                    <a:pt x="55" y="12"/>
                    <a:pt x="56" y="12"/>
                  </a:cubicBezTo>
                  <a:cubicBezTo>
                    <a:pt x="51" y="25"/>
                    <a:pt x="44" y="38"/>
                    <a:pt x="36" y="50"/>
                  </a:cubicBezTo>
                  <a:cubicBezTo>
                    <a:pt x="36" y="49"/>
                    <a:pt x="36" y="47"/>
                    <a:pt x="35" y="46"/>
                  </a:cubicBezTo>
                  <a:close/>
                  <a:moveTo>
                    <a:pt x="50" y="15"/>
                  </a:moveTo>
                  <a:cubicBezTo>
                    <a:pt x="44" y="24"/>
                    <a:pt x="39" y="33"/>
                    <a:pt x="35" y="43"/>
                  </a:cubicBezTo>
                  <a:cubicBezTo>
                    <a:pt x="33" y="32"/>
                    <a:pt x="40" y="20"/>
                    <a:pt x="50" y="15"/>
                  </a:cubicBezTo>
                  <a:close/>
                  <a:moveTo>
                    <a:pt x="37" y="54"/>
                  </a:moveTo>
                  <a:cubicBezTo>
                    <a:pt x="37" y="54"/>
                    <a:pt x="37" y="54"/>
                    <a:pt x="37" y="54"/>
                  </a:cubicBezTo>
                  <a:cubicBezTo>
                    <a:pt x="39" y="52"/>
                    <a:pt x="41" y="49"/>
                    <a:pt x="42" y="47"/>
                  </a:cubicBezTo>
                  <a:cubicBezTo>
                    <a:pt x="44" y="47"/>
                    <a:pt x="45" y="45"/>
                    <a:pt x="45" y="43"/>
                  </a:cubicBezTo>
                  <a:cubicBezTo>
                    <a:pt x="51" y="34"/>
                    <a:pt x="57" y="26"/>
                    <a:pt x="64" y="19"/>
                  </a:cubicBezTo>
                  <a:cubicBezTo>
                    <a:pt x="53" y="29"/>
                    <a:pt x="46" y="47"/>
                    <a:pt x="39" y="60"/>
                  </a:cubicBezTo>
                  <a:cubicBezTo>
                    <a:pt x="38" y="62"/>
                    <a:pt x="41" y="64"/>
                    <a:pt x="42" y="62"/>
                  </a:cubicBezTo>
                  <a:cubicBezTo>
                    <a:pt x="49" y="51"/>
                    <a:pt x="57" y="42"/>
                    <a:pt x="66" y="32"/>
                  </a:cubicBezTo>
                  <a:cubicBezTo>
                    <a:pt x="58" y="41"/>
                    <a:pt x="49" y="54"/>
                    <a:pt x="40" y="65"/>
                  </a:cubicBezTo>
                  <a:cubicBezTo>
                    <a:pt x="40" y="65"/>
                    <a:pt x="39" y="66"/>
                    <a:pt x="38" y="67"/>
                  </a:cubicBezTo>
                  <a:cubicBezTo>
                    <a:pt x="38" y="63"/>
                    <a:pt x="38" y="59"/>
                    <a:pt x="37" y="54"/>
                  </a:cubicBezTo>
                  <a:close/>
                  <a:moveTo>
                    <a:pt x="9" y="103"/>
                  </a:moveTo>
                  <a:cubicBezTo>
                    <a:pt x="12" y="98"/>
                    <a:pt x="16" y="94"/>
                    <a:pt x="21" y="89"/>
                  </a:cubicBezTo>
                  <a:cubicBezTo>
                    <a:pt x="16" y="96"/>
                    <a:pt x="11" y="103"/>
                    <a:pt x="7" y="110"/>
                  </a:cubicBezTo>
                  <a:cubicBezTo>
                    <a:pt x="7" y="108"/>
                    <a:pt x="8" y="106"/>
                    <a:pt x="9" y="103"/>
                  </a:cubicBezTo>
                  <a:close/>
                  <a:moveTo>
                    <a:pt x="12" y="117"/>
                  </a:moveTo>
                  <a:cubicBezTo>
                    <a:pt x="11" y="117"/>
                    <a:pt x="10" y="116"/>
                    <a:pt x="9" y="116"/>
                  </a:cubicBezTo>
                  <a:cubicBezTo>
                    <a:pt x="27" y="99"/>
                    <a:pt x="41" y="78"/>
                    <a:pt x="56" y="58"/>
                  </a:cubicBezTo>
                  <a:cubicBezTo>
                    <a:pt x="79" y="27"/>
                    <a:pt x="50" y="67"/>
                    <a:pt x="45" y="74"/>
                  </a:cubicBezTo>
                  <a:cubicBezTo>
                    <a:pt x="36" y="88"/>
                    <a:pt x="26" y="102"/>
                    <a:pt x="18" y="118"/>
                  </a:cubicBezTo>
                  <a:cubicBezTo>
                    <a:pt x="18" y="118"/>
                    <a:pt x="18" y="118"/>
                    <a:pt x="18" y="119"/>
                  </a:cubicBezTo>
                  <a:cubicBezTo>
                    <a:pt x="16" y="119"/>
                    <a:pt x="14" y="119"/>
                    <a:pt x="12" y="117"/>
                  </a:cubicBezTo>
                  <a:close/>
                  <a:moveTo>
                    <a:pt x="22" y="118"/>
                  </a:moveTo>
                  <a:cubicBezTo>
                    <a:pt x="37" y="101"/>
                    <a:pt x="51" y="84"/>
                    <a:pt x="66" y="67"/>
                  </a:cubicBezTo>
                  <a:cubicBezTo>
                    <a:pt x="57" y="78"/>
                    <a:pt x="43" y="100"/>
                    <a:pt x="33" y="116"/>
                  </a:cubicBezTo>
                  <a:cubicBezTo>
                    <a:pt x="33" y="116"/>
                    <a:pt x="32" y="116"/>
                    <a:pt x="32" y="116"/>
                  </a:cubicBezTo>
                  <a:cubicBezTo>
                    <a:pt x="28" y="116"/>
                    <a:pt x="25" y="117"/>
                    <a:pt x="22" y="118"/>
                  </a:cubicBezTo>
                  <a:close/>
                  <a:moveTo>
                    <a:pt x="36" y="118"/>
                  </a:moveTo>
                  <a:cubicBezTo>
                    <a:pt x="49" y="106"/>
                    <a:pt x="60" y="92"/>
                    <a:pt x="72" y="79"/>
                  </a:cubicBezTo>
                  <a:cubicBezTo>
                    <a:pt x="62" y="90"/>
                    <a:pt x="50" y="109"/>
                    <a:pt x="42" y="124"/>
                  </a:cubicBezTo>
                  <a:cubicBezTo>
                    <a:pt x="41" y="124"/>
                    <a:pt x="40" y="123"/>
                    <a:pt x="39" y="122"/>
                  </a:cubicBezTo>
                  <a:cubicBezTo>
                    <a:pt x="38" y="121"/>
                    <a:pt x="37" y="120"/>
                    <a:pt x="36" y="118"/>
                  </a:cubicBezTo>
                  <a:close/>
                  <a:moveTo>
                    <a:pt x="58" y="120"/>
                  </a:moveTo>
                  <a:cubicBezTo>
                    <a:pt x="57" y="123"/>
                    <a:pt x="51" y="126"/>
                    <a:pt x="46" y="125"/>
                  </a:cubicBezTo>
                  <a:cubicBezTo>
                    <a:pt x="55" y="114"/>
                    <a:pt x="64" y="103"/>
                    <a:pt x="74" y="92"/>
                  </a:cubicBezTo>
                  <a:cubicBezTo>
                    <a:pt x="68" y="99"/>
                    <a:pt x="58" y="112"/>
                    <a:pt x="52" y="121"/>
                  </a:cubicBezTo>
                  <a:cubicBezTo>
                    <a:pt x="51" y="123"/>
                    <a:pt x="54" y="125"/>
                    <a:pt x="55" y="123"/>
                  </a:cubicBezTo>
                  <a:cubicBezTo>
                    <a:pt x="56" y="122"/>
                    <a:pt x="57" y="121"/>
                    <a:pt x="58" y="119"/>
                  </a:cubicBezTo>
                  <a:cubicBezTo>
                    <a:pt x="58" y="120"/>
                    <a:pt x="58" y="120"/>
                    <a:pt x="59" y="120"/>
                  </a:cubicBezTo>
                  <a:cubicBezTo>
                    <a:pt x="59" y="120"/>
                    <a:pt x="58" y="120"/>
                    <a:pt x="58" y="120"/>
                  </a:cubicBezTo>
                  <a:close/>
                  <a:moveTo>
                    <a:pt x="66" y="110"/>
                  </a:moveTo>
                  <a:cubicBezTo>
                    <a:pt x="67" y="108"/>
                    <a:pt x="68" y="106"/>
                    <a:pt x="70" y="104"/>
                  </a:cubicBezTo>
                  <a:cubicBezTo>
                    <a:pt x="70" y="103"/>
                    <a:pt x="70" y="102"/>
                    <a:pt x="69" y="102"/>
                  </a:cubicBezTo>
                  <a:cubicBezTo>
                    <a:pt x="74" y="95"/>
                    <a:pt x="78" y="88"/>
                    <a:pt x="83" y="81"/>
                  </a:cubicBezTo>
                  <a:cubicBezTo>
                    <a:pt x="84" y="79"/>
                    <a:pt x="81" y="77"/>
                    <a:pt x="80" y="79"/>
                  </a:cubicBezTo>
                  <a:cubicBezTo>
                    <a:pt x="70" y="90"/>
                    <a:pt x="59" y="103"/>
                    <a:pt x="51" y="115"/>
                  </a:cubicBezTo>
                  <a:cubicBezTo>
                    <a:pt x="60" y="101"/>
                    <a:pt x="70" y="87"/>
                    <a:pt x="79" y="73"/>
                  </a:cubicBezTo>
                  <a:cubicBezTo>
                    <a:pt x="80" y="71"/>
                    <a:pt x="77" y="69"/>
                    <a:pt x="76" y="71"/>
                  </a:cubicBezTo>
                  <a:cubicBezTo>
                    <a:pt x="64" y="82"/>
                    <a:pt x="50" y="96"/>
                    <a:pt x="42" y="109"/>
                  </a:cubicBezTo>
                  <a:cubicBezTo>
                    <a:pt x="52" y="93"/>
                    <a:pt x="64" y="78"/>
                    <a:pt x="72" y="61"/>
                  </a:cubicBezTo>
                  <a:cubicBezTo>
                    <a:pt x="73" y="59"/>
                    <a:pt x="71" y="57"/>
                    <a:pt x="69" y="59"/>
                  </a:cubicBezTo>
                  <a:cubicBezTo>
                    <a:pt x="55" y="75"/>
                    <a:pt x="34" y="94"/>
                    <a:pt x="25" y="112"/>
                  </a:cubicBezTo>
                  <a:cubicBezTo>
                    <a:pt x="38" y="87"/>
                    <a:pt x="58" y="65"/>
                    <a:pt x="71" y="40"/>
                  </a:cubicBezTo>
                  <a:cubicBezTo>
                    <a:pt x="72" y="38"/>
                    <a:pt x="69" y="36"/>
                    <a:pt x="68" y="38"/>
                  </a:cubicBezTo>
                  <a:cubicBezTo>
                    <a:pt x="59" y="48"/>
                    <a:pt x="51" y="59"/>
                    <a:pt x="43" y="70"/>
                  </a:cubicBezTo>
                  <a:cubicBezTo>
                    <a:pt x="33" y="84"/>
                    <a:pt x="16" y="99"/>
                    <a:pt x="9" y="112"/>
                  </a:cubicBezTo>
                  <a:cubicBezTo>
                    <a:pt x="15" y="101"/>
                    <a:pt x="22" y="9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5" y="78"/>
                    <a:pt x="42" y="73"/>
                    <a:pt x="44" y="67"/>
                  </a:cubicBezTo>
                  <a:cubicBezTo>
                    <a:pt x="44" y="66"/>
                    <a:pt x="43" y="66"/>
                    <a:pt x="43" y="66"/>
                  </a:cubicBezTo>
                  <a:cubicBezTo>
                    <a:pt x="53" y="53"/>
                    <a:pt x="63" y="40"/>
                    <a:pt x="72" y="26"/>
                  </a:cubicBezTo>
                  <a:cubicBezTo>
                    <a:pt x="73" y="25"/>
                    <a:pt x="70" y="23"/>
                    <a:pt x="69" y="24"/>
                  </a:cubicBezTo>
                  <a:cubicBezTo>
                    <a:pt x="60" y="34"/>
                    <a:pt x="51" y="43"/>
                    <a:pt x="43" y="54"/>
                  </a:cubicBezTo>
                  <a:cubicBezTo>
                    <a:pt x="52" y="43"/>
                    <a:pt x="61" y="29"/>
                    <a:pt x="69" y="15"/>
                  </a:cubicBezTo>
                  <a:cubicBezTo>
                    <a:pt x="72" y="18"/>
                    <a:pt x="74" y="24"/>
                    <a:pt x="74" y="32"/>
                  </a:cubicBezTo>
                  <a:cubicBezTo>
                    <a:pt x="74" y="39"/>
                    <a:pt x="73" y="44"/>
                    <a:pt x="73" y="51"/>
                  </a:cubicBezTo>
                  <a:cubicBezTo>
                    <a:pt x="74" y="59"/>
                    <a:pt x="77" y="65"/>
                    <a:pt x="81" y="71"/>
                  </a:cubicBezTo>
                  <a:cubicBezTo>
                    <a:pt x="92" y="90"/>
                    <a:pt x="77" y="100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sp>
        <p:nvSpPr>
          <p:cNvPr id="121" name="TextBox 35"/>
          <p:cNvSpPr txBox="1"/>
          <p:nvPr/>
        </p:nvSpPr>
        <p:spPr>
          <a:xfrm>
            <a:off x="8768395" y="3790840"/>
            <a:ext cx="17454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</a:t>
            </a:r>
            <a:endParaRPr lang="en-US" altLang="zh-CN" sz="1200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8768395" y="3367346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363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1" grpId="0"/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TextBox 35"/>
          <p:cNvSpPr txBox="1"/>
          <p:nvPr/>
        </p:nvSpPr>
        <p:spPr>
          <a:xfrm>
            <a:off x="2227945" y="2285579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4383" y="2348101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51683" y="2414106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1F4E79"/>
            </a:solidFill>
            <a:round/>
          </a:ln>
        </p:spPr>
      </p:cxnSp>
      <p:sp>
        <p:nvSpPr>
          <p:cNvPr id="6" name="TextBox 35"/>
          <p:cNvSpPr txBox="1"/>
          <p:nvPr/>
        </p:nvSpPr>
        <p:spPr>
          <a:xfrm>
            <a:off x="8688288" y="2285579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4726" y="2348101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512026" y="2414106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1F4E79"/>
            </a:solidFill>
            <a:round/>
          </a:ln>
        </p:spPr>
      </p:cxnSp>
      <p:sp>
        <p:nvSpPr>
          <p:cNvPr id="9" name="TextBox 35"/>
          <p:cNvSpPr txBox="1"/>
          <p:nvPr/>
        </p:nvSpPr>
        <p:spPr>
          <a:xfrm>
            <a:off x="2227945" y="4437112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4383" y="449963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51683" y="4565639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1F4E79"/>
            </a:solidFill>
            <a:round/>
          </a:ln>
        </p:spPr>
      </p:cxnSp>
      <p:sp>
        <p:nvSpPr>
          <p:cNvPr id="12" name="TextBox 35"/>
          <p:cNvSpPr txBox="1"/>
          <p:nvPr/>
        </p:nvSpPr>
        <p:spPr>
          <a:xfrm>
            <a:off x="8688288" y="4437112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4726" y="449963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363D40"/>
                </a:solidFill>
                <a:effectLst/>
                <a:uLnTx/>
                <a:uFillTx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12026" y="4565639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1F4E79"/>
            </a:solidFill>
            <a:round/>
          </a:ln>
        </p:spPr>
      </p:cxnSp>
      <p:sp>
        <p:nvSpPr>
          <p:cNvPr id="15" name="Freeform 429"/>
          <p:cNvSpPr>
            <a:spLocks noEditPoints="1"/>
          </p:cNvSpPr>
          <p:nvPr/>
        </p:nvSpPr>
        <p:spPr bwMode="auto">
          <a:xfrm>
            <a:off x="4680768" y="2434644"/>
            <a:ext cx="2279328" cy="3082588"/>
          </a:xfrm>
          <a:custGeom>
            <a:avLst/>
            <a:gdLst>
              <a:gd name="T0" fmla="*/ 130 w 216"/>
              <a:gd name="T1" fmla="*/ 208 h 292"/>
              <a:gd name="T2" fmla="*/ 133 w 216"/>
              <a:gd name="T3" fmla="*/ 233 h 292"/>
              <a:gd name="T4" fmla="*/ 21 w 216"/>
              <a:gd name="T5" fmla="*/ 39 h 292"/>
              <a:gd name="T6" fmla="*/ 17 w 216"/>
              <a:gd name="T7" fmla="*/ 110 h 292"/>
              <a:gd name="T8" fmla="*/ 142 w 216"/>
              <a:gd name="T9" fmla="*/ 269 h 292"/>
              <a:gd name="T10" fmla="*/ 155 w 216"/>
              <a:gd name="T11" fmla="*/ 272 h 292"/>
              <a:gd name="T12" fmla="*/ 158 w 216"/>
              <a:gd name="T13" fmla="*/ 256 h 292"/>
              <a:gd name="T14" fmla="*/ 138 w 216"/>
              <a:gd name="T15" fmla="*/ 16 h 292"/>
              <a:gd name="T16" fmla="*/ 154 w 216"/>
              <a:gd name="T17" fmla="*/ 31 h 292"/>
              <a:gd name="T18" fmla="*/ 147 w 216"/>
              <a:gd name="T19" fmla="*/ 108 h 292"/>
              <a:gd name="T20" fmla="*/ 4 w 216"/>
              <a:gd name="T21" fmla="*/ 83 h 292"/>
              <a:gd name="T22" fmla="*/ 63 w 216"/>
              <a:gd name="T23" fmla="*/ 103 h 292"/>
              <a:gd name="T24" fmla="*/ 80 w 216"/>
              <a:gd name="T25" fmla="*/ 59 h 292"/>
              <a:gd name="T26" fmla="*/ 149 w 216"/>
              <a:gd name="T27" fmla="*/ 198 h 292"/>
              <a:gd name="T28" fmla="*/ 201 w 216"/>
              <a:gd name="T29" fmla="*/ 50 h 292"/>
              <a:gd name="T30" fmla="*/ 31 w 216"/>
              <a:gd name="T31" fmla="*/ 103 h 292"/>
              <a:gd name="T32" fmla="*/ 51 w 216"/>
              <a:gd name="T33" fmla="*/ 267 h 292"/>
              <a:gd name="T34" fmla="*/ 180 w 216"/>
              <a:gd name="T35" fmla="*/ 46 h 292"/>
              <a:gd name="T36" fmla="*/ 102 w 216"/>
              <a:gd name="T37" fmla="*/ 191 h 292"/>
              <a:gd name="T38" fmla="*/ 92 w 216"/>
              <a:gd name="T39" fmla="*/ 270 h 292"/>
              <a:gd name="T40" fmla="*/ 83 w 216"/>
              <a:gd name="T41" fmla="*/ 113 h 292"/>
              <a:gd name="T42" fmla="*/ 60 w 216"/>
              <a:gd name="T43" fmla="*/ 268 h 292"/>
              <a:gd name="T44" fmla="*/ 147 w 216"/>
              <a:gd name="T45" fmla="*/ 234 h 292"/>
              <a:gd name="T46" fmla="*/ 179 w 216"/>
              <a:gd name="T47" fmla="*/ 144 h 292"/>
              <a:gd name="T48" fmla="*/ 82 w 216"/>
              <a:gd name="T49" fmla="*/ 240 h 292"/>
              <a:gd name="T50" fmla="*/ 37 w 216"/>
              <a:gd name="T51" fmla="*/ 134 h 292"/>
              <a:gd name="T52" fmla="*/ 145 w 216"/>
              <a:gd name="T53" fmla="*/ 23 h 292"/>
              <a:gd name="T54" fmla="*/ 83 w 216"/>
              <a:gd name="T55" fmla="*/ 75 h 292"/>
              <a:gd name="T56" fmla="*/ 113 w 216"/>
              <a:gd name="T57" fmla="*/ 184 h 292"/>
              <a:gd name="T58" fmla="*/ 168 w 216"/>
              <a:gd name="T59" fmla="*/ 140 h 292"/>
              <a:gd name="T60" fmla="*/ 133 w 216"/>
              <a:gd name="T61" fmla="*/ 237 h 292"/>
              <a:gd name="T62" fmla="*/ 102 w 216"/>
              <a:gd name="T63" fmla="*/ 189 h 292"/>
              <a:gd name="T64" fmla="*/ 118 w 216"/>
              <a:gd name="T65" fmla="*/ 258 h 292"/>
              <a:gd name="T66" fmla="*/ 40 w 216"/>
              <a:gd name="T67" fmla="*/ 133 h 292"/>
              <a:gd name="T68" fmla="*/ 106 w 216"/>
              <a:gd name="T69" fmla="*/ 183 h 292"/>
              <a:gd name="T70" fmla="*/ 68 w 216"/>
              <a:gd name="T71" fmla="*/ 249 h 292"/>
              <a:gd name="T72" fmla="*/ 85 w 216"/>
              <a:gd name="T73" fmla="*/ 187 h 292"/>
              <a:gd name="T74" fmla="*/ 66 w 216"/>
              <a:gd name="T75" fmla="*/ 167 h 292"/>
              <a:gd name="T76" fmla="*/ 129 w 216"/>
              <a:gd name="T77" fmla="*/ 76 h 292"/>
              <a:gd name="T78" fmla="*/ 74 w 216"/>
              <a:gd name="T79" fmla="*/ 153 h 292"/>
              <a:gd name="T80" fmla="*/ 145 w 216"/>
              <a:gd name="T81" fmla="*/ 127 h 292"/>
              <a:gd name="T82" fmla="*/ 169 w 216"/>
              <a:gd name="T83" fmla="*/ 153 h 292"/>
              <a:gd name="T84" fmla="*/ 135 w 216"/>
              <a:gd name="T85" fmla="*/ 68 h 292"/>
              <a:gd name="T86" fmla="*/ 63 w 216"/>
              <a:gd name="T87" fmla="*/ 187 h 292"/>
              <a:gd name="T88" fmla="*/ 74 w 216"/>
              <a:gd name="T89" fmla="*/ 147 h 292"/>
              <a:gd name="T90" fmla="*/ 91 w 216"/>
              <a:gd name="T91" fmla="*/ 239 h 292"/>
              <a:gd name="T92" fmla="*/ 137 w 216"/>
              <a:gd name="T93" fmla="*/ 83 h 292"/>
              <a:gd name="T94" fmla="*/ 72 w 216"/>
              <a:gd name="T95" fmla="*/ 185 h 292"/>
              <a:gd name="T96" fmla="*/ 101 w 216"/>
              <a:gd name="T97" fmla="*/ 239 h 292"/>
              <a:gd name="T98" fmla="*/ 93 w 216"/>
              <a:gd name="T99" fmla="*/ 122 h 292"/>
              <a:gd name="T100" fmla="*/ 119 w 216"/>
              <a:gd name="T101" fmla="*/ 141 h 292"/>
              <a:gd name="T102" fmla="*/ 12 w 216"/>
              <a:gd name="T103" fmla="*/ 136 h 292"/>
              <a:gd name="T104" fmla="*/ 143 w 216"/>
              <a:gd name="T105" fmla="*/ 46 h 292"/>
              <a:gd name="T106" fmla="*/ 112 w 216"/>
              <a:gd name="T107" fmla="*/ 177 h 292"/>
              <a:gd name="T108" fmla="*/ 124 w 216"/>
              <a:gd name="T109" fmla="*/ 71 h 292"/>
              <a:gd name="T110" fmla="*/ 53 w 216"/>
              <a:gd name="T111" fmla="*/ 93 h 292"/>
              <a:gd name="T112" fmla="*/ 77 w 216"/>
              <a:gd name="T113" fmla="*/ 131 h 292"/>
              <a:gd name="T114" fmla="*/ 108 w 216"/>
              <a:gd name="T115" fmla="*/ 102 h 292"/>
              <a:gd name="T116" fmla="*/ 110 w 216"/>
              <a:gd name="T117" fmla="*/ 137 h 292"/>
              <a:gd name="T118" fmla="*/ 110 w 216"/>
              <a:gd name="T119" fmla="*/ 210 h 292"/>
              <a:gd name="T120" fmla="*/ 117 w 216"/>
              <a:gd name="T121" fmla="*/ 231 h 292"/>
              <a:gd name="T122" fmla="*/ 128 w 216"/>
              <a:gd name="T123" fmla="*/ 90 h 292"/>
              <a:gd name="T124" fmla="*/ 40 w 216"/>
              <a:gd name="T125" fmla="*/ 8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6" h="292">
                <a:moveTo>
                  <a:pt x="68" y="245"/>
                </a:moveTo>
                <a:cubicBezTo>
                  <a:pt x="68" y="243"/>
                  <a:pt x="68" y="242"/>
                  <a:pt x="68" y="240"/>
                </a:cubicBezTo>
                <a:cubicBezTo>
                  <a:pt x="68" y="240"/>
                  <a:pt x="68" y="240"/>
                  <a:pt x="68" y="239"/>
                </a:cubicBezTo>
                <a:cubicBezTo>
                  <a:pt x="69" y="237"/>
                  <a:pt x="70" y="235"/>
                  <a:pt x="73" y="235"/>
                </a:cubicBezTo>
                <a:cubicBezTo>
                  <a:pt x="74" y="234"/>
                  <a:pt x="75" y="234"/>
                  <a:pt x="77" y="234"/>
                </a:cubicBezTo>
                <a:cubicBezTo>
                  <a:pt x="77" y="233"/>
                  <a:pt x="78" y="233"/>
                  <a:pt x="78" y="233"/>
                </a:cubicBezTo>
                <a:cubicBezTo>
                  <a:pt x="81" y="232"/>
                  <a:pt x="84" y="231"/>
                  <a:pt x="87" y="231"/>
                </a:cubicBezTo>
                <a:cubicBezTo>
                  <a:pt x="92" y="230"/>
                  <a:pt x="96" y="230"/>
                  <a:pt x="100" y="230"/>
                </a:cubicBezTo>
                <a:cubicBezTo>
                  <a:pt x="101" y="230"/>
                  <a:pt x="101" y="230"/>
                  <a:pt x="102" y="230"/>
                </a:cubicBezTo>
                <a:cubicBezTo>
                  <a:pt x="101" y="224"/>
                  <a:pt x="102" y="218"/>
                  <a:pt x="102" y="212"/>
                </a:cubicBezTo>
                <a:cubicBezTo>
                  <a:pt x="101" y="212"/>
                  <a:pt x="101" y="212"/>
                  <a:pt x="101" y="212"/>
                </a:cubicBezTo>
                <a:cubicBezTo>
                  <a:pt x="95" y="212"/>
                  <a:pt x="90" y="212"/>
                  <a:pt x="85" y="211"/>
                </a:cubicBezTo>
                <a:cubicBezTo>
                  <a:pt x="74" y="210"/>
                  <a:pt x="64" y="208"/>
                  <a:pt x="55" y="203"/>
                </a:cubicBezTo>
                <a:cubicBezTo>
                  <a:pt x="47" y="199"/>
                  <a:pt x="40" y="194"/>
                  <a:pt x="34" y="187"/>
                </a:cubicBezTo>
                <a:cubicBezTo>
                  <a:pt x="30" y="183"/>
                  <a:pt x="27" y="179"/>
                  <a:pt x="24" y="175"/>
                </a:cubicBezTo>
                <a:cubicBezTo>
                  <a:pt x="22" y="172"/>
                  <a:pt x="20" y="170"/>
                  <a:pt x="19" y="167"/>
                </a:cubicBezTo>
                <a:cubicBezTo>
                  <a:pt x="14" y="159"/>
                  <a:pt x="9" y="151"/>
                  <a:pt x="6" y="142"/>
                </a:cubicBezTo>
                <a:cubicBezTo>
                  <a:pt x="3" y="134"/>
                  <a:pt x="2" y="126"/>
                  <a:pt x="1" y="118"/>
                </a:cubicBezTo>
                <a:cubicBezTo>
                  <a:pt x="0" y="117"/>
                  <a:pt x="0" y="115"/>
                  <a:pt x="0" y="114"/>
                </a:cubicBezTo>
                <a:cubicBezTo>
                  <a:pt x="0" y="108"/>
                  <a:pt x="0" y="103"/>
                  <a:pt x="0" y="97"/>
                </a:cubicBezTo>
                <a:cubicBezTo>
                  <a:pt x="1" y="93"/>
                  <a:pt x="1" y="90"/>
                  <a:pt x="1" y="86"/>
                </a:cubicBezTo>
                <a:cubicBezTo>
                  <a:pt x="2" y="80"/>
                  <a:pt x="3" y="75"/>
                  <a:pt x="4" y="70"/>
                </a:cubicBezTo>
                <a:cubicBezTo>
                  <a:pt x="6" y="62"/>
                  <a:pt x="9" y="55"/>
                  <a:pt x="12" y="49"/>
                </a:cubicBezTo>
                <a:cubicBezTo>
                  <a:pt x="15" y="44"/>
                  <a:pt x="18" y="39"/>
                  <a:pt x="21" y="34"/>
                </a:cubicBezTo>
                <a:cubicBezTo>
                  <a:pt x="28" y="25"/>
                  <a:pt x="37" y="19"/>
                  <a:pt x="47" y="14"/>
                </a:cubicBezTo>
                <a:cubicBezTo>
                  <a:pt x="53" y="11"/>
                  <a:pt x="59" y="9"/>
                  <a:pt x="66" y="7"/>
                </a:cubicBezTo>
                <a:cubicBezTo>
                  <a:pt x="68" y="6"/>
                  <a:pt x="70" y="6"/>
                  <a:pt x="72" y="5"/>
                </a:cubicBezTo>
                <a:cubicBezTo>
                  <a:pt x="72" y="5"/>
                  <a:pt x="72" y="5"/>
                  <a:pt x="73" y="5"/>
                </a:cubicBezTo>
                <a:cubicBezTo>
                  <a:pt x="74" y="4"/>
                  <a:pt x="76" y="4"/>
                  <a:pt x="78" y="4"/>
                </a:cubicBezTo>
                <a:cubicBezTo>
                  <a:pt x="79" y="4"/>
                  <a:pt x="80" y="4"/>
                  <a:pt x="80" y="4"/>
                </a:cubicBezTo>
                <a:cubicBezTo>
                  <a:pt x="85" y="3"/>
                  <a:pt x="90" y="2"/>
                  <a:pt x="95" y="2"/>
                </a:cubicBezTo>
                <a:cubicBezTo>
                  <a:pt x="98" y="2"/>
                  <a:pt x="100" y="2"/>
                  <a:pt x="103" y="2"/>
                </a:cubicBezTo>
                <a:cubicBezTo>
                  <a:pt x="111" y="0"/>
                  <a:pt x="120" y="0"/>
                  <a:pt x="128" y="0"/>
                </a:cubicBezTo>
                <a:cubicBezTo>
                  <a:pt x="133" y="0"/>
                  <a:pt x="137" y="1"/>
                  <a:pt x="142" y="1"/>
                </a:cubicBezTo>
                <a:cubicBezTo>
                  <a:pt x="152" y="2"/>
                  <a:pt x="162" y="6"/>
                  <a:pt x="171" y="12"/>
                </a:cubicBezTo>
                <a:cubicBezTo>
                  <a:pt x="177" y="16"/>
                  <a:pt x="181" y="20"/>
                  <a:pt x="186" y="25"/>
                </a:cubicBezTo>
                <a:cubicBezTo>
                  <a:pt x="192" y="32"/>
                  <a:pt x="198" y="40"/>
                  <a:pt x="203" y="48"/>
                </a:cubicBezTo>
                <a:cubicBezTo>
                  <a:pt x="207" y="55"/>
                  <a:pt x="209" y="62"/>
                  <a:pt x="211" y="70"/>
                </a:cubicBezTo>
                <a:cubicBezTo>
                  <a:pt x="213" y="75"/>
                  <a:pt x="214" y="81"/>
                  <a:pt x="215" y="87"/>
                </a:cubicBezTo>
                <a:cubicBezTo>
                  <a:pt x="216" y="92"/>
                  <a:pt x="216" y="97"/>
                  <a:pt x="216" y="103"/>
                </a:cubicBezTo>
                <a:cubicBezTo>
                  <a:pt x="216" y="108"/>
                  <a:pt x="215" y="113"/>
                  <a:pt x="215" y="119"/>
                </a:cubicBezTo>
                <a:cubicBezTo>
                  <a:pt x="215" y="123"/>
                  <a:pt x="215" y="127"/>
                  <a:pt x="214" y="131"/>
                </a:cubicBezTo>
                <a:cubicBezTo>
                  <a:pt x="214" y="133"/>
                  <a:pt x="213" y="135"/>
                  <a:pt x="213" y="136"/>
                </a:cubicBezTo>
                <a:cubicBezTo>
                  <a:pt x="212" y="142"/>
                  <a:pt x="210" y="148"/>
                  <a:pt x="209" y="153"/>
                </a:cubicBezTo>
                <a:cubicBezTo>
                  <a:pt x="208" y="157"/>
                  <a:pt x="206" y="160"/>
                  <a:pt x="205" y="163"/>
                </a:cubicBezTo>
                <a:cubicBezTo>
                  <a:pt x="203" y="165"/>
                  <a:pt x="202" y="168"/>
                  <a:pt x="201" y="170"/>
                </a:cubicBezTo>
                <a:cubicBezTo>
                  <a:pt x="197" y="176"/>
                  <a:pt x="193" y="181"/>
                  <a:pt x="188" y="185"/>
                </a:cubicBezTo>
                <a:cubicBezTo>
                  <a:pt x="184" y="189"/>
                  <a:pt x="180" y="191"/>
                  <a:pt x="176" y="194"/>
                </a:cubicBezTo>
                <a:cubicBezTo>
                  <a:pt x="167" y="199"/>
                  <a:pt x="159" y="202"/>
                  <a:pt x="149" y="205"/>
                </a:cubicBezTo>
                <a:cubicBezTo>
                  <a:pt x="145" y="206"/>
                  <a:pt x="141" y="207"/>
                  <a:pt x="136" y="207"/>
                </a:cubicBezTo>
                <a:cubicBezTo>
                  <a:pt x="134" y="207"/>
                  <a:pt x="132" y="208"/>
                  <a:pt x="130" y="208"/>
                </a:cubicBezTo>
                <a:cubicBezTo>
                  <a:pt x="127" y="209"/>
                  <a:pt x="123" y="210"/>
                  <a:pt x="119" y="211"/>
                </a:cubicBezTo>
                <a:cubicBezTo>
                  <a:pt x="119" y="211"/>
                  <a:pt x="119" y="211"/>
                  <a:pt x="118" y="211"/>
                </a:cubicBezTo>
                <a:cubicBezTo>
                  <a:pt x="118" y="218"/>
                  <a:pt x="119" y="225"/>
                  <a:pt x="119" y="232"/>
                </a:cubicBezTo>
                <a:cubicBezTo>
                  <a:pt x="119" y="232"/>
                  <a:pt x="119" y="232"/>
                  <a:pt x="120" y="232"/>
                </a:cubicBezTo>
                <a:cubicBezTo>
                  <a:pt x="122" y="232"/>
                  <a:pt x="125" y="232"/>
                  <a:pt x="128" y="232"/>
                </a:cubicBezTo>
                <a:cubicBezTo>
                  <a:pt x="131" y="231"/>
                  <a:pt x="133" y="231"/>
                  <a:pt x="136" y="231"/>
                </a:cubicBezTo>
                <a:cubicBezTo>
                  <a:pt x="138" y="231"/>
                  <a:pt x="140" y="230"/>
                  <a:pt x="142" y="230"/>
                </a:cubicBezTo>
                <a:cubicBezTo>
                  <a:pt x="144" y="230"/>
                  <a:pt x="145" y="230"/>
                  <a:pt x="146" y="230"/>
                </a:cubicBezTo>
                <a:cubicBezTo>
                  <a:pt x="148" y="230"/>
                  <a:pt x="149" y="230"/>
                  <a:pt x="151" y="232"/>
                </a:cubicBezTo>
                <a:cubicBezTo>
                  <a:pt x="152" y="233"/>
                  <a:pt x="153" y="235"/>
                  <a:pt x="154" y="237"/>
                </a:cubicBezTo>
                <a:cubicBezTo>
                  <a:pt x="154" y="239"/>
                  <a:pt x="155" y="242"/>
                  <a:pt x="155" y="244"/>
                </a:cubicBezTo>
                <a:cubicBezTo>
                  <a:pt x="156" y="244"/>
                  <a:pt x="156" y="244"/>
                  <a:pt x="157" y="244"/>
                </a:cubicBezTo>
                <a:cubicBezTo>
                  <a:pt x="163" y="245"/>
                  <a:pt x="168" y="246"/>
                  <a:pt x="173" y="248"/>
                </a:cubicBezTo>
                <a:cubicBezTo>
                  <a:pt x="176" y="249"/>
                  <a:pt x="178" y="250"/>
                  <a:pt x="180" y="252"/>
                </a:cubicBezTo>
                <a:cubicBezTo>
                  <a:pt x="181" y="253"/>
                  <a:pt x="183" y="254"/>
                  <a:pt x="183" y="255"/>
                </a:cubicBezTo>
                <a:cubicBezTo>
                  <a:pt x="185" y="257"/>
                  <a:pt x="185" y="259"/>
                  <a:pt x="185" y="261"/>
                </a:cubicBezTo>
                <a:cubicBezTo>
                  <a:pt x="185" y="262"/>
                  <a:pt x="185" y="263"/>
                  <a:pt x="185" y="264"/>
                </a:cubicBezTo>
                <a:cubicBezTo>
                  <a:pt x="185" y="264"/>
                  <a:pt x="185" y="264"/>
                  <a:pt x="185" y="264"/>
                </a:cubicBezTo>
                <a:cubicBezTo>
                  <a:pt x="185" y="265"/>
                  <a:pt x="185" y="265"/>
                  <a:pt x="185" y="266"/>
                </a:cubicBezTo>
                <a:cubicBezTo>
                  <a:pt x="185" y="268"/>
                  <a:pt x="185" y="271"/>
                  <a:pt x="185" y="273"/>
                </a:cubicBezTo>
                <a:cubicBezTo>
                  <a:pt x="185" y="273"/>
                  <a:pt x="185" y="274"/>
                  <a:pt x="185" y="274"/>
                </a:cubicBezTo>
                <a:cubicBezTo>
                  <a:pt x="185" y="275"/>
                  <a:pt x="185" y="275"/>
                  <a:pt x="184" y="275"/>
                </a:cubicBezTo>
                <a:cubicBezTo>
                  <a:pt x="184" y="275"/>
                  <a:pt x="184" y="275"/>
                  <a:pt x="184" y="275"/>
                </a:cubicBezTo>
                <a:cubicBezTo>
                  <a:pt x="183" y="277"/>
                  <a:pt x="181" y="279"/>
                  <a:pt x="180" y="280"/>
                </a:cubicBezTo>
                <a:cubicBezTo>
                  <a:pt x="178" y="282"/>
                  <a:pt x="176" y="283"/>
                  <a:pt x="174" y="284"/>
                </a:cubicBezTo>
                <a:cubicBezTo>
                  <a:pt x="171" y="285"/>
                  <a:pt x="167" y="286"/>
                  <a:pt x="164" y="287"/>
                </a:cubicBezTo>
                <a:cubicBezTo>
                  <a:pt x="157" y="288"/>
                  <a:pt x="150" y="289"/>
                  <a:pt x="142" y="289"/>
                </a:cubicBezTo>
                <a:cubicBezTo>
                  <a:pt x="136" y="290"/>
                  <a:pt x="130" y="290"/>
                  <a:pt x="123" y="290"/>
                </a:cubicBezTo>
                <a:cubicBezTo>
                  <a:pt x="121" y="290"/>
                  <a:pt x="119" y="291"/>
                  <a:pt x="116" y="291"/>
                </a:cubicBezTo>
                <a:cubicBezTo>
                  <a:pt x="114" y="291"/>
                  <a:pt x="112" y="292"/>
                  <a:pt x="110" y="292"/>
                </a:cubicBezTo>
                <a:cubicBezTo>
                  <a:pt x="110" y="292"/>
                  <a:pt x="109" y="292"/>
                  <a:pt x="109" y="291"/>
                </a:cubicBezTo>
                <a:cubicBezTo>
                  <a:pt x="108" y="291"/>
                  <a:pt x="108" y="291"/>
                  <a:pt x="107" y="291"/>
                </a:cubicBezTo>
                <a:cubicBezTo>
                  <a:pt x="105" y="291"/>
                  <a:pt x="102" y="291"/>
                  <a:pt x="99" y="291"/>
                </a:cubicBezTo>
                <a:cubicBezTo>
                  <a:pt x="94" y="291"/>
                  <a:pt x="88" y="291"/>
                  <a:pt x="83" y="290"/>
                </a:cubicBezTo>
                <a:cubicBezTo>
                  <a:pt x="75" y="289"/>
                  <a:pt x="67" y="288"/>
                  <a:pt x="60" y="287"/>
                </a:cubicBezTo>
                <a:cubicBezTo>
                  <a:pt x="56" y="286"/>
                  <a:pt x="53" y="285"/>
                  <a:pt x="49" y="284"/>
                </a:cubicBezTo>
                <a:cubicBezTo>
                  <a:pt x="48" y="284"/>
                  <a:pt x="46" y="283"/>
                  <a:pt x="45" y="283"/>
                </a:cubicBezTo>
                <a:cubicBezTo>
                  <a:pt x="42" y="282"/>
                  <a:pt x="39" y="282"/>
                  <a:pt x="37" y="280"/>
                </a:cubicBezTo>
                <a:cubicBezTo>
                  <a:pt x="36" y="280"/>
                  <a:pt x="35" y="280"/>
                  <a:pt x="34" y="279"/>
                </a:cubicBezTo>
                <a:cubicBezTo>
                  <a:pt x="31" y="278"/>
                  <a:pt x="30" y="275"/>
                  <a:pt x="29" y="272"/>
                </a:cubicBezTo>
                <a:cubicBezTo>
                  <a:pt x="28" y="271"/>
                  <a:pt x="28" y="269"/>
                  <a:pt x="27" y="268"/>
                </a:cubicBezTo>
                <a:cubicBezTo>
                  <a:pt x="27" y="264"/>
                  <a:pt x="28" y="261"/>
                  <a:pt x="29" y="259"/>
                </a:cubicBezTo>
                <a:cubicBezTo>
                  <a:pt x="29" y="258"/>
                  <a:pt x="30" y="258"/>
                  <a:pt x="30" y="258"/>
                </a:cubicBezTo>
                <a:cubicBezTo>
                  <a:pt x="30" y="255"/>
                  <a:pt x="32" y="254"/>
                  <a:pt x="34" y="252"/>
                </a:cubicBezTo>
                <a:cubicBezTo>
                  <a:pt x="36" y="251"/>
                  <a:pt x="38" y="250"/>
                  <a:pt x="41" y="249"/>
                </a:cubicBezTo>
                <a:cubicBezTo>
                  <a:pt x="44" y="248"/>
                  <a:pt x="48" y="247"/>
                  <a:pt x="51" y="247"/>
                </a:cubicBezTo>
                <a:cubicBezTo>
                  <a:pt x="56" y="246"/>
                  <a:pt x="62" y="246"/>
                  <a:pt x="67" y="245"/>
                </a:cubicBezTo>
                <a:cubicBezTo>
                  <a:pt x="67" y="245"/>
                  <a:pt x="68" y="245"/>
                  <a:pt x="68" y="245"/>
                </a:cubicBezTo>
                <a:close/>
                <a:moveTo>
                  <a:pt x="133" y="233"/>
                </a:moveTo>
                <a:cubicBezTo>
                  <a:pt x="133" y="233"/>
                  <a:pt x="133" y="233"/>
                  <a:pt x="132" y="233"/>
                </a:cubicBezTo>
                <a:cubicBezTo>
                  <a:pt x="133" y="233"/>
                  <a:pt x="133" y="234"/>
                  <a:pt x="133" y="233"/>
                </a:cubicBezTo>
                <a:cubicBezTo>
                  <a:pt x="133" y="233"/>
                  <a:pt x="134" y="233"/>
                  <a:pt x="134" y="233"/>
                </a:cubicBezTo>
                <a:cubicBezTo>
                  <a:pt x="134" y="233"/>
                  <a:pt x="134" y="233"/>
                  <a:pt x="134" y="233"/>
                </a:cubicBezTo>
                <a:cubicBezTo>
                  <a:pt x="134" y="233"/>
                  <a:pt x="133" y="233"/>
                  <a:pt x="133" y="233"/>
                </a:cubicBezTo>
                <a:close/>
                <a:moveTo>
                  <a:pt x="168" y="133"/>
                </a:moveTo>
                <a:cubicBezTo>
                  <a:pt x="168" y="133"/>
                  <a:pt x="169" y="133"/>
                  <a:pt x="169" y="133"/>
                </a:cubicBezTo>
                <a:cubicBezTo>
                  <a:pt x="169" y="133"/>
                  <a:pt x="168" y="133"/>
                  <a:pt x="168" y="133"/>
                </a:cubicBezTo>
                <a:cubicBezTo>
                  <a:pt x="168" y="132"/>
                  <a:pt x="168" y="132"/>
                  <a:pt x="167" y="132"/>
                </a:cubicBezTo>
                <a:cubicBezTo>
                  <a:pt x="167" y="133"/>
                  <a:pt x="168" y="133"/>
                  <a:pt x="168" y="133"/>
                </a:cubicBezTo>
                <a:close/>
                <a:moveTo>
                  <a:pt x="46" y="195"/>
                </a:moveTo>
                <a:cubicBezTo>
                  <a:pt x="45" y="195"/>
                  <a:pt x="45" y="195"/>
                  <a:pt x="45" y="194"/>
                </a:cubicBezTo>
                <a:cubicBezTo>
                  <a:pt x="45" y="194"/>
                  <a:pt x="45" y="195"/>
                  <a:pt x="45" y="195"/>
                </a:cubicBezTo>
                <a:cubicBezTo>
                  <a:pt x="45" y="195"/>
                  <a:pt x="45" y="195"/>
                  <a:pt x="46" y="195"/>
                </a:cubicBezTo>
                <a:cubicBezTo>
                  <a:pt x="46" y="195"/>
                  <a:pt x="46" y="195"/>
                  <a:pt x="46" y="196"/>
                </a:cubicBezTo>
                <a:cubicBezTo>
                  <a:pt x="50" y="198"/>
                  <a:pt x="54" y="201"/>
                  <a:pt x="59" y="203"/>
                </a:cubicBezTo>
                <a:cubicBezTo>
                  <a:pt x="59" y="203"/>
                  <a:pt x="59" y="203"/>
                  <a:pt x="59" y="203"/>
                </a:cubicBezTo>
                <a:cubicBezTo>
                  <a:pt x="59" y="203"/>
                  <a:pt x="59" y="203"/>
                  <a:pt x="59" y="203"/>
                </a:cubicBezTo>
                <a:cubicBezTo>
                  <a:pt x="59" y="202"/>
                  <a:pt x="58" y="202"/>
                  <a:pt x="58" y="202"/>
                </a:cubicBezTo>
                <a:cubicBezTo>
                  <a:pt x="54" y="200"/>
                  <a:pt x="50" y="198"/>
                  <a:pt x="46" y="195"/>
                </a:cubicBezTo>
                <a:cubicBezTo>
                  <a:pt x="46" y="195"/>
                  <a:pt x="46" y="195"/>
                  <a:pt x="46" y="195"/>
                </a:cubicBezTo>
                <a:close/>
                <a:moveTo>
                  <a:pt x="49" y="93"/>
                </a:moveTo>
                <a:cubicBezTo>
                  <a:pt x="49" y="94"/>
                  <a:pt x="49" y="94"/>
                  <a:pt x="50" y="94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9" y="94"/>
                  <a:pt x="49" y="93"/>
                </a:cubicBezTo>
                <a:cubicBezTo>
                  <a:pt x="49" y="93"/>
                  <a:pt x="48" y="93"/>
                  <a:pt x="48" y="93"/>
                </a:cubicBezTo>
                <a:cubicBezTo>
                  <a:pt x="45" y="91"/>
                  <a:pt x="41" y="90"/>
                  <a:pt x="38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37" y="88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1" y="90"/>
                  <a:pt x="45" y="92"/>
                  <a:pt x="48" y="93"/>
                </a:cubicBezTo>
                <a:cubicBezTo>
                  <a:pt x="48" y="93"/>
                  <a:pt x="49" y="93"/>
                  <a:pt x="49" y="93"/>
                </a:cubicBezTo>
                <a:close/>
                <a:moveTo>
                  <a:pt x="179" y="254"/>
                </a:moveTo>
                <a:cubicBezTo>
                  <a:pt x="180" y="254"/>
                  <a:pt x="180" y="254"/>
                  <a:pt x="180" y="254"/>
                </a:cubicBezTo>
                <a:cubicBezTo>
                  <a:pt x="180" y="254"/>
                  <a:pt x="180" y="254"/>
                  <a:pt x="180" y="254"/>
                </a:cubicBezTo>
                <a:cubicBezTo>
                  <a:pt x="180" y="254"/>
                  <a:pt x="180" y="254"/>
                  <a:pt x="179" y="254"/>
                </a:cubicBezTo>
                <a:cubicBezTo>
                  <a:pt x="179" y="254"/>
                  <a:pt x="179" y="253"/>
                  <a:pt x="179" y="253"/>
                </a:cubicBezTo>
                <a:cubicBezTo>
                  <a:pt x="177" y="252"/>
                  <a:pt x="175" y="251"/>
                  <a:pt x="172" y="250"/>
                </a:cubicBezTo>
                <a:cubicBezTo>
                  <a:pt x="167" y="248"/>
                  <a:pt x="162" y="247"/>
                  <a:pt x="157" y="246"/>
                </a:cubicBezTo>
                <a:cubicBezTo>
                  <a:pt x="156" y="246"/>
                  <a:pt x="156" y="246"/>
                  <a:pt x="156" y="246"/>
                </a:cubicBezTo>
                <a:cubicBezTo>
                  <a:pt x="156" y="246"/>
                  <a:pt x="156" y="246"/>
                  <a:pt x="156" y="246"/>
                </a:cubicBezTo>
                <a:cubicBezTo>
                  <a:pt x="156" y="246"/>
                  <a:pt x="156" y="246"/>
                  <a:pt x="157" y="246"/>
                </a:cubicBezTo>
                <a:cubicBezTo>
                  <a:pt x="161" y="247"/>
                  <a:pt x="164" y="248"/>
                  <a:pt x="168" y="249"/>
                </a:cubicBezTo>
                <a:cubicBezTo>
                  <a:pt x="172" y="250"/>
                  <a:pt x="176" y="252"/>
                  <a:pt x="179" y="254"/>
                </a:cubicBezTo>
                <a:cubicBezTo>
                  <a:pt x="179" y="254"/>
                  <a:pt x="179" y="254"/>
                  <a:pt x="179" y="254"/>
                </a:cubicBezTo>
                <a:close/>
                <a:moveTo>
                  <a:pt x="35" y="23"/>
                </a:moveTo>
                <a:cubicBezTo>
                  <a:pt x="35" y="24"/>
                  <a:pt x="35" y="24"/>
                  <a:pt x="35" y="24"/>
                </a:cubicBezTo>
                <a:cubicBezTo>
                  <a:pt x="29" y="28"/>
                  <a:pt x="24" y="33"/>
                  <a:pt x="20" y="39"/>
                </a:cubicBezTo>
                <a:cubicBezTo>
                  <a:pt x="17" y="43"/>
                  <a:pt x="14" y="48"/>
                  <a:pt x="12" y="53"/>
                </a:cubicBezTo>
                <a:cubicBezTo>
                  <a:pt x="12" y="53"/>
                  <a:pt x="12" y="54"/>
                  <a:pt x="12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5" y="49"/>
                  <a:pt x="18" y="44"/>
                  <a:pt x="21" y="39"/>
                </a:cubicBezTo>
                <a:cubicBezTo>
                  <a:pt x="25" y="34"/>
                  <a:pt x="29" y="28"/>
                  <a:pt x="35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5" y="23"/>
                  <a:pt x="36" y="23"/>
                  <a:pt x="36" y="23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194" y="145"/>
                </a:moveTo>
                <a:cubicBezTo>
                  <a:pt x="195" y="144"/>
                  <a:pt x="196" y="144"/>
                  <a:pt x="197" y="144"/>
                </a:cubicBezTo>
                <a:cubicBezTo>
                  <a:pt x="201" y="143"/>
                  <a:pt x="204" y="142"/>
                  <a:pt x="207" y="139"/>
                </a:cubicBezTo>
                <a:cubicBezTo>
                  <a:pt x="207" y="139"/>
                  <a:pt x="207" y="138"/>
                  <a:pt x="207" y="138"/>
                </a:cubicBezTo>
                <a:cubicBezTo>
                  <a:pt x="208" y="135"/>
                  <a:pt x="208" y="133"/>
                  <a:pt x="208" y="130"/>
                </a:cubicBezTo>
                <a:cubicBezTo>
                  <a:pt x="209" y="126"/>
                  <a:pt x="209" y="122"/>
                  <a:pt x="209" y="117"/>
                </a:cubicBezTo>
                <a:cubicBezTo>
                  <a:pt x="210" y="109"/>
                  <a:pt x="210" y="101"/>
                  <a:pt x="208" y="93"/>
                </a:cubicBezTo>
                <a:cubicBezTo>
                  <a:pt x="208" y="92"/>
                  <a:pt x="208" y="92"/>
                  <a:pt x="208" y="91"/>
                </a:cubicBezTo>
                <a:cubicBezTo>
                  <a:pt x="207" y="92"/>
                  <a:pt x="206" y="93"/>
                  <a:pt x="205" y="93"/>
                </a:cubicBezTo>
                <a:cubicBezTo>
                  <a:pt x="202" y="96"/>
                  <a:pt x="199" y="99"/>
                  <a:pt x="195" y="101"/>
                </a:cubicBezTo>
                <a:cubicBezTo>
                  <a:pt x="195" y="101"/>
                  <a:pt x="194" y="102"/>
                  <a:pt x="194" y="103"/>
                </a:cubicBezTo>
                <a:cubicBezTo>
                  <a:pt x="194" y="112"/>
                  <a:pt x="193" y="122"/>
                  <a:pt x="191" y="131"/>
                </a:cubicBezTo>
                <a:cubicBezTo>
                  <a:pt x="191" y="131"/>
                  <a:pt x="191" y="131"/>
                  <a:pt x="191" y="132"/>
                </a:cubicBezTo>
                <a:cubicBezTo>
                  <a:pt x="191" y="132"/>
                  <a:pt x="192" y="132"/>
                  <a:pt x="192" y="132"/>
                </a:cubicBezTo>
                <a:cubicBezTo>
                  <a:pt x="193" y="132"/>
                  <a:pt x="194" y="133"/>
                  <a:pt x="195" y="133"/>
                </a:cubicBezTo>
                <a:cubicBezTo>
                  <a:pt x="195" y="133"/>
                  <a:pt x="195" y="134"/>
                  <a:pt x="195" y="134"/>
                </a:cubicBezTo>
                <a:cubicBezTo>
                  <a:pt x="196" y="136"/>
                  <a:pt x="196" y="138"/>
                  <a:pt x="195" y="140"/>
                </a:cubicBezTo>
                <a:cubicBezTo>
                  <a:pt x="195" y="141"/>
                  <a:pt x="195" y="143"/>
                  <a:pt x="194" y="145"/>
                </a:cubicBezTo>
                <a:close/>
                <a:moveTo>
                  <a:pt x="17" y="97"/>
                </a:moveTo>
                <a:cubicBezTo>
                  <a:pt x="17" y="97"/>
                  <a:pt x="17" y="97"/>
                  <a:pt x="17" y="97"/>
                </a:cubicBezTo>
                <a:cubicBezTo>
                  <a:pt x="16" y="98"/>
                  <a:pt x="16" y="98"/>
                  <a:pt x="16" y="98"/>
                </a:cubicBezTo>
                <a:cubicBezTo>
                  <a:pt x="15" y="100"/>
                  <a:pt x="13" y="102"/>
                  <a:pt x="13" y="105"/>
                </a:cubicBezTo>
                <a:cubicBezTo>
                  <a:pt x="12" y="106"/>
                  <a:pt x="12" y="108"/>
                  <a:pt x="12" y="110"/>
                </a:cubicBezTo>
                <a:cubicBezTo>
                  <a:pt x="11" y="111"/>
                  <a:pt x="11" y="111"/>
                  <a:pt x="10" y="112"/>
                </a:cubicBezTo>
                <a:cubicBezTo>
                  <a:pt x="9" y="112"/>
                  <a:pt x="8" y="111"/>
                  <a:pt x="8" y="110"/>
                </a:cubicBezTo>
                <a:cubicBezTo>
                  <a:pt x="8" y="110"/>
                  <a:pt x="8" y="109"/>
                  <a:pt x="8" y="109"/>
                </a:cubicBezTo>
                <a:cubicBezTo>
                  <a:pt x="9" y="104"/>
                  <a:pt x="10" y="100"/>
                  <a:pt x="14" y="97"/>
                </a:cubicBezTo>
                <a:cubicBezTo>
                  <a:pt x="14" y="96"/>
                  <a:pt x="15" y="95"/>
                  <a:pt x="17" y="94"/>
                </a:cubicBezTo>
                <a:cubicBezTo>
                  <a:pt x="17" y="94"/>
                  <a:pt x="17" y="93"/>
                  <a:pt x="17" y="93"/>
                </a:cubicBezTo>
                <a:cubicBezTo>
                  <a:pt x="18" y="89"/>
                  <a:pt x="18" y="86"/>
                  <a:pt x="18" y="82"/>
                </a:cubicBezTo>
                <a:cubicBezTo>
                  <a:pt x="20" y="74"/>
                  <a:pt x="23" y="66"/>
                  <a:pt x="26" y="58"/>
                </a:cubicBezTo>
                <a:cubicBezTo>
                  <a:pt x="29" y="53"/>
                  <a:pt x="32" y="48"/>
                  <a:pt x="35" y="43"/>
                </a:cubicBezTo>
                <a:cubicBezTo>
                  <a:pt x="35" y="43"/>
                  <a:pt x="35" y="43"/>
                  <a:pt x="36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3" y="43"/>
                  <a:pt x="32" y="44"/>
                  <a:pt x="30" y="44"/>
                </a:cubicBezTo>
                <a:cubicBezTo>
                  <a:pt x="25" y="47"/>
                  <a:pt x="21" y="51"/>
                  <a:pt x="19" y="56"/>
                </a:cubicBezTo>
                <a:cubicBezTo>
                  <a:pt x="18" y="57"/>
                  <a:pt x="18" y="58"/>
                  <a:pt x="17" y="59"/>
                </a:cubicBezTo>
                <a:cubicBezTo>
                  <a:pt x="17" y="60"/>
                  <a:pt x="17" y="60"/>
                  <a:pt x="16" y="60"/>
                </a:cubicBezTo>
                <a:cubicBezTo>
                  <a:pt x="16" y="60"/>
                  <a:pt x="16" y="61"/>
                  <a:pt x="15" y="61"/>
                </a:cubicBezTo>
                <a:cubicBezTo>
                  <a:pt x="13" y="65"/>
                  <a:pt x="12" y="69"/>
                  <a:pt x="11" y="73"/>
                </a:cubicBezTo>
                <a:cubicBezTo>
                  <a:pt x="9" y="79"/>
                  <a:pt x="8" y="84"/>
                  <a:pt x="7" y="89"/>
                </a:cubicBezTo>
                <a:cubicBezTo>
                  <a:pt x="7" y="94"/>
                  <a:pt x="7" y="100"/>
                  <a:pt x="7" y="105"/>
                </a:cubicBezTo>
                <a:cubicBezTo>
                  <a:pt x="7" y="111"/>
                  <a:pt x="7" y="116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10" y="118"/>
                  <a:pt x="13" y="114"/>
                  <a:pt x="16" y="111"/>
                </a:cubicBezTo>
                <a:cubicBezTo>
                  <a:pt x="17" y="111"/>
                  <a:pt x="17" y="110"/>
                  <a:pt x="17" y="110"/>
                </a:cubicBezTo>
                <a:cubicBezTo>
                  <a:pt x="16" y="106"/>
                  <a:pt x="16" y="102"/>
                  <a:pt x="17" y="98"/>
                </a:cubicBezTo>
                <a:cubicBezTo>
                  <a:pt x="17" y="98"/>
                  <a:pt x="17" y="98"/>
                  <a:pt x="17" y="97"/>
                </a:cubicBezTo>
                <a:close/>
                <a:moveTo>
                  <a:pt x="34" y="162"/>
                </a:moveTo>
                <a:cubicBezTo>
                  <a:pt x="34" y="162"/>
                  <a:pt x="34" y="163"/>
                  <a:pt x="34" y="163"/>
                </a:cubicBezTo>
                <a:cubicBezTo>
                  <a:pt x="34" y="169"/>
                  <a:pt x="36" y="174"/>
                  <a:pt x="40" y="178"/>
                </a:cubicBezTo>
                <a:cubicBezTo>
                  <a:pt x="41" y="179"/>
                  <a:pt x="41" y="180"/>
                  <a:pt x="41" y="180"/>
                </a:cubicBezTo>
                <a:cubicBezTo>
                  <a:pt x="41" y="181"/>
                  <a:pt x="40" y="182"/>
                  <a:pt x="39" y="181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36" y="180"/>
                  <a:pt x="36" y="179"/>
                  <a:pt x="35" y="177"/>
                </a:cubicBezTo>
                <a:cubicBezTo>
                  <a:pt x="32" y="172"/>
                  <a:pt x="31" y="166"/>
                  <a:pt x="33" y="160"/>
                </a:cubicBezTo>
                <a:cubicBezTo>
                  <a:pt x="33" y="160"/>
                  <a:pt x="33" y="159"/>
                  <a:pt x="32" y="159"/>
                </a:cubicBezTo>
                <a:cubicBezTo>
                  <a:pt x="30" y="155"/>
                  <a:pt x="28" y="151"/>
                  <a:pt x="26" y="147"/>
                </a:cubicBezTo>
                <a:cubicBezTo>
                  <a:pt x="25" y="144"/>
                  <a:pt x="23" y="141"/>
                  <a:pt x="22" y="138"/>
                </a:cubicBezTo>
                <a:cubicBezTo>
                  <a:pt x="22" y="138"/>
                  <a:pt x="22" y="138"/>
                  <a:pt x="21" y="137"/>
                </a:cubicBezTo>
                <a:cubicBezTo>
                  <a:pt x="20" y="137"/>
                  <a:pt x="18" y="137"/>
                  <a:pt x="16" y="136"/>
                </a:cubicBezTo>
                <a:cubicBezTo>
                  <a:pt x="16" y="136"/>
                  <a:pt x="16" y="136"/>
                  <a:pt x="15" y="136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15" y="138"/>
                  <a:pt x="14" y="140"/>
                  <a:pt x="14" y="141"/>
                </a:cubicBezTo>
                <a:cubicBezTo>
                  <a:pt x="14" y="142"/>
                  <a:pt x="14" y="142"/>
                  <a:pt x="14" y="143"/>
                </a:cubicBezTo>
                <a:cubicBezTo>
                  <a:pt x="17" y="150"/>
                  <a:pt x="20" y="156"/>
                  <a:pt x="24" y="162"/>
                </a:cubicBezTo>
                <a:cubicBezTo>
                  <a:pt x="29" y="171"/>
                  <a:pt x="35" y="179"/>
                  <a:pt x="42" y="187"/>
                </a:cubicBezTo>
                <a:cubicBezTo>
                  <a:pt x="43" y="188"/>
                  <a:pt x="44" y="189"/>
                  <a:pt x="46" y="190"/>
                </a:cubicBezTo>
                <a:cubicBezTo>
                  <a:pt x="49" y="192"/>
                  <a:pt x="52" y="194"/>
                  <a:pt x="55" y="196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54" y="191"/>
                  <a:pt x="54" y="185"/>
                  <a:pt x="54" y="180"/>
                </a:cubicBezTo>
                <a:cubicBezTo>
                  <a:pt x="50" y="178"/>
                  <a:pt x="47" y="175"/>
                  <a:pt x="43" y="172"/>
                </a:cubicBezTo>
                <a:cubicBezTo>
                  <a:pt x="40" y="169"/>
                  <a:pt x="37" y="165"/>
                  <a:pt x="34" y="162"/>
                </a:cubicBezTo>
                <a:close/>
                <a:moveTo>
                  <a:pt x="206" y="142"/>
                </a:moveTo>
                <a:cubicBezTo>
                  <a:pt x="206" y="142"/>
                  <a:pt x="206" y="142"/>
                  <a:pt x="206" y="142"/>
                </a:cubicBezTo>
                <a:cubicBezTo>
                  <a:pt x="202" y="144"/>
                  <a:pt x="198" y="146"/>
                  <a:pt x="194" y="146"/>
                </a:cubicBezTo>
                <a:cubicBezTo>
                  <a:pt x="193" y="147"/>
                  <a:pt x="193" y="147"/>
                  <a:pt x="193" y="147"/>
                </a:cubicBezTo>
                <a:cubicBezTo>
                  <a:pt x="191" y="151"/>
                  <a:pt x="189" y="154"/>
                  <a:pt x="186" y="157"/>
                </a:cubicBezTo>
                <a:cubicBezTo>
                  <a:pt x="183" y="161"/>
                  <a:pt x="179" y="163"/>
                  <a:pt x="175" y="166"/>
                </a:cubicBezTo>
                <a:cubicBezTo>
                  <a:pt x="174" y="166"/>
                  <a:pt x="173" y="167"/>
                  <a:pt x="173" y="167"/>
                </a:cubicBezTo>
                <a:cubicBezTo>
                  <a:pt x="171" y="169"/>
                  <a:pt x="169" y="171"/>
                  <a:pt x="168" y="172"/>
                </a:cubicBezTo>
                <a:cubicBezTo>
                  <a:pt x="167" y="172"/>
                  <a:pt x="167" y="172"/>
                  <a:pt x="167" y="173"/>
                </a:cubicBezTo>
                <a:cubicBezTo>
                  <a:pt x="167" y="173"/>
                  <a:pt x="167" y="173"/>
                  <a:pt x="167" y="173"/>
                </a:cubicBezTo>
                <a:cubicBezTo>
                  <a:pt x="171" y="175"/>
                  <a:pt x="174" y="177"/>
                  <a:pt x="178" y="178"/>
                </a:cubicBezTo>
                <a:cubicBezTo>
                  <a:pt x="181" y="179"/>
                  <a:pt x="183" y="179"/>
                  <a:pt x="185" y="178"/>
                </a:cubicBezTo>
                <a:cubicBezTo>
                  <a:pt x="186" y="178"/>
                  <a:pt x="186" y="178"/>
                  <a:pt x="186" y="177"/>
                </a:cubicBezTo>
                <a:cubicBezTo>
                  <a:pt x="190" y="174"/>
                  <a:pt x="194" y="169"/>
                  <a:pt x="197" y="165"/>
                </a:cubicBezTo>
                <a:cubicBezTo>
                  <a:pt x="201" y="158"/>
                  <a:pt x="205" y="151"/>
                  <a:pt x="206" y="143"/>
                </a:cubicBezTo>
                <a:cubicBezTo>
                  <a:pt x="206" y="143"/>
                  <a:pt x="206" y="142"/>
                  <a:pt x="206" y="142"/>
                </a:cubicBezTo>
                <a:close/>
                <a:moveTo>
                  <a:pt x="185" y="72"/>
                </a:moveTo>
                <a:cubicBezTo>
                  <a:pt x="180" y="76"/>
                  <a:pt x="175" y="79"/>
                  <a:pt x="170" y="82"/>
                </a:cubicBezTo>
                <a:cubicBezTo>
                  <a:pt x="172" y="90"/>
                  <a:pt x="171" y="99"/>
                  <a:pt x="171" y="108"/>
                </a:cubicBezTo>
                <a:cubicBezTo>
                  <a:pt x="178" y="106"/>
                  <a:pt x="185" y="104"/>
                  <a:pt x="192" y="101"/>
                </a:cubicBezTo>
                <a:cubicBezTo>
                  <a:pt x="192" y="95"/>
                  <a:pt x="189" y="79"/>
                  <a:pt x="185" y="72"/>
                </a:cubicBezTo>
                <a:close/>
                <a:moveTo>
                  <a:pt x="144" y="264"/>
                </a:moveTo>
                <a:cubicBezTo>
                  <a:pt x="144" y="264"/>
                  <a:pt x="144" y="265"/>
                  <a:pt x="144" y="265"/>
                </a:cubicBezTo>
                <a:cubicBezTo>
                  <a:pt x="143" y="266"/>
                  <a:pt x="143" y="268"/>
                  <a:pt x="142" y="269"/>
                </a:cubicBezTo>
                <a:cubicBezTo>
                  <a:pt x="142" y="270"/>
                  <a:pt x="142" y="271"/>
                  <a:pt x="141" y="272"/>
                </a:cubicBezTo>
                <a:cubicBezTo>
                  <a:pt x="140" y="274"/>
                  <a:pt x="139" y="274"/>
                  <a:pt x="137" y="272"/>
                </a:cubicBezTo>
                <a:cubicBezTo>
                  <a:pt x="137" y="272"/>
                  <a:pt x="136" y="271"/>
                  <a:pt x="135" y="270"/>
                </a:cubicBezTo>
                <a:cubicBezTo>
                  <a:pt x="135" y="270"/>
                  <a:pt x="134" y="269"/>
                  <a:pt x="133" y="268"/>
                </a:cubicBezTo>
                <a:cubicBezTo>
                  <a:pt x="133" y="267"/>
                  <a:pt x="133" y="267"/>
                  <a:pt x="132" y="267"/>
                </a:cubicBezTo>
                <a:cubicBezTo>
                  <a:pt x="131" y="266"/>
                  <a:pt x="131" y="266"/>
                  <a:pt x="130" y="267"/>
                </a:cubicBezTo>
                <a:cubicBezTo>
                  <a:pt x="130" y="267"/>
                  <a:pt x="130" y="268"/>
                  <a:pt x="130" y="268"/>
                </a:cubicBezTo>
                <a:cubicBezTo>
                  <a:pt x="129" y="269"/>
                  <a:pt x="129" y="270"/>
                  <a:pt x="128" y="271"/>
                </a:cubicBezTo>
                <a:cubicBezTo>
                  <a:pt x="127" y="273"/>
                  <a:pt x="126" y="274"/>
                  <a:pt x="125" y="276"/>
                </a:cubicBezTo>
                <a:cubicBezTo>
                  <a:pt x="125" y="277"/>
                  <a:pt x="124" y="277"/>
                  <a:pt x="123" y="278"/>
                </a:cubicBezTo>
                <a:cubicBezTo>
                  <a:pt x="122" y="279"/>
                  <a:pt x="121" y="279"/>
                  <a:pt x="120" y="278"/>
                </a:cubicBezTo>
                <a:cubicBezTo>
                  <a:pt x="119" y="277"/>
                  <a:pt x="118" y="276"/>
                  <a:pt x="117" y="275"/>
                </a:cubicBezTo>
                <a:cubicBezTo>
                  <a:pt x="117" y="275"/>
                  <a:pt x="117" y="275"/>
                  <a:pt x="116" y="274"/>
                </a:cubicBezTo>
                <a:cubicBezTo>
                  <a:pt x="116" y="275"/>
                  <a:pt x="116" y="275"/>
                  <a:pt x="115" y="275"/>
                </a:cubicBezTo>
                <a:cubicBezTo>
                  <a:pt x="115" y="277"/>
                  <a:pt x="113" y="277"/>
                  <a:pt x="112" y="277"/>
                </a:cubicBezTo>
                <a:cubicBezTo>
                  <a:pt x="111" y="278"/>
                  <a:pt x="110" y="277"/>
                  <a:pt x="109" y="277"/>
                </a:cubicBezTo>
                <a:cubicBezTo>
                  <a:pt x="106" y="276"/>
                  <a:pt x="104" y="275"/>
                  <a:pt x="101" y="274"/>
                </a:cubicBezTo>
                <a:cubicBezTo>
                  <a:pt x="101" y="273"/>
                  <a:pt x="101" y="273"/>
                  <a:pt x="101" y="273"/>
                </a:cubicBezTo>
                <a:cubicBezTo>
                  <a:pt x="100" y="273"/>
                  <a:pt x="100" y="274"/>
                  <a:pt x="100" y="274"/>
                </a:cubicBezTo>
                <a:cubicBezTo>
                  <a:pt x="100" y="275"/>
                  <a:pt x="98" y="276"/>
                  <a:pt x="97" y="275"/>
                </a:cubicBezTo>
                <a:cubicBezTo>
                  <a:pt x="97" y="275"/>
                  <a:pt x="97" y="274"/>
                  <a:pt x="97" y="274"/>
                </a:cubicBezTo>
                <a:cubicBezTo>
                  <a:pt x="96" y="273"/>
                  <a:pt x="94" y="273"/>
                  <a:pt x="92" y="273"/>
                </a:cubicBezTo>
                <a:cubicBezTo>
                  <a:pt x="89" y="274"/>
                  <a:pt x="86" y="276"/>
                  <a:pt x="83" y="277"/>
                </a:cubicBezTo>
                <a:cubicBezTo>
                  <a:pt x="83" y="277"/>
                  <a:pt x="83" y="277"/>
                  <a:pt x="83" y="277"/>
                </a:cubicBezTo>
                <a:cubicBezTo>
                  <a:pt x="87" y="278"/>
                  <a:pt x="91" y="278"/>
                  <a:pt x="95" y="278"/>
                </a:cubicBezTo>
                <a:cubicBezTo>
                  <a:pt x="102" y="279"/>
                  <a:pt x="109" y="279"/>
                  <a:pt x="116" y="280"/>
                </a:cubicBezTo>
                <a:cubicBezTo>
                  <a:pt x="119" y="280"/>
                  <a:pt x="122" y="280"/>
                  <a:pt x="125" y="280"/>
                </a:cubicBezTo>
                <a:cubicBezTo>
                  <a:pt x="131" y="279"/>
                  <a:pt x="136" y="279"/>
                  <a:pt x="141" y="278"/>
                </a:cubicBezTo>
                <a:cubicBezTo>
                  <a:pt x="142" y="278"/>
                  <a:pt x="142" y="278"/>
                  <a:pt x="143" y="278"/>
                </a:cubicBezTo>
                <a:cubicBezTo>
                  <a:pt x="142" y="276"/>
                  <a:pt x="143" y="276"/>
                  <a:pt x="144" y="276"/>
                </a:cubicBezTo>
                <a:cubicBezTo>
                  <a:pt x="144" y="276"/>
                  <a:pt x="145" y="276"/>
                  <a:pt x="145" y="276"/>
                </a:cubicBezTo>
                <a:cubicBezTo>
                  <a:pt x="149" y="275"/>
                  <a:pt x="153" y="275"/>
                  <a:pt x="157" y="274"/>
                </a:cubicBezTo>
                <a:cubicBezTo>
                  <a:pt x="159" y="274"/>
                  <a:pt x="161" y="274"/>
                  <a:pt x="163" y="273"/>
                </a:cubicBezTo>
                <a:cubicBezTo>
                  <a:pt x="164" y="273"/>
                  <a:pt x="166" y="272"/>
                  <a:pt x="167" y="272"/>
                </a:cubicBezTo>
                <a:cubicBezTo>
                  <a:pt x="170" y="271"/>
                  <a:pt x="173" y="270"/>
                  <a:pt x="175" y="269"/>
                </a:cubicBezTo>
                <a:cubicBezTo>
                  <a:pt x="176" y="269"/>
                  <a:pt x="176" y="268"/>
                  <a:pt x="176" y="268"/>
                </a:cubicBezTo>
                <a:cubicBezTo>
                  <a:pt x="176" y="267"/>
                  <a:pt x="177" y="267"/>
                  <a:pt x="176" y="266"/>
                </a:cubicBezTo>
                <a:cubicBezTo>
                  <a:pt x="175" y="266"/>
                  <a:pt x="175" y="266"/>
                  <a:pt x="174" y="266"/>
                </a:cubicBezTo>
                <a:cubicBezTo>
                  <a:pt x="173" y="265"/>
                  <a:pt x="173" y="265"/>
                  <a:pt x="173" y="265"/>
                </a:cubicBezTo>
                <a:cubicBezTo>
                  <a:pt x="170" y="263"/>
                  <a:pt x="167" y="262"/>
                  <a:pt x="164" y="260"/>
                </a:cubicBezTo>
                <a:cubicBezTo>
                  <a:pt x="164" y="260"/>
                  <a:pt x="164" y="259"/>
                  <a:pt x="163" y="259"/>
                </a:cubicBezTo>
                <a:cubicBezTo>
                  <a:pt x="164" y="260"/>
                  <a:pt x="164" y="260"/>
                  <a:pt x="164" y="260"/>
                </a:cubicBezTo>
                <a:cubicBezTo>
                  <a:pt x="165" y="262"/>
                  <a:pt x="166" y="263"/>
                  <a:pt x="166" y="265"/>
                </a:cubicBezTo>
                <a:cubicBezTo>
                  <a:pt x="167" y="266"/>
                  <a:pt x="167" y="267"/>
                  <a:pt x="167" y="267"/>
                </a:cubicBezTo>
                <a:cubicBezTo>
                  <a:pt x="167" y="269"/>
                  <a:pt x="165" y="270"/>
                  <a:pt x="164" y="269"/>
                </a:cubicBezTo>
                <a:cubicBezTo>
                  <a:pt x="162" y="269"/>
                  <a:pt x="161" y="268"/>
                  <a:pt x="160" y="267"/>
                </a:cubicBezTo>
                <a:cubicBezTo>
                  <a:pt x="159" y="267"/>
                  <a:pt x="158" y="266"/>
                  <a:pt x="158" y="265"/>
                </a:cubicBezTo>
                <a:cubicBezTo>
                  <a:pt x="157" y="265"/>
                  <a:pt x="157" y="265"/>
                  <a:pt x="157" y="265"/>
                </a:cubicBezTo>
                <a:cubicBezTo>
                  <a:pt x="157" y="265"/>
                  <a:pt x="156" y="265"/>
                  <a:pt x="156" y="266"/>
                </a:cubicBezTo>
                <a:cubicBezTo>
                  <a:pt x="156" y="267"/>
                  <a:pt x="156" y="269"/>
                  <a:pt x="155" y="270"/>
                </a:cubicBezTo>
                <a:cubicBezTo>
                  <a:pt x="155" y="271"/>
                  <a:pt x="155" y="271"/>
                  <a:pt x="155" y="272"/>
                </a:cubicBezTo>
                <a:cubicBezTo>
                  <a:pt x="154" y="273"/>
                  <a:pt x="153" y="273"/>
                  <a:pt x="152" y="272"/>
                </a:cubicBezTo>
                <a:cubicBezTo>
                  <a:pt x="151" y="272"/>
                  <a:pt x="151" y="272"/>
                  <a:pt x="151" y="271"/>
                </a:cubicBezTo>
                <a:cubicBezTo>
                  <a:pt x="150" y="270"/>
                  <a:pt x="149" y="269"/>
                  <a:pt x="148" y="268"/>
                </a:cubicBezTo>
                <a:cubicBezTo>
                  <a:pt x="147" y="267"/>
                  <a:pt x="147" y="266"/>
                  <a:pt x="146" y="265"/>
                </a:cubicBezTo>
                <a:cubicBezTo>
                  <a:pt x="145" y="265"/>
                  <a:pt x="145" y="264"/>
                  <a:pt x="144" y="264"/>
                </a:cubicBezTo>
                <a:close/>
                <a:moveTo>
                  <a:pt x="58" y="105"/>
                </a:moveTo>
                <a:cubicBezTo>
                  <a:pt x="53" y="105"/>
                  <a:pt x="38" y="112"/>
                  <a:pt x="35" y="114"/>
                </a:cubicBezTo>
                <a:cubicBezTo>
                  <a:pt x="35" y="120"/>
                  <a:pt x="37" y="126"/>
                  <a:pt x="39" y="132"/>
                </a:cubicBezTo>
                <a:cubicBezTo>
                  <a:pt x="40" y="131"/>
                  <a:pt x="40" y="131"/>
                  <a:pt x="40" y="131"/>
                </a:cubicBezTo>
                <a:cubicBezTo>
                  <a:pt x="44" y="131"/>
                  <a:pt x="47" y="130"/>
                  <a:pt x="51" y="129"/>
                </a:cubicBezTo>
                <a:cubicBezTo>
                  <a:pt x="51" y="129"/>
                  <a:pt x="52" y="129"/>
                  <a:pt x="52" y="129"/>
                </a:cubicBezTo>
                <a:cubicBezTo>
                  <a:pt x="55" y="126"/>
                  <a:pt x="58" y="123"/>
                  <a:pt x="61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59" y="116"/>
                  <a:pt x="58" y="110"/>
                  <a:pt x="58" y="105"/>
                </a:cubicBezTo>
                <a:close/>
                <a:moveTo>
                  <a:pt x="96" y="265"/>
                </a:moveTo>
                <a:cubicBezTo>
                  <a:pt x="97" y="266"/>
                  <a:pt x="97" y="266"/>
                  <a:pt x="97" y="267"/>
                </a:cubicBezTo>
                <a:cubicBezTo>
                  <a:pt x="99" y="269"/>
                  <a:pt x="102" y="271"/>
                  <a:pt x="104" y="273"/>
                </a:cubicBezTo>
                <a:cubicBezTo>
                  <a:pt x="106" y="274"/>
                  <a:pt x="108" y="275"/>
                  <a:pt x="110" y="275"/>
                </a:cubicBezTo>
                <a:cubicBezTo>
                  <a:pt x="112" y="276"/>
                  <a:pt x="113" y="275"/>
                  <a:pt x="114" y="274"/>
                </a:cubicBezTo>
                <a:cubicBezTo>
                  <a:pt x="114" y="274"/>
                  <a:pt x="115" y="273"/>
                  <a:pt x="115" y="273"/>
                </a:cubicBezTo>
                <a:cubicBezTo>
                  <a:pt x="116" y="271"/>
                  <a:pt x="117" y="271"/>
                  <a:pt x="117" y="272"/>
                </a:cubicBezTo>
                <a:cubicBezTo>
                  <a:pt x="118" y="273"/>
                  <a:pt x="118" y="274"/>
                  <a:pt x="119" y="274"/>
                </a:cubicBezTo>
                <a:cubicBezTo>
                  <a:pt x="120" y="275"/>
                  <a:pt x="120" y="276"/>
                  <a:pt x="121" y="276"/>
                </a:cubicBezTo>
                <a:cubicBezTo>
                  <a:pt x="121" y="277"/>
                  <a:pt x="122" y="277"/>
                  <a:pt x="122" y="276"/>
                </a:cubicBezTo>
                <a:cubicBezTo>
                  <a:pt x="123" y="276"/>
                  <a:pt x="123" y="276"/>
                  <a:pt x="123" y="275"/>
                </a:cubicBezTo>
                <a:cubicBezTo>
                  <a:pt x="124" y="275"/>
                  <a:pt x="125" y="274"/>
                  <a:pt x="125" y="273"/>
                </a:cubicBezTo>
                <a:cubicBezTo>
                  <a:pt x="126" y="272"/>
                  <a:pt x="126" y="270"/>
                  <a:pt x="127" y="269"/>
                </a:cubicBezTo>
                <a:cubicBezTo>
                  <a:pt x="128" y="268"/>
                  <a:pt x="128" y="267"/>
                  <a:pt x="129" y="266"/>
                </a:cubicBezTo>
                <a:cubicBezTo>
                  <a:pt x="130" y="264"/>
                  <a:pt x="132" y="264"/>
                  <a:pt x="133" y="265"/>
                </a:cubicBezTo>
                <a:cubicBezTo>
                  <a:pt x="134" y="265"/>
                  <a:pt x="134" y="266"/>
                  <a:pt x="135" y="266"/>
                </a:cubicBezTo>
                <a:cubicBezTo>
                  <a:pt x="136" y="268"/>
                  <a:pt x="136" y="269"/>
                  <a:pt x="137" y="270"/>
                </a:cubicBezTo>
                <a:cubicBezTo>
                  <a:pt x="138" y="270"/>
                  <a:pt x="138" y="271"/>
                  <a:pt x="139" y="271"/>
                </a:cubicBezTo>
                <a:cubicBezTo>
                  <a:pt x="140" y="271"/>
                  <a:pt x="140" y="270"/>
                  <a:pt x="140" y="269"/>
                </a:cubicBezTo>
                <a:cubicBezTo>
                  <a:pt x="141" y="267"/>
                  <a:pt x="141" y="266"/>
                  <a:pt x="142" y="265"/>
                </a:cubicBezTo>
                <a:cubicBezTo>
                  <a:pt x="142" y="264"/>
                  <a:pt x="142" y="264"/>
                  <a:pt x="142" y="263"/>
                </a:cubicBezTo>
                <a:cubicBezTo>
                  <a:pt x="143" y="262"/>
                  <a:pt x="144" y="262"/>
                  <a:pt x="145" y="263"/>
                </a:cubicBezTo>
                <a:cubicBezTo>
                  <a:pt x="146" y="263"/>
                  <a:pt x="147" y="263"/>
                  <a:pt x="147" y="264"/>
                </a:cubicBezTo>
                <a:cubicBezTo>
                  <a:pt x="148" y="265"/>
                  <a:pt x="149" y="266"/>
                  <a:pt x="149" y="267"/>
                </a:cubicBezTo>
                <a:cubicBezTo>
                  <a:pt x="150" y="268"/>
                  <a:pt x="151" y="269"/>
                  <a:pt x="152" y="270"/>
                </a:cubicBezTo>
                <a:cubicBezTo>
                  <a:pt x="152" y="270"/>
                  <a:pt x="153" y="271"/>
                  <a:pt x="153" y="271"/>
                </a:cubicBezTo>
                <a:cubicBezTo>
                  <a:pt x="153" y="271"/>
                  <a:pt x="154" y="270"/>
                  <a:pt x="154" y="270"/>
                </a:cubicBezTo>
                <a:cubicBezTo>
                  <a:pt x="154" y="269"/>
                  <a:pt x="154" y="268"/>
                  <a:pt x="154" y="267"/>
                </a:cubicBezTo>
                <a:cubicBezTo>
                  <a:pt x="155" y="266"/>
                  <a:pt x="155" y="265"/>
                  <a:pt x="155" y="264"/>
                </a:cubicBezTo>
                <a:cubicBezTo>
                  <a:pt x="155" y="263"/>
                  <a:pt x="156" y="263"/>
                  <a:pt x="157" y="263"/>
                </a:cubicBezTo>
                <a:cubicBezTo>
                  <a:pt x="158" y="263"/>
                  <a:pt x="158" y="264"/>
                  <a:pt x="159" y="264"/>
                </a:cubicBezTo>
                <a:cubicBezTo>
                  <a:pt x="159" y="265"/>
                  <a:pt x="160" y="265"/>
                  <a:pt x="161" y="266"/>
                </a:cubicBezTo>
                <a:cubicBezTo>
                  <a:pt x="162" y="266"/>
                  <a:pt x="163" y="267"/>
                  <a:pt x="164" y="267"/>
                </a:cubicBezTo>
                <a:cubicBezTo>
                  <a:pt x="164" y="267"/>
                  <a:pt x="164" y="268"/>
                  <a:pt x="165" y="268"/>
                </a:cubicBezTo>
                <a:cubicBezTo>
                  <a:pt x="165" y="267"/>
                  <a:pt x="165" y="267"/>
                  <a:pt x="165" y="266"/>
                </a:cubicBezTo>
                <a:cubicBezTo>
                  <a:pt x="165" y="265"/>
                  <a:pt x="164" y="265"/>
                  <a:pt x="164" y="264"/>
                </a:cubicBezTo>
                <a:cubicBezTo>
                  <a:pt x="162" y="261"/>
                  <a:pt x="160" y="259"/>
                  <a:pt x="158" y="256"/>
                </a:cubicBezTo>
                <a:cubicBezTo>
                  <a:pt x="157" y="255"/>
                  <a:pt x="156" y="255"/>
                  <a:pt x="156" y="254"/>
                </a:cubicBezTo>
                <a:cubicBezTo>
                  <a:pt x="155" y="255"/>
                  <a:pt x="154" y="256"/>
                  <a:pt x="154" y="257"/>
                </a:cubicBezTo>
                <a:cubicBezTo>
                  <a:pt x="153" y="258"/>
                  <a:pt x="153" y="258"/>
                  <a:pt x="152" y="258"/>
                </a:cubicBezTo>
                <a:cubicBezTo>
                  <a:pt x="152" y="259"/>
                  <a:pt x="151" y="259"/>
                  <a:pt x="151" y="259"/>
                </a:cubicBezTo>
                <a:cubicBezTo>
                  <a:pt x="150" y="259"/>
                  <a:pt x="149" y="259"/>
                  <a:pt x="148" y="260"/>
                </a:cubicBezTo>
                <a:cubicBezTo>
                  <a:pt x="147" y="261"/>
                  <a:pt x="145" y="261"/>
                  <a:pt x="144" y="261"/>
                </a:cubicBezTo>
                <a:cubicBezTo>
                  <a:pt x="139" y="263"/>
                  <a:pt x="134" y="264"/>
                  <a:pt x="129" y="264"/>
                </a:cubicBezTo>
                <a:cubicBezTo>
                  <a:pt x="126" y="264"/>
                  <a:pt x="123" y="264"/>
                  <a:pt x="120" y="264"/>
                </a:cubicBezTo>
                <a:cubicBezTo>
                  <a:pt x="113" y="265"/>
                  <a:pt x="105" y="265"/>
                  <a:pt x="97" y="265"/>
                </a:cubicBezTo>
                <a:cubicBezTo>
                  <a:pt x="97" y="265"/>
                  <a:pt x="97" y="265"/>
                  <a:pt x="96" y="265"/>
                </a:cubicBezTo>
                <a:close/>
                <a:moveTo>
                  <a:pt x="170" y="110"/>
                </a:moveTo>
                <a:cubicBezTo>
                  <a:pt x="170" y="114"/>
                  <a:pt x="169" y="118"/>
                  <a:pt x="168" y="123"/>
                </a:cubicBezTo>
                <a:cubicBezTo>
                  <a:pt x="169" y="123"/>
                  <a:pt x="169" y="123"/>
                  <a:pt x="170" y="123"/>
                </a:cubicBezTo>
                <a:cubicBezTo>
                  <a:pt x="174" y="125"/>
                  <a:pt x="178" y="126"/>
                  <a:pt x="182" y="128"/>
                </a:cubicBezTo>
                <a:cubicBezTo>
                  <a:pt x="184" y="129"/>
                  <a:pt x="186" y="130"/>
                  <a:pt x="188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91" y="122"/>
                  <a:pt x="191" y="112"/>
                  <a:pt x="192" y="103"/>
                </a:cubicBezTo>
                <a:cubicBezTo>
                  <a:pt x="185" y="106"/>
                  <a:pt x="178" y="108"/>
                  <a:pt x="170" y="110"/>
                </a:cubicBezTo>
                <a:close/>
                <a:moveTo>
                  <a:pt x="194" y="99"/>
                </a:moveTo>
                <a:cubicBezTo>
                  <a:pt x="195" y="99"/>
                  <a:pt x="195" y="99"/>
                  <a:pt x="195" y="99"/>
                </a:cubicBezTo>
                <a:cubicBezTo>
                  <a:pt x="199" y="97"/>
                  <a:pt x="202" y="94"/>
                  <a:pt x="204" y="91"/>
                </a:cubicBezTo>
                <a:cubicBezTo>
                  <a:pt x="205" y="90"/>
                  <a:pt x="205" y="89"/>
                  <a:pt x="206" y="88"/>
                </a:cubicBezTo>
                <a:cubicBezTo>
                  <a:pt x="206" y="87"/>
                  <a:pt x="206" y="87"/>
                  <a:pt x="206" y="86"/>
                </a:cubicBezTo>
                <a:cubicBezTo>
                  <a:pt x="206" y="86"/>
                  <a:pt x="206" y="85"/>
                  <a:pt x="206" y="85"/>
                </a:cubicBezTo>
                <a:cubicBezTo>
                  <a:pt x="206" y="85"/>
                  <a:pt x="206" y="84"/>
                  <a:pt x="206" y="84"/>
                </a:cubicBezTo>
                <a:cubicBezTo>
                  <a:pt x="205" y="80"/>
                  <a:pt x="204" y="76"/>
                  <a:pt x="203" y="72"/>
                </a:cubicBezTo>
                <a:cubicBezTo>
                  <a:pt x="202" y="68"/>
                  <a:pt x="200" y="65"/>
                  <a:pt x="198" y="61"/>
                </a:cubicBezTo>
                <a:cubicBezTo>
                  <a:pt x="198" y="60"/>
                  <a:pt x="198" y="60"/>
                  <a:pt x="198" y="60"/>
                </a:cubicBezTo>
                <a:cubicBezTo>
                  <a:pt x="197" y="61"/>
                  <a:pt x="196" y="62"/>
                  <a:pt x="195" y="63"/>
                </a:cubicBezTo>
                <a:cubicBezTo>
                  <a:pt x="193" y="65"/>
                  <a:pt x="191" y="67"/>
                  <a:pt x="189" y="68"/>
                </a:cubicBezTo>
                <a:cubicBezTo>
                  <a:pt x="189" y="69"/>
                  <a:pt x="188" y="69"/>
                  <a:pt x="188" y="70"/>
                </a:cubicBezTo>
                <a:cubicBezTo>
                  <a:pt x="190" y="74"/>
                  <a:pt x="191" y="79"/>
                  <a:pt x="193" y="84"/>
                </a:cubicBezTo>
                <a:cubicBezTo>
                  <a:pt x="194" y="89"/>
                  <a:pt x="194" y="94"/>
                  <a:pt x="194" y="99"/>
                </a:cubicBezTo>
                <a:close/>
                <a:moveTo>
                  <a:pt x="24" y="70"/>
                </a:moveTo>
                <a:cubicBezTo>
                  <a:pt x="25" y="69"/>
                  <a:pt x="26" y="69"/>
                  <a:pt x="26" y="68"/>
                </a:cubicBezTo>
                <a:cubicBezTo>
                  <a:pt x="27" y="65"/>
                  <a:pt x="29" y="63"/>
                  <a:pt x="32" y="62"/>
                </a:cubicBezTo>
                <a:cubicBezTo>
                  <a:pt x="33" y="61"/>
                  <a:pt x="34" y="61"/>
                  <a:pt x="35" y="60"/>
                </a:cubicBezTo>
                <a:cubicBezTo>
                  <a:pt x="39" y="59"/>
                  <a:pt x="43" y="58"/>
                  <a:pt x="47" y="57"/>
                </a:cubicBezTo>
                <a:cubicBezTo>
                  <a:pt x="48" y="57"/>
                  <a:pt x="49" y="57"/>
                  <a:pt x="49" y="56"/>
                </a:cubicBezTo>
                <a:cubicBezTo>
                  <a:pt x="53" y="52"/>
                  <a:pt x="57" y="48"/>
                  <a:pt x="6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55" y="41"/>
                  <a:pt x="49" y="40"/>
                  <a:pt x="42" y="41"/>
                </a:cubicBezTo>
                <a:cubicBezTo>
                  <a:pt x="42" y="41"/>
                  <a:pt x="41" y="41"/>
                  <a:pt x="41" y="42"/>
                </a:cubicBezTo>
                <a:cubicBezTo>
                  <a:pt x="37" y="46"/>
                  <a:pt x="34" y="50"/>
                  <a:pt x="31" y="54"/>
                </a:cubicBezTo>
                <a:cubicBezTo>
                  <a:pt x="28" y="59"/>
                  <a:pt x="26" y="64"/>
                  <a:pt x="25" y="69"/>
                </a:cubicBezTo>
                <a:cubicBezTo>
                  <a:pt x="25" y="69"/>
                  <a:pt x="24" y="69"/>
                  <a:pt x="24" y="70"/>
                </a:cubicBezTo>
                <a:close/>
                <a:moveTo>
                  <a:pt x="133" y="21"/>
                </a:moveTo>
                <a:cubicBezTo>
                  <a:pt x="133" y="21"/>
                  <a:pt x="133" y="20"/>
                  <a:pt x="133" y="20"/>
                </a:cubicBezTo>
                <a:cubicBezTo>
                  <a:pt x="134" y="18"/>
                  <a:pt x="135" y="17"/>
                  <a:pt x="137" y="16"/>
                </a:cubicBezTo>
                <a:cubicBezTo>
                  <a:pt x="137" y="16"/>
                  <a:pt x="138" y="16"/>
                  <a:pt x="138" y="16"/>
                </a:cubicBezTo>
                <a:cubicBezTo>
                  <a:pt x="139" y="15"/>
                  <a:pt x="140" y="15"/>
                  <a:pt x="141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3" y="15"/>
                  <a:pt x="144" y="16"/>
                  <a:pt x="144" y="16"/>
                </a:cubicBezTo>
                <a:cubicBezTo>
                  <a:pt x="145" y="17"/>
                  <a:pt x="146" y="18"/>
                  <a:pt x="146" y="19"/>
                </a:cubicBezTo>
                <a:cubicBezTo>
                  <a:pt x="148" y="20"/>
                  <a:pt x="149" y="22"/>
                  <a:pt x="150" y="24"/>
                </a:cubicBezTo>
                <a:cubicBezTo>
                  <a:pt x="150" y="24"/>
                  <a:pt x="151" y="24"/>
                  <a:pt x="151" y="25"/>
                </a:cubicBezTo>
                <a:cubicBezTo>
                  <a:pt x="151" y="21"/>
                  <a:pt x="151" y="18"/>
                  <a:pt x="150" y="15"/>
                </a:cubicBezTo>
                <a:cubicBezTo>
                  <a:pt x="150" y="14"/>
                  <a:pt x="150" y="14"/>
                  <a:pt x="149" y="14"/>
                </a:cubicBezTo>
                <a:cubicBezTo>
                  <a:pt x="147" y="13"/>
                  <a:pt x="145" y="12"/>
                  <a:pt x="144" y="11"/>
                </a:cubicBezTo>
                <a:cubicBezTo>
                  <a:pt x="136" y="8"/>
                  <a:pt x="129" y="6"/>
                  <a:pt x="121" y="5"/>
                </a:cubicBezTo>
                <a:cubicBezTo>
                  <a:pt x="116" y="5"/>
                  <a:pt x="110" y="5"/>
                  <a:pt x="105" y="4"/>
                </a:cubicBezTo>
                <a:cubicBezTo>
                  <a:pt x="105" y="4"/>
                  <a:pt x="105" y="4"/>
                  <a:pt x="105" y="4"/>
                </a:cubicBezTo>
                <a:cubicBezTo>
                  <a:pt x="105" y="5"/>
                  <a:pt x="105" y="6"/>
                  <a:pt x="105" y="6"/>
                </a:cubicBezTo>
                <a:cubicBezTo>
                  <a:pt x="106" y="6"/>
                  <a:pt x="106" y="7"/>
                  <a:pt x="106" y="7"/>
                </a:cubicBezTo>
                <a:cubicBezTo>
                  <a:pt x="108" y="9"/>
                  <a:pt x="110" y="11"/>
                  <a:pt x="112" y="13"/>
                </a:cubicBezTo>
                <a:cubicBezTo>
                  <a:pt x="112" y="13"/>
                  <a:pt x="112" y="14"/>
                  <a:pt x="113" y="14"/>
                </a:cubicBezTo>
                <a:cubicBezTo>
                  <a:pt x="116" y="14"/>
                  <a:pt x="119" y="15"/>
                  <a:pt x="123" y="16"/>
                </a:cubicBezTo>
                <a:cubicBezTo>
                  <a:pt x="124" y="16"/>
                  <a:pt x="124" y="17"/>
                  <a:pt x="124" y="18"/>
                </a:cubicBezTo>
                <a:cubicBezTo>
                  <a:pt x="124" y="18"/>
                  <a:pt x="124" y="18"/>
                  <a:pt x="124" y="19"/>
                </a:cubicBezTo>
                <a:cubicBezTo>
                  <a:pt x="127" y="19"/>
                  <a:pt x="130" y="20"/>
                  <a:pt x="133" y="21"/>
                </a:cubicBezTo>
                <a:close/>
                <a:moveTo>
                  <a:pt x="56" y="181"/>
                </a:moveTo>
                <a:cubicBezTo>
                  <a:pt x="56" y="184"/>
                  <a:pt x="56" y="186"/>
                  <a:pt x="56" y="189"/>
                </a:cubicBezTo>
                <a:cubicBezTo>
                  <a:pt x="57" y="192"/>
                  <a:pt x="58" y="195"/>
                  <a:pt x="59" y="198"/>
                </a:cubicBezTo>
                <a:cubicBezTo>
                  <a:pt x="60" y="198"/>
                  <a:pt x="60" y="198"/>
                  <a:pt x="60" y="199"/>
                </a:cubicBezTo>
                <a:cubicBezTo>
                  <a:pt x="67" y="202"/>
                  <a:pt x="74" y="204"/>
                  <a:pt x="82" y="205"/>
                </a:cubicBezTo>
                <a:cubicBezTo>
                  <a:pt x="88" y="206"/>
                  <a:pt x="94" y="206"/>
                  <a:pt x="100" y="206"/>
                </a:cubicBezTo>
                <a:cubicBezTo>
                  <a:pt x="100" y="206"/>
                  <a:pt x="101" y="206"/>
                  <a:pt x="101" y="206"/>
                </a:cubicBezTo>
                <a:cubicBezTo>
                  <a:pt x="101" y="206"/>
                  <a:pt x="101" y="206"/>
                  <a:pt x="100" y="206"/>
                </a:cubicBezTo>
                <a:cubicBezTo>
                  <a:pt x="99" y="205"/>
                  <a:pt x="97" y="204"/>
                  <a:pt x="96" y="203"/>
                </a:cubicBezTo>
                <a:cubicBezTo>
                  <a:pt x="94" y="201"/>
                  <a:pt x="93" y="198"/>
                  <a:pt x="92" y="196"/>
                </a:cubicBezTo>
                <a:cubicBezTo>
                  <a:pt x="91" y="194"/>
                  <a:pt x="91" y="192"/>
                  <a:pt x="90" y="190"/>
                </a:cubicBezTo>
                <a:cubicBezTo>
                  <a:pt x="87" y="190"/>
                  <a:pt x="83" y="190"/>
                  <a:pt x="80" y="189"/>
                </a:cubicBezTo>
                <a:cubicBezTo>
                  <a:pt x="80" y="190"/>
                  <a:pt x="80" y="190"/>
                  <a:pt x="79" y="191"/>
                </a:cubicBezTo>
                <a:cubicBezTo>
                  <a:pt x="78" y="193"/>
                  <a:pt x="77" y="194"/>
                  <a:pt x="76" y="196"/>
                </a:cubicBezTo>
                <a:cubicBezTo>
                  <a:pt x="75" y="197"/>
                  <a:pt x="74" y="198"/>
                  <a:pt x="73" y="198"/>
                </a:cubicBezTo>
                <a:cubicBezTo>
                  <a:pt x="71" y="200"/>
                  <a:pt x="68" y="200"/>
                  <a:pt x="66" y="199"/>
                </a:cubicBezTo>
                <a:cubicBezTo>
                  <a:pt x="64" y="198"/>
                  <a:pt x="63" y="197"/>
                  <a:pt x="62" y="195"/>
                </a:cubicBezTo>
                <a:cubicBezTo>
                  <a:pt x="62" y="194"/>
                  <a:pt x="61" y="192"/>
                  <a:pt x="61" y="191"/>
                </a:cubicBezTo>
                <a:cubicBezTo>
                  <a:pt x="61" y="191"/>
                  <a:pt x="60" y="190"/>
                  <a:pt x="60" y="190"/>
                </a:cubicBezTo>
                <a:cubicBezTo>
                  <a:pt x="59" y="187"/>
                  <a:pt x="58" y="185"/>
                  <a:pt x="58" y="182"/>
                </a:cubicBezTo>
                <a:cubicBezTo>
                  <a:pt x="57" y="182"/>
                  <a:pt x="57" y="181"/>
                  <a:pt x="56" y="181"/>
                </a:cubicBezTo>
                <a:close/>
                <a:moveTo>
                  <a:pt x="169" y="108"/>
                </a:moveTo>
                <a:cubicBezTo>
                  <a:pt x="169" y="100"/>
                  <a:pt x="168" y="92"/>
                  <a:pt x="164" y="85"/>
                </a:cubicBezTo>
                <a:cubicBezTo>
                  <a:pt x="159" y="87"/>
                  <a:pt x="154" y="89"/>
                  <a:pt x="149" y="91"/>
                </a:cubicBezTo>
                <a:cubicBezTo>
                  <a:pt x="151" y="97"/>
                  <a:pt x="152" y="102"/>
                  <a:pt x="151" y="108"/>
                </a:cubicBezTo>
                <a:cubicBezTo>
                  <a:pt x="157" y="109"/>
                  <a:pt x="163" y="109"/>
                  <a:pt x="169" y="108"/>
                </a:cubicBezTo>
                <a:close/>
                <a:moveTo>
                  <a:pt x="152" y="15"/>
                </a:moveTo>
                <a:cubicBezTo>
                  <a:pt x="152" y="16"/>
                  <a:pt x="152" y="17"/>
                  <a:pt x="153" y="18"/>
                </a:cubicBezTo>
                <a:cubicBezTo>
                  <a:pt x="153" y="21"/>
                  <a:pt x="153" y="24"/>
                  <a:pt x="152" y="27"/>
                </a:cubicBezTo>
                <a:cubicBezTo>
                  <a:pt x="152" y="27"/>
                  <a:pt x="152" y="28"/>
                  <a:pt x="153" y="28"/>
                </a:cubicBezTo>
                <a:cubicBezTo>
                  <a:pt x="153" y="29"/>
                  <a:pt x="154" y="30"/>
                  <a:pt x="154" y="31"/>
                </a:cubicBezTo>
                <a:cubicBezTo>
                  <a:pt x="154" y="31"/>
                  <a:pt x="154" y="32"/>
                  <a:pt x="155" y="32"/>
                </a:cubicBezTo>
                <a:cubicBezTo>
                  <a:pt x="160" y="35"/>
                  <a:pt x="165" y="40"/>
                  <a:pt x="169" y="45"/>
                </a:cubicBezTo>
                <a:cubicBezTo>
                  <a:pt x="169" y="45"/>
                  <a:pt x="169" y="45"/>
                  <a:pt x="170" y="45"/>
                </a:cubicBezTo>
                <a:cubicBezTo>
                  <a:pt x="170" y="45"/>
                  <a:pt x="170" y="45"/>
                  <a:pt x="170" y="44"/>
                </a:cubicBezTo>
                <a:cubicBezTo>
                  <a:pt x="171" y="42"/>
                  <a:pt x="172" y="40"/>
                  <a:pt x="173" y="38"/>
                </a:cubicBezTo>
                <a:cubicBezTo>
                  <a:pt x="174" y="36"/>
                  <a:pt x="175" y="34"/>
                  <a:pt x="175" y="32"/>
                </a:cubicBezTo>
                <a:cubicBezTo>
                  <a:pt x="175" y="31"/>
                  <a:pt x="175" y="31"/>
                  <a:pt x="175" y="30"/>
                </a:cubicBezTo>
                <a:cubicBezTo>
                  <a:pt x="168" y="25"/>
                  <a:pt x="161" y="20"/>
                  <a:pt x="153" y="16"/>
                </a:cubicBezTo>
                <a:cubicBezTo>
                  <a:pt x="153" y="16"/>
                  <a:pt x="153" y="16"/>
                  <a:pt x="152" y="15"/>
                </a:cubicBezTo>
                <a:close/>
                <a:moveTo>
                  <a:pt x="183" y="69"/>
                </a:moveTo>
                <a:cubicBezTo>
                  <a:pt x="180" y="62"/>
                  <a:pt x="176" y="57"/>
                  <a:pt x="172" y="51"/>
                </a:cubicBezTo>
                <a:cubicBezTo>
                  <a:pt x="170" y="51"/>
                  <a:pt x="169" y="52"/>
                  <a:pt x="168" y="52"/>
                </a:cubicBezTo>
                <a:cubicBezTo>
                  <a:pt x="168" y="53"/>
                  <a:pt x="167" y="53"/>
                  <a:pt x="167" y="53"/>
                </a:cubicBezTo>
                <a:cubicBezTo>
                  <a:pt x="165" y="56"/>
                  <a:pt x="164" y="58"/>
                  <a:pt x="162" y="60"/>
                </a:cubicBezTo>
                <a:cubicBezTo>
                  <a:pt x="162" y="61"/>
                  <a:pt x="162" y="61"/>
                  <a:pt x="162" y="61"/>
                </a:cubicBezTo>
                <a:cubicBezTo>
                  <a:pt x="165" y="66"/>
                  <a:pt x="168" y="72"/>
                  <a:pt x="169" y="78"/>
                </a:cubicBezTo>
                <a:cubicBezTo>
                  <a:pt x="174" y="75"/>
                  <a:pt x="179" y="72"/>
                  <a:pt x="183" y="69"/>
                </a:cubicBezTo>
                <a:close/>
                <a:moveTo>
                  <a:pt x="54" y="166"/>
                </a:moveTo>
                <a:cubicBezTo>
                  <a:pt x="53" y="166"/>
                  <a:pt x="52" y="165"/>
                  <a:pt x="52" y="164"/>
                </a:cubicBezTo>
                <a:cubicBezTo>
                  <a:pt x="52" y="163"/>
                  <a:pt x="52" y="162"/>
                  <a:pt x="52" y="161"/>
                </a:cubicBezTo>
                <a:cubicBezTo>
                  <a:pt x="52" y="160"/>
                  <a:pt x="52" y="159"/>
                  <a:pt x="52" y="158"/>
                </a:cubicBezTo>
                <a:cubicBezTo>
                  <a:pt x="53" y="157"/>
                  <a:pt x="52" y="157"/>
                  <a:pt x="52" y="157"/>
                </a:cubicBezTo>
                <a:cubicBezTo>
                  <a:pt x="48" y="153"/>
                  <a:pt x="45" y="149"/>
                  <a:pt x="42" y="144"/>
                </a:cubicBezTo>
                <a:cubicBezTo>
                  <a:pt x="42" y="144"/>
                  <a:pt x="42" y="144"/>
                  <a:pt x="42" y="143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39" y="148"/>
                  <a:pt x="37" y="152"/>
                  <a:pt x="35" y="157"/>
                </a:cubicBezTo>
                <a:cubicBezTo>
                  <a:pt x="35" y="157"/>
                  <a:pt x="35" y="158"/>
                  <a:pt x="36" y="158"/>
                </a:cubicBezTo>
                <a:cubicBezTo>
                  <a:pt x="41" y="165"/>
                  <a:pt x="47" y="170"/>
                  <a:pt x="54" y="175"/>
                </a:cubicBezTo>
                <a:cubicBezTo>
                  <a:pt x="54" y="175"/>
                  <a:pt x="55" y="175"/>
                  <a:pt x="55" y="175"/>
                </a:cubicBezTo>
                <a:cubicBezTo>
                  <a:pt x="55" y="174"/>
                  <a:pt x="55" y="174"/>
                  <a:pt x="55" y="173"/>
                </a:cubicBezTo>
                <a:cubicBezTo>
                  <a:pt x="55" y="173"/>
                  <a:pt x="55" y="172"/>
                  <a:pt x="55" y="172"/>
                </a:cubicBezTo>
                <a:cubicBezTo>
                  <a:pt x="55" y="171"/>
                  <a:pt x="55" y="171"/>
                  <a:pt x="55" y="170"/>
                </a:cubicBezTo>
                <a:cubicBezTo>
                  <a:pt x="54" y="169"/>
                  <a:pt x="54" y="167"/>
                  <a:pt x="54" y="166"/>
                </a:cubicBezTo>
                <a:close/>
                <a:moveTo>
                  <a:pt x="145" y="92"/>
                </a:moveTo>
                <a:cubicBezTo>
                  <a:pt x="138" y="96"/>
                  <a:pt x="131" y="98"/>
                  <a:pt x="125" y="100"/>
                </a:cubicBezTo>
                <a:cubicBezTo>
                  <a:pt x="126" y="103"/>
                  <a:pt x="125" y="106"/>
                  <a:pt x="125" y="109"/>
                </a:cubicBezTo>
                <a:cubicBezTo>
                  <a:pt x="125" y="109"/>
                  <a:pt x="125" y="109"/>
                  <a:pt x="126" y="109"/>
                </a:cubicBezTo>
                <a:cubicBezTo>
                  <a:pt x="128" y="110"/>
                  <a:pt x="130" y="110"/>
                  <a:pt x="133" y="111"/>
                </a:cubicBezTo>
                <a:cubicBezTo>
                  <a:pt x="137" y="113"/>
                  <a:pt x="141" y="114"/>
                  <a:pt x="145" y="116"/>
                </a:cubicBezTo>
                <a:cubicBezTo>
                  <a:pt x="145" y="116"/>
                  <a:pt x="145" y="116"/>
                  <a:pt x="146" y="116"/>
                </a:cubicBezTo>
                <a:cubicBezTo>
                  <a:pt x="146" y="114"/>
                  <a:pt x="146" y="112"/>
                  <a:pt x="146" y="110"/>
                </a:cubicBezTo>
                <a:cubicBezTo>
                  <a:pt x="146" y="110"/>
                  <a:pt x="146" y="110"/>
                  <a:pt x="145" y="110"/>
                </a:cubicBezTo>
                <a:cubicBezTo>
                  <a:pt x="141" y="110"/>
                  <a:pt x="136" y="109"/>
                  <a:pt x="131" y="109"/>
                </a:cubicBezTo>
                <a:cubicBezTo>
                  <a:pt x="130" y="109"/>
                  <a:pt x="128" y="108"/>
                  <a:pt x="127" y="108"/>
                </a:cubicBezTo>
                <a:cubicBezTo>
                  <a:pt x="127" y="108"/>
                  <a:pt x="127" y="108"/>
                  <a:pt x="126" y="108"/>
                </a:cubicBezTo>
                <a:cubicBezTo>
                  <a:pt x="126" y="108"/>
                  <a:pt x="125" y="107"/>
                  <a:pt x="126" y="106"/>
                </a:cubicBezTo>
                <a:cubicBezTo>
                  <a:pt x="126" y="105"/>
                  <a:pt x="127" y="104"/>
                  <a:pt x="127" y="104"/>
                </a:cubicBezTo>
                <a:cubicBezTo>
                  <a:pt x="128" y="104"/>
                  <a:pt x="128" y="105"/>
                  <a:pt x="128" y="105"/>
                </a:cubicBezTo>
                <a:cubicBezTo>
                  <a:pt x="130" y="106"/>
                  <a:pt x="132" y="107"/>
                  <a:pt x="135" y="107"/>
                </a:cubicBezTo>
                <a:cubicBezTo>
                  <a:pt x="139" y="108"/>
                  <a:pt x="142" y="108"/>
                  <a:pt x="146" y="108"/>
                </a:cubicBezTo>
                <a:cubicBezTo>
                  <a:pt x="146" y="108"/>
                  <a:pt x="146" y="108"/>
                  <a:pt x="147" y="108"/>
                </a:cubicBezTo>
                <a:cubicBezTo>
                  <a:pt x="147" y="103"/>
                  <a:pt x="146" y="98"/>
                  <a:pt x="145" y="92"/>
                </a:cubicBezTo>
                <a:close/>
                <a:moveTo>
                  <a:pt x="86" y="33"/>
                </a:moveTo>
                <a:cubicBezTo>
                  <a:pt x="86" y="33"/>
                  <a:pt x="86" y="33"/>
                  <a:pt x="87" y="33"/>
                </a:cubicBezTo>
                <a:cubicBezTo>
                  <a:pt x="90" y="33"/>
                  <a:pt x="93" y="32"/>
                  <a:pt x="96" y="32"/>
                </a:cubicBezTo>
                <a:cubicBezTo>
                  <a:pt x="97" y="32"/>
                  <a:pt x="99" y="31"/>
                  <a:pt x="100" y="31"/>
                </a:cubicBezTo>
                <a:cubicBezTo>
                  <a:pt x="101" y="31"/>
                  <a:pt x="102" y="31"/>
                  <a:pt x="102" y="32"/>
                </a:cubicBezTo>
                <a:cubicBezTo>
                  <a:pt x="102" y="32"/>
                  <a:pt x="103" y="32"/>
                  <a:pt x="104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1" y="27"/>
                  <a:pt x="99" y="22"/>
                  <a:pt x="95" y="18"/>
                </a:cubicBezTo>
                <a:cubicBezTo>
                  <a:pt x="95" y="18"/>
                  <a:pt x="95" y="18"/>
                  <a:pt x="94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87" y="19"/>
                  <a:pt x="80" y="20"/>
                  <a:pt x="74" y="22"/>
                </a:cubicBezTo>
                <a:cubicBezTo>
                  <a:pt x="74" y="22"/>
                  <a:pt x="73" y="22"/>
                  <a:pt x="73" y="22"/>
                </a:cubicBezTo>
                <a:cubicBezTo>
                  <a:pt x="81" y="28"/>
                  <a:pt x="79" y="27"/>
                  <a:pt x="86" y="33"/>
                </a:cubicBezTo>
                <a:close/>
                <a:moveTo>
                  <a:pt x="112" y="59"/>
                </a:moveTo>
                <a:cubicBezTo>
                  <a:pt x="110" y="59"/>
                  <a:pt x="109" y="59"/>
                  <a:pt x="108" y="59"/>
                </a:cubicBezTo>
                <a:cubicBezTo>
                  <a:pt x="105" y="59"/>
                  <a:pt x="103" y="59"/>
                  <a:pt x="100" y="59"/>
                </a:cubicBezTo>
                <a:cubicBezTo>
                  <a:pt x="100" y="59"/>
                  <a:pt x="99" y="59"/>
                  <a:pt x="99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0" y="63"/>
                  <a:pt x="101" y="66"/>
                  <a:pt x="102" y="69"/>
                </a:cubicBezTo>
                <a:cubicBezTo>
                  <a:pt x="103" y="75"/>
                  <a:pt x="105" y="81"/>
                  <a:pt x="108" y="87"/>
                </a:cubicBezTo>
                <a:cubicBezTo>
                  <a:pt x="108" y="87"/>
                  <a:pt x="108" y="87"/>
                  <a:pt x="109" y="88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09" y="86"/>
                  <a:pt x="110" y="84"/>
                  <a:pt x="110" y="82"/>
                </a:cubicBezTo>
                <a:cubicBezTo>
                  <a:pt x="111" y="80"/>
                  <a:pt x="112" y="78"/>
                  <a:pt x="112" y="75"/>
                </a:cubicBezTo>
                <a:cubicBezTo>
                  <a:pt x="113" y="72"/>
                  <a:pt x="114" y="68"/>
                  <a:pt x="115" y="65"/>
                </a:cubicBezTo>
                <a:cubicBezTo>
                  <a:pt x="115" y="65"/>
                  <a:pt x="115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3" y="65"/>
                  <a:pt x="112" y="64"/>
                  <a:pt x="112" y="62"/>
                </a:cubicBezTo>
                <a:cubicBezTo>
                  <a:pt x="112" y="61"/>
                  <a:pt x="112" y="60"/>
                  <a:pt x="112" y="59"/>
                </a:cubicBezTo>
                <a:close/>
                <a:moveTo>
                  <a:pt x="10" y="143"/>
                </a:moveTo>
                <a:cubicBezTo>
                  <a:pt x="10" y="142"/>
                  <a:pt x="10" y="141"/>
                  <a:pt x="10" y="140"/>
                </a:cubicBezTo>
                <a:cubicBezTo>
                  <a:pt x="10" y="140"/>
                  <a:pt x="10" y="140"/>
                  <a:pt x="10" y="139"/>
                </a:cubicBezTo>
                <a:cubicBezTo>
                  <a:pt x="9" y="135"/>
                  <a:pt x="8" y="130"/>
                  <a:pt x="7" y="126"/>
                </a:cubicBezTo>
                <a:cubicBezTo>
                  <a:pt x="5" y="120"/>
                  <a:pt x="4" y="114"/>
                  <a:pt x="4" y="108"/>
                </a:cubicBezTo>
                <a:cubicBezTo>
                  <a:pt x="4" y="103"/>
                  <a:pt x="4" y="97"/>
                  <a:pt x="5" y="91"/>
                </a:cubicBezTo>
                <a:cubicBezTo>
                  <a:pt x="6" y="81"/>
                  <a:pt x="8" y="71"/>
                  <a:pt x="12" y="62"/>
                </a:cubicBezTo>
                <a:cubicBezTo>
                  <a:pt x="14" y="57"/>
                  <a:pt x="16" y="51"/>
                  <a:pt x="19" y="46"/>
                </a:cubicBezTo>
                <a:cubicBezTo>
                  <a:pt x="26" y="37"/>
                  <a:pt x="33" y="29"/>
                  <a:pt x="42" y="23"/>
                </a:cubicBezTo>
                <a:cubicBezTo>
                  <a:pt x="43" y="22"/>
                  <a:pt x="43" y="22"/>
                  <a:pt x="44" y="21"/>
                </a:cubicBezTo>
                <a:cubicBezTo>
                  <a:pt x="45" y="20"/>
                  <a:pt x="47" y="19"/>
                  <a:pt x="49" y="18"/>
                </a:cubicBezTo>
                <a:cubicBezTo>
                  <a:pt x="50" y="18"/>
                  <a:pt x="50" y="18"/>
                  <a:pt x="50" y="17"/>
                </a:cubicBezTo>
                <a:cubicBezTo>
                  <a:pt x="56" y="14"/>
                  <a:pt x="62" y="12"/>
                  <a:pt x="68" y="10"/>
                </a:cubicBezTo>
                <a:cubicBezTo>
                  <a:pt x="68" y="10"/>
                  <a:pt x="69" y="9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8" y="9"/>
                  <a:pt x="66" y="9"/>
                  <a:pt x="65" y="9"/>
                </a:cubicBezTo>
                <a:cubicBezTo>
                  <a:pt x="57" y="12"/>
                  <a:pt x="49" y="16"/>
                  <a:pt x="42" y="21"/>
                </a:cubicBezTo>
                <a:cubicBezTo>
                  <a:pt x="38" y="24"/>
                  <a:pt x="34" y="27"/>
                  <a:pt x="31" y="30"/>
                </a:cubicBezTo>
                <a:cubicBezTo>
                  <a:pt x="24" y="37"/>
                  <a:pt x="19" y="45"/>
                  <a:pt x="14" y="53"/>
                </a:cubicBezTo>
                <a:cubicBezTo>
                  <a:pt x="11" y="58"/>
                  <a:pt x="9" y="64"/>
                  <a:pt x="8" y="70"/>
                </a:cubicBezTo>
                <a:cubicBezTo>
                  <a:pt x="6" y="74"/>
                  <a:pt x="5" y="79"/>
                  <a:pt x="4" y="83"/>
                </a:cubicBezTo>
                <a:cubicBezTo>
                  <a:pt x="3" y="90"/>
                  <a:pt x="2" y="96"/>
                  <a:pt x="2" y="103"/>
                </a:cubicBezTo>
                <a:cubicBezTo>
                  <a:pt x="2" y="105"/>
                  <a:pt x="2" y="107"/>
                  <a:pt x="2" y="109"/>
                </a:cubicBezTo>
                <a:cubicBezTo>
                  <a:pt x="2" y="115"/>
                  <a:pt x="3" y="121"/>
                  <a:pt x="5" y="127"/>
                </a:cubicBezTo>
                <a:cubicBezTo>
                  <a:pt x="6" y="132"/>
                  <a:pt x="8" y="137"/>
                  <a:pt x="10" y="142"/>
                </a:cubicBezTo>
                <a:cubicBezTo>
                  <a:pt x="10" y="142"/>
                  <a:pt x="10" y="142"/>
                  <a:pt x="10" y="143"/>
                </a:cubicBezTo>
                <a:close/>
                <a:moveTo>
                  <a:pt x="67" y="24"/>
                </a:moveTo>
                <a:cubicBezTo>
                  <a:pt x="66" y="25"/>
                  <a:pt x="64" y="25"/>
                  <a:pt x="63" y="26"/>
                </a:cubicBezTo>
                <a:cubicBezTo>
                  <a:pt x="56" y="29"/>
                  <a:pt x="50" y="33"/>
                  <a:pt x="44" y="38"/>
                </a:cubicBezTo>
                <a:cubicBezTo>
                  <a:pt x="44" y="38"/>
                  <a:pt x="44" y="38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51" y="39"/>
                  <a:pt x="58" y="40"/>
                  <a:pt x="64" y="42"/>
                </a:cubicBezTo>
                <a:cubicBezTo>
                  <a:pt x="64" y="43"/>
                  <a:pt x="64" y="42"/>
                  <a:pt x="65" y="42"/>
                </a:cubicBezTo>
                <a:cubicBezTo>
                  <a:pt x="67" y="41"/>
                  <a:pt x="68" y="40"/>
                  <a:pt x="70" y="39"/>
                </a:cubicBezTo>
                <a:cubicBezTo>
                  <a:pt x="70" y="39"/>
                  <a:pt x="70" y="39"/>
                  <a:pt x="71" y="39"/>
                </a:cubicBezTo>
                <a:cubicBezTo>
                  <a:pt x="70" y="36"/>
                  <a:pt x="69" y="34"/>
                  <a:pt x="68" y="32"/>
                </a:cubicBezTo>
                <a:cubicBezTo>
                  <a:pt x="68" y="29"/>
                  <a:pt x="67" y="27"/>
                  <a:pt x="67" y="24"/>
                </a:cubicBezTo>
                <a:close/>
                <a:moveTo>
                  <a:pt x="186" y="67"/>
                </a:moveTo>
                <a:cubicBezTo>
                  <a:pt x="187" y="67"/>
                  <a:pt x="187" y="67"/>
                  <a:pt x="187" y="66"/>
                </a:cubicBezTo>
                <a:cubicBezTo>
                  <a:pt x="189" y="65"/>
                  <a:pt x="191" y="64"/>
                  <a:pt x="193" y="62"/>
                </a:cubicBezTo>
                <a:cubicBezTo>
                  <a:pt x="194" y="61"/>
                  <a:pt x="195" y="59"/>
                  <a:pt x="196" y="58"/>
                </a:cubicBezTo>
                <a:cubicBezTo>
                  <a:pt x="196" y="57"/>
                  <a:pt x="196" y="57"/>
                  <a:pt x="196" y="56"/>
                </a:cubicBezTo>
                <a:cubicBezTo>
                  <a:pt x="194" y="53"/>
                  <a:pt x="192" y="50"/>
                  <a:pt x="190" y="47"/>
                </a:cubicBezTo>
                <a:cubicBezTo>
                  <a:pt x="190" y="46"/>
                  <a:pt x="189" y="46"/>
                  <a:pt x="189" y="46"/>
                </a:cubicBezTo>
                <a:cubicBezTo>
                  <a:pt x="188" y="46"/>
                  <a:pt x="187" y="46"/>
                  <a:pt x="187" y="46"/>
                </a:cubicBezTo>
                <a:cubicBezTo>
                  <a:pt x="183" y="47"/>
                  <a:pt x="179" y="48"/>
                  <a:pt x="175" y="49"/>
                </a:cubicBezTo>
                <a:cubicBezTo>
                  <a:pt x="175" y="50"/>
                  <a:pt x="174" y="50"/>
                  <a:pt x="174" y="50"/>
                </a:cubicBezTo>
                <a:cubicBezTo>
                  <a:pt x="179" y="55"/>
                  <a:pt x="183" y="61"/>
                  <a:pt x="186" y="67"/>
                </a:cubicBezTo>
                <a:close/>
                <a:moveTo>
                  <a:pt x="97" y="54"/>
                </a:moveTo>
                <a:cubicBezTo>
                  <a:pt x="99" y="54"/>
                  <a:pt x="102" y="55"/>
                  <a:pt x="104" y="55"/>
                </a:cubicBezTo>
                <a:cubicBezTo>
                  <a:pt x="106" y="55"/>
                  <a:pt x="109" y="55"/>
                  <a:pt x="111" y="55"/>
                </a:cubicBezTo>
                <a:cubicBezTo>
                  <a:pt x="111" y="55"/>
                  <a:pt x="111" y="55"/>
                  <a:pt x="111" y="54"/>
                </a:cubicBezTo>
                <a:cubicBezTo>
                  <a:pt x="110" y="50"/>
                  <a:pt x="109" y="45"/>
                  <a:pt x="107" y="40"/>
                </a:cubicBezTo>
                <a:cubicBezTo>
                  <a:pt x="107" y="40"/>
                  <a:pt x="106" y="40"/>
                  <a:pt x="106" y="39"/>
                </a:cubicBezTo>
                <a:cubicBezTo>
                  <a:pt x="104" y="39"/>
                  <a:pt x="102" y="39"/>
                  <a:pt x="100" y="39"/>
                </a:cubicBezTo>
                <a:cubicBezTo>
                  <a:pt x="97" y="38"/>
                  <a:pt x="93" y="38"/>
                  <a:pt x="90" y="38"/>
                </a:cubicBezTo>
                <a:cubicBezTo>
                  <a:pt x="90" y="38"/>
                  <a:pt x="89" y="39"/>
                  <a:pt x="89" y="39"/>
                </a:cubicBezTo>
                <a:cubicBezTo>
                  <a:pt x="92" y="44"/>
                  <a:pt x="95" y="49"/>
                  <a:pt x="97" y="54"/>
                </a:cubicBezTo>
                <a:close/>
                <a:moveTo>
                  <a:pt x="66" y="118"/>
                </a:moveTo>
                <a:cubicBezTo>
                  <a:pt x="66" y="118"/>
                  <a:pt x="66" y="117"/>
                  <a:pt x="67" y="117"/>
                </a:cubicBezTo>
                <a:cubicBezTo>
                  <a:pt x="68" y="116"/>
                  <a:pt x="70" y="115"/>
                  <a:pt x="72" y="114"/>
                </a:cubicBezTo>
                <a:cubicBezTo>
                  <a:pt x="77" y="112"/>
                  <a:pt x="82" y="110"/>
                  <a:pt x="88" y="110"/>
                </a:cubicBezTo>
                <a:cubicBezTo>
                  <a:pt x="88" y="109"/>
                  <a:pt x="89" y="109"/>
                  <a:pt x="89" y="109"/>
                </a:cubicBezTo>
                <a:cubicBezTo>
                  <a:pt x="90" y="109"/>
                  <a:pt x="90" y="109"/>
                  <a:pt x="91" y="109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92" y="109"/>
                  <a:pt x="93" y="109"/>
                  <a:pt x="93" y="109"/>
                </a:cubicBezTo>
                <a:cubicBezTo>
                  <a:pt x="93" y="108"/>
                  <a:pt x="94" y="108"/>
                  <a:pt x="94" y="107"/>
                </a:cubicBezTo>
                <a:cubicBezTo>
                  <a:pt x="93" y="107"/>
                  <a:pt x="93" y="107"/>
                  <a:pt x="92" y="107"/>
                </a:cubicBezTo>
                <a:cubicBezTo>
                  <a:pt x="86" y="105"/>
                  <a:pt x="79" y="104"/>
                  <a:pt x="72" y="102"/>
                </a:cubicBezTo>
                <a:cubicBezTo>
                  <a:pt x="72" y="102"/>
                  <a:pt x="71" y="102"/>
                  <a:pt x="71" y="102"/>
                </a:cubicBezTo>
                <a:cubicBezTo>
                  <a:pt x="69" y="102"/>
                  <a:pt x="67" y="103"/>
                  <a:pt x="65" y="103"/>
                </a:cubicBezTo>
                <a:cubicBezTo>
                  <a:pt x="64" y="103"/>
                  <a:pt x="63" y="103"/>
                  <a:pt x="63" y="103"/>
                </a:cubicBezTo>
                <a:cubicBezTo>
                  <a:pt x="63" y="104"/>
                  <a:pt x="64" y="105"/>
                  <a:pt x="64" y="106"/>
                </a:cubicBezTo>
                <a:cubicBezTo>
                  <a:pt x="64" y="108"/>
                  <a:pt x="64" y="110"/>
                  <a:pt x="64" y="113"/>
                </a:cubicBezTo>
                <a:cubicBezTo>
                  <a:pt x="65" y="114"/>
                  <a:pt x="65" y="116"/>
                  <a:pt x="66" y="118"/>
                </a:cubicBezTo>
                <a:close/>
                <a:moveTo>
                  <a:pt x="153" y="168"/>
                </a:moveTo>
                <a:cubicBezTo>
                  <a:pt x="148" y="167"/>
                  <a:pt x="144" y="165"/>
                  <a:pt x="141" y="163"/>
                </a:cubicBezTo>
                <a:cubicBezTo>
                  <a:pt x="138" y="164"/>
                  <a:pt x="135" y="166"/>
                  <a:pt x="132" y="168"/>
                </a:cubicBezTo>
                <a:cubicBezTo>
                  <a:pt x="135" y="173"/>
                  <a:pt x="138" y="177"/>
                  <a:pt x="142" y="181"/>
                </a:cubicBezTo>
                <a:cubicBezTo>
                  <a:pt x="145" y="180"/>
                  <a:pt x="149" y="178"/>
                  <a:pt x="152" y="177"/>
                </a:cubicBezTo>
                <a:cubicBezTo>
                  <a:pt x="153" y="176"/>
                  <a:pt x="153" y="176"/>
                  <a:pt x="153" y="176"/>
                </a:cubicBezTo>
                <a:cubicBezTo>
                  <a:pt x="153" y="173"/>
                  <a:pt x="153" y="171"/>
                  <a:pt x="153" y="169"/>
                </a:cubicBezTo>
                <a:cubicBezTo>
                  <a:pt x="153" y="169"/>
                  <a:pt x="153" y="169"/>
                  <a:pt x="153" y="168"/>
                </a:cubicBezTo>
                <a:close/>
                <a:moveTo>
                  <a:pt x="75" y="44"/>
                </a:moveTo>
                <a:cubicBezTo>
                  <a:pt x="75" y="44"/>
                  <a:pt x="75" y="45"/>
                  <a:pt x="75" y="45"/>
                </a:cubicBezTo>
                <a:cubicBezTo>
                  <a:pt x="76" y="47"/>
                  <a:pt x="77" y="49"/>
                  <a:pt x="78" y="51"/>
                </a:cubicBezTo>
                <a:cubicBezTo>
                  <a:pt x="78" y="51"/>
                  <a:pt x="78" y="52"/>
                  <a:pt x="78" y="52"/>
                </a:cubicBezTo>
                <a:cubicBezTo>
                  <a:pt x="80" y="54"/>
                  <a:pt x="82" y="55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7" y="57"/>
                  <a:pt x="88" y="56"/>
                  <a:pt x="90" y="56"/>
                </a:cubicBezTo>
                <a:cubicBezTo>
                  <a:pt x="92" y="55"/>
                  <a:pt x="93" y="55"/>
                  <a:pt x="95" y="55"/>
                </a:cubicBezTo>
                <a:cubicBezTo>
                  <a:pt x="95" y="54"/>
                  <a:pt x="95" y="54"/>
                  <a:pt x="95" y="54"/>
                </a:cubicBezTo>
                <a:cubicBezTo>
                  <a:pt x="94" y="52"/>
                  <a:pt x="93" y="50"/>
                  <a:pt x="93" y="49"/>
                </a:cubicBezTo>
                <a:cubicBezTo>
                  <a:pt x="91" y="46"/>
                  <a:pt x="89" y="42"/>
                  <a:pt x="87" y="39"/>
                </a:cubicBezTo>
                <a:cubicBezTo>
                  <a:pt x="87" y="39"/>
                  <a:pt x="87" y="39"/>
                  <a:pt x="86" y="39"/>
                </a:cubicBezTo>
                <a:cubicBezTo>
                  <a:pt x="85" y="39"/>
                  <a:pt x="84" y="39"/>
                  <a:pt x="82" y="39"/>
                </a:cubicBezTo>
                <a:cubicBezTo>
                  <a:pt x="82" y="39"/>
                  <a:pt x="81" y="40"/>
                  <a:pt x="81" y="40"/>
                </a:cubicBezTo>
                <a:cubicBezTo>
                  <a:pt x="79" y="41"/>
                  <a:pt x="77" y="43"/>
                  <a:pt x="75" y="44"/>
                </a:cubicBezTo>
                <a:cubicBezTo>
                  <a:pt x="75" y="44"/>
                  <a:pt x="75" y="44"/>
                  <a:pt x="75" y="44"/>
                </a:cubicBezTo>
                <a:close/>
                <a:moveTo>
                  <a:pt x="139" y="201"/>
                </a:moveTo>
                <a:cubicBezTo>
                  <a:pt x="133" y="199"/>
                  <a:pt x="129" y="195"/>
                  <a:pt x="126" y="190"/>
                </a:cubicBezTo>
                <a:cubicBezTo>
                  <a:pt x="123" y="190"/>
                  <a:pt x="121" y="191"/>
                  <a:pt x="118" y="191"/>
                </a:cubicBezTo>
                <a:cubicBezTo>
                  <a:pt x="118" y="196"/>
                  <a:pt x="118" y="201"/>
                  <a:pt x="118" y="206"/>
                </a:cubicBezTo>
                <a:cubicBezTo>
                  <a:pt x="126" y="206"/>
                  <a:pt x="132" y="204"/>
                  <a:pt x="139" y="201"/>
                </a:cubicBezTo>
                <a:close/>
                <a:moveTo>
                  <a:pt x="182" y="181"/>
                </a:moveTo>
                <a:cubicBezTo>
                  <a:pt x="176" y="180"/>
                  <a:pt x="170" y="178"/>
                  <a:pt x="166" y="174"/>
                </a:cubicBezTo>
                <a:cubicBezTo>
                  <a:pt x="164" y="175"/>
                  <a:pt x="163" y="176"/>
                  <a:pt x="162" y="176"/>
                </a:cubicBezTo>
                <a:cubicBezTo>
                  <a:pt x="163" y="183"/>
                  <a:pt x="162" y="188"/>
                  <a:pt x="159" y="194"/>
                </a:cubicBezTo>
                <a:cubicBezTo>
                  <a:pt x="160" y="194"/>
                  <a:pt x="161" y="194"/>
                  <a:pt x="162" y="194"/>
                </a:cubicBezTo>
                <a:cubicBezTo>
                  <a:pt x="169" y="190"/>
                  <a:pt x="175" y="186"/>
                  <a:pt x="181" y="182"/>
                </a:cubicBezTo>
                <a:cubicBezTo>
                  <a:pt x="181" y="182"/>
                  <a:pt x="182" y="181"/>
                  <a:pt x="182" y="181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79" y="57"/>
                  <a:pt x="78" y="55"/>
                  <a:pt x="77" y="53"/>
                </a:cubicBezTo>
                <a:cubicBezTo>
                  <a:pt x="77" y="53"/>
                  <a:pt x="76" y="53"/>
                  <a:pt x="76" y="52"/>
                </a:cubicBezTo>
                <a:cubicBezTo>
                  <a:pt x="74" y="51"/>
                  <a:pt x="72" y="49"/>
                  <a:pt x="70" y="48"/>
                </a:cubicBezTo>
                <a:cubicBezTo>
                  <a:pt x="69" y="47"/>
                  <a:pt x="67" y="46"/>
                  <a:pt x="66" y="45"/>
                </a:cubicBezTo>
                <a:cubicBezTo>
                  <a:pt x="61" y="48"/>
                  <a:pt x="56" y="52"/>
                  <a:pt x="52" y="57"/>
                </a:cubicBezTo>
                <a:cubicBezTo>
                  <a:pt x="52" y="57"/>
                  <a:pt x="53" y="57"/>
                  <a:pt x="53" y="57"/>
                </a:cubicBezTo>
                <a:cubicBezTo>
                  <a:pt x="58" y="56"/>
                  <a:pt x="64" y="57"/>
                  <a:pt x="69" y="58"/>
                </a:cubicBezTo>
                <a:cubicBezTo>
                  <a:pt x="72" y="59"/>
                  <a:pt x="75" y="60"/>
                  <a:pt x="77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9" y="60"/>
                  <a:pt x="80" y="60"/>
                  <a:pt x="80" y="59"/>
                </a:cubicBezTo>
                <a:close/>
                <a:moveTo>
                  <a:pt x="98" y="150"/>
                </a:moveTo>
                <a:cubicBezTo>
                  <a:pt x="95" y="157"/>
                  <a:pt x="93" y="164"/>
                  <a:pt x="92" y="171"/>
                </a:cubicBezTo>
                <a:cubicBezTo>
                  <a:pt x="94" y="172"/>
                  <a:pt x="102" y="172"/>
                  <a:pt x="103" y="172"/>
                </a:cubicBezTo>
                <a:cubicBezTo>
                  <a:pt x="103" y="172"/>
                  <a:pt x="103" y="171"/>
                  <a:pt x="103" y="171"/>
                </a:cubicBezTo>
                <a:cubicBezTo>
                  <a:pt x="104" y="169"/>
                  <a:pt x="104" y="166"/>
                  <a:pt x="104" y="163"/>
                </a:cubicBezTo>
                <a:cubicBezTo>
                  <a:pt x="104" y="160"/>
                  <a:pt x="105" y="157"/>
                  <a:pt x="105" y="155"/>
                </a:cubicBezTo>
                <a:cubicBezTo>
                  <a:pt x="105" y="154"/>
                  <a:pt x="105" y="154"/>
                  <a:pt x="105" y="153"/>
                </a:cubicBezTo>
                <a:cubicBezTo>
                  <a:pt x="104" y="153"/>
                  <a:pt x="104" y="152"/>
                  <a:pt x="105" y="152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3" y="150"/>
                  <a:pt x="101" y="150"/>
                  <a:pt x="98" y="150"/>
                </a:cubicBezTo>
                <a:close/>
                <a:moveTo>
                  <a:pt x="58" y="99"/>
                </a:moveTo>
                <a:cubicBezTo>
                  <a:pt x="56" y="98"/>
                  <a:pt x="54" y="97"/>
                  <a:pt x="51" y="96"/>
                </a:cubicBezTo>
                <a:cubicBezTo>
                  <a:pt x="51" y="96"/>
                  <a:pt x="51" y="96"/>
                  <a:pt x="51" y="97"/>
                </a:cubicBezTo>
                <a:cubicBezTo>
                  <a:pt x="45" y="98"/>
                  <a:pt x="40" y="99"/>
                  <a:pt x="35" y="101"/>
                </a:cubicBezTo>
                <a:cubicBezTo>
                  <a:pt x="35" y="102"/>
                  <a:pt x="35" y="102"/>
                  <a:pt x="35" y="103"/>
                </a:cubicBezTo>
                <a:cubicBezTo>
                  <a:pt x="35" y="105"/>
                  <a:pt x="34" y="108"/>
                  <a:pt x="34" y="111"/>
                </a:cubicBezTo>
                <a:cubicBezTo>
                  <a:pt x="34" y="111"/>
                  <a:pt x="34" y="112"/>
                  <a:pt x="34" y="112"/>
                </a:cubicBezTo>
                <a:cubicBezTo>
                  <a:pt x="38" y="110"/>
                  <a:pt x="42" y="108"/>
                  <a:pt x="46" y="107"/>
                </a:cubicBezTo>
                <a:cubicBezTo>
                  <a:pt x="50" y="105"/>
                  <a:pt x="54" y="104"/>
                  <a:pt x="58" y="103"/>
                </a:cubicBezTo>
                <a:cubicBezTo>
                  <a:pt x="58" y="101"/>
                  <a:pt x="58" y="100"/>
                  <a:pt x="58" y="99"/>
                </a:cubicBezTo>
                <a:close/>
                <a:moveTo>
                  <a:pt x="54" y="153"/>
                </a:moveTo>
                <a:cubicBezTo>
                  <a:pt x="54" y="151"/>
                  <a:pt x="55" y="149"/>
                  <a:pt x="56" y="147"/>
                </a:cubicBezTo>
                <a:cubicBezTo>
                  <a:pt x="56" y="145"/>
                  <a:pt x="57" y="143"/>
                  <a:pt x="58" y="140"/>
                </a:cubicBezTo>
                <a:cubicBezTo>
                  <a:pt x="59" y="137"/>
                  <a:pt x="61" y="133"/>
                  <a:pt x="64" y="130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29"/>
                  <a:pt x="64" y="129"/>
                  <a:pt x="64" y="130"/>
                </a:cubicBezTo>
                <a:cubicBezTo>
                  <a:pt x="59" y="131"/>
                  <a:pt x="54" y="133"/>
                  <a:pt x="49" y="134"/>
                </a:cubicBezTo>
                <a:cubicBezTo>
                  <a:pt x="49" y="134"/>
                  <a:pt x="49" y="135"/>
                  <a:pt x="48" y="135"/>
                </a:cubicBezTo>
                <a:cubicBezTo>
                  <a:pt x="47" y="137"/>
                  <a:pt x="46" y="138"/>
                  <a:pt x="44" y="140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7" y="145"/>
                  <a:pt x="50" y="149"/>
                  <a:pt x="54" y="153"/>
                </a:cubicBezTo>
                <a:close/>
                <a:moveTo>
                  <a:pt x="19" y="108"/>
                </a:moveTo>
                <a:cubicBezTo>
                  <a:pt x="19" y="108"/>
                  <a:pt x="20" y="108"/>
                  <a:pt x="20" y="108"/>
                </a:cubicBezTo>
                <a:cubicBezTo>
                  <a:pt x="23" y="105"/>
                  <a:pt x="27" y="103"/>
                  <a:pt x="31" y="101"/>
                </a:cubicBezTo>
                <a:cubicBezTo>
                  <a:pt x="32" y="101"/>
                  <a:pt x="32" y="101"/>
                  <a:pt x="32" y="100"/>
                </a:cubicBezTo>
                <a:cubicBezTo>
                  <a:pt x="32" y="98"/>
                  <a:pt x="33" y="96"/>
                  <a:pt x="33" y="93"/>
                </a:cubicBezTo>
                <a:cubicBezTo>
                  <a:pt x="33" y="92"/>
                  <a:pt x="33" y="90"/>
                  <a:pt x="34" y="89"/>
                </a:cubicBezTo>
                <a:cubicBezTo>
                  <a:pt x="32" y="88"/>
                  <a:pt x="31" y="88"/>
                  <a:pt x="30" y="87"/>
                </a:cubicBezTo>
                <a:cubicBezTo>
                  <a:pt x="26" y="89"/>
                  <a:pt x="23" y="91"/>
                  <a:pt x="20" y="94"/>
                </a:cubicBezTo>
                <a:cubicBezTo>
                  <a:pt x="20" y="94"/>
                  <a:pt x="20" y="94"/>
                  <a:pt x="20" y="95"/>
                </a:cubicBezTo>
                <a:cubicBezTo>
                  <a:pt x="20" y="99"/>
                  <a:pt x="19" y="103"/>
                  <a:pt x="19" y="107"/>
                </a:cubicBezTo>
                <a:cubicBezTo>
                  <a:pt x="19" y="107"/>
                  <a:pt x="19" y="108"/>
                  <a:pt x="19" y="108"/>
                </a:cubicBezTo>
                <a:close/>
                <a:moveTo>
                  <a:pt x="149" y="192"/>
                </a:moveTo>
                <a:cubicBezTo>
                  <a:pt x="147" y="190"/>
                  <a:pt x="145" y="188"/>
                  <a:pt x="143" y="186"/>
                </a:cubicBezTo>
                <a:cubicBezTo>
                  <a:pt x="143" y="185"/>
                  <a:pt x="143" y="185"/>
                  <a:pt x="142" y="186"/>
                </a:cubicBezTo>
                <a:cubicBezTo>
                  <a:pt x="138" y="187"/>
                  <a:pt x="133" y="188"/>
                  <a:pt x="129" y="189"/>
                </a:cubicBezTo>
                <a:cubicBezTo>
                  <a:pt x="129" y="189"/>
                  <a:pt x="128" y="189"/>
                  <a:pt x="128" y="189"/>
                </a:cubicBezTo>
                <a:cubicBezTo>
                  <a:pt x="130" y="191"/>
                  <a:pt x="131" y="193"/>
                  <a:pt x="133" y="195"/>
                </a:cubicBezTo>
                <a:cubicBezTo>
                  <a:pt x="135" y="198"/>
                  <a:pt x="138" y="199"/>
                  <a:pt x="142" y="200"/>
                </a:cubicBezTo>
                <a:cubicBezTo>
                  <a:pt x="142" y="200"/>
                  <a:pt x="143" y="200"/>
                  <a:pt x="143" y="200"/>
                </a:cubicBezTo>
                <a:cubicBezTo>
                  <a:pt x="145" y="199"/>
                  <a:pt x="147" y="199"/>
                  <a:pt x="149" y="198"/>
                </a:cubicBezTo>
                <a:cubicBezTo>
                  <a:pt x="150" y="197"/>
                  <a:pt x="151" y="197"/>
                  <a:pt x="152" y="198"/>
                </a:cubicBezTo>
                <a:cubicBezTo>
                  <a:pt x="152" y="198"/>
                  <a:pt x="152" y="198"/>
                  <a:pt x="152" y="198"/>
                </a:cubicBezTo>
                <a:cubicBezTo>
                  <a:pt x="153" y="198"/>
                  <a:pt x="154" y="197"/>
                  <a:pt x="155" y="196"/>
                </a:cubicBezTo>
                <a:cubicBezTo>
                  <a:pt x="154" y="195"/>
                  <a:pt x="152" y="194"/>
                  <a:pt x="151" y="193"/>
                </a:cubicBezTo>
                <a:cubicBezTo>
                  <a:pt x="151" y="193"/>
                  <a:pt x="151" y="193"/>
                  <a:pt x="151" y="194"/>
                </a:cubicBezTo>
                <a:cubicBezTo>
                  <a:pt x="149" y="196"/>
                  <a:pt x="147" y="198"/>
                  <a:pt x="144" y="199"/>
                </a:cubicBezTo>
                <a:cubicBezTo>
                  <a:pt x="143" y="200"/>
                  <a:pt x="143" y="200"/>
                  <a:pt x="142" y="200"/>
                </a:cubicBezTo>
                <a:cubicBezTo>
                  <a:pt x="142" y="199"/>
                  <a:pt x="141" y="199"/>
                  <a:pt x="141" y="198"/>
                </a:cubicBezTo>
                <a:cubicBezTo>
                  <a:pt x="141" y="197"/>
                  <a:pt x="141" y="197"/>
                  <a:pt x="142" y="196"/>
                </a:cubicBezTo>
                <a:cubicBezTo>
                  <a:pt x="143" y="196"/>
                  <a:pt x="144" y="196"/>
                  <a:pt x="145" y="195"/>
                </a:cubicBezTo>
                <a:cubicBezTo>
                  <a:pt x="147" y="194"/>
                  <a:pt x="148" y="193"/>
                  <a:pt x="149" y="192"/>
                </a:cubicBezTo>
                <a:close/>
                <a:moveTo>
                  <a:pt x="126" y="185"/>
                </a:moveTo>
                <a:cubicBezTo>
                  <a:pt x="129" y="185"/>
                  <a:pt x="138" y="183"/>
                  <a:pt x="140" y="182"/>
                </a:cubicBezTo>
                <a:cubicBezTo>
                  <a:pt x="136" y="178"/>
                  <a:pt x="133" y="173"/>
                  <a:pt x="130" y="169"/>
                </a:cubicBezTo>
                <a:cubicBezTo>
                  <a:pt x="127" y="170"/>
                  <a:pt x="124" y="171"/>
                  <a:pt x="120" y="172"/>
                </a:cubicBezTo>
                <a:cubicBezTo>
                  <a:pt x="122" y="177"/>
                  <a:pt x="124" y="181"/>
                  <a:pt x="126" y="185"/>
                </a:cubicBezTo>
                <a:close/>
                <a:moveTo>
                  <a:pt x="146" y="4"/>
                </a:moveTo>
                <a:cubicBezTo>
                  <a:pt x="148" y="5"/>
                  <a:pt x="149" y="8"/>
                  <a:pt x="150" y="10"/>
                </a:cubicBezTo>
                <a:cubicBezTo>
                  <a:pt x="150" y="10"/>
                  <a:pt x="151" y="11"/>
                  <a:pt x="151" y="11"/>
                </a:cubicBezTo>
                <a:cubicBezTo>
                  <a:pt x="153" y="12"/>
                  <a:pt x="156" y="13"/>
                  <a:pt x="158" y="14"/>
                </a:cubicBezTo>
                <a:cubicBezTo>
                  <a:pt x="164" y="17"/>
                  <a:pt x="170" y="21"/>
                  <a:pt x="176" y="26"/>
                </a:cubicBezTo>
                <a:cubicBezTo>
                  <a:pt x="176" y="26"/>
                  <a:pt x="176" y="26"/>
                  <a:pt x="176" y="26"/>
                </a:cubicBezTo>
                <a:cubicBezTo>
                  <a:pt x="176" y="24"/>
                  <a:pt x="176" y="23"/>
                  <a:pt x="175" y="21"/>
                </a:cubicBezTo>
                <a:cubicBezTo>
                  <a:pt x="175" y="20"/>
                  <a:pt x="174" y="19"/>
                  <a:pt x="172" y="19"/>
                </a:cubicBezTo>
                <a:cubicBezTo>
                  <a:pt x="172" y="18"/>
                  <a:pt x="171" y="18"/>
                  <a:pt x="170" y="18"/>
                </a:cubicBezTo>
                <a:cubicBezTo>
                  <a:pt x="170" y="18"/>
                  <a:pt x="170" y="18"/>
                  <a:pt x="169" y="18"/>
                </a:cubicBezTo>
                <a:cubicBezTo>
                  <a:pt x="168" y="18"/>
                  <a:pt x="167" y="17"/>
                  <a:pt x="167" y="16"/>
                </a:cubicBezTo>
                <a:cubicBezTo>
                  <a:pt x="168" y="15"/>
                  <a:pt x="169" y="14"/>
                  <a:pt x="170" y="14"/>
                </a:cubicBezTo>
                <a:cubicBezTo>
                  <a:pt x="170" y="15"/>
                  <a:pt x="170" y="15"/>
                  <a:pt x="171" y="15"/>
                </a:cubicBezTo>
                <a:cubicBezTo>
                  <a:pt x="171" y="15"/>
                  <a:pt x="171" y="15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64" y="9"/>
                  <a:pt x="155" y="5"/>
                  <a:pt x="146" y="4"/>
                </a:cubicBezTo>
                <a:close/>
                <a:moveTo>
                  <a:pt x="148" y="89"/>
                </a:moveTo>
                <a:cubicBezTo>
                  <a:pt x="153" y="87"/>
                  <a:pt x="158" y="84"/>
                  <a:pt x="163" y="82"/>
                </a:cubicBezTo>
                <a:cubicBezTo>
                  <a:pt x="161" y="77"/>
                  <a:pt x="158" y="73"/>
                  <a:pt x="155" y="69"/>
                </a:cubicBezTo>
                <a:cubicBezTo>
                  <a:pt x="154" y="70"/>
                  <a:pt x="153" y="71"/>
                  <a:pt x="153" y="72"/>
                </a:cubicBezTo>
                <a:cubicBezTo>
                  <a:pt x="151" y="76"/>
                  <a:pt x="149" y="79"/>
                  <a:pt x="146" y="82"/>
                </a:cubicBezTo>
                <a:cubicBezTo>
                  <a:pt x="146" y="82"/>
                  <a:pt x="146" y="83"/>
                  <a:pt x="146" y="83"/>
                </a:cubicBezTo>
                <a:cubicBezTo>
                  <a:pt x="146" y="84"/>
                  <a:pt x="146" y="83"/>
                  <a:pt x="146" y="85"/>
                </a:cubicBezTo>
                <a:cubicBezTo>
                  <a:pt x="146" y="85"/>
                  <a:pt x="146" y="85"/>
                  <a:pt x="146" y="85"/>
                </a:cubicBezTo>
                <a:cubicBezTo>
                  <a:pt x="147" y="86"/>
                  <a:pt x="148" y="88"/>
                  <a:pt x="148" y="89"/>
                </a:cubicBezTo>
                <a:close/>
                <a:moveTo>
                  <a:pt x="178" y="19"/>
                </a:moveTo>
                <a:cubicBezTo>
                  <a:pt x="178" y="20"/>
                  <a:pt x="178" y="21"/>
                  <a:pt x="178" y="22"/>
                </a:cubicBezTo>
                <a:cubicBezTo>
                  <a:pt x="178" y="24"/>
                  <a:pt x="178" y="25"/>
                  <a:pt x="178" y="27"/>
                </a:cubicBezTo>
                <a:cubicBezTo>
                  <a:pt x="178" y="28"/>
                  <a:pt x="178" y="28"/>
                  <a:pt x="179" y="29"/>
                </a:cubicBezTo>
                <a:cubicBezTo>
                  <a:pt x="180" y="31"/>
                  <a:pt x="182" y="32"/>
                  <a:pt x="183" y="34"/>
                </a:cubicBezTo>
                <a:cubicBezTo>
                  <a:pt x="186" y="37"/>
                  <a:pt x="188" y="41"/>
                  <a:pt x="191" y="44"/>
                </a:cubicBezTo>
                <a:cubicBezTo>
                  <a:pt x="191" y="44"/>
                  <a:pt x="191" y="44"/>
                  <a:pt x="192" y="44"/>
                </a:cubicBezTo>
                <a:cubicBezTo>
                  <a:pt x="193" y="45"/>
                  <a:pt x="195" y="45"/>
                  <a:pt x="196" y="45"/>
                </a:cubicBezTo>
                <a:cubicBezTo>
                  <a:pt x="198" y="45"/>
                  <a:pt x="199" y="47"/>
                  <a:pt x="200" y="48"/>
                </a:cubicBezTo>
                <a:cubicBezTo>
                  <a:pt x="200" y="49"/>
                  <a:pt x="200" y="49"/>
                  <a:pt x="201" y="50"/>
                </a:cubicBezTo>
                <a:cubicBezTo>
                  <a:pt x="195" y="38"/>
                  <a:pt x="187" y="28"/>
                  <a:pt x="178" y="19"/>
                </a:cubicBezTo>
                <a:close/>
                <a:moveTo>
                  <a:pt x="27" y="43"/>
                </a:moveTo>
                <a:cubicBezTo>
                  <a:pt x="27" y="43"/>
                  <a:pt x="27" y="43"/>
                  <a:pt x="27" y="43"/>
                </a:cubicBezTo>
                <a:cubicBezTo>
                  <a:pt x="30" y="42"/>
                  <a:pt x="33" y="41"/>
                  <a:pt x="37" y="40"/>
                </a:cubicBezTo>
                <a:cubicBezTo>
                  <a:pt x="37" y="40"/>
                  <a:pt x="38" y="39"/>
                  <a:pt x="38" y="39"/>
                </a:cubicBezTo>
                <a:cubicBezTo>
                  <a:pt x="43" y="34"/>
                  <a:pt x="47" y="29"/>
                  <a:pt x="53" y="26"/>
                </a:cubicBezTo>
                <a:cubicBezTo>
                  <a:pt x="56" y="24"/>
                  <a:pt x="59" y="23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1" y="20"/>
                  <a:pt x="59" y="20"/>
                  <a:pt x="57" y="20"/>
                </a:cubicBezTo>
                <a:cubicBezTo>
                  <a:pt x="57" y="20"/>
                  <a:pt x="56" y="20"/>
                  <a:pt x="56" y="20"/>
                </a:cubicBezTo>
                <a:cubicBezTo>
                  <a:pt x="53" y="21"/>
                  <a:pt x="49" y="24"/>
                  <a:pt x="46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4" y="30"/>
                  <a:pt x="43" y="30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6" y="33"/>
                  <a:pt x="31" y="38"/>
                  <a:pt x="27" y="43"/>
                </a:cubicBezTo>
                <a:close/>
                <a:moveTo>
                  <a:pt x="37" y="132"/>
                </a:moveTo>
                <a:cubicBezTo>
                  <a:pt x="35" y="126"/>
                  <a:pt x="34" y="121"/>
                  <a:pt x="33" y="115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28" y="118"/>
                  <a:pt x="25" y="121"/>
                  <a:pt x="22" y="125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2" y="127"/>
                  <a:pt x="22" y="128"/>
                  <a:pt x="22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4" y="130"/>
                  <a:pt x="24" y="131"/>
                  <a:pt x="24" y="131"/>
                </a:cubicBezTo>
                <a:cubicBezTo>
                  <a:pt x="28" y="132"/>
                  <a:pt x="32" y="132"/>
                  <a:pt x="36" y="132"/>
                </a:cubicBezTo>
                <a:cubicBezTo>
                  <a:pt x="36" y="132"/>
                  <a:pt x="37" y="132"/>
                  <a:pt x="37" y="132"/>
                </a:cubicBezTo>
                <a:close/>
                <a:moveTo>
                  <a:pt x="117" y="34"/>
                </a:moveTo>
                <a:cubicBezTo>
                  <a:pt x="117" y="33"/>
                  <a:pt x="117" y="33"/>
                  <a:pt x="117" y="33"/>
                </a:cubicBezTo>
                <a:cubicBezTo>
                  <a:pt x="116" y="28"/>
                  <a:pt x="115" y="24"/>
                  <a:pt x="113" y="20"/>
                </a:cubicBezTo>
                <a:cubicBezTo>
                  <a:pt x="113" y="19"/>
                  <a:pt x="113" y="18"/>
                  <a:pt x="112" y="18"/>
                </a:cubicBezTo>
                <a:cubicBezTo>
                  <a:pt x="108" y="18"/>
                  <a:pt x="103" y="18"/>
                  <a:pt x="99" y="18"/>
                </a:cubicBezTo>
                <a:cubicBezTo>
                  <a:pt x="99" y="18"/>
                  <a:pt x="99" y="18"/>
                  <a:pt x="98" y="18"/>
                </a:cubicBezTo>
                <a:cubicBezTo>
                  <a:pt x="98" y="18"/>
                  <a:pt x="98" y="18"/>
                  <a:pt x="99" y="18"/>
                </a:cubicBezTo>
                <a:cubicBezTo>
                  <a:pt x="103" y="22"/>
                  <a:pt x="107" y="27"/>
                  <a:pt x="110" y="32"/>
                </a:cubicBezTo>
                <a:cubicBezTo>
                  <a:pt x="110" y="32"/>
                  <a:pt x="110" y="33"/>
                  <a:pt x="111" y="33"/>
                </a:cubicBezTo>
                <a:cubicBezTo>
                  <a:pt x="112" y="33"/>
                  <a:pt x="114" y="33"/>
                  <a:pt x="116" y="33"/>
                </a:cubicBezTo>
                <a:cubicBezTo>
                  <a:pt x="116" y="33"/>
                  <a:pt x="117" y="33"/>
                  <a:pt x="117" y="34"/>
                </a:cubicBezTo>
                <a:close/>
                <a:moveTo>
                  <a:pt x="168" y="110"/>
                </a:moveTo>
                <a:cubicBezTo>
                  <a:pt x="168" y="110"/>
                  <a:pt x="168" y="110"/>
                  <a:pt x="168" y="110"/>
                </a:cubicBezTo>
                <a:cubicBezTo>
                  <a:pt x="166" y="110"/>
                  <a:pt x="164" y="110"/>
                  <a:pt x="162" y="110"/>
                </a:cubicBezTo>
                <a:cubicBezTo>
                  <a:pt x="158" y="110"/>
                  <a:pt x="155" y="110"/>
                  <a:pt x="152" y="110"/>
                </a:cubicBezTo>
                <a:cubicBezTo>
                  <a:pt x="152" y="110"/>
                  <a:pt x="151" y="110"/>
                  <a:pt x="151" y="110"/>
                </a:cubicBezTo>
                <a:cubicBezTo>
                  <a:pt x="151" y="113"/>
                  <a:pt x="150" y="115"/>
                  <a:pt x="150" y="117"/>
                </a:cubicBezTo>
                <a:cubicBezTo>
                  <a:pt x="155" y="118"/>
                  <a:pt x="160" y="120"/>
                  <a:pt x="166" y="122"/>
                </a:cubicBezTo>
                <a:cubicBezTo>
                  <a:pt x="166" y="120"/>
                  <a:pt x="168" y="112"/>
                  <a:pt x="168" y="110"/>
                </a:cubicBezTo>
                <a:close/>
                <a:moveTo>
                  <a:pt x="21" y="123"/>
                </a:moveTo>
                <a:cubicBezTo>
                  <a:pt x="21" y="123"/>
                  <a:pt x="21" y="123"/>
                  <a:pt x="21" y="123"/>
                </a:cubicBezTo>
                <a:cubicBezTo>
                  <a:pt x="24" y="119"/>
                  <a:pt x="28" y="116"/>
                  <a:pt x="32" y="113"/>
                </a:cubicBezTo>
                <a:cubicBezTo>
                  <a:pt x="32" y="110"/>
                  <a:pt x="32" y="106"/>
                  <a:pt x="32" y="103"/>
                </a:cubicBezTo>
                <a:cubicBezTo>
                  <a:pt x="32" y="103"/>
                  <a:pt x="31" y="103"/>
                  <a:pt x="31" y="103"/>
                </a:cubicBezTo>
                <a:cubicBezTo>
                  <a:pt x="30" y="104"/>
                  <a:pt x="28" y="105"/>
                  <a:pt x="26" y="106"/>
                </a:cubicBezTo>
                <a:cubicBezTo>
                  <a:pt x="24" y="107"/>
                  <a:pt x="22" y="108"/>
                  <a:pt x="20" y="110"/>
                </a:cubicBezTo>
                <a:cubicBezTo>
                  <a:pt x="19" y="110"/>
                  <a:pt x="19" y="111"/>
                  <a:pt x="19" y="112"/>
                </a:cubicBezTo>
                <a:cubicBezTo>
                  <a:pt x="19" y="113"/>
                  <a:pt x="20" y="114"/>
                  <a:pt x="20" y="116"/>
                </a:cubicBezTo>
                <a:cubicBezTo>
                  <a:pt x="20" y="118"/>
                  <a:pt x="20" y="120"/>
                  <a:pt x="21" y="123"/>
                </a:cubicBezTo>
                <a:close/>
                <a:moveTo>
                  <a:pt x="118" y="151"/>
                </a:moveTo>
                <a:cubicBezTo>
                  <a:pt x="118" y="151"/>
                  <a:pt x="118" y="151"/>
                  <a:pt x="118" y="152"/>
                </a:cubicBezTo>
                <a:cubicBezTo>
                  <a:pt x="118" y="155"/>
                  <a:pt x="118" y="158"/>
                  <a:pt x="118" y="161"/>
                </a:cubicBezTo>
                <a:cubicBezTo>
                  <a:pt x="118" y="163"/>
                  <a:pt x="118" y="164"/>
                  <a:pt x="118" y="166"/>
                </a:cubicBezTo>
                <a:cubicBezTo>
                  <a:pt x="119" y="167"/>
                  <a:pt x="119" y="168"/>
                  <a:pt x="119" y="170"/>
                </a:cubicBezTo>
                <a:cubicBezTo>
                  <a:pt x="119" y="170"/>
                  <a:pt x="119" y="170"/>
                  <a:pt x="120" y="170"/>
                </a:cubicBezTo>
                <a:cubicBezTo>
                  <a:pt x="123" y="169"/>
                  <a:pt x="126" y="168"/>
                  <a:pt x="129" y="166"/>
                </a:cubicBezTo>
                <a:cubicBezTo>
                  <a:pt x="126" y="161"/>
                  <a:pt x="124" y="155"/>
                  <a:pt x="122" y="150"/>
                </a:cubicBezTo>
                <a:cubicBezTo>
                  <a:pt x="120" y="150"/>
                  <a:pt x="119" y="150"/>
                  <a:pt x="118" y="151"/>
                </a:cubicBezTo>
                <a:close/>
                <a:moveTo>
                  <a:pt x="26" y="138"/>
                </a:moveTo>
                <a:cubicBezTo>
                  <a:pt x="26" y="138"/>
                  <a:pt x="26" y="138"/>
                  <a:pt x="26" y="138"/>
                </a:cubicBezTo>
                <a:cubicBezTo>
                  <a:pt x="27" y="139"/>
                  <a:pt x="27" y="140"/>
                  <a:pt x="28" y="141"/>
                </a:cubicBezTo>
                <a:cubicBezTo>
                  <a:pt x="29" y="143"/>
                  <a:pt x="29" y="144"/>
                  <a:pt x="30" y="146"/>
                </a:cubicBezTo>
                <a:cubicBezTo>
                  <a:pt x="31" y="147"/>
                  <a:pt x="31" y="148"/>
                  <a:pt x="30" y="149"/>
                </a:cubicBezTo>
                <a:cubicBezTo>
                  <a:pt x="30" y="149"/>
                  <a:pt x="29" y="149"/>
                  <a:pt x="29" y="149"/>
                </a:cubicBezTo>
                <a:cubicBezTo>
                  <a:pt x="31" y="151"/>
                  <a:pt x="32" y="153"/>
                  <a:pt x="34" y="156"/>
                </a:cubicBezTo>
                <a:cubicBezTo>
                  <a:pt x="35" y="150"/>
                  <a:pt x="38" y="146"/>
                  <a:pt x="41" y="142"/>
                </a:cubicBezTo>
                <a:cubicBezTo>
                  <a:pt x="40" y="140"/>
                  <a:pt x="39" y="138"/>
                  <a:pt x="39" y="137"/>
                </a:cubicBezTo>
                <a:cubicBezTo>
                  <a:pt x="34" y="137"/>
                  <a:pt x="30" y="138"/>
                  <a:pt x="26" y="138"/>
                </a:cubicBezTo>
                <a:close/>
                <a:moveTo>
                  <a:pt x="91" y="68"/>
                </a:moveTo>
                <a:cubicBezTo>
                  <a:pt x="99" y="75"/>
                  <a:pt x="103" y="83"/>
                  <a:pt x="106" y="93"/>
                </a:cubicBezTo>
                <a:cubicBezTo>
                  <a:pt x="108" y="93"/>
                  <a:pt x="108" y="93"/>
                  <a:pt x="108" y="91"/>
                </a:cubicBezTo>
                <a:cubicBezTo>
                  <a:pt x="108" y="91"/>
                  <a:pt x="108" y="91"/>
                  <a:pt x="107" y="91"/>
                </a:cubicBezTo>
                <a:cubicBezTo>
                  <a:pt x="106" y="91"/>
                  <a:pt x="106" y="90"/>
                  <a:pt x="105" y="89"/>
                </a:cubicBezTo>
                <a:cubicBezTo>
                  <a:pt x="105" y="89"/>
                  <a:pt x="105" y="88"/>
                  <a:pt x="105" y="88"/>
                </a:cubicBezTo>
                <a:cubicBezTo>
                  <a:pt x="105" y="86"/>
                  <a:pt x="104" y="83"/>
                  <a:pt x="104" y="81"/>
                </a:cubicBezTo>
                <a:cubicBezTo>
                  <a:pt x="103" y="79"/>
                  <a:pt x="102" y="76"/>
                  <a:pt x="101" y="73"/>
                </a:cubicBezTo>
                <a:cubicBezTo>
                  <a:pt x="100" y="69"/>
                  <a:pt x="98" y="65"/>
                  <a:pt x="97" y="61"/>
                </a:cubicBezTo>
                <a:cubicBezTo>
                  <a:pt x="97" y="60"/>
                  <a:pt x="97" y="60"/>
                  <a:pt x="97" y="60"/>
                </a:cubicBezTo>
                <a:cubicBezTo>
                  <a:pt x="94" y="60"/>
                  <a:pt x="92" y="61"/>
                  <a:pt x="89" y="62"/>
                </a:cubicBezTo>
                <a:cubicBezTo>
                  <a:pt x="90" y="63"/>
                  <a:pt x="91" y="64"/>
                  <a:pt x="91" y="65"/>
                </a:cubicBezTo>
                <a:cubicBezTo>
                  <a:pt x="92" y="66"/>
                  <a:pt x="92" y="67"/>
                  <a:pt x="91" y="67"/>
                </a:cubicBezTo>
                <a:cubicBezTo>
                  <a:pt x="91" y="68"/>
                  <a:pt x="91" y="68"/>
                  <a:pt x="91" y="68"/>
                </a:cubicBezTo>
                <a:close/>
                <a:moveTo>
                  <a:pt x="66" y="274"/>
                </a:moveTo>
                <a:cubicBezTo>
                  <a:pt x="68" y="271"/>
                  <a:pt x="69" y="269"/>
                  <a:pt x="71" y="266"/>
                </a:cubicBezTo>
                <a:cubicBezTo>
                  <a:pt x="70" y="266"/>
                  <a:pt x="70" y="266"/>
                  <a:pt x="70" y="266"/>
                </a:cubicBezTo>
                <a:cubicBezTo>
                  <a:pt x="68" y="267"/>
                  <a:pt x="67" y="268"/>
                  <a:pt x="66" y="268"/>
                </a:cubicBezTo>
                <a:cubicBezTo>
                  <a:pt x="64" y="269"/>
                  <a:pt x="63" y="270"/>
                  <a:pt x="61" y="270"/>
                </a:cubicBezTo>
                <a:cubicBezTo>
                  <a:pt x="60" y="270"/>
                  <a:pt x="60" y="270"/>
                  <a:pt x="59" y="270"/>
                </a:cubicBezTo>
                <a:cubicBezTo>
                  <a:pt x="58" y="269"/>
                  <a:pt x="58" y="269"/>
                  <a:pt x="58" y="268"/>
                </a:cubicBezTo>
                <a:cubicBezTo>
                  <a:pt x="58" y="267"/>
                  <a:pt x="58" y="267"/>
                  <a:pt x="58" y="266"/>
                </a:cubicBezTo>
                <a:cubicBezTo>
                  <a:pt x="59" y="265"/>
                  <a:pt x="60" y="264"/>
                  <a:pt x="61" y="263"/>
                </a:cubicBezTo>
                <a:cubicBezTo>
                  <a:pt x="61" y="263"/>
                  <a:pt x="61" y="262"/>
                  <a:pt x="61" y="262"/>
                </a:cubicBezTo>
                <a:cubicBezTo>
                  <a:pt x="59" y="263"/>
                  <a:pt x="58" y="264"/>
                  <a:pt x="56" y="265"/>
                </a:cubicBezTo>
                <a:cubicBezTo>
                  <a:pt x="55" y="265"/>
                  <a:pt x="53" y="266"/>
                  <a:pt x="52" y="267"/>
                </a:cubicBezTo>
                <a:cubicBezTo>
                  <a:pt x="51" y="267"/>
                  <a:pt x="51" y="267"/>
                  <a:pt x="51" y="267"/>
                </a:cubicBezTo>
                <a:cubicBezTo>
                  <a:pt x="49" y="267"/>
                  <a:pt x="48" y="266"/>
                  <a:pt x="49" y="265"/>
                </a:cubicBezTo>
                <a:cubicBezTo>
                  <a:pt x="49" y="264"/>
                  <a:pt x="49" y="264"/>
                  <a:pt x="50" y="263"/>
                </a:cubicBezTo>
                <a:cubicBezTo>
                  <a:pt x="51" y="262"/>
                  <a:pt x="52" y="260"/>
                  <a:pt x="53" y="259"/>
                </a:cubicBezTo>
                <a:cubicBezTo>
                  <a:pt x="53" y="258"/>
                  <a:pt x="54" y="258"/>
                  <a:pt x="54" y="258"/>
                </a:cubicBezTo>
                <a:cubicBezTo>
                  <a:pt x="54" y="258"/>
                  <a:pt x="54" y="258"/>
                  <a:pt x="53" y="258"/>
                </a:cubicBezTo>
                <a:cubicBezTo>
                  <a:pt x="51" y="259"/>
                  <a:pt x="48" y="260"/>
                  <a:pt x="45" y="261"/>
                </a:cubicBezTo>
                <a:cubicBezTo>
                  <a:pt x="44" y="261"/>
                  <a:pt x="43" y="262"/>
                  <a:pt x="44" y="263"/>
                </a:cubicBezTo>
                <a:cubicBezTo>
                  <a:pt x="44" y="263"/>
                  <a:pt x="44" y="263"/>
                  <a:pt x="44" y="264"/>
                </a:cubicBezTo>
                <a:cubicBezTo>
                  <a:pt x="43" y="264"/>
                  <a:pt x="43" y="264"/>
                  <a:pt x="44" y="265"/>
                </a:cubicBezTo>
                <a:cubicBezTo>
                  <a:pt x="44" y="265"/>
                  <a:pt x="44" y="266"/>
                  <a:pt x="45" y="266"/>
                </a:cubicBezTo>
                <a:cubicBezTo>
                  <a:pt x="46" y="267"/>
                  <a:pt x="47" y="268"/>
                  <a:pt x="48" y="268"/>
                </a:cubicBezTo>
                <a:cubicBezTo>
                  <a:pt x="51" y="270"/>
                  <a:pt x="55" y="271"/>
                  <a:pt x="58" y="272"/>
                </a:cubicBezTo>
                <a:cubicBezTo>
                  <a:pt x="61" y="273"/>
                  <a:pt x="64" y="273"/>
                  <a:pt x="66" y="274"/>
                </a:cubicBezTo>
                <a:close/>
                <a:moveTo>
                  <a:pt x="147" y="203"/>
                </a:moveTo>
                <a:cubicBezTo>
                  <a:pt x="147" y="203"/>
                  <a:pt x="147" y="203"/>
                  <a:pt x="147" y="203"/>
                </a:cubicBezTo>
                <a:cubicBezTo>
                  <a:pt x="148" y="203"/>
                  <a:pt x="148" y="203"/>
                  <a:pt x="149" y="203"/>
                </a:cubicBezTo>
                <a:cubicBezTo>
                  <a:pt x="157" y="201"/>
                  <a:pt x="165" y="198"/>
                  <a:pt x="173" y="193"/>
                </a:cubicBezTo>
                <a:cubicBezTo>
                  <a:pt x="181" y="189"/>
                  <a:pt x="188" y="184"/>
                  <a:pt x="194" y="177"/>
                </a:cubicBezTo>
                <a:cubicBezTo>
                  <a:pt x="198" y="172"/>
                  <a:pt x="201" y="166"/>
                  <a:pt x="204" y="160"/>
                </a:cubicBezTo>
                <a:cubicBezTo>
                  <a:pt x="204" y="160"/>
                  <a:pt x="204" y="159"/>
                  <a:pt x="204" y="159"/>
                </a:cubicBezTo>
                <a:cubicBezTo>
                  <a:pt x="200" y="165"/>
                  <a:pt x="196" y="171"/>
                  <a:pt x="190" y="176"/>
                </a:cubicBezTo>
                <a:cubicBezTo>
                  <a:pt x="190" y="177"/>
                  <a:pt x="190" y="177"/>
                  <a:pt x="190" y="177"/>
                </a:cubicBezTo>
                <a:cubicBezTo>
                  <a:pt x="191" y="178"/>
                  <a:pt x="191" y="179"/>
                  <a:pt x="190" y="180"/>
                </a:cubicBezTo>
                <a:cubicBezTo>
                  <a:pt x="188" y="180"/>
                  <a:pt x="187" y="181"/>
                  <a:pt x="186" y="181"/>
                </a:cubicBezTo>
                <a:cubicBezTo>
                  <a:pt x="185" y="181"/>
                  <a:pt x="185" y="181"/>
                  <a:pt x="184" y="182"/>
                </a:cubicBezTo>
                <a:cubicBezTo>
                  <a:pt x="181" y="185"/>
                  <a:pt x="177" y="187"/>
                  <a:pt x="173" y="190"/>
                </a:cubicBezTo>
                <a:cubicBezTo>
                  <a:pt x="170" y="192"/>
                  <a:pt x="167" y="194"/>
                  <a:pt x="163" y="196"/>
                </a:cubicBezTo>
                <a:cubicBezTo>
                  <a:pt x="163" y="196"/>
                  <a:pt x="163" y="196"/>
                  <a:pt x="163" y="197"/>
                </a:cubicBezTo>
                <a:cubicBezTo>
                  <a:pt x="162" y="198"/>
                  <a:pt x="161" y="198"/>
                  <a:pt x="160" y="198"/>
                </a:cubicBezTo>
                <a:cubicBezTo>
                  <a:pt x="160" y="198"/>
                  <a:pt x="159" y="198"/>
                  <a:pt x="159" y="198"/>
                </a:cubicBezTo>
                <a:cubicBezTo>
                  <a:pt x="156" y="200"/>
                  <a:pt x="153" y="201"/>
                  <a:pt x="150" y="202"/>
                </a:cubicBezTo>
                <a:cubicBezTo>
                  <a:pt x="149" y="202"/>
                  <a:pt x="148" y="203"/>
                  <a:pt x="147" y="203"/>
                </a:cubicBezTo>
                <a:close/>
                <a:moveTo>
                  <a:pt x="92" y="186"/>
                </a:moveTo>
                <a:cubicBezTo>
                  <a:pt x="95" y="186"/>
                  <a:pt x="99" y="186"/>
                  <a:pt x="102" y="187"/>
                </a:cubicBezTo>
                <a:cubicBezTo>
                  <a:pt x="103" y="183"/>
                  <a:pt x="103" y="179"/>
                  <a:pt x="103" y="175"/>
                </a:cubicBezTo>
                <a:cubicBezTo>
                  <a:pt x="99" y="175"/>
                  <a:pt x="96" y="174"/>
                  <a:pt x="92" y="174"/>
                </a:cubicBezTo>
                <a:cubicBezTo>
                  <a:pt x="91" y="176"/>
                  <a:pt x="91" y="184"/>
                  <a:pt x="92" y="186"/>
                </a:cubicBezTo>
                <a:close/>
                <a:moveTo>
                  <a:pt x="124" y="35"/>
                </a:moveTo>
                <a:cubicBezTo>
                  <a:pt x="125" y="33"/>
                  <a:pt x="126" y="31"/>
                  <a:pt x="127" y="29"/>
                </a:cubicBezTo>
                <a:cubicBezTo>
                  <a:pt x="128" y="27"/>
                  <a:pt x="129" y="25"/>
                  <a:pt x="130" y="23"/>
                </a:cubicBezTo>
                <a:cubicBezTo>
                  <a:pt x="125" y="21"/>
                  <a:pt x="120" y="20"/>
                  <a:pt x="115" y="19"/>
                </a:cubicBezTo>
                <a:cubicBezTo>
                  <a:pt x="115" y="19"/>
                  <a:pt x="116" y="20"/>
                  <a:pt x="116" y="20"/>
                </a:cubicBezTo>
                <a:cubicBezTo>
                  <a:pt x="117" y="23"/>
                  <a:pt x="118" y="25"/>
                  <a:pt x="118" y="28"/>
                </a:cubicBezTo>
                <a:cubicBezTo>
                  <a:pt x="119" y="30"/>
                  <a:pt x="119" y="31"/>
                  <a:pt x="119" y="33"/>
                </a:cubicBezTo>
                <a:cubicBezTo>
                  <a:pt x="119" y="34"/>
                  <a:pt x="120" y="34"/>
                  <a:pt x="120" y="34"/>
                </a:cubicBezTo>
                <a:cubicBezTo>
                  <a:pt x="121" y="34"/>
                  <a:pt x="123" y="35"/>
                  <a:pt x="124" y="35"/>
                </a:cubicBezTo>
                <a:cubicBezTo>
                  <a:pt x="124" y="35"/>
                  <a:pt x="124" y="35"/>
                  <a:pt x="124" y="35"/>
                </a:cubicBezTo>
                <a:close/>
                <a:moveTo>
                  <a:pt x="177" y="32"/>
                </a:moveTo>
                <a:cubicBezTo>
                  <a:pt x="176" y="37"/>
                  <a:pt x="173" y="42"/>
                  <a:pt x="171" y="47"/>
                </a:cubicBezTo>
                <a:cubicBezTo>
                  <a:pt x="172" y="47"/>
                  <a:pt x="172" y="48"/>
                  <a:pt x="173" y="48"/>
                </a:cubicBezTo>
                <a:cubicBezTo>
                  <a:pt x="175" y="47"/>
                  <a:pt x="178" y="46"/>
                  <a:pt x="180" y="46"/>
                </a:cubicBezTo>
                <a:cubicBezTo>
                  <a:pt x="183" y="45"/>
                  <a:pt x="186" y="45"/>
                  <a:pt x="188" y="44"/>
                </a:cubicBezTo>
                <a:cubicBezTo>
                  <a:pt x="188" y="43"/>
                  <a:pt x="180" y="34"/>
                  <a:pt x="177" y="32"/>
                </a:cubicBezTo>
                <a:close/>
                <a:moveTo>
                  <a:pt x="158" y="55"/>
                </a:moveTo>
                <a:cubicBezTo>
                  <a:pt x="158" y="55"/>
                  <a:pt x="158" y="55"/>
                  <a:pt x="159" y="55"/>
                </a:cubicBezTo>
                <a:cubicBezTo>
                  <a:pt x="161" y="54"/>
                  <a:pt x="163" y="53"/>
                  <a:pt x="166" y="52"/>
                </a:cubicBezTo>
                <a:cubicBezTo>
                  <a:pt x="166" y="51"/>
                  <a:pt x="166" y="51"/>
                  <a:pt x="166" y="51"/>
                </a:cubicBezTo>
                <a:cubicBezTo>
                  <a:pt x="167" y="50"/>
                  <a:pt x="168" y="49"/>
                  <a:pt x="169" y="47"/>
                </a:cubicBezTo>
                <a:cubicBezTo>
                  <a:pt x="165" y="43"/>
                  <a:pt x="161" y="40"/>
                  <a:pt x="156" y="37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56" y="40"/>
                  <a:pt x="157" y="43"/>
                  <a:pt x="157" y="45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7" y="49"/>
                  <a:pt x="158" y="52"/>
                  <a:pt x="158" y="55"/>
                </a:cubicBezTo>
                <a:cubicBezTo>
                  <a:pt x="158" y="55"/>
                  <a:pt x="158" y="55"/>
                  <a:pt x="158" y="55"/>
                </a:cubicBezTo>
                <a:close/>
                <a:moveTo>
                  <a:pt x="124" y="149"/>
                </a:moveTo>
                <a:cubicBezTo>
                  <a:pt x="125" y="154"/>
                  <a:pt x="130" y="164"/>
                  <a:pt x="131" y="166"/>
                </a:cubicBezTo>
                <a:cubicBezTo>
                  <a:pt x="134" y="164"/>
                  <a:pt x="136" y="163"/>
                  <a:pt x="139" y="161"/>
                </a:cubicBezTo>
                <a:cubicBezTo>
                  <a:pt x="138" y="160"/>
                  <a:pt x="137" y="159"/>
                  <a:pt x="136" y="158"/>
                </a:cubicBezTo>
                <a:cubicBezTo>
                  <a:pt x="133" y="155"/>
                  <a:pt x="130" y="152"/>
                  <a:pt x="128" y="148"/>
                </a:cubicBezTo>
                <a:cubicBezTo>
                  <a:pt x="128" y="148"/>
                  <a:pt x="128" y="148"/>
                  <a:pt x="128" y="147"/>
                </a:cubicBezTo>
                <a:cubicBezTo>
                  <a:pt x="126" y="148"/>
                  <a:pt x="125" y="149"/>
                  <a:pt x="124" y="149"/>
                </a:cubicBezTo>
                <a:close/>
                <a:moveTo>
                  <a:pt x="83" y="34"/>
                </a:moveTo>
                <a:cubicBezTo>
                  <a:pt x="83" y="34"/>
                  <a:pt x="83" y="34"/>
                  <a:pt x="83" y="33"/>
                </a:cubicBezTo>
                <a:cubicBezTo>
                  <a:pt x="80" y="29"/>
                  <a:pt x="76" y="26"/>
                  <a:pt x="71" y="24"/>
                </a:cubicBezTo>
                <a:cubicBezTo>
                  <a:pt x="70" y="23"/>
                  <a:pt x="70" y="23"/>
                  <a:pt x="69" y="24"/>
                </a:cubicBezTo>
                <a:cubicBezTo>
                  <a:pt x="69" y="29"/>
                  <a:pt x="71" y="33"/>
                  <a:pt x="72" y="38"/>
                </a:cubicBezTo>
                <a:cubicBezTo>
                  <a:pt x="76" y="36"/>
                  <a:pt x="80" y="35"/>
                  <a:pt x="83" y="34"/>
                </a:cubicBezTo>
                <a:close/>
                <a:moveTo>
                  <a:pt x="17" y="113"/>
                </a:moveTo>
                <a:cubicBezTo>
                  <a:pt x="17" y="113"/>
                  <a:pt x="16" y="113"/>
                  <a:pt x="16" y="113"/>
                </a:cubicBezTo>
                <a:cubicBezTo>
                  <a:pt x="13" y="116"/>
                  <a:pt x="11" y="120"/>
                  <a:pt x="10" y="124"/>
                </a:cubicBezTo>
                <a:cubicBezTo>
                  <a:pt x="9" y="126"/>
                  <a:pt x="9" y="127"/>
                  <a:pt x="9" y="129"/>
                </a:cubicBezTo>
                <a:cubicBezTo>
                  <a:pt x="10" y="131"/>
                  <a:pt x="12" y="132"/>
                  <a:pt x="13" y="133"/>
                </a:cubicBezTo>
                <a:cubicBezTo>
                  <a:pt x="13" y="133"/>
                  <a:pt x="13" y="133"/>
                  <a:pt x="14" y="133"/>
                </a:cubicBezTo>
                <a:cubicBezTo>
                  <a:pt x="15" y="130"/>
                  <a:pt x="16" y="128"/>
                  <a:pt x="18" y="126"/>
                </a:cubicBezTo>
                <a:cubicBezTo>
                  <a:pt x="19" y="125"/>
                  <a:pt x="19" y="125"/>
                  <a:pt x="18" y="124"/>
                </a:cubicBezTo>
                <a:cubicBezTo>
                  <a:pt x="18" y="123"/>
                  <a:pt x="18" y="121"/>
                  <a:pt x="18" y="119"/>
                </a:cubicBezTo>
                <a:cubicBezTo>
                  <a:pt x="17" y="117"/>
                  <a:pt x="17" y="115"/>
                  <a:pt x="17" y="113"/>
                </a:cubicBezTo>
                <a:close/>
                <a:moveTo>
                  <a:pt x="214" y="96"/>
                </a:moveTo>
                <a:cubicBezTo>
                  <a:pt x="213" y="80"/>
                  <a:pt x="209" y="65"/>
                  <a:pt x="202" y="51"/>
                </a:cubicBezTo>
                <a:cubicBezTo>
                  <a:pt x="202" y="54"/>
                  <a:pt x="202" y="54"/>
                  <a:pt x="200" y="57"/>
                </a:cubicBezTo>
                <a:cubicBezTo>
                  <a:pt x="207" y="69"/>
                  <a:pt x="212" y="82"/>
                  <a:pt x="214" y="96"/>
                </a:cubicBezTo>
                <a:close/>
                <a:moveTo>
                  <a:pt x="165" y="81"/>
                </a:moveTo>
                <a:cubicBezTo>
                  <a:pt x="166" y="80"/>
                  <a:pt x="167" y="79"/>
                  <a:pt x="168" y="79"/>
                </a:cubicBezTo>
                <a:cubicBezTo>
                  <a:pt x="166" y="73"/>
                  <a:pt x="164" y="68"/>
                  <a:pt x="160" y="63"/>
                </a:cubicBezTo>
                <a:cubicBezTo>
                  <a:pt x="159" y="64"/>
                  <a:pt x="157" y="66"/>
                  <a:pt x="156" y="68"/>
                </a:cubicBezTo>
                <a:cubicBezTo>
                  <a:pt x="159" y="72"/>
                  <a:pt x="162" y="76"/>
                  <a:pt x="165" y="81"/>
                </a:cubicBezTo>
                <a:close/>
                <a:moveTo>
                  <a:pt x="92" y="191"/>
                </a:moveTo>
                <a:cubicBezTo>
                  <a:pt x="92" y="191"/>
                  <a:pt x="92" y="191"/>
                  <a:pt x="92" y="191"/>
                </a:cubicBezTo>
                <a:cubicBezTo>
                  <a:pt x="93" y="194"/>
                  <a:pt x="94" y="197"/>
                  <a:pt x="96" y="199"/>
                </a:cubicBezTo>
                <a:cubicBezTo>
                  <a:pt x="98" y="200"/>
                  <a:pt x="99" y="202"/>
                  <a:pt x="101" y="202"/>
                </a:cubicBezTo>
                <a:cubicBezTo>
                  <a:pt x="101" y="202"/>
                  <a:pt x="101" y="203"/>
                  <a:pt x="102" y="203"/>
                </a:cubicBezTo>
                <a:cubicBezTo>
                  <a:pt x="102" y="199"/>
                  <a:pt x="102" y="195"/>
                  <a:pt x="102" y="191"/>
                </a:cubicBezTo>
                <a:cubicBezTo>
                  <a:pt x="99" y="191"/>
                  <a:pt x="96" y="191"/>
                  <a:pt x="92" y="191"/>
                </a:cubicBezTo>
                <a:close/>
                <a:moveTo>
                  <a:pt x="68" y="253"/>
                </a:moveTo>
                <a:cubicBezTo>
                  <a:pt x="66" y="253"/>
                  <a:pt x="64" y="253"/>
                  <a:pt x="62" y="254"/>
                </a:cubicBezTo>
                <a:cubicBezTo>
                  <a:pt x="61" y="254"/>
                  <a:pt x="60" y="255"/>
                  <a:pt x="59" y="255"/>
                </a:cubicBezTo>
                <a:cubicBezTo>
                  <a:pt x="56" y="258"/>
                  <a:pt x="54" y="261"/>
                  <a:pt x="51" y="264"/>
                </a:cubicBezTo>
                <a:cubicBezTo>
                  <a:pt x="51" y="264"/>
                  <a:pt x="51" y="264"/>
                  <a:pt x="51" y="265"/>
                </a:cubicBezTo>
                <a:cubicBezTo>
                  <a:pt x="51" y="265"/>
                  <a:pt x="52" y="265"/>
                  <a:pt x="52" y="265"/>
                </a:cubicBezTo>
                <a:cubicBezTo>
                  <a:pt x="53" y="264"/>
                  <a:pt x="54" y="263"/>
                  <a:pt x="56" y="263"/>
                </a:cubicBezTo>
                <a:cubicBezTo>
                  <a:pt x="58" y="261"/>
                  <a:pt x="61" y="260"/>
                  <a:pt x="64" y="259"/>
                </a:cubicBezTo>
                <a:cubicBezTo>
                  <a:pt x="64" y="258"/>
                  <a:pt x="65" y="258"/>
                  <a:pt x="65" y="258"/>
                </a:cubicBezTo>
                <a:cubicBezTo>
                  <a:pt x="65" y="258"/>
                  <a:pt x="66" y="258"/>
                  <a:pt x="66" y="258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8" y="257"/>
                  <a:pt x="68" y="257"/>
                  <a:pt x="69" y="257"/>
                </a:cubicBezTo>
                <a:cubicBezTo>
                  <a:pt x="69" y="256"/>
                  <a:pt x="68" y="254"/>
                  <a:pt x="68" y="253"/>
                </a:cubicBezTo>
                <a:close/>
                <a:moveTo>
                  <a:pt x="160" y="177"/>
                </a:moveTo>
                <a:cubicBezTo>
                  <a:pt x="160" y="178"/>
                  <a:pt x="159" y="178"/>
                  <a:pt x="159" y="178"/>
                </a:cubicBezTo>
                <a:cubicBezTo>
                  <a:pt x="158" y="179"/>
                  <a:pt x="157" y="179"/>
                  <a:pt x="156" y="180"/>
                </a:cubicBezTo>
                <a:cubicBezTo>
                  <a:pt x="155" y="180"/>
                  <a:pt x="155" y="181"/>
                  <a:pt x="155" y="181"/>
                </a:cubicBezTo>
                <a:cubicBezTo>
                  <a:pt x="155" y="184"/>
                  <a:pt x="154" y="187"/>
                  <a:pt x="153" y="190"/>
                </a:cubicBezTo>
                <a:cubicBezTo>
                  <a:pt x="152" y="190"/>
                  <a:pt x="152" y="191"/>
                  <a:pt x="152" y="191"/>
                </a:cubicBezTo>
                <a:cubicBezTo>
                  <a:pt x="154" y="192"/>
                  <a:pt x="155" y="193"/>
                  <a:pt x="157" y="193"/>
                </a:cubicBezTo>
                <a:cubicBezTo>
                  <a:pt x="160" y="188"/>
                  <a:pt x="161" y="183"/>
                  <a:pt x="160" y="177"/>
                </a:cubicBezTo>
                <a:close/>
                <a:moveTo>
                  <a:pt x="210" y="87"/>
                </a:moveTo>
                <a:cubicBezTo>
                  <a:pt x="209" y="88"/>
                  <a:pt x="209" y="88"/>
                  <a:pt x="210" y="90"/>
                </a:cubicBezTo>
                <a:cubicBezTo>
                  <a:pt x="211" y="95"/>
                  <a:pt x="211" y="101"/>
                  <a:pt x="211" y="106"/>
                </a:cubicBezTo>
                <a:cubicBezTo>
                  <a:pt x="212" y="113"/>
                  <a:pt x="211" y="120"/>
                  <a:pt x="211" y="127"/>
                </a:cubicBezTo>
                <a:cubicBezTo>
                  <a:pt x="210" y="128"/>
                  <a:pt x="210" y="130"/>
                  <a:pt x="210" y="131"/>
                </a:cubicBezTo>
                <a:cubicBezTo>
                  <a:pt x="211" y="131"/>
                  <a:pt x="211" y="130"/>
                  <a:pt x="212" y="130"/>
                </a:cubicBezTo>
                <a:cubicBezTo>
                  <a:pt x="212" y="130"/>
                  <a:pt x="212" y="130"/>
                  <a:pt x="212" y="129"/>
                </a:cubicBezTo>
                <a:cubicBezTo>
                  <a:pt x="213" y="125"/>
                  <a:pt x="213" y="120"/>
                  <a:pt x="214" y="116"/>
                </a:cubicBezTo>
                <a:cubicBezTo>
                  <a:pt x="214" y="112"/>
                  <a:pt x="214" y="108"/>
                  <a:pt x="213" y="104"/>
                </a:cubicBezTo>
                <a:cubicBezTo>
                  <a:pt x="212" y="100"/>
                  <a:pt x="212" y="96"/>
                  <a:pt x="211" y="92"/>
                </a:cubicBezTo>
                <a:cubicBezTo>
                  <a:pt x="211" y="90"/>
                  <a:pt x="210" y="89"/>
                  <a:pt x="210" y="87"/>
                </a:cubicBezTo>
                <a:close/>
                <a:moveTo>
                  <a:pt x="8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6" y="12"/>
                  <a:pt x="84" y="11"/>
                  <a:pt x="82" y="11"/>
                </a:cubicBezTo>
                <a:cubicBezTo>
                  <a:pt x="82" y="11"/>
                  <a:pt x="82" y="11"/>
                  <a:pt x="81" y="11"/>
                </a:cubicBezTo>
                <a:cubicBezTo>
                  <a:pt x="78" y="12"/>
                  <a:pt x="74" y="13"/>
                  <a:pt x="71" y="14"/>
                </a:cubicBezTo>
                <a:cubicBezTo>
                  <a:pt x="68" y="15"/>
                  <a:pt x="69" y="14"/>
                  <a:pt x="69" y="16"/>
                </a:cubicBezTo>
                <a:cubicBezTo>
                  <a:pt x="68" y="17"/>
                  <a:pt x="68" y="18"/>
                  <a:pt x="68" y="19"/>
                </a:cubicBezTo>
                <a:cubicBezTo>
                  <a:pt x="75" y="16"/>
                  <a:pt x="81" y="14"/>
                  <a:pt x="88" y="13"/>
                </a:cubicBezTo>
                <a:close/>
                <a:moveTo>
                  <a:pt x="96" y="270"/>
                </a:moveTo>
                <a:cubicBezTo>
                  <a:pt x="96" y="270"/>
                  <a:pt x="96" y="270"/>
                  <a:pt x="96" y="270"/>
                </a:cubicBezTo>
                <a:cubicBezTo>
                  <a:pt x="95" y="269"/>
                  <a:pt x="94" y="269"/>
                  <a:pt x="94" y="268"/>
                </a:cubicBezTo>
                <a:cubicBezTo>
                  <a:pt x="93" y="268"/>
                  <a:pt x="93" y="267"/>
                  <a:pt x="93" y="266"/>
                </a:cubicBezTo>
                <a:cubicBezTo>
                  <a:pt x="93" y="266"/>
                  <a:pt x="93" y="266"/>
                  <a:pt x="93" y="265"/>
                </a:cubicBezTo>
                <a:cubicBezTo>
                  <a:pt x="91" y="265"/>
                  <a:pt x="86" y="265"/>
                  <a:pt x="85" y="265"/>
                </a:cubicBezTo>
                <a:cubicBezTo>
                  <a:pt x="84" y="269"/>
                  <a:pt x="83" y="272"/>
                  <a:pt x="83" y="275"/>
                </a:cubicBezTo>
                <a:cubicBezTo>
                  <a:pt x="83" y="275"/>
                  <a:pt x="84" y="275"/>
                  <a:pt x="84" y="274"/>
                </a:cubicBezTo>
                <a:cubicBezTo>
                  <a:pt x="85" y="274"/>
                  <a:pt x="86" y="273"/>
                  <a:pt x="87" y="273"/>
                </a:cubicBezTo>
                <a:cubicBezTo>
                  <a:pt x="88" y="272"/>
                  <a:pt x="90" y="271"/>
                  <a:pt x="92" y="270"/>
                </a:cubicBezTo>
                <a:cubicBezTo>
                  <a:pt x="93" y="270"/>
                  <a:pt x="94" y="270"/>
                  <a:pt x="95" y="270"/>
                </a:cubicBezTo>
                <a:cubicBezTo>
                  <a:pt x="95" y="270"/>
                  <a:pt x="96" y="270"/>
                  <a:pt x="96" y="270"/>
                </a:cubicBezTo>
                <a:close/>
                <a:moveTo>
                  <a:pt x="87" y="173"/>
                </a:moveTo>
                <a:cubicBezTo>
                  <a:pt x="86" y="177"/>
                  <a:pt x="84" y="181"/>
                  <a:pt x="82" y="185"/>
                </a:cubicBezTo>
                <a:cubicBezTo>
                  <a:pt x="85" y="185"/>
                  <a:pt x="87" y="186"/>
                  <a:pt x="90" y="186"/>
                </a:cubicBezTo>
                <a:cubicBezTo>
                  <a:pt x="90" y="184"/>
                  <a:pt x="90" y="182"/>
                  <a:pt x="90" y="180"/>
                </a:cubicBezTo>
                <a:cubicBezTo>
                  <a:pt x="90" y="178"/>
                  <a:pt x="90" y="176"/>
                  <a:pt x="90" y="174"/>
                </a:cubicBezTo>
                <a:cubicBezTo>
                  <a:pt x="90" y="174"/>
                  <a:pt x="90" y="173"/>
                  <a:pt x="90" y="173"/>
                </a:cubicBezTo>
                <a:cubicBezTo>
                  <a:pt x="89" y="173"/>
                  <a:pt x="88" y="173"/>
                  <a:pt x="87" y="173"/>
                </a:cubicBezTo>
                <a:close/>
                <a:moveTo>
                  <a:pt x="112" y="3"/>
                </a:moveTo>
                <a:cubicBezTo>
                  <a:pt x="124" y="3"/>
                  <a:pt x="136" y="5"/>
                  <a:pt x="147" y="9"/>
                </a:cubicBezTo>
                <a:cubicBezTo>
                  <a:pt x="147" y="9"/>
                  <a:pt x="147" y="9"/>
                  <a:pt x="147" y="9"/>
                </a:cubicBezTo>
                <a:cubicBezTo>
                  <a:pt x="146" y="7"/>
                  <a:pt x="144" y="6"/>
                  <a:pt x="142" y="5"/>
                </a:cubicBezTo>
                <a:cubicBezTo>
                  <a:pt x="140" y="4"/>
                  <a:pt x="139" y="4"/>
                  <a:pt x="137" y="5"/>
                </a:cubicBezTo>
                <a:cubicBezTo>
                  <a:pt x="135" y="5"/>
                  <a:pt x="134" y="4"/>
                  <a:pt x="134" y="3"/>
                </a:cubicBezTo>
                <a:cubicBezTo>
                  <a:pt x="134" y="3"/>
                  <a:pt x="134" y="3"/>
                  <a:pt x="134" y="2"/>
                </a:cubicBezTo>
                <a:cubicBezTo>
                  <a:pt x="131" y="2"/>
                  <a:pt x="116" y="2"/>
                  <a:pt x="112" y="3"/>
                </a:cubicBezTo>
                <a:close/>
                <a:moveTo>
                  <a:pt x="94" y="13"/>
                </a:moveTo>
                <a:cubicBezTo>
                  <a:pt x="99" y="13"/>
                  <a:pt x="104" y="13"/>
                  <a:pt x="110" y="13"/>
                </a:cubicBezTo>
                <a:cubicBezTo>
                  <a:pt x="110" y="13"/>
                  <a:pt x="110" y="13"/>
                  <a:pt x="109" y="13"/>
                </a:cubicBezTo>
                <a:cubicBezTo>
                  <a:pt x="108" y="11"/>
                  <a:pt x="107" y="9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3" y="8"/>
                  <a:pt x="101" y="8"/>
                  <a:pt x="100" y="8"/>
                </a:cubicBezTo>
                <a:cubicBezTo>
                  <a:pt x="99" y="8"/>
                  <a:pt x="98" y="8"/>
                  <a:pt x="97" y="9"/>
                </a:cubicBezTo>
                <a:cubicBezTo>
                  <a:pt x="96" y="10"/>
                  <a:pt x="95" y="11"/>
                  <a:pt x="94" y="13"/>
                </a:cubicBezTo>
                <a:close/>
                <a:moveTo>
                  <a:pt x="139" y="285"/>
                </a:moveTo>
                <a:cubicBezTo>
                  <a:pt x="139" y="285"/>
                  <a:pt x="139" y="285"/>
                  <a:pt x="139" y="285"/>
                </a:cubicBezTo>
                <a:cubicBezTo>
                  <a:pt x="138" y="285"/>
                  <a:pt x="137" y="285"/>
                  <a:pt x="136" y="285"/>
                </a:cubicBezTo>
                <a:cubicBezTo>
                  <a:pt x="130" y="286"/>
                  <a:pt x="124" y="287"/>
                  <a:pt x="118" y="286"/>
                </a:cubicBezTo>
                <a:cubicBezTo>
                  <a:pt x="115" y="286"/>
                  <a:pt x="111" y="286"/>
                  <a:pt x="108" y="286"/>
                </a:cubicBezTo>
                <a:cubicBezTo>
                  <a:pt x="100" y="286"/>
                  <a:pt x="93" y="286"/>
                  <a:pt x="86" y="287"/>
                </a:cubicBezTo>
                <a:cubicBezTo>
                  <a:pt x="85" y="287"/>
                  <a:pt x="85" y="287"/>
                  <a:pt x="85" y="287"/>
                </a:cubicBezTo>
                <a:cubicBezTo>
                  <a:pt x="85" y="287"/>
                  <a:pt x="85" y="287"/>
                  <a:pt x="85" y="287"/>
                </a:cubicBezTo>
                <a:cubicBezTo>
                  <a:pt x="88" y="287"/>
                  <a:pt x="92" y="287"/>
                  <a:pt x="96" y="288"/>
                </a:cubicBezTo>
                <a:cubicBezTo>
                  <a:pt x="101" y="288"/>
                  <a:pt x="105" y="288"/>
                  <a:pt x="110" y="288"/>
                </a:cubicBezTo>
                <a:cubicBezTo>
                  <a:pt x="113" y="288"/>
                  <a:pt x="116" y="288"/>
                  <a:pt x="118" y="288"/>
                </a:cubicBezTo>
                <a:cubicBezTo>
                  <a:pt x="123" y="287"/>
                  <a:pt x="127" y="287"/>
                  <a:pt x="131" y="287"/>
                </a:cubicBezTo>
                <a:cubicBezTo>
                  <a:pt x="134" y="286"/>
                  <a:pt x="136" y="286"/>
                  <a:pt x="139" y="285"/>
                </a:cubicBezTo>
                <a:close/>
                <a:moveTo>
                  <a:pt x="36" y="91"/>
                </a:moveTo>
                <a:cubicBezTo>
                  <a:pt x="36" y="94"/>
                  <a:pt x="35" y="97"/>
                  <a:pt x="35" y="100"/>
                </a:cubicBezTo>
                <a:cubicBezTo>
                  <a:pt x="39" y="98"/>
                  <a:pt x="43" y="97"/>
                  <a:pt x="48" y="95"/>
                </a:cubicBezTo>
                <a:cubicBezTo>
                  <a:pt x="44" y="94"/>
                  <a:pt x="40" y="92"/>
                  <a:pt x="36" y="91"/>
                </a:cubicBezTo>
                <a:close/>
                <a:moveTo>
                  <a:pt x="84" y="113"/>
                </a:moveTo>
                <a:cubicBezTo>
                  <a:pt x="84" y="113"/>
                  <a:pt x="84" y="113"/>
                  <a:pt x="84" y="112"/>
                </a:cubicBezTo>
                <a:cubicBezTo>
                  <a:pt x="83" y="113"/>
                  <a:pt x="83" y="113"/>
                  <a:pt x="82" y="113"/>
                </a:cubicBezTo>
                <a:cubicBezTo>
                  <a:pt x="81" y="113"/>
                  <a:pt x="81" y="113"/>
                  <a:pt x="80" y="113"/>
                </a:cubicBezTo>
                <a:cubicBezTo>
                  <a:pt x="75" y="115"/>
                  <a:pt x="71" y="117"/>
                  <a:pt x="67" y="119"/>
                </a:cubicBezTo>
                <a:cubicBezTo>
                  <a:pt x="67" y="119"/>
                  <a:pt x="66" y="120"/>
                  <a:pt x="66" y="120"/>
                </a:cubicBezTo>
                <a:cubicBezTo>
                  <a:pt x="67" y="121"/>
                  <a:pt x="67" y="122"/>
                  <a:pt x="68" y="124"/>
                </a:cubicBezTo>
                <a:cubicBezTo>
                  <a:pt x="69" y="123"/>
                  <a:pt x="69" y="123"/>
                  <a:pt x="70" y="122"/>
                </a:cubicBezTo>
                <a:cubicBezTo>
                  <a:pt x="74" y="119"/>
                  <a:pt x="78" y="115"/>
                  <a:pt x="83" y="113"/>
                </a:cubicBezTo>
                <a:cubicBezTo>
                  <a:pt x="83" y="113"/>
                  <a:pt x="83" y="113"/>
                  <a:pt x="84" y="113"/>
                </a:cubicBezTo>
                <a:close/>
                <a:moveTo>
                  <a:pt x="82" y="277"/>
                </a:moveTo>
                <a:cubicBezTo>
                  <a:pt x="81" y="276"/>
                  <a:pt x="81" y="275"/>
                  <a:pt x="81" y="274"/>
                </a:cubicBezTo>
                <a:cubicBezTo>
                  <a:pt x="81" y="272"/>
                  <a:pt x="82" y="271"/>
                  <a:pt x="82" y="269"/>
                </a:cubicBezTo>
                <a:cubicBezTo>
                  <a:pt x="82" y="268"/>
                  <a:pt x="82" y="268"/>
                  <a:pt x="83" y="267"/>
                </a:cubicBezTo>
                <a:cubicBezTo>
                  <a:pt x="83" y="267"/>
                  <a:pt x="82" y="267"/>
                  <a:pt x="82" y="267"/>
                </a:cubicBezTo>
                <a:cubicBezTo>
                  <a:pt x="79" y="269"/>
                  <a:pt x="75" y="272"/>
                  <a:pt x="71" y="275"/>
                </a:cubicBezTo>
                <a:cubicBezTo>
                  <a:pt x="73" y="275"/>
                  <a:pt x="80" y="277"/>
                  <a:pt x="82" y="277"/>
                </a:cubicBezTo>
                <a:close/>
                <a:moveTo>
                  <a:pt x="28" y="86"/>
                </a:moveTo>
                <a:cubicBezTo>
                  <a:pt x="26" y="83"/>
                  <a:pt x="23" y="81"/>
                  <a:pt x="22" y="77"/>
                </a:cubicBezTo>
                <a:cubicBezTo>
                  <a:pt x="22" y="79"/>
                  <a:pt x="20" y="89"/>
                  <a:pt x="20" y="91"/>
                </a:cubicBezTo>
                <a:cubicBezTo>
                  <a:pt x="23" y="89"/>
                  <a:pt x="26" y="87"/>
                  <a:pt x="28" y="86"/>
                </a:cubicBezTo>
                <a:close/>
                <a:moveTo>
                  <a:pt x="118" y="186"/>
                </a:moveTo>
                <a:cubicBezTo>
                  <a:pt x="120" y="186"/>
                  <a:pt x="122" y="186"/>
                  <a:pt x="124" y="186"/>
                </a:cubicBezTo>
                <a:cubicBezTo>
                  <a:pt x="122" y="181"/>
                  <a:pt x="120" y="177"/>
                  <a:pt x="118" y="173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7"/>
                  <a:pt x="118" y="182"/>
                  <a:pt x="118" y="186"/>
                </a:cubicBezTo>
                <a:close/>
                <a:moveTo>
                  <a:pt x="172" y="260"/>
                </a:moveTo>
                <a:cubicBezTo>
                  <a:pt x="172" y="259"/>
                  <a:pt x="172" y="259"/>
                  <a:pt x="171" y="258"/>
                </a:cubicBezTo>
                <a:cubicBezTo>
                  <a:pt x="167" y="255"/>
                  <a:pt x="162" y="253"/>
                  <a:pt x="157" y="251"/>
                </a:cubicBezTo>
                <a:cubicBezTo>
                  <a:pt x="157" y="251"/>
                  <a:pt x="157" y="251"/>
                  <a:pt x="157" y="251"/>
                </a:cubicBezTo>
                <a:cubicBezTo>
                  <a:pt x="156" y="251"/>
                  <a:pt x="156" y="252"/>
                  <a:pt x="156" y="253"/>
                </a:cubicBezTo>
                <a:cubicBezTo>
                  <a:pt x="157" y="252"/>
                  <a:pt x="157" y="253"/>
                  <a:pt x="158" y="253"/>
                </a:cubicBezTo>
                <a:cubicBezTo>
                  <a:pt x="158" y="253"/>
                  <a:pt x="159" y="254"/>
                  <a:pt x="159" y="254"/>
                </a:cubicBezTo>
                <a:cubicBezTo>
                  <a:pt x="162" y="256"/>
                  <a:pt x="166" y="258"/>
                  <a:pt x="169" y="261"/>
                </a:cubicBezTo>
                <a:cubicBezTo>
                  <a:pt x="169" y="261"/>
                  <a:pt x="170" y="261"/>
                  <a:pt x="170" y="261"/>
                </a:cubicBezTo>
                <a:cubicBezTo>
                  <a:pt x="171" y="261"/>
                  <a:pt x="172" y="260"/>
                  <a:pt x="172" y="260"/>
                </a:cubicBezTo>
                <a:close/>
                <a:moveTo>
                  <a:pt x="11" y="145"/>
                </a:moveTo>
                <a:cubicBezTo>
                  <a:pt x="11" y="145"/>
                  <a:pt x="11" y="146"/>
                  <a:pt x="11" y="146"/>
                </a:cubicBezTo>
                <a:cubicBezTo>
                  <a:pt x="13" y="151"/>
                  <a:pt x="16" y="157"/>
                  <a:pt x="18" y="162"/>
                </a:cubicBezTo>
                <a:cubicBezTo>
                  <a:pt x="20" y="165"/>
                  <a:pt x="22" y="168"/>
                  <a:pt x="23" y="170"/>
                </a:cubicBezTo>
                <a:cubicBezTo>
                  <a:pt x="25" y="173"/>
                  <a:pt x="28" y="176"/>
                  <a:pt x="30" y="178"/>
                </a:cubicBezTo>
                <a:cubicBezTo>
                  <a:pt x="30" y="178"/>
                  <a:pt x="30" y="179"/>
                  <a:pt x="30" y="179"/>
                </a:cubicBezTo>
                <a:cubicBezTo>
                  <a:pt x="30" y="177"/>
                  <a:pt x="29" y="176"/>
                  <a:pt x="28" y="175"/>
                </a:cubicBezTo>
                <a:cubicBezTo>
                  <a:pt x="25" y="171"/>
                  <a:pt x="22" y="166"/>
                  <a:pt x="20" y="161"/>
                </a:cubicBezTo>
                <a:cubicBezTo>
                  <a:pt x="17" y="156"/>
                  <a:pt x="14" y="151"/>
                  <a:pt x="12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12" y="145"/>
                  <a:pt x="11" y="145"/>
                  <a:pt x="11" y="145"/>
                </a:cubicBezTo>
                <a:close/>
                <a:moveTo>
                  <a:pt x="69" y="274"/>
                </a:moveTo>
                <a:cubicBezTo>
                  <a:pt x="70" y="274"/>
                  <a:pt x="79" y="267"/>
                  <a:pt x="81" y="265"/>
                </a:cubicBezTo>
                <a:cubicBezTo>
                  <a:pt x="78" y="265"/>
                  <a:pt x="76" y="265"/>
                  <a:pt x="74" y="264"/>
                </a:cubicBezTo>
                <a:cubicBezTo>
                  <a:pt x="73" y="265"/>
                  <a:pt x="73" y="266"/>
                  <a:pt x="73" y="266"/>
                </a:cubicBezTo>
                <a:cubicBezTo>
                  <a:pt x="71" y="268"/>
                  <a:pt x="70" y="271"/>
                  <a:pt x="69" y="273"/>
                </a:cubicBezTo>
                <a:cubicBezTo>
                  <a:pt x="69" y="273"/>
                  <a:pt x="69" y="274"/>
                  <a:pt x="69" y="274"/>
                </a:cubicBezTo>
                <a:close/>
                <a:moveTo>
                  <a:pt x="60" y="268"/>
                </a:moveTo>
                <a:cubicBezTo>
                  <a:pt x="60" y="268"/>
                  <a:pt x="61" y="268"/>
                  <a:pt x="61" y="268"/>
                </a:cubicBezTo>
                <a:cubicBezTo>
                  <a:pt x="62" y="268"/>
                  <a:pt x="62" y="268"/>
                  <a:pt x="63" y="267"/>
                </a:cubicBezTo>
                <a:cubicBezTo>
                  <a:pt x="66" y="266"/>
                  <a:pt x="68" y="265"/>
                  <a:pt x="71" y="264"/>
                </a:cubicBezTo>
                <a:cubicBezTo>
                  <a:pt x="71" y="264"/>
                  <a:pt x="71" y="263"/>
                  <a:pt x="71" y="263"/>
                </a:cubicBezTo>
                <a:cubicBezTo>
                  <a:pt x="69" y="262"/>
                  <a:pt x="67" y="261"/>
                  <a:pt x="66" y="260"/>
                </a:cubicBezTo>
                <a:cubicBezTo>
                  <a:pt x="63" y="262"/>
                  <a:pt x="61" y="265"/>
                  <a:pt x="60" y="268"/>
                </a:cubicBezTo>
                <a:close/>
                <a:moveTo>
                  <a:pt x="36" y="256"/>
                </a:moveTo>
                <a:cubicBezTo>
                  <a:pt x="37" y="259"/>
                  <a:pt x="38" y="261"/>
                  <a:pt x="40" y="264"/>
                </a:cubicBezTo>
                <a:cubicBezTo>
                  <a:pt x="40" y="263"/>
                  <a:pt x="40" y="262"/>
                  <a:pt x="41" y="262"/>
                </a:cubicBezTo>
                <a:cubicBezTo>
                  <a:pt x="42" y="262"/>
                  <a:pt x="42" y="261"/>
                  <a:pt x="42" y="261"/>
                </a:cubicBezTo>
                <a:cubicBezTo>
                  <a:pt x="42" y="260"/>
                  <a:pt x="42" y="260"/>
                  <a:pt x="42" y="260"/>
                </a:cubicBezTo>
                <a:cubicBezTo>
                  <a:pt x="40" y="260"/>
                  <a:pt x="40" y="258"/>
                  <a:pt x="41" y="257"/>
                </a:cubicBezTo>
                <a:cubicBezTo>
                  <a:pt x="41" y="257"/>
                  <a:pt x="42" y="256"/>
                  <a:pt x="43" y="256"/>
                </a:cubicBezTo>
                <a:cubicBezTo>
                  <a:pt x="44" y="254"/>
                  <a:pt x="46" y="254"/>
                  <a:pt x="48" y="253"/>
                </a:cubicBezTo>
                <a:cubicBezTo>
                  <a:pt x="50" y="252"/>
                  <a:pt x="53" y="252"/>
                  <a:pt x="55" y="251"/>
                </a:cubicBezTo>
                <a:cubicBezTo>
                  <a:pt x="55" y="251"/>
                  <a:pt x="56" y="251"/>
                  <a:pt x="56" y="251"/>
                </a:cubicBezTo>
                <a:cubicBezTo>
                  <a:pt x="56" y="251"/>
                  <a:pt x="56" y="251"/>
                  <a:pt x="56" y="251"/>
                </a:cubicBezTo>
                <a:cubicBezTo>
                  <a:pt x="49" y="252"/>
                  <a:pt x="42" y="253"/>
                  <a:pt x="36" y="256"/>
                </a:cubicBezTo>
                <a:close/>
                <a:moveTo>
                  <a:pt x="86" y="235"/>
                </a:moveTo>
                <a:cubicBezTo>
                  <a:pt x="86" y="235"/>
                  <a:pt x="86" y="235"/>
                  <a:pt x="86" y="235"/>
                </a:cubicBezTo>
                <a:cubicBezTo>
                  <a:pt x="83" y="235"/>
                  <a:pt x="81" y="235"/>
                  <a:pt x="79" y="235"/>
                </a:cubicBezTo>
                <a:cubicBezTo>
                  <a:pt x="79" y="235"/>
                  <a:pt x="78" y="235"/>
                  <a:pt x="78" y="236"/>
                </a:cubicBezTo>
                <a:cubicBezTo>
                  <a:pt x="75" y="237"/>
                  <a:pt x="73" y="239"/>
                  <a:pt x="72" y="242"/>
                </a:cubicBezTo>
                <a:cubicBezTo>
                  <a:pt x="72" y="243"/>
                  <a:pt x="71" y="244"/>
                  <a:pt x="71" y="245"/>
                </a:cubicBezTo>
                <a:cubicBezTo>
                  <a:pt x="72" y="245"/>
                  <a:pt x="73" y="245"/>
                  <a:pt x="75" y="244"/>
                </a:cubicBezTo>
                <a:cubicBezTo>
                  <a:pt x="75" y="244"/>
                  <a:pt x="75" y="244"/>
                  <a:pt x="75" y="244"/>
                </a:cubicBezTo>
                <a:cubicBezTo>
                  <a:pt x="75" y="243"/>
                  <a:pt x="76" y="242"/>
                  <a:pt x="76" y="241"/>
                </a:cubicBezTo>
                <a:cubicBezTo>
                  <a:pt x="77" y="240"/>
                  <a:pt x="77" y="239"/>
                  <a:pt x="77" y="238"/>
                </a:cubicBezTo>
                <a:cubicBezTo>
                  <a:pt x="77" y="237"/>
                  <a:pt x="77" y="237"/>
                  <a:pt x="78" y="236"/>
                </a:cubicBezTo>
                <a:cubicBezTo>
                  <a:pt x="78" y="236"/>
                  <a:pt x="78" y="236"/>
                  <a:pt x="79" y="236"/>
                </a:cubicBezTo>
                <a:cubicBezTo>
                  <a:pt x="79" y="236"/>
                  <a:pt x="79" y="236"/>
                  <a:pt x="80" y="237"/>
                </a:cubicBezTo>
                <a:cubicBezTo>
                  <a:pt x="80" y="237"/>
                  <a:pt x="80" y="237"/>
                  <a:pt x="80" y="237"/>
                </a:cubicBezTo>
                <a:cubicBezTo>
                  <a:pt x="81" y="237"/>
                  <a:pt x="82" y="236"/>
                  <a:pt x="83" y="236"/>
                </a:cubicBezTo>
                <a:cubicBezTo>
                  <a:pt x="84" y="236"/>
                  <a:pt x="85" y="235"/>
                  <a:pt x="86" y="235"/>
                </a:cubicBezTo>
                <a:close/>
                <a:moveTo>
                  <a:pt x="145" y="185"/>
                </a:moveTo>
                <a:cubicBezTo>
                  <a:pt x="146" y="186"/>
                  <a:pt x="150" y="189"/>
                  <a:pt x="151" y="190"/>
                </a:cubicBezTo>
                <a:cubicBezTo>
                  <a:pt x="152" y="187"/>
                  <a:pt x="153" y="184"/>
                  <a:pt x="153" y="181"/>
                </a:cubicBezTo>
                <a:cubicBezTo>
                  <a:pt x="150" y="183"/>
                  <a:pt x="148" y="184"/>
                  <a:pt x="145" y="185"/>
                </a:cubicBezTo>
                <a:close/>
                <a:moveTo>
                  <a:pt x="88" y="37"/>
                </a:moveTo>
                <a:cubicBezTo>
                  <a:pt x="94" y="36"/>
                  <a:pt x="100" y="37"/>
                  <a:pt x="106" y="38"/>
                </a:cubicBezTo>
                <a:cubicBezTo>
                  <a:pt x="106" y="36"/>
                  <a:pt x="105" y="35"/>
                  <a:pt x="105" y="34"/>
                </a:cubicBezTo>
                <a:cubicBezTo>
                  <a:pt x="104" y="34"/>
                  <a:pt x="104" y="34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2" y="35"/>
                  <a:pt x="101" y="35"/>
                  <a:pt x="100" y="35"/>
                </a:cubicBezTo>
                <a:cubicBezTo>
                  <a:pt x="99" y="35"/>
                  <a:pt x="97" y="34"/>
                  <a:pt x="96" y="34"/>
                </a:cubicBezTo>
                <a:cubicBezTo>
                  <a:pt x="93" y="35"/>
                  <a:pt x="91" y="36"/>
                  <a:pt x="88" y="37"/>
                </a:cubicBezTo>
                <a:close/>
                <a:moveTo>
                  <a:pt x="152" y="240"/>
                </a:moveTo>
                <a:cubicBezTo>
                  <a:pt x="152" y="238"/>
                  <a:pt x="151" y="236"/>
                  <a:pt x="151" y="234"/>
                </a:cubicBezTo>
                <a:cubicBezTo>
                  <a:pt x="150" y="234"/>
                  <a:pt x="149" y="233"/>
                  <a:pt x="148" y="233"/>
                </a:cubicBezTo>
                <a:cubicBezTo>
                  <a:pt x="148" y="232"/>
                  <a:pt x="147" y="232"/>
                  <a:pt x="146" y="232"/>
                </a:cubicBezTo>
                <a:cubicBezTo>
                  <a:pt x="143" y="232"/>
                  <a:pt x="140" y="232"/>
                  <a:pt x="138" y="233"/>
                </a:cubicBezTo>
                <a:cubicBezTo>
                  <a:pt x="137" y="233"/>
                  <a:pt x="137" y="233"/>
                  <a:pt x="136" y="233"/>
                </a:cubicBezTo>
                <a:cubicBezTo>
                  <a:pt x="140" y="233"/>
                  <a:pt x="143" y="233"/>
                  <a:pt x="145" y="237"/>
                </a:cubicBezTo>
                <a:cubicBezTo>
                  <a:pt x="145" y="236"/>
                  <a:pt x="146" y="237"/>
                  <a:pt x="146" y="237"/>
                </a:cubicBezTo>
                <a:cubicBezTo>
                  <a:pt x="146" y="237"/>
                  <a:pt x="147" y="238"/>
                  <a:pt x="147" y="238"/>
                </a:cubicBezTo>
                <a:cubicBezTo>
                  <a:pt x="147" y="237"/>
                  <a:pt x="147" y="237"/>
                  <a:pt x="147" y="236"/>
                </a:cubicBezTo>
                <a:cubicBezTo>
                  <a:pt x="147" y="235"/>
                  <a:pt x="147" y="235"/>
                  <a:pt x="147" y="234"/>
                </a:cubicBezTo>
                <a:cubicBezTo>
                  <a:pt x="147" y="234"/>
                  <a:pt x="148" y="234"/>
                  <a:pt x="148" y="234"/>
                </a:cubicBezTo>
                <a:cubicBezTo>
                  <a:pt x="149" y="234"/>
                  <a:pt x="149" y="234"/>
                  <a:pt x="149" y="234"/>
                </a:cubicBezTo>
                <a:cubicBezTo>
                  <a:pt x="149" y="235"/>
                  <a:pt x="149" y="235"/>
                  <a:pt x="149" y="235"/>
                </a:cubicBezTo>
                <a:cubicBezTo>
                  <a:pt x="150" y="236"/>
                  <a:pt x="150" y="237"/>
                  <a:pt x="150" y="237"/>
                </a:cubicBezTo>
                <a:cubicBezTo>
                  <a:pt x="150" y="238"/>
                  <a:pt x="150" y="238"/>
                  <a:pt x="150" y="238"/>
                </a:cubicBezTo>
                <a:cubicBezTo>
                  <a:pt x="151" y="239"/>
                  <a:pt x="151" y="239"/>
                  <a:pt x="152" y="240"/>
                </a:cubicBezTo>
                <a:close/>
                <a:moveTo>
                  <a:pt x="99" y="248"/>
                </a:moveTo>
                <a:cubicBezTo>
                  <a:pt x="99" y="249"/>
                  <a:pt x="99" y="251"/>
                  <a:pt x="99" y="251"/>
                </a:cubicBezTo>
                <a:cubicBezTo>
                  <a:pt x="102" y="251"/>
                  <a:pt x="106" y="250"/>
                  <a:pt x="110" y="250"/>
                </a:cubicBezTo>
                <a:cubicBezTo>
                  <a:pt x="110" y="249"/>
                  <a:pt x="110" y="248"/>
                  <a:pt x="110" y="248"/>
                </a:cubicBezTo>
                <a:cubicBezTo>
                  <a:pt x="107" y="247"/>
                  <a:pt x="103" y="248"/>
                  <a:pt x="99" y="248"/>
                </a:cubicBezTo>
                <a:close/>
                <a:moveTo>
                  <a:pt x="34" y="254"/>
                </a:moveTo>
                <a:cubicBezTo>
                  <a:pt x="35" y="255"/>
                  <a:pt x="35" y="255"/>
                  <a:pt x="35" y="255"/>
                </a:cubicBezTo>
                <a:cubicBezTo>
                  <a:pt x="37" y="253"/>
                  <a:pt x="39" y="253"/>
                  <a:pt x="42" y="252"/>
                </a:cubicBezTo>
                <a:cubicBezTo>
                  <a:pt x="46" y="251"/>
                  <a:pt x="51" y="250"/>
                  <a:pt x="56" y="249"/>
                </a:cubicBezTo>
                <a:cubicBezTo>
                  <a:pt x="59" y="248"/>
                  <a:pt x="63" y="248"/>
                  <a:pt x="67" y="247"/>
                </a:cubicBezTo>
                <a:cubicBezTo>
                  <a:pt x="67" y="247"/>
                  <a:pt x="68" y="247"/>
                  <a:pt x="68" y="247"/>
                </a:cubicBezTo>
                <a:cubicBezTo>
                  <a:pt x="68" y="247"/>
                  <a:pt x="68" y="247"/>
                  <a:pt x="68" y="247"/>
                </a:cubicBezTo>
                <a:cubicBezTo>
                  <a:pt x="67" y="247"/>
                  <a:pt x="67" y="247"/>
                  <a:pt x="66" y="247"/>
                </a:cubicBezTo>
                <a:cubicBezTo>
                  <a:pt x="63" y="247"/>
                  <a:pt x="60" y="248"/>
                  <a:pt x="57" y="248"/>
                </a:cubicBezTo>
                <a:cubicBezTo>
                  <a:pt x="53" y="248"/>
                  <a:pt x="49" y="249"/>
                  <a:pt x="45" y="250"/>
                </a:cubicBezTo>
                <a:cubicBezTo>
                  <a:pt x="42" y="250"/>
                  <a:pt x="39" y="251"/>
                  <a:pt x="36" y="253"/>
                </a:cubicBezTo>
                <a:cubicBezTo>
                  <a:pt x="36" y="253"/>
                  <a:pt x="35" y="254"/>
                  <a:pt x="34" y="254"/>
                </a:cubicBezTo>
                <a:close/>
                <a:moveTo>
                  <a:pt x="84" y="238"/>
                </a:moveTo>
                <a:cubicBezTo>
                  <a:pt x="91" y="237"/>
                  <a:pt x="99" y="236"/>
                  <a:pt x="106" y="237"/>
                </a:cubicBezTo>
                <a:cubicBezTo>
                  <a:pt x="106" y="236"/>
                  <a:pt x="106" y="235"/>
                  <a:pt x="107" y="235"/>
                </a:cubicBezTo>
                <a:cubicBezTo>
                  <a:pt x="106" y="235"/>
                  <a:pt x="105" y="235"/>
                  <a:pt x="105" y="235"/>
                </a:cubicBezTo>
                <a:cubicBezTo>
                  <a:pt x="103" y="235"/>
                  <a:pt x="101" y="235"/>
                  <a:pt x="99" y="235"/>
                </a:cubicBezTo>
                <a:cubicBezTo>
                  <a:pt x="95" y="235"/>
                  <a:pt x="91" y="236"/>
                  <a:pt x="87" y="237"/>
                </a:cubicBezTo>
                <a:cubicBezTo>
                  <a:pt x="86" y="237"/>
                  <a:pt x="85" y="237"/>
                  <a:pt x="84" y="238"/>
                </a:cubicBezTo>
                <a:close/>
                <a:moveTo>
                  <a:pt x="142" y="287"/>
                </a:moveTo>
                <a:cubicBezTo>
                  <a:pt x="142" y="287"/>
                  <a:pt x="142" y="287"/>
                  <a:pt x="142" y="287"/>
                </a:cubicBezTo>
                <a:cubicBezTo>
                  <a:pt x="143" y="287"/>
                  <a:pt x="144" y="287"/>
                  <a:pt x="145" y="287"/>
                </a:cubicBezTo>
                <a:cubicBezTo>
                  <a:pt x="150" y="287"/>
                  <a:pt x="155" y="286"/>
                  <a:pt x="160" y="285"/>
                </a:cubicBezTo>
                <a:cubicBezTo>
                  <a:pt x="164" y="285"/>
                  <a:pt x="168" y="284"/>
                  <a:pt x="171" y="283"/>
                </a:cubicBezTo>
                <a:cubicBezTo>
                  <a:pt x="173" y="282"/>
                  <a:pt x="175" y="282"/>
                  <a:pt x="177" y="281"/>
                </a:cubicBezTo>
                <a:cubicBezTo>
                  <a:pt x="177" y="280"/>
                  <a:pt x="177" y="280"/>
                  <a:pt x="178" y="280"/>
                </a:cubicBezTo>
                <a:cubicBezTo>
                  <a:pt x="178" y="280"/>
                  <a:pt x="177" y="280"/>
                  <a:pt x="177" y="280"/>
                </a:cubicBezTo>
                <a:cubicBezTo>
                  <a:pt x="174" y="281"/>
                  <a:pt x="171" y="282"/>
                  <a:pt x="168" y="283"/>
                </a:cubicBezTo>
                <a:cubicBezTo>
                  <a:pt x="167" y="283"/>
                  <a:pt x="167" y="284"/>
                  <a:pt x="166" y="283"/>
                </a:cubicBezTo>
                <a:cubicBezTo>
                  <a:pt x="166" y="283"/>
                  <a:pt x="165" y="283"/>
                  <a:pt x="165" y="283"/>
                </a:cubicBezTo>
                <a:cubicBezTo>
                  <a:pt x="163" y="284"/>
                  <a:pt x="161" y="284"/>
                  <a:pt x="159" y="285"/>
                </a:cubicBezTo>
                <a:cubicBezTo>
                  <a:pt x="153" y="286"/>
                  <a:pt x="147" y="286"/>
                  <a:pt x="142" y="287"/>
                </a:cubicBezTo>
                <a:close/>
                <a:moveTo>
                  <a:pt x="175" y="133"/>
                </a:moveTo>
                <a:cubicBezTo>
                  <a:pt x="176" y="134"/>
                  <a:pt x="178" y="134"/>
                  <a:pt x="179" y="135"/>
                </a:cubicBezTo>
                <a:cubicBezTo>
                  <a:pt x="180" y="136"/>
                  <a:pt x="181" y="136"/>
                  <a:pt x="181" y="137"/>
                </a:cubicBezTo>
                <a:cubicBezTo>
                  <a:pt x="182" y="138"/>
                  <a:pt x="182" y="139"/>
                  <a:pt x="181" y="140"/>
                </a:cubicBezTo>
                <a:cubicBezTo>
                  <a:pt x="180" y="141"/>
                  <a:pt x="180" y="141"/>
                  <a:pt x="179" y="142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3"/>
                  <a:pt x="178" y="143"/>
                  <a:pt x="178" y="143"/>
                </a:cubicBezTo>
                <a:cubicBezTo>
                  <a:pt x="178" y="144"/>
                  <a:pt x="178" y="144"/>
                  <a:pt x="179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80" y="145"/>
                  <a:pt x="181" y="144"/>
                  <a:pt x="181" y="143"/>
                </a:cubicBezTo>
                <a:cubicBezTo>
                  <a:pt x="182" y="142"/>
                  <a:pt x="183" y="140"/>
                  <a:pt x="183" y="139"/>
                </a:cubicBezTo>
                <a:cubicBezTo>
                  <a:pt x="183" y="138"/>
                  <a:pt x="184" y="138"/>
                  <a:pt x="184" y="138"/>
                </a:cubicBezTo>
                <a:cubicBezTo>
                  <a:pt x="184" y="138"/>
                  <a:pt x="184" y="138"/>
                  <a:pt x="185" y="138"/>
                </a:cubicBezTo>
                <a:cubicBezTo>
                  <a:pt x="184" y="136"/>
                  <a:pt x="180" y="134"/>
                  <a:pt x="178" y="133"/>
                </a:cubicBezTo>
                <a:cubicBezTo>
                  <a:pt x="177" y="134"/>
                  <a:pt x="176" y="133"/>
                  <a:pt x="175" y="133"/>
                </a:cubicBezTo>
                <a:close/>
                <a:moveTo>
                  <a:pt x="135" y="93"/>
                </a:moveTo>
                <a:cubicBezTo>
                  <a:pt x="138" y="93"/>
                  <a:pt x="142" y="92"/>
                  <a:pt x="145" y="91"/>
                </a:cubicBezTo>
                <a:cubicBezTo>
                  <a:pt x="144" y="89"/>
                  <a:pt x="144" y="87"/>
                  <a:pt x="143" y="86"/>
                </a:cubicBezTo>
                <a:cubicBezTo>
                  <a:pt x="140" y="88"/>
                  <a:pt x="138" y="91"/>
                  <a:pt x="135" y="93"/>
                </a:cubicBezTo>
                <a:close/>
                <a:moveTo>
                  <a:pt x="118" y="41"/>
                </a:moveTo>
                <a:cubicBezTo>
                  <a:pt x="118" y="39"/>
                  <a:pt x="118" y="37"/>
                  <a:pt x="118" y="36"/>
                </a:cubicBezTo>
                <a:cubicBezTo>
                  <a:pt x="116" y="35"/>
                  <a:pt x="112" y="35"/>
                  <a:pt x="111" y="35"/>
                </a:cubicBezTo>
                <a:cubicBezTo>
                  <a:pt x="112" y="36"/>
                  <a:pt x="113" y="38"/>
                  <a:pt x="113" y="39"/>
                </a:cubicBezTo>
                <a:cubicBezTo>
                  <a:pt x="113" y="39"/>
                  <a:pt x="114" y="39"/>
                  <a:pt x="114" y="39"/>
                </a:cubicBezTo>
                <a:cubicBezTo>
                  <a:pt x="115" y="40"/>
                  <a:pt x="117" y="40"/>
                  <a:pt x="118" y="41"/>
                </a:cubicBezTo>
                <a:close/>
                <a:moveTo>
                  <a:pt x="109" y="40"/>
                </a:moveTo>
                <a:cubicBezTo>
                  <a:pt x="111" y="45"/>
                  <a:pt x="113" y="50"/>
                  <a:pt x="114" y="54"/>
                </a:cubicBezTo>
                <a:cubicBezTo>
                  <a:pt x="115" y="54"/>
                  <a:pt x="115" y="53"/>
                  <a:pt x="115" y="52"/>
                </a:cubicBezTo>
                <a:cubicBezTo>
                  <a:pt x="115" y="48"/>
                  <a:pt x="114" y="45"/>
                  <a:pt x="112" y="41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111" y="41"/>
                  <a:pt x="110" y="40"/>
                  <a:pt x="109" y="40"/>
                </a:cubicBezTo>
                <a:close/>
                <a:moveTo>
                  <a:pt x="114" y="42"/>
                </a:moveTo>
                <a:cubicBezTo>
                  <a:pt x="116" y="46"/>
                  <a:pt x="117" y="50"/>
                  <a:pt x="118" y="54"/>
                </a:cubicBezTo>
                <a:cubicBezTo>
                  <a:pt x="118" y="50"/>
                  <a:pt x="118" y="47"/>
                  <a:pt x="118" y="43"/>
                </a:cubicBezTo>
                <a:cubicBezTo>
                  <a:pt x="117" y="42"/>
                  <a:pt x="116" y="42"/>
                  <a:pt x="114" y="42"/>
                </a:cubicBezTo>
                <a:close/>
                <a:moveTo>
                  <a:pt x="72" y="75"/>
                </a:moveTo>
                <a:cubicBezTo>
                  <a:pt x="73" y="75"/>
                  <a:pt x="73" y="75"/>
                  <a:pt x="73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5" y="77"/>
                  <a:pt x="76" y="78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6"/>
                  <a:pt x="75" y="76"/>
                  <a:pt x="75" y="76"/>
                </a:cubicBezTo>
                <a:cubicBezTo>
                  <a:pt x="75" y="75"/>
                  <a:pt x="75" y="75"/>
                  <a:pt x="76" y="74"/>
                </a:cubicBezTo>
                <a:cubicBezTo>
                  <a:pt x="76" y="74"/>
                  <a:pt x="77" y="74"/>
                  <a:pt x="77" y="75"/>
                </a:cubicBezTo>
                <a:cubicBezTo>
                  <a:pt x="77" y="75"/>
                  <a:pt x="77" y="75"/>
                  <a:pt x="77" y="75"/>
                </a:cubicBezTo>
                <a:cubicBezTo>
                  <a:pt x="78" y="74"/>
                  <a:pt x="78" y="73"/>
                  <a:pt x="79" y="72"/>
                </a:cubicBezTo>
                <a:cubicBezTo>
                  <a:pt x="78" y="72"/>
                  <a:pt x="77" y="72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4" y="72"/>
                  <a:pt x="73" y="73"/>
                  <a:pt x="73" y="74"/>
                </a:cubicBezTo>
                <a:cubicBezTo>
                  <a:pt x="72" y="74"/>
                  <a:pt x="72" y="74"/>
                  <a:pt x="72" y="75"/>
                </a:cubicBezTo>
                <a:close/>
                <a:moveTo>
                  <a:pt x="154" y="169"/>
                </a:moveTo>
                <a:cubicBezTo>
                  <a:pt x="154" y="171"/>
                  <a:pt x="155" y="173"/>
                  <a:pt x="155" y="175"/>
                </a:cubicBezTo>
                <a:cubicBezTo>
                  <a:pt x="156" y="174"/>
                  <a:pt x="158" y="173"/>
                  <a:pt x="159" y="172"/>
                </a:cubicBezTo>
                <a:cubicBezTo>
                  <a:pt x="159" y="171"/>
                  <a:pt x="158" y="170"/>
                  <a:pt x="158" y="169"/>
                </a:cubicBezTo>
                <a:cubicBezTo>
                  <a:pt x="157" y="169"/>
                  <a:pt x="156" y="169"/>
                  <a:pt x="154" y="169"/>
                </a:cubicBezTo>
                <a:close/>
                <a:moveTo>
                  <a:pt x="90" y="241"/>
                </a:moveTo>
                <a:cubicBezTo>
                  <a:pt x="90" y="241"/>
                  <a:pt x="90" y="241"/>
                  <a:pt x="90" y="241"/>
                </a:cubicBezTo>
                <a:cubicBezTo>
                  <a:pt x="89" y="241"/>
                  <a:pt x="88" y="240"/>
                  <a:pt x="87" y="239"/>
                </a:cubicBezTo>
                <a:cubicBezTo>
                  <a:pt x="87" y="239"/>
                  <a:pt x="87" y="239"/>
                  <a:pt x="87" y="239"/>
                </a:cubicBezTo>
                <a:cubicBezTo>
                  <a:pt x="85" y="239"/>
                  <a:pt x="84" y="240"/>
                  <a:pt x="82" y="240"/>
                </a:cubicBezTo>
                <a:cubicBezTo>
                  <a:pt x="82" y="240"/>
                  <a:pt x="81" y="241"/>
                  <a:pt x="81" y="241"/>
                </a:cubicBezTo>
                <a:cubicBezTo>
                  <a:pt x="81" y="241"/>
                  <a:pt x="80" y="241"/>
                  <a:pt x="80" y="242"/>
                </a:cubicBezTo>
                <a:cubicBezTo>
                  <a:pt x="81" y="242"/>
                  <a:pt x="81" y="243"/>
                  <a:pt x="81" y="244"/>
                </a:cubicBezTo>
                <a:cubicBezTo>
                  <a:pt x="81" y="244"/>
                  <a:pt x="82" y="244"/>
                  <a:pt x="83" y="244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83" y="242"/>
                  <a:pt x="84" y="241"/>
                  <a:pt x="84" y="241"/>
                </a:cubicBezTo>
                <a:cubicBezTo>
                  <a:pt x="85" y="240"/>
                  <a:pt x="86" y="240"/>
                  <a:pt x="87" y="241"/>
                </a:cubicBezTo>
                <a:cubicBezTo>
                  <a:pt x="87" y="241"/>
                  <a:pt x="87" y="242"/>
                  <a:pt x="88" y="242"/>
                </a:cubicBezTo>
                <a:cubicBezTo>
                  <a:pt x="88" y="242"/>
                  <a:pt x="88" y="243"/>
                  <a:pt x="88" y="243"/>
                </a:cubicBezTo>
                <a:cubicBezTo>
                  <a:pt x="89" y="243"/>
                  <a:pt x="89" y="243"/>
                  <a:pt x="90" y="243"/>
                </a:cubicBezTo>
                <a:cubicBezTo>
                  <a:pt x="90" y="242"/>
                  <a:pt x="90" y="242"/>
                  <a:pt x="90" y="241"/>
                </a:cubicBezTo>
                <a:close/>
                <a:moveTo>
                  <a:pt x="122" y="42"/>
                </a:moveTo>
                <a:cubicBezTo>
                  <a:pt x="123" y="41"/>
                  <a:pt x="124" y="39"/>
                  <a:pt x="124" y="37"/>
                </a:cubicBezTo>
                <a:cubicBezTo>
                  <a:pt x="122" y="37"/>
                  <a:pt x="121" y="36"/>
                  <a:pt x="120" y="36"/>
                </a:cubicBezTo>
                <a:cubicBezTo>
                  <a:pt x="120" y="37"/>
                  <a:pt x="120" y="38"/>
                  <a:pt x="120" y="40"/>
                </a:cubicBezTo>
                <a:cubicBezTo>
                  <a:pt x="120" y="40"/>
                  <a:pt x="120" y="41"/>
                  <a:pt x="120" y="42"/>
                </a:cubicBezTo>
                <a:cubicBezTo>
                  <a:pt x="121" y="42"/>
                  <a:pt x="122" y="42"/>
                  <a:pt x="122" y="42"/>
                </a:cubicBezTo>
                <a:close/>
                <a:moveTo>
                  <a:pt x="169" y="83"/>
                </a:moveTo>
                <a:cubicBezTo>
                  <a:pt x="168" y="83"/>
                  <a:pt x="167" y="83"/>
                  <a:pt x="166" y="84"/>
                </a:cubicBezTo>
                <a:cubicBezTo>
                  <a:pt x="167" y="86"/>
                  <a:pt x="167" y="88"/>
                  <a:pt x="168" y="89"/>
                </a:cubicBezTo>
                <a:cubicBezTo>
                  <a:pt x="169" y="91"/>
                  <a:pt x="169" y="93"/>
                  <a:pt x="170" y="95"/>
                </a:cubicBezTo>
                <a:cubicBezTo>
                  <a:pt x="170" y="91"/>
                  <a:pt x="170" y="87"/>
                  <a:pt x="169" y="83"/>
                </a:cubicBezTo>
                <a:close/>
                <a:moveTo>
                  <a:pt x="70" y="182"/>
                </a:moveTo>
                <a:cubicBezTo>
                  <a:pt x="72" y="183"/>
                  <a:pt x="74" y="183"/>
                  <a:pt x="76" y="184"/>
                </a:cubicBezTo>
                <a:cubicBezTo>
                  <a:pt x="76" y="182"/>
                  <a:pt x="76" y="180"/>
                  <a:pt x="76" y="179"/>
                </a:cubicBezTo>
                <a:cubicBezTo>
                  <a:pt x="74" y="179"/>
                  <a:pt x="72" y="180"/>
                  <a:pt x="70" y="182"/>
                </a:cubicBezTo>
                <a:close/>
                <a:moveTo>
                  <a:pt x="85" y="173"/>
                </a:moveTo>
                <a:cubicBezTo>
                  <a:pt x="85" y="172"/>
                  <a:pt x="84" y="172"/>
                  <a:pt x="83" y="172"/>
                </a:cubicBezTo>
                <a:cubicBezTo>
                  <a:pt x="82" y="175"/>
                  <a:pt x="81" y="178"/>
                  <a:pt x="80" y="181"/>
                </a:cubicBezTo>
                <a:cubicBezTo>
                  <a:pt x="80" y="181"/>
                  <a:pt x="80" y="181"/>
                  <a:pt x="80" y="181"/>
                </a:cubicBezTo>
                <a:cubicBezTo>
                  <a:pt x="80" y="182"/>
                  <a:pt x="80" y="183"/>
                  <a:pt x="80" y="184"/>
                </a:cubicBezTo>
                <a:cubicBezTo>
                  <a:pt x="80" y="184"/>
                  <a:pt x="79" y="184"/>
                  <a:pt x="79" y="184"/>
                </a:cubicBezTo>
                <a:cubicBezTo>
                  <a:pt x="80" y="185"/>
                  <a:pt x="80" y="184"/>
                  <a:pt x="80" y="184"/>
                </a:cubicBezTo>
                <a:cubicBezTo>
                  <a:pt x="81" y="183"/>
                  <a:pt x="81" y="181"/>
                  <a:pt x="82" y="180"/>
                </a:cubicBezTo>
                <a:cubicBezTo>
                  <a:pt x="83" y="178"/>
                  <a:pt x="84" y="175"/>
                  <a:pt x="85" y="173"/>
                </a:cubicBezTo>
                <a:close/>
                <a:moveTo>
                  <a:pt x="70" y="194"/>
                </a:moveTo>
                <a:cubicBezTo>
                  <a:pt x="71" y="194"/>
                  <a:pt x="72" y="194"/>
                  <a:pt x="72" y="195"/>
                </a:cubicBezTo>
                <a:cubicBezTo>
                  <a:pt x="73" y="195"/>
                  <a:pt x="73" y="195"/>
                  <a:pt x="74" y="194"/>
                </a:cubicBezTo>
                <a:cubicBezTo>
                  <a:pt x="76" y="193"/>
                  <a:pt x="77" y="191"/>
                  <a:pt x="78" y="189"/>
                </a:cubicBezTo>
                <a:cubicBezTo>
                  <a:pt x="78" y="189"/>
                  <a:pt x="78" y="189"/>
                  <a:pt x="78" y="189"/>
                </a:cubicBezTo>
                <a:cubicBezTo>
                  <a:pt x="76" y="188"/>
                  <a:pt x="76" y="188"/>
                  <a:pt x="75" y="190"/>
                </a:cubicBezTo>
                <a:cubicBezTo>
                  <a:pt x="75" y="190"/>
                  <a:pt x="74" y="191"/>
                  <a:pt x="74" y="191"/>
                </a:cubicBezTo>
                <a:cubicBezTo>
                  <a:pt x="74" y="191"/>
                  <a:pt x="73" y="192"/>
                  <a:pt x="72" y="192"/>
                </a:cubicBezTo>
                <a:cubicBezTo>
                  <a:pt x="71" y="192"/>
                  <a:pt x="71" y="193"/>
                  <a:pt x="70" y="194"/>
                </a:cubicBezTo>
                <a:close/>
                <a:moveTo>
                  <a:pt x="24" y="134"/>
                </a:moveTo>
                <a:cubicBezTo>
                  <a:pt x="24" y="134"/>
                  <a:pt x="25" y="135"/>
                  <a:pt x="25" y="135"/>
                </a:cubicBezTo>
                <a:cubicBezTo>
                  <a:pt x="25" y="136"/>
                  <a:pt x="25" y="136"/>
                  <a:pt x="26" y="136"/>
                </a:cubicBezTo>
                <a:cubicBezTo>
                  <a:pt x="30" y="136"/>
                  <a:pt x="34" y="135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38" y="134"/>
                  <a:pt x="37" y="134"/>
                  <a:pt x="37" y="134"/>
                </a:cubicBezTo>
                <a:cubicBezTo>
                  <a:pt x="33" y="134"/>
                  <a:pt x="29" y="135"/>
                  <a:pt x="24" y="134"/>
                </a:cubicBezTo>
                <a:close/>
                <a:moveTo>
                  <a:pt x="64" y="195"/>
                </a:moveTo>
                <a:cubicBezTo>
                  <a:pt x="66" y="198"/>
                  <a:pt x="70" y="198"/>
                  <a:pt x="72" y="197"/>
                </a:cubicBezTo>
                <a:cubicBezTo>
                  <a:pt x="70" y="195"/>
                  <a:pt x="68" y="194"/>
                  <a:pt x="66" y="193"/>
                </a:cubicBezTo>
                <a:cubicBezTo>
                  <a:pt x="66" y="195"/>
                  <a:pt x="66" y="195"/>
                  <a:pt x="64" y="195"/>
                </a:cubicBezTo>
                <a:close/>
                <a:moveTo>
                  <a:pt x="168" y="251"/>
                </a:moveTo>
                <a:cubicBezTo>
                  <a:pt x="167" y="250"/>
                  <a:pt x="158" y="248"/>
                  <a:pt x="157" y="248"/>
                </a:cubicBezTo>
                <a:cubicBezTo>
                  <a:pt x="157" y="249"/>
                  <a:pt x="157" y="249"/>
                  <a:pt x="157" y="249"/>
                </a:cubicBezTo>
                <a:cubicBezTo>
                  <a:pt x="161" y="250"/>
                  <a:pt x="165" y="252"/>
                  <a:pt x="168" y="254"/>
                </a:cubicBezTo>
                <a:cubicBezTo>
                  <a:pt x="168" y="254"/>
                  <a:pt x="168" y="254"/>
                  <a:pt x="169" y="254"/>
                </a:cubicBezTo>
                <a:cubicBezTo>
                  <a:pt x="168" y="254"/>
                  <a:pt x="168" y="253"/>
                  <a:pt x="168" y="253"/>
                </a:cubicBezTo>
                <a:cubicBezTo>
                  <a:pt x="167" y="252"/>
                  <a:pt x="167" y="252"/>
                  <a:pt x="168" y="251"/>
                </a:cubicBezTo>
                <a:close/>
                <a:moveTo>
                  <a:pt x="176" y="129"/>
                </a:moveTo>
                <a:cubicBezTo>
                  <a:pt x="176" y="130"/>
                  <a:pt x="176" y="130"/>
                  <a:pt x="176" y="130"/>
                </a:cubicBezTo>
                <a:cubicBezTo>
                  <a:pt x="177" y="130"/>
                  <a:pt x="177" y="131"/>
                  <a:pt x="178" y="131"/>
                </a:cubicBezTo>
                <a:cubicBezTo>
                  <a:pt x="179" y="132"/>
                  <a:pt x="180" y="132"/>
                  <a:pt x="181" y="133"/>
                </a:cubicBezTo>
                <a:cubicBezTo>
                  <a:pt x="182" y="133"/>
                  <a:pt x="183" y="134"/>
                  <a:pt x="184" y="134"/>
                </a:cubicBezTo>
                <a:cubicBezTo>
                  <a:pt x="184" y="135"/>
                  <a:pt x="185" y="135"/>
                  <a:pt x="186" y="136"/>
                </a:cubicBezTo>
                <a:cubicBezTo>
                  <a:pt x="186" y="135"/>
                  <a:pt x="187" y="135"/>
                  <a:pt x="187" y="134"/>
                </a:cubicBezTo>
                <a:cubicBezTo>
                  <a:pt x="186" y="133"/>
                  <a:pt x="186" y="133"/>
                  <a:pt x="185" y="133"/>
                </a:cubicBezTo>
                <a:cubicBezTo>
                  <a:pt x="183" y="132"/>
                  <a:pt x="180" y="131"/>
                  <a:pt x="178" y="130"/>
                </a:cubicBezTo>
                <a:cubicBezTo>
                  <a:pt x="177" y="130"/>
                  <a:pt x="176" y="130"/>
                  <a:pt x="176" y="129"/>
                </a:cubicBezTo>
                <a:close/>
                <a:moveTo>
                  <a:pt x="46" y="60"/>
                </a:moveTo>
                <a:cubicBezTo>
                  <a:pt x="41" y="60"/>
                  <a:pt x="34" y="63"/>
                  <a:pt x="32" y="66"/>
                </a:cubicBezTo>
                <a:cubicBezTo>
                  <a:pt x="33" y="66"/>
                  <a:pt x="34" y="66"/>
                  <a:pt x="34" y="65"/>
                </a:cubicBezTo>
                <a:cubicBezTo>
                  <a:pt x="35" y="65"/>
                  <a:pt x="36" y="64"/>
                  <a:pt x="36" y="64"/>
                </a:cubicBezTo>
                <a:cubicBezTo>
                  <a:pt x="39" y="63"/>
                  <a:pt x="42" y="61"/>
                  <a:pt x="45" y="61"/>
                </a:cubicBezTo>
                <a:cubicBezTo>
                  <a:pt x="46" y="61"/>
                  <a:pt x="46" y="60"/>
                  <a:pt x="46" y="60"/>
                </a:cubicBezTo>
                <a:close/>
                <a:moveTo>
                  <a:pt x="171" y="157"/>
                </a:moveTo>
                <a:cubicBezTo>
                  <a:pt x="174" y="156"/>
                  <a:pt x="176" y="153"/>
                  <a:pt x="175" y="151"/>
                </a:cubicBezTo>
                <a:cubicBezTo>
                  <a:pt x="174" y="151"/>
                  <a:pt x="174" y="151"/>
                  <a:pt x="173" y="151"/>
                </a:cubicBezTo>
                <a:cubicBezTo>
                  <a:pt x="173" y="151"/>
                  <a:pt x="172" y="152"/>
                  <a:pt x="172" y="152"/>
                </a:cubicBezTo>
                <a:cubicBezTo>
                  <a:pt x="171" y="153"/>
                  <a:pt x="171" y="154"/>
                  <a:pt x="170" y="155"/>
                </a:cubicBezTo>
                <a:cubicBezTo>
                  <a:pt x="170" y="156"/>
                  <a:pt x="170" y="156"/>
                  <a:pt x="169" y="156"/>
                </a:cubicBezTo>
                <a:cubicBezTo>
                  <a:pt x="170" y="157"/>
                  <a:pt x="170" y="157"/>
                  <a:pt x="171" y="157"/>
                </a:cubicBezTo>
                <a:close/>
                <a:moveTo>
                  <a:pt x="70" y="147"/>
                </a:moveTo>
                <a:cubicBezTo>
                  <a:pt x="70" y="147"/>
                  <a:pt x="70" y="147"/>
                  <a:pt x="70" y="147"/>
                </a:cubicBezTo>
                <a:cubicBezTo>
                  <a:pt x="70" y="148"/>
                  <a:pt x="69" y="149"/>
                  <a:pt x="69" y="150"/>
                </a:cubicBezTo>
                <a:cubicBezTo>
                  <a:pt x="66" y="153"/>
                  <a:pt x="65" y="157"/>
                  <a:pt x="65" y="161"/>
                </a:cubicBezTo>
                <a:cubicBezTo>
                  <a:pt x="64" y="162"/>
                  <a:pt x="64" y="162"/>
                  <a:pt x="65" y="162"/>
                </a:cubicBezTo>
                <a:cubicBezTo>
                  <a:pt x="67" y="157"/>
                  <a:pt x="69" y="152"/>
                  <a:pt x="70" y="147"/>
                </a:cubicBezTo>
                <a:close/>
                <a:moveTo>
                  <a:pt x="106" y="135"/>
                </a:moveTo>
                <a:cubicBezTo>
                  <a:pt x="106" y="135"/>
                  <a:pt x="106" y="135"/>
                  <a:pt x="106" y="135"/>
                </a:cubicBezTo>
                <a:cubicBezTo>
                  <a:pt x="104" y="137"/>
                  <a:pt x="103" y="140"/>
                  <a:pt x="102" y="142"/>
                </a:cubicBezTo>
                <a:cubicBezTo>
                  <a:pt x="103" y="142"/>
                  <a:pt x="104" y="142"/>
                  <a:pt x="105" y="142"/>
                </a:cubicBezTo>
                <a:cubicBezTo>
                  <a:pt x="106" y="140"/>
                  <a:pt x="106" y="137"/>
                  <a:pt x="106" y="135"/>
                </a:cubicBezTo>
                <a:close/>
                <a:moveTo>
                  <a:pt x="139" y="17"/>
                </a:moveTo>
                <a:cubicBezTo>
                  <a:pt x="140" y="18"/>
                  <a:pt x="140" y="19"/>
                  <a:pt x="141" y="20"/>
                </a:cubicBezTo>
                <a:cubicBezTo>
                  <a:pt x="141" y="20"/>
                  <a:pt x="141" y="20"/>
                  <a:pt x="142" y="20"/>
                </a:cubicBezTo>
                <a:cubicBezTo>
                  <a:pt x="143" y="20"/>
                  <a:pt x="143" y="21"/>
                  <a:pt x="144" y="22"/>
                </a:cubicBezTo>
                <a:cubicBezTo>
                  <a:pt x="145" y="22"/>
                  <a:pt x="145" y="23"/>
                  <a:pt x="145" y="23"/>
                </a:cubicBezTo>
                <a:cubicBezTo>
                  <a:pt x="145" y="23"/>
                  <a:pt x="146" y="23"/>
                  <a:pt x="145" y="23"/>
                </a:cubicBezTo>
                <a:cubicBezTo>
                  <a:pt x="145" y="21"/>
                  <a:pt x="144" y="20"/>
                  <a:pt x="144" y="19"/>
                </a:cubicBezTo>
                <a:cubicBezTo>
                  <a:pt x="143" y="18"/>
                  <a:pt x="143" y="17"/>
                  <a:pt x="141" y="17"/>
                </a:cubicBezTo>
                <a:cubicBezTo>
                  <a:pt x="141" y="17"/>
                  <a:pt x="140" y="17"/>
                  <a:pt x="139" y="17"/>
                </a:cubicBezTo>
                <a:close/>
                <a:moveTo>
                  <a:pt x="180" y="261"/>
                </a:moveTo>
                <a:cubicBezTo>
                  <a:pt x="179" y="260"/>
                  <a:pt x="179" y="258"/>
                  <a:pt x="178" y="257"/>
                </a:cubicBezTo>
                <a:cubicBezTo>
                  <a:pt x="178" y="257"/>
                  <a:pt x="178" y="257"/>
                  <a:pt x="178" y="257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6" y="254"/>
                  <a:pt x="173" y="253"/>
                  <a:pt x="170" y="252"/>
                </a:cubicBezTo>
                <a:cubicBezTo>
                  <a:pt x="174" y="254"/>
                  <a:pt x="177" y="257"/>
                  <a:pt x="180" y="261"/>
                </a:cubicBezTo>
                <a:close/>
                <a:moveTo>
                  <a:pt x="58" y="253"/>
                </a:moveTo>
                <a:cubicBezTo>
                  <a:pt x="58" y="253"/>
                  <a:pt x="58" y="253"/>
                  <a:pt x="58" y="253"/>
                </a:cubicBezTo>
                <a:cubicBezTo>
                  <a:pt x="57" y="253"/>
                  <a:pt x="57" y="253"/>
                  <a:pt x="56" y="253"/>
                </a:cubicBezTo>
                <a:cubicBezTo>
                  <a:pt x="53" y="253"/>
                  <a:pt x="50" y="254"/>
                  <a:pt x="47" y="255"/>
                </a:cubicBezTo>
                <a:cubicBezTo>
                  <a:pt x="46" y="256"/>
                  <a:pt x="44" y="257"/>
                  <a:pt x="43" y="258"/>
                </a:cubicBezTo>
                <a:cubicBezTo>
                  <a:pt x="43" y="258"/>
                  <a:pt x="43" y="258"/>
                  <a:pt x="42" y="259"/>
                </a:cubicBezTo>
                <a:cubicBezTo>
                  <a:pt x="43" y="259"/>
                  <a:pt x="44" y="259"/>
                  <a:pt x="45" y="258"/>
                </a:cubicBezTo>
                <a:cubicBezTo>
                  <a:pt x="46" y="258"/>
                  <a:pt x="47" y="257"/>
                  <a:pt x="48" y="256"/>
                </a:cubicBezTo>
                <a:cubicBezTo>
                  <a:pt x="51" y="255"/>
                  <a:pt x="54" y="254"/>
                  <a:pt x="57" y="253"/>
                </a:cubicBezTo>
                <a:cubicBezTo>
                  <a:pt x="57" y="253"/>
                  <a:pt x="57" y="253"/>
                  <a:pt x="58" y="253"/>
                </a:cubicBezTo>
                <a:close/>
                <a:moveTo>
                  <a:pt x="67" y="20"/>
                </a:moveTo>
                <a:cubicBezTo>
                  <a:pt x="67" y="18"/>
                  <a:pt x="67" y="17"/>
                  <a:pt x="67" y="15"/>
                </a:cubicBezTo>
                <a:cubicBezTo>
                  <a:pt x="64" y="16"/>
                  <a:pt x="62" y="17"/>
                  <a:pt x="60" y="18"/>
                </a:cubicBezTo>
                <a:cubicBezTo>
                  <a:pt x="62" y="19"/>
                  <a:pt x="64" y="19"/>
                  <a:pt x="67" y="20"/>
                </a:cubicBezTo>
                <a:close/>
                <a:moveTo>
                  <a:pt x="63" y="142"/>
                </a:moveTo>
                <a:cubicBezTo>
                  <a:pt x="65" y="139"/>
                  <a:pt x="68" y="137"/>
                  <a:pt x="70" y="133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0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7" y="135"/>
                  <a:pt x="65" y="138"/>
                  <a:pt x="63" y="141"/>
                </a:cubicBezTo>
                <a:cubicBezTo>
                  <a:pt x="63" y="141"/>
                  <a:pt x="63" y="142"/>
                  <a:pt x="63" y="142"/>
                </a:cubicBezTo>
                <a:close/>
                <a:moveTo>
                  <a:pt x="59" y="70"/>
                </a:moveTo>
                <a:cubicBezTo>
                  <a:pt x="59" y="69"/>
                  <a:pt x="60" y="69"/>
                  <a:pt x="60" y="68"/>
                </a:cubicBezTo>
                <a:cubicBezTo>
                  <a:pt x="58" y="67"/>
                  <a:pt x="56" y="68"/>
                  <a:pt x="55" y="67"/>
                </a:cubicBezTo>
                <a:cubicBezTo>
                  <a:pt x="55" y="68"/>
                  <a:pt x="54" y="69"/>
                  <a:pt x="54" y="70"/>
                </a:cubicBezTo>
                <a:cubicBezTo>
                  <a:pt x="55" y="71"/>
                  <a:pt x="56" y="71"/>
                  <a:pt x="57" y="71"/>
                </a:cubicBezTo>
                <a:cubicBezTo>
                  <a:pt x="58" y="70"/>
                  <a:pt x="58" y="70"/>
                  <a:pt x="59" y="70"/>
                </a:cubicBezTo>
                <a:close/>
                <a:moveTo>
                  <a:pt x="62" y="123"/>
                </a:moveTo>
                <a:cubicBezTo>
                  <a:pt x="61" y="123"/>
                  <a:pt x="56" y="127"/>
                  <a:pt x="56" y="128"/>
                </a:cubicBezTo>
                <a:cubicBezTo>
                  <a:pt x="58" y="127"/>
                  <a:pt x="61" y="126"/>
                  <a:pt x="64" y="125"/>
                </a:cubicBezTo>
                <a:cubicBezTo>
                  <a:pt x="63" y="124"/>
                  <a:pt x="63" y="123"/>
                  <a:pt x="62" y="123"/>
                </a:cubicBezTo>
                <a:close/>
                <a:moveTo>
                  <a:pt x="66" y="149"/>
                </a:moveTo>
                <a:cubicBezTo>
                  <a:pt x="66" y="148"/>
                  <a:pt x="67" y="148"/>
                  <a:pt x="67" y="147"/>
                </a:cubicBezTo>
                <a:cubicBezTo>
                  <a:pt x="68" y="145"/>
                  <a:pt x="70" y="142"/>
                  <a:pt x="71" y="140"/>
                </a:cubicBezTo>
                <a:cubicBezTo>
                  <a:pt x="71" y="140"/>
                  <a:pt x="71" y="140"/>
                  <a:pt x="72" y="140"/>
                </a:cubicBezTo>
                <a:cubicBezTo>
                  <a:pt x="71" y="140"/>
                  <a:pt x="70" y="140"/>
                  <a:pt x="70" y="141"/>
                </a:cubicBezTo>
                <a:cubicBezTo>
                  <a:pt x="69" y="141"/>
                  <a:pt x="69" y="141"/>
                  <a:pt x="69" y="141"/>
                </a:cubicBezTo>
                <a:cubicBezTo>
                  <a:pt x="67" y="143"/>
                  <a:pt x="66" y="145"/>
                  <a:pt x="65" y="148"/>
                </a:cubicBezTo>
                <a:cubicBezTo>
                  <a:pt x="65" y="148"/>
                  <a:pt x="66" y="148"/>
                  <a:pt x="66" y="149"/>
                </a:cubicBezTo>
                <a:close/>
                <a:moveTo>
                  <a:pt x="91" y="82"/>
                </a:moveTo>
                <a:cubicBezTo>
                  <a:pt x="89" y="79"/>
                  <a:pt x="85" y="75"/>
                  <a:pt x="83" y="75"/>
                </a:cubicBezTo>
                <a:cubicBezTo>
                  <a:pt x="83" y="75"/>
                  <a:pt x="83" y="75"/>
                  <a:pt x="84" y="76"/>
                </a:cubicBezTo>
                <a:cubicBezTo>
                  <a:pt x="86" y="78"/>
                  <a:pt x="88" y="80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1" y="82"/>
                  <a:pt x="91" y="82"/>
                  <a:pt x="91" y="82"/>
                </a:cubicBezTo>
                <a:close/>
                <a:moveTo>
                  <a:pt x="92" y="77"/>
                </a:moveTo>
                <a:cubicBezTo>
                  <a:pt x="92" y="76"/>
                  <a:pt x="92" y="76"/>
                  <a:pt x="92" y="76"/>
                </a:cubicBezTo>
                <a:cubicBezTo>
                  <a:pt x="91" y="74"/>
                  <a:pt x="89" y="72"/>
                  <a:pt x="88" y="70"/>
                </a:cubicBezTo>
                <a:cubicBezTo>
                  <a:pt x="88" y="70"/>
                  <a:pt x="88" y="70"/>
                  <a:pt x="87" y="70"/>
                </a:cubicBezTo>
                <a:cubicBezTo>
                  <a:pt x="85" y="68"/>
                  <a:pt x="83" y="67"/>
                  <a:pt x="81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5" y="69"/>
                  <a:pt x="89" y="73"/>
                  <a:pt x="92" y="77"/>
                </a:cubicBezTo>
                <a:close/>
                <a:moveTo>
                  <a:pt x="150" y="41"/>
                </a:moveTo>
                <a:cubicBezTo>
                  <a:pt x="151" y="41"/>
                  <a:pt x="152" y="42"/>
                  <a:pt x="152" y="42"/>
                </a:cubicBezTo>
                <a:cubicBezTo>
                  <a:pt x="153" y="44"/>
                  <a:pt x="154" y="47"/>
                  <a:pt x="154" y="49"/>
                </a:cubicBezTo>
                <a:cubicBezTo>
                  <a:pt x="154" y="49"/>
                  <a:pt x="154" y="50"/>
                  <a:pt x="154" y="50"/>
                </a:cubicBezTo>
                <a:cubicBezTo>
                  <a:pt x="154" y="50"/>
                  <a:pt x="155" y="49"/>
                  <a:pt x="155" y="48"/>
                </a:cubicBezTo>
                <a:cubicBezTo>
                  <a:pt x="155" y="47"/>
                  <a:pt x="155" y="46"/>
                  <a:pt x="154" y="46"/>
                </a:cubicBezTo>
                <a:cubicBezTo>
                  <a:pt x="154" y="43"/>
                  <a:pt x="152" y="41"/>
                  <a:pt x="151" y="38"/>
                </a:cubicBezTo>
                <a:cubicBezTo>
                  <a:pt x="151" y="38"/>
                  <a:pt x="151" y="38"/>
                  <a:pt x="151" y="38"/>
                </a:cubicBezTo>
                <a:cubicBezTo>
                  <a:pt x="150" y="39"/>
                  <a:pt x="150" y="40"/>
                  <a:pt x="150" y="41"/>
                </a:cubicBezTo>
                <a:close/>
                <a:moveTo>
                  <a:pt x="67" y="12"/>
                </a:moveTo>
                <a:cubicBezTo>
                  <a:pt x="66" y="12"/>
                  <a:pt x="56" y="17"/>
                  <a:pt x="55" y="18"/>
                </a:cubicBezTo>
                <a:cubicBezTo>
                  <a:pt x="56" y="18"/>
                  <a:pt x="56" y="18"/>
                  <a:pt x="57" y="17"/>
                </a:cubicBezTo>
                <a:cubicBezTo>
                  <a:pt x="60" y="16"/>
                  <a:pt x="63" y="15"/>
                  <a:pt x="67" y="13"/>
                </a:cubicBezTo>
                <a:cubicBezTo>
                  <a:pt x="67" y="13"/>
                  <a:pt x="67" y="13"/>
                  <a:pt x="67" y="12"/>
                </a:cubicBezTo>
                <a:close/>
                <a:moveTo>
                  <a:pt x="95" y="15"/>
                </a:moveTo>
                <a:cubicBezTo>
                  <a:pt x="95" y="15"/>
                  <a:pt x="95" y="15"/>
                  <a:pt x="95" y="15"/>
                </a:cubicBezTo>
                <a:cubicBezTo>
                  <a:pt x="96" y="15"/>
                  <a:pt x="98" y="15"/>
                  <a:pt x="99" y="15"/>
                </a:cubicBezTo>
                <a:cubicBezTo>
                  <a:pt x="101" y="15"/>
                  <a:pt x="102" y="15"/>
                  <a:pt x="103" y="16"/>
                </a:cubicBezTo>
                <a:cubicBezTo>
                  <a:pt x="105" y="16"/>
                  <a:pt x="106" y="16"/>
                  <a:pt x="107" y="16"/>
                </a:cubicBezTo>
                <a:cubicBezTo>
                  <a:pt x="109" y="16"/>
                  <a:pt x="110" y="16"/>
                  <a:pt x="112" y="16"/>
                </a:cubicBezTo>
                <a:cubicBezTo>
                  <a:pt x="111" y="16"/>
                  <a:pt x="111" y="15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05" y="15"/>
                  <a:pt x="101" y="15"/>
                  <a:pt x="96" y="15"/>
                </a:cubicBezTo>
                <a:cubicBezTo>
                  <a:pt x="96" y="15"/>
                  <a:pt x="95" y="15"/>
                  <a:pt x="95" y="15"/>
                </a:cubicBezTo>
                <a:close/>
                <a:moveTo>
                  <a:pt x="71" y="257"/>
                </a:moveTo>
                <a:cubicBezTo>
                  <a:pt x="72" y="257"/>
                  <a:pt x="72" y="257"/>
                  <a:pt x="73" y="258"/>
                </a:cubicBezTo>
                <a:cubicBezTo>
                  <a:pt x="73" y="258"/>
                  <a:pt x="74" y="257"/>
                  <a:pt x="74" y="257"/>
                </a:cubicBezTo>
                <a:cubicBezTo>
                  <a:pt x="74" y="256"/>
                  <a:pt x="74" y="256"/>
                  <a:pt x="74" y="256"/>
                </a:cubicBezTo>
                <a:cubicBezTo>
                  <a:pt x="74" y="256"/>
                  <a:pt x="74" y="255"/>
                  <a:pt x="74" y="255"/>
                </a:cubicBezTo>
                <a:cubicBezTo>
                  <a:pt x="73" y="254"/>
                  <a:pt x="72" y="253"/>
                  <a:pt x="71" y="252"/>
                </a:cubicBezTo>
                <a:cubicBezTo>
                  <a:pt x="71" y="252"/>
                  <a:pt x="71" y="252"/>
                  <a:pt x="70" y="252"/>
                </a:cubicBezTo>
                <a:cubicBezTo>
                  <a:pt x="71" y="254"/>
                  <a:pt x="71" y="256"/>
                  <a:pt x="71" y="257"/>
                </a:cubicBezTo>
                <a:close/>
                <a:moveTo>
                  <a:pt x="113" y="179"/>
                </a:moveTo>
                <a:cubicBezTo>
                  <a:pt x="113" y="179"/>
                  <a:pt x="113" y="179"/>
                  <a:pt x="113" y="179"/>
                </a:cubicBezTo>
                <a:cubicBezTo>
                  <a:pt x="112" y="181"/>
                  <a:pt x="112" y="182"/>
                  <a:pt x="111" y="183"/>
                </a:cubicBezTo>
                <a:cubicBezTo>
                  <a:pt x="110" y="184"/>
                  <a:pt x="110" y="185"/>
                  <a:pt x="110" y="187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12" y="186"/>
                  <a:pt x="112" y="186"/>
                  <a:pt x="113" y="185"/>
                </a:cubicBezTo>
                <a:cubicBezTo>
                  <a:pt x="113" y="185"/>
                  <a:pt x="113" y="184"/>
                  <a:pt x="113" y="184"/>
                </a:cubicBezTo>
                <a:cubicBezTo>
                  <a:pt x="113" y="182"/>
                  <a:pt x="113" y="181"/>
                  <a:pt x="113" y="179"/>
                </a:cubicBezTo>
                <a:close/>
                <a:moveTo>
                  <a:pt x="52" y="273"/>
                </a:moveTo>
                <a:cubicBezTo>
                  <a:pt x="53" y="274"/>
                  <a:pt x="55" y="274"/>
                  <a:pt x="60" y="276"/>
                </a:cubicBezTo>
                <a:cubicBezTo>
                  <a:pt x="63" y="276"/>
                  <a:pt x="66" y="277"/>
                  <a:pt x="69" y="277"/>
                </a:cubicBezTo>
                <a:cubicBezTo>
                  <a:pt x="71" y="278"/>
                  <a:pt x="74" y="278"/>
                  <a:pt x="77" y="279"/>
                </a:cubicBezTo>
                <a:cubicBezTo>
                  <a:pt x="77" y="278"/>
                  <a:pt x="77" y="278"/>
                  <a:pt x="77" y="278"/>
                </a:cubicBezTo>
                <a:cubicBezTo>
                  <a:pt x="73" y="278"/>
                  <a:pt x="69" y="277"/>
                  <a:pt x="65" y="276"/>
                </a:cubicBezTo>
                <a:cubicBezTo>
                  <a:pt x="60" y="275"/>
                  <a:pt x="56" y="274"/>
                  <a:pt x="52" y="273"/>
                </a:cubicBezTo>
                <a:close/>
                <a:moveTo>
                  <a:pt x="88" y="162"/>
                </a:moveTo>
                <a:cubicBezTo>
                  <a:pt x="87" y="165"/>
                  <a:pt x="86" y="167"/>
                  <a:pt x="84" y="170"/>
                </a:cubicBezTo>
                <a:cubicBezTo>
                  <a:pt x="85" y="170"/>
                  <a:pt x="86" y="170"/>
                  <a:pt x="86" y="170"/>
                </a:cubicBezTo>
                <a:cubicBezTo>
                  <a:pt x="87" y="168"/>
                  <a:pt x="88" y="165"/>
                  <a:pt x="89" y="162"/>
                </a:cubicBezTo>
                <a:cubicBezTo>
                  <a:pt x="89" y="162"/>
                  <a:pt x="89" y="162"/>
                  <a:pt x="88" y="162"/>
                </a:cubicBezTo>
                <a:close/>
                <a:moveTo>
                  <a:pt x="160" y="135"/>
                </a:moveTo>
                <a:cubicBezTo>
                  <a:pt x="160" y="134"/>
                  <a:pt x="154" y="131"/>
                  <a:pt x="152" y="131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5" y="133"/>
                  <a:pt x="157" y="135"/>
                  <a:pt x="158" y="136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59" y="135"/>
                  <a:pt x="159" y="135"/>
                  <a:pt x="160" y="135"/>
                </a:cubicBezTo>
                <a:close/>
                <a:moveTo>
                  <a:pt x="76" y="62"/>
                </a:moveTo>
                <a:cubicBezTo>
                  <a:pt x="73" y="61"/>
                  <a:pt x="63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6" y="60"/>
                  <a:pt x="70" y="61"/>
                  <a:pt x="73" y="63"/>
                </a:cubicBezTo>
                <a:cubicBezTo>
                  <a:pt x="74" y="63"/>
                  <a:pt x="75" y="63"/>
                  <a:pt x="76" y="62"/>
                </a:cubicBezTo>
                <a:close/>
                <a:moveTo>
                  <a:pt x="125" y="143"/>
                </a:moveTo>
                <a:cubicBezTo>
                  <a:pt x="124" y="143"/>
                  <a:pt x="123" y="144"/>
                  <a:pt x="122" y="144"/>
                </a:cubicBezTo>
                <a:cubicBezTo>
                  <a:pt x="122" y="145"/>
                  <a:pt x="123" y="146"/>
                  <a:pt x="123" y="147"/>
                </a:cubicBezTo>
                <a:cubicBezTo>
                  <a:pt x="124" y="147"/>
                  <a:pt x="126" y="146"/>
                  <a:pt x="127" y="146"/>
                </a:cubicBezTo>
                <a:cubicBezTo>
                  <a:pt x="126" y="145"/>
                  <a:pt x="126" y="144"/>
                  <a:pt x="125" y="143"/>
                </a:cubicBezTo>
                <a:close/>
                <a:moveTo>
                  <a:pt x="92" y="161"/>
                </a:moveTo>
                <a:cubicBezTo>
                  <a:pt x="91" y="163"/>
                  <a:pt x="88" y="170"/>
                  <a:pt x="88" y="171"/>
                </a:cubicBezTo>
                <a:cubicBezTo>
                  <a:pt x="89" y="171"/>
                  <a:pt x="90" y="171"/>
                  <a:pt x="90" y="171"/>
                </a:cubicBezTo>
                <a:cubicBezTo>
                  <a:pt x="91" y="168"/>
                  <a:pt x="92" y="164"/>
                  <a:pt x="92" y="161"/>
                </a:cubicBezTo>
                <a:close/>
                <a:moveTo>
                  <a:pt x="21" y="47"/>
                </a:moveTo>
                <a:cubicBezTo>
                  <a:pt x="21" y="47"/>
                  <a:pt x="21" y="47"/>
                  <a:pt x="22" y="47"/>
                </a:cubicBezTo>
                <a:cubicBezTo>
                  <a:pt x="22" y="47"/>
                  <a:pt x="22" y="46"/>
                  <a:pt x="22" y="46"/>
                </a:cubicBezTo>
                <a:cubicBezTo>
                  <a:pt x="23" y="46"/>
                  <a:pt x="23" y="45"/>
                  <a:pt x="24" y="44"/>
                </a:cubicBezTo>
                <a:cubicBezTo>
                  <a:pt x="26" y="40"/>
                  <a:pt x="29" y="37"/>
                  <a:pt x="33" y="34"/>
                </a:cubicBezTo>
                <a:cubicBezTo>
                  <a:pt x="35" y="31"/>
                  <a:pt x="38" y="29"/>
                  <a:pt x="41" y="27"/>
                </a:cubicBezTo>
                <a:cubicBezTo>
                  <a:pt x="41" y="27"/>
                  <a:pt x="41" y="26"/>
                  <a:pt x="41" y="26"/>
                </a:cubicBezTo>
                <a:cubicBezTo>
                  <a:pt x="33" y="32"/>
                  <a:pt x="27" y="39"/>
                  <a:pt x="21" y="47"/>
                </a:cubicBezTo>
                <a:close/>
                <a:moveTo>
                  <a:pt x="168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139"/>
                  <a:pt x="168" y="139"/>
                  <a:pt x="167" y="139"/>
                </a:cubicBezTo>
                <a:cubicBezTo>
                  <a:pt x="166" y="137"/>
                  <a:pt x="166" y="138"/>
                  <a:pt x="164" y="138"/>
                </a:cubicBezTo>
                <a:cubicBezTo>
                  <a:pt x="164" y="138"/>
                  <a:pt x="163" y="138"/>
                  <a:pt x="163" y="138"/>
                </a:cubicBezTo>
                <a:cubicBezTo>
                  <a:pt x="162" y="138"/>
                  <a:pt x="162" y="139"/>
                  <a:pt x="162" y="139"/>
                </a:cubicBezTo>
                <a:cubicBezTo>
                  <a:pt x="163" y="140"/>
                  <a:pt x="164" y="140"/>
                  <a:pt x="165" y="141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7" y="140"/>
                  <a:pt x="167" y="140"/>
                  <a:pt x="168" y="140"/>
                </a:cubicBezTo>
                <a:close/>
                <a:moveTo>
                  <a:pt x="81" y="284"/>
                </a:moveTo>
                <a:cubicBezTo>
                  <a:pt x="81" y="284"/>
                  <a:pt x="81" y="284"/>
                  <a:pt x="81" y="284"/>
                </a:cubicBezTo>
                <a:cubicBezTo>
                  <a:pt x="81" y="284"/>
                  <a:pt x="80" y="284"/>
                  <a:pt x="80" y="284"/>
                </a:cubicBezTo>
                <a:cubicBezTo>
                  <a:pt x="77" y="284"/>
                  <a:pt x="74" y="283"/>
                  <a:pt x="70" y="282"/>
                </a:cubicBezTo>
                <a:cubicBezTo>
                  <a:pt x="67" y="282"/>
                  <a:pt x="65" y="281"/>
                  <a:pt x="62" y="281"/>
                </a:cubicBezTo>
                <a:cubicBezTo>
                  <a:pt x="61" y="281"/>
                  <a:pt x="61" y="281"/>
                  <a:pt x="61" y="281"/>
                </a:cubicBezTo>
                <a:cubicBezTo>
                  <a:pt x="61" y="281"/>
                  <a:pt x="61" y="281"/>
                  <a:pt x="61" y="281"/>
                </a:cubicBezTo>
                <a:cubicBezTo>
                  <a:pt x="62" y="281"/>
                  <a:pt x="62" y="281"/>
                  <a:pt x="63" y="282"/>
                </a:cubicBezTo>
                <a:cubicBezTo>
                  <a:pt x="66" y="282"/>
                  <a:pt x="68" y="282"/>
                  <a:pt x="71" y="283"/>
                </a:cubicBezTo>
                <a:cubicBezTo>
                  <a:pt x="71" y="283"/>
                  <a:pt x="72" y="283"/>
                  <a:pt x="72" y="283"/>
                </a:cubicBezTo>
                <a:cubicBezTo>
                  <a:pt x="73" y="284"/>
                  <a:pt x="73" y="284"/>
                  <a:pt x="74" y="284"/>
                </a:cubicBezTo>
                <a:cubicBezTo>
                  <a:pt x="75" y="284"/>
                  <a:pt x="75" y="284"/>
                  <a:pt x="76" y="284"/>
                </a:cubicBezTo>
                <a:cubicBezTo>
                  <a:pt x="78" y="284"/>
                  <a:pt x="79" y="284"/>
                  <a:pt x="81" y="284"/>
                </a:cubicBezTo>
                <a:close/>
                <a:moveTo>
                  <a:pt x="17" y="132"/>
                </a:moveTo>
                <a:cubicBezTo>
                  <a:pt x="17" y="133"/>
                  <a:pt x="17" y="133"/>
                  <a:pt x="16" y="134"/>
                </a:cubicBezTo>
                <a:cubicBezTo>
                  <a:pt x="18" y="135"/>
                  <a:pt x="19" y="135"/>
                  <a:pt x="21" y="136"/>
                </a:cubicBezTo>
                <a:cubicBezTo>
                  <a:pt x="21" y="135"/>
                  <a:pt x="21" y="134"/>
                  <a:pt x="21" y="134"/>
                </a:cubicBezTo>
                <a:cubicBezTo>
                  <a:pt x="21" y="133"/>
                  <a:pt x="20" y="133"/>
                  <a:pt x="20" y="133"/>
                </a:cubicBezTo>
                <a:cubicBezTo>
                  <a:pt x="19" y="132"/>
                  <a:pt x="18" y="132"/>
                  <a:pt x="17" y="132"/>
                </a:cubicBezTo>
                <a:close/>
                <a:moveTo>
                  <a:pt x="98" y="4"/>
                </a:moveTo>
                <a:cubicBezTo>
                  <a:pt x="94" y="5"/>
                  <a:pt x="90" y="6"/>
                  <a:pt x="86" y="6"/>
                </a:cubicBezTo>
                <a:cubicBezTo>
                  <a:pt x="87" y="7"/>
                  <a:pt x="87" y="7"/>
                  <a:pt x="88" y="7"/>
                </a:cubicBezTo>
                <a:cubicBezTo>
                  <a:pt x="90" y="7"/>
                  <a:pt x="91" y="6"/>
                  <a:pt x="93" y="6"/>
                </a:cubicBezTo>
                <a:cubicBezTo>
                  <a:pt x="95" y="6"/>
                  <a:pt x="96" y="5"/>
                  <a:pt x="98" y="4"/>
                </a:cubicBezTo>
                <a:close/>
                <a:moveTo>
                  <a:pt x="191" y="133"/>
                </a:moveTo>
                <a:cubicBezTo>
                  <a:pt x="190" y="134"/>
                  <a:pt x="190" y="134"/>
                  <a:pt x="191" y="135"/>
                </a:cubicBezTo>
                <a:cubicBezTo>
                  <a:pt x="191" y="135"/>
                  <a:pt x="191" y="136"/>
                  <a:pt x="191" y="136"/>
                </a:cubicBezTo>
                <a:cubicBezTo>
                  <a:pt x="192" y="137"/>
                  <a:pt x="193" y="139"/>
                  <a:pt x="193" y="140"/>
                </a:cubicBezTo>
                <a:cubicBezTo>
                  <a:pt x="193" y="140"/>
                  <a:pt x="193" y="140"/>
                  <a:pt x="193" y="141"/>
                </a:cubicBezTo>
                <a:cubicBezTo>
                  <a:pt x="194" y="139"/>
                  <a:pt x="194" y="137"/>
                  <a:pt x="194" y="135"/>
                </a:cubicBezTo>
                <a:cubicBezTo>
                  <a:pt x="194" y="135"/>
                  <a:pt x="193" y="134"/>
                  <a:pt x="193" y="134"/>
                </a:cubicBezTo>
                <a:cubicBezTo>
                  <a:pt x="192" y="134"/>
                  <a:pt x="192" y="134"/>
                  <a:pt x="191" y="133"/>
                </a:cubicBezTo>
                <a:close/>
                <a:moveTo>
                  <a:pt x="72" y="131"/>
                </a:moveTo>
                <a:cubicBezTo>
                  <a:pt x="73" y="130"/>
                  <a:pt x="74" y="130"/>
                  <a:pt x="75" y="129"/>
                </a:cubicBezTo>
                <a:cubicBezTo>
                  <a:pt x="76" y="128"/>
                  <a:pt x="77" y="127"/>
                  <a:pt x="78" y="127"/>
                </a:cubicBezTo>
                <a:cubicBezTo>
                  <a:pt x="79" y="126"/>
                  <a:pt x="80" y="125"/>
                  <a:pt x="81" y="125"/>
                </a:cubicBezTo>
                <a:cubicBezTo>
                  <a:pt x="77" y="126"/>
                  <a:pt x="74" y="127"/>
                  <a:pt x="72" y="130"/>
                </a:cubicBezTo>
                <a:cubicBezTo>
                  <a:pt x="72" y="130"/>
                  <a:pt x="72" y="131"/>
                  <a:pt x="72" y="131"/>
                </a:cubicBezTo>
                <a:close/>
                <a:moveTo>
                  <a:pt x="81" y="73"/>
                </a:moveTo>
                <a:cubicBezTo>
                  <a:pt x="80" y="74"/>
                  <a:pt x="79" y="76"/>
                  <a:pt x="78" y="77"/>
                </a:cubicBezTo>
                <a:cubicBezTo>
                  <a:pt x="79" y="79"/>
                  <a:pt x="80" y="79"/>
                  <a:pt x="81" y="80"/>
                </a:cubicBezTo>
                <a:cubicBezTo>
                  <a:pt x="81" y="79"/>
                  <a:pt x="81" y="78"/>
                  <a:pt x="81" y="77"/>
                </a:cubicBezTo>
                <a:cubicBezTo>
                  <a:pt x="81" y="77"/>
                  <a:pt x="81" y="76"/>
                  <a:pt x="81" y="75"/>
                </a:cubicBezTo>
                <a:cubicBezTo>
                  <a:pt x="80" y="74"/>
                  <a:pt x="80" y="74"/>
                  <a:pt x="81" y="74"/>
                </a:cubicBezTo>
                <a:cubicBezTo>
                  <a:pt x="82" y="73"/>
                  <a:pt x="82" y="73"/>
                  <a:pt x="81" y="73"/>
                </a:cubicBezTo>
                <a:close/>
                <a:moveTo>
                  <a:pt x="143" y="239"/>
                </a:move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8"/>
                  <a:pt x="143" y="238"/>
                </a:cubicBezTo>
                <a:cubicBezTo>
                  <a:pt x="139" y="237"/>
                  <a:pt x="136" y="236"/>
                  <a:pt x="133" y="236"/>
                </a:cubicBezTo>
                <a:cubicBezTo>
                  <a:pt x="132" y="235"/>
                  <a:pt x="131" y="236"/>
                  <a:pt x="131" y="236"/>
                </a:cubicBezTo>
                <a:cubicBezTo>
                  <a:pt x="131" y="236"/>
                  <a:pt x="132" y="237"/>
                  <a:pt x="133" y="237"/>
                </a:cubicBezTo>
                <a:cubicBezTo>
                  <a:pt x="133" y="237"/>
                  <a:pt x="134" y="237"/>
                  <a:pt x="135" y="237"/>
                </a:cubicBezTo>
                <a:cubicBezTo>
                  <a:pt x="137" y="238"/>
                  <a:pt x="140" y="238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lose/>
                <a:moveTo>
                  <a:pt x="170" y="159"/>
                </a:moveTo>
                <a:cubicBezTo>
                  <a:pt x="169" y="160"/>
                  <a:pt x="168" y="160"/>
                  <a:pt x="166" y="160"/>
                </a:cubicBezTo>
                <a:cubicBezTo>
                  <a:pt x="165" y="160"/>
                  <a:pt x="164" y="160"/>
                  <a:pt x="163" y="160"/>
                </a:cubicBezTo>
                <a:cubicBezTo>
                  <a:pt x="163" y="161"/>
                  <a:pt x="164" y="161"/>
                  <a:pt x="165" y="162"/>
                </a:cubicBezTo>
                <a:cubicBezTo>
                  <a:pt x="165" y="162"/>
                  <a:pt x="165" y="162"/>
                  <a:pt x="165" y="162"/>
                </a:cubicBezTo>
                <a:cubicBezTo>
                  <a:pt x="167" y="162"/>
                  <a:pt x="168" y="161"/>
                  <a:pt x="169" y="161"/>
                </a:cubicBezTo>
                <a:cubicBezTo>
                  <a:pt x="170" y="161"/>
                  <a:pt x="170" y="161"/>
                  <a:pt x="170" y="160"/>
                </a:cubicBezTo>
                <a:cubicBezTo>
                  <a:pt x="170" y="160"/>
                  <a:pt x="171" y="160"/>
                  <a:pt x="170" y="159"/>
                </a:cubicBezTo>
                <a:close/>
                <a:moveTo>
                  <a:pt x="91" y="283"/>
                </a:moveTo>
                <a:cubicBezTo>
                  <a:pt x="84" y="283"/>
                  <a:pt x="78" y="281"/>
                  <a:pt x="71" y="280"/>
                </a:cubicBezTo>
                <a:cubicBezTo>
                  <a:pt x="71" y="281"/>
                  <a:pt x="72" y="281"/>
                  <a:pt x="72" y="281"/>
                </a:cubicBezTo>
                <a:cubicBezTo>
                  <a:pt x="76" y="282"/>
                  <a:pt x="80" y="282"/>
                  <a:pt x="84" y="283"/>
                </a:cubicBezTo>
                <a:cubicBezTo>
                  <a:pt x="87" y="283"/>
                  <a:pt x="89" y="284"/>
                  <a:pt x="91" y="283"/>
                </a:cubicBezTo>
                <a:close/>
                <a:moveTo>
                  <a:pt x="75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9" y="118"/>
                  <a:pt x="81" y="117"/>
                  <a:pt x="84" y="116"/>
                </a:cubicBezTo>
                <a:cubicBezTo>
                  <a:pt x="85" y="115"/>
                  <a:pt x="87" y="114"/>
                  <a:pt x="88" y="113"/>
                </a:cubicBezTo>
                <a:cubicBezTo>
                  <a:pt x="88" y="113"/>
                  <a:pt x="88" y="113"/>
                  <a:pt x="89" y="113"/>
                </a:cubicBezTo>
                <a:cubicBezTo>
                  <a:pt x="89" y="113"/>
                  <a:pt x="88" y="113"/>
                  <a:pt x="88" y="113"/>
                </a:cubicBezTo>
                <a:cubicBezTo>
                  <a:pt x="84" y="114"/>
                  <a:pt x="79" y="117"/>
                  <a:pt x="75" y="120"/>
                </a:cubicBezTo>
                <a:close/>
                <a:moveTo>
                  <a:pt x="204" y="156"/>
                </a:moveTo>
                <a:cubicBezTo>
                  <a:pt x="207" y="150"/>
                  <a:pt x="209" y="145"/>
                  <a:pt x="210" y="139"/>
                </a:cubicBezTo>
                <a:cubicBezTo>
                  <a:pt x="209" y="140"/>
                  <a:pt x="209" y="140"/>
                  <a:pt x="208" y="141"/>
                </a:cubicBezTo>
                <a:cubicBezTo>
                  <a:pt x="208" y="146"/>
                  <a:pt x="206" y="150"/>
                  <a:pt x="204" y="155"/>
                </a:cubicBezTo>
                <a:cubicBezTo>
                  <a:pt x="204" y="155"/>
                  <a:pt x="204" y="155"/>
                  <a:pt x="204" y="156"/>
                </a:cubicBezTo>
                <a:close/>
                <a:moveTo>
                  <a:pt x="82" y="159"/>
                </a:moveTo>
                <a:cubicBezTo>
                  <a:pt x="82" y="158"/>
                  <a:pt x="82" y="158"/>
                  <a:pt x="82" y="158"/>
                </a:cubicBezTo>
                <a:cubicBezTo>
                  <a:pt x="84" y="154"/>
                  <a:pt x="85" y="151"/>
                  <a:pt x="86" y="147"/>
                </a:cubicBezTo>
                <a:cubicBezTo>
                  <a:pt x="87" y="147"/>
                  <a:pt x="87" y="146"/>
                  <a:pt x="87" y="146"/>
                </a:cubicBezTo>
                <a:cubicBezTo>
                  <a:pt x="87" y="146"/>
                  <a:pt x="87" y="146"/>
                  <a:pt x="86" y="146"/>
                </a:cubicBezTo>
                <a:cubicBezTo>
                  <a:pt x="86" y="146"/>
                  <a:pt x="86" y="146"/>
                  <a:pt x="86" y="147"/>
                </a:cubicBezTo>
                <a:cubicBezTo>
                  <a:pt x="85" y="149"/>
                  <a:pt x="84" y="152"/>
                  <a:pt x="82" y="155"/>
                </a:cubicBezTo>
                <a:cubicBezTo>
                  <a:pt x="82" y="156"/>
                  <a:pt x="82" y="157"/>
                  <a:pt x="82" y="159"/>
                </a:cubicBezTo>
                <a:close/>
                <a:moveTo>
                  <a:pt x="85" y="17"/>
                </a:moveTo>
                <a:cubicBezTo>
                  <a:pt x="80" y="18"/>
                  <a:pt x="75" y="19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1" y="21"/>
                  <a:pt x="72" y="21"/>
                  <a:pt x="72" y="21"/>
                </a:cubicBezTo>
                <a:cubicBezTo>
                  <a:pt x="77" y="19"/>
                  <a:pt x="81" y="18"/>
                  <a:pt x="85" y="17"/>
                </a:cubicBezTo>
                <a:close/>
                <a:moveTo>
                  <a:pt x="193" y="46"/>
                </a:moveTo>
                <a:cubicBezTo>
                  <a:pt x="194" y="48"/>
                  <a:pt x="195" y="50"/>
                  <a:pt x="197" y="51"/>
                </a:cubicBezTo>
                <a:cubicBezTo>
                  <a:pt x="197" y="50"/>
                  <a:pt x="197" y="50"/>
                  <a:pt x="197" y="49"/>
                </a:cubicBezTo>
                <a:cubicBezTo>
                  <a:pt x="198" y="48"/>
                  <a:pt x="198" y="48"/>
                  <a:pt x="197" y="47"/>
                </a:cubicBezTo>
                <a:cubicBezTo>
                  <a:pt x="196" y="47"/>
                  <a:pt x="194" y="46"/>
                  <a:pt x="193" y="46"/>
                </a:cubicBezTo>
                <a:close/>
                <a:moveTo>
                  <a:pt x="102" y="188"/>
                </a:moveTo>
                <a:cubicBezTo>
                  <a:pt x="99" y="188"/>
                  <a:pt x="95" y="188"/>
                  <a:pt x="92" y="188"/>
                </a:cubicBezTo>
                <a:cubicBezTo>
                  <a:pt x="92" y="189"/>
                  <a:pt x="92" y="189"/>
                  <a:pt x="92" y="189"/>
                </a:cubicBezTo>
                <a:cubicBezTo>
                  <a:pt x="95" y="189"/>
                  <a:pt x="98" y="189"/>
                  <a:pt x="101" y="189"/>
                </a:cubicBezTo>
                <a:cubicBezTo>
                  <a:pt x="102" y="189"/>
                  <a:pt x="102" y="189"/>
                  <a:pt x="102" y="189"/>
                </a:cubicBezTo>
                <a:cubicBezTo>
                  <a:pt x="102" y="189"/>
                  <a:pt x="102" y="189"/>
                  <a:pt x="102" y="188"/>
                </a:cubicBezTo>
                <a:close/>
                <a:moveTo>
                  <a:pt x="69" y="12"/>
                </a:moveTo>
                <a:cubicBezTo>
                  <a:pt x="73" y="11"/>
                  <a:pt x="76" y="10"/>
                  <a:pt x="79" y="9"/>
                </a:cubicBezTo>
                <a:cubicBezTo>
                  <a:pt x="79" y="9"/>
                  <a:pt x="79" y="9"/>
                  <a:pt x="79" y="8"/>
                </a:cubicBezTo>
                <a:cubicBezTo>
                  <a:pt x="76" y="9"/>
                  <a:pt x="73" y="10"/>
                  <a:pt x="70" y="11"/>
                </a:cubicBezTo>
                <a:cubicBezTo>
                  <a:pt x="70" y="11"/>
                  <a:pt x="70" y="12"/>
                  <a:pt x="69" y="12"/>
                </a:cubicBezTo>
                <a:close/>
                <a:moveTo>
                  <a:pt x="111" y="39"/>
                </a:moveTo>
                <a:cubicBezTo>
                  <a:pt x="111" y="39"/>
                  <a:pt x="111" y="38"/>
                  <a:pt x="111" y="38"/>
                </a:cubicBezTo>
                <a:cubicBezTo>
                  <a:pt x="110" y="37"/>
                  <a:pt x="110" y="36"/>
                  <a:pt x="109" y="35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08" y="34"/>
                  <a:pt x="107" y="34"/>
                  <a:pt x="107" y="34"/>
                </a:cubicBezTo>
                <a:cubicBezTo>
                  <a:pt x="107" y="35"/>
                  <a:pt x="108" y="37"/>
                  <a:pt x="108" y="38"/>
                </a:cubicBezTo>
                <a:cubicBezTo>
                  <a:pt x="108" y="38"/>
                  <a:pt x="109" y="38"/>
                  <a:pt x="109" y="38"/>
                </a:cubicBezTo>
                <a:cubicBezTo>
                  <a:pt x="109" y="38"/>
                  <a:pt x="110" y="38"/>
                  <a:pt x="111" y="39"/>
                </a:cubicBezTo>
                <a:close/>
                <a:moveTo>
                  <a:pt x="121" y="148"/>
                </a:moveTo>
                <a:cubicBezTo>
                  <a:pt x="121" y="147"/>
                  <a:pt x="121" y="146"/>
                  <a:pt x="120" y="145"/>
                </a:cubicBezTo>
                <a:cubicBezTo>
                  <a:pt x="119" y="145"/>
                  <a:pt x="119" y="145"/>
                  <a:pt x="118" y="146"/>
                </a:cubicBezTo>
                <a:cubicBezTo>
                  <a:pt x="118" y="147"/>
                  <a:pt x="118" y="148"/>
                  <a:pt x="118" y="149"/>
                </a:cubicBezTo>
                <a:cubicBezTo>
                  <a:pt x="119" y="148"/>
                  <a:pt x="120" y="148"/>
                  <a:pt x="121" y="148"/>
                </a:cubicBezTo>
                <a:close/>
                <a:moveTo>
                  <a:pt x="204" y="70"/>
                </a:moveTo>
                <a:cubicBezTo>
                  <a:pt x="204" y="70"/>
                  <a:pt x="204" y="70"/>
                  <a:pt x="204" y="70"/>
                </a:cubicBezTo>
                <a:cubicBezTo>
                  <a:pt x="206" y="74"/>
                  <a:pt x="207" y="79"/>
                  <a:pt x="208" y="83"/>
                </a:cubicBezTo>
                <a:cubicBezTo>
                  <a:pt x="208" y="84"/>
                  <a:pt x="209" y="84"/>
                  <a:pt x="209" y="84"/>
                </a:cubicBezTo>
                <a:cubicBezTo>
                  <a:pt x="209" y="83"/>
                  <a:pt x="206" y="72"/>
                  <a:pt x="204" y="70"/>
                </a:cubicBezTo>
                <a:close/>
                <a:moveTo>
                  <a:pt x="190" y="147"/>
                </a:moveTo>
                <a:cubicBezTo>
                  <a:pt x="189" y="147"/>
                  <a:pt x="189" y="147"/>
                  <a:pt x="188" y="148"/>
                </a:cubicBezTo>
                <a:cubicBezTo>
                  <a:pt x="187" y="150"/>
                  <a:pt x="186" y="151"/>
                  <a:pt x="185" y="153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87" y="153"/>
                  <a:pt x="189" y="149"/>
                  <a:pt x="190" y="147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9" y="73"/>
                  <a:pt x="150" y="70"/>
                  <a:pt x="151" y="67"/>
                </a:cubicBezTo>
                <a:cubicBezTo>
                  <a:pt x="151" y="67"/>
                  <a:pt x="151" y="66"/>
                  <a:pt x="151" y="66"/>
                </a:cubicBezTo>
                <a:cubicBezTo>
                  <a:pt x="151" y="66"/>
                  <a:pt x="151" y="65"/>
                  <a:pt x="151" y="65"/>
                </a:cubicBezTo>
                <a:cubicBezTo>
                  <a:pt x="149" y="69"/>
                  <a:pt x="148" y="72"/>
                  <a:pt x="146" y="75"/>
                </a:cubicBezTo>
                <a:close/>
                <a:moveTo>
                  <a:pt x="54" y="178"/>
                </a:moveTo>
                <a:cubicBezTo>
                  <a:pt x="55" y="177"/>
                  <a:pt x="54" y="177"/>
                  <a:pt x="54" y="177"/>
                </a:cubicBezTo>
                <a:cubicBezTo>
                  <a:pt x="50" y="175"/>
                  <a:pt x="47" y="172"/>
                  <a:pt x="43" y="16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46" y="172"/>
                  <a:pt x="50" y="175"/>
                  <a:pt x="54" y="178"/>
                </a:cubicBezTo>
                <a:close/>
                <a:moveTo>
                  <a:pt x="144" y="41"/>
                </a:moveTo>
                <a:cubicBezTo>
                  <a:pt x="143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3" y="44"/>
                  <a:pt x="144" y="44"/>
                </a:cubicBezTo>
                <a:cubicBezTo>
                  <a:pt x="144" y="45"/>
                  <a:pt x="145" y="45"/>
                  <a:pt x="146" y="46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6"/>
                  <a:pt x="147" y="45"/>
                  <a:pt x="146" y="45"/>
                </a:cubicBezTo>
                <a:cubicBezTo>
                  <a:pt x="146" y="44"/>
                  <a:pt x="145" y="42"/>
                  <a:pt x="144" y="41"/>
                </a:cubicBezTo>
                <a:close/>
                <a:moveTo>
                  <a:pt x="118" y="258"/>
                </a:moveTo>
                <a:cubicBezTo>
                  <a:pt x="118" y="258"/>
                  <a:pt x="118" y="258"/>
                  <a:pt x="118" y="258"/>
                </a:cubicBezTo>
                <a:cubicBezTo>
                  <a:pt x="118" y="258"/>
                  <a:pt x="117" y="257"/>
                  <a:pt x="116" y="257"/>
                </a:cubicBezTo>
                <a:cubicBezTo>
                  <a:pt x="116" y="257"/>
                  <a:pt x="115" y="257"/>
                  <a:pt x="115" y="257"/>
                </a:cubicBezTo>
                <a:cubicBezTo>
                  <a:pt x="113" y="257"/>
                  <a:pt x="111" y="258"/>
                  <a:pt x="110" y="258"/>
                </a:cubicBezTo>
                <a:cubicBezTo>
                  <a:pt x="110" y="258"/>
                  <a:pt x="109" y="258"/>
                  <a:pt x="109" y="258"/>
                </a:cubicBezTo>
                <a:cubicBezTo>
                  <a:pt x="109" y="259"/>
                  <a:pt x="109" y="259"/>
                  <a:pt x="109" y="259"/>
                </a:cubicBezTo>
                <a:cubicBezTo>
                  <a:pt x="112" y="259"/>
                  <a:pt x="115" y="258"/>
                  <a:pt x="118" y="258"/>
                </a:cubicBezTo>
                <a:close/>
                <a:moveTo>
                  <a:pt x="86" y="233"/>
                </a:moveTo>
                <a:cubicBezTo>
                  <a:pt x="86" y="233"/>
                  <a:pt x="86" y="233"/>
                  <a:pt x="86" y="233"/>
                </a:cubicBezTo>
                <a:cubicBezTo>
                  <a:pt x="92" y="233"/>
                  <a:pt x="97" y="232"/>
                  <a:pt x="102" y="232"/>
                </a:cubicBezTo>
                <a:cubicBezTo>
                  <a:pt x="102" y="232"/>
                  <a:pt x="102" y="232"/>
                  <a:pt x="102" y="232"/>
                </a:cubicBezTo>
                <a:cubicBezTo>
                  <a:pt x="97" y="231"/>
                  <a:pt x="92" y="232"/>
                  <a:pt x="86" y="233"/>
                </a:cubicBezTo>
                <a:close/>
                <a:moveTo>
                  <a:pt x="102" y="25"/>
                </a:moveTo>
                <a:cubicBezTo>
                  <a:pt x="102" y="25"/>
                  <a:pt x="102" y="25"/>
                  <a:pt x="102" y="26"/>
                </a:cubicBezTo>
                <a:cubicBezTo>
                  <a:pt x="103" y="27"/>
                  <a:pt x="104" y="29"/>
                  <a:pt x="105" y="31"/>
                </a:cubicBezTo>
                <a:cubicBezTo>
                  <a:pt x="106" y="32"/>
                  <a:pt x="106" y="32"/>
                  <a:pt x="107" y="32"/>
                </a:cubicBezTo>
                <a:cubicBezTo>
                  <a:pt x="107" y="32"/>
                  <a:pt x="107" y="32"/>
                  <a:pt x="108" y="32"/>
                </a:cubicBezTo>
                <a:cubicBezTo>
                  <a:pt x="107" y="31"/>
                  <a:pt x="104" y="26"/>
                  <a:pt x="102" y="25"/>
                </a:cubicBezTo>
                <a:close/>
                <a:moveTo>
                  <a:pt x="51" y="132"/>
                </a:moveTo>
                <a:cubicBezTo>
                  <a:pt x="56" y="130"/>
                  <a:pt x="60" y="129"/>
                  <a:pt x="65" y="12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0" y="128"/>
                  <a:pt x="57" y="129"/>
                  <a:pt x="53" y="130"/>
                </a:cubicBezTo>
                <a:cubicBezTo>
                  <a:pt x="52" y="131"/>
                  <a:pt x="52" y="131"/>
                  <a:pt x="51" y="132"/>
                </a:cubicBezTo>
                <a:close/>
                <a:moveTo>
                  <a:pt x="140" y="44"/>
                </a:moveTo>
                <a:cubicBezTo>
                  <a:pt x="139" y="46"/>
                  <a:pt x="138" y="48"/>
                  <a:pt x="137" y="49"/>
                </a:cubicBezTo>
                <a:cubicBezTo>
                  <a:pt x="138" y="49"/>
                  <a:pt x="139" y="49"/>
                  <a:pt x="140" y="49"/>
                </a:cubicBezTo>
                <a:cubicBezTo>
                  <a:pt x="140" y="49"/>
                  <a:pt x="141" y="48"/>
                  <a:pt x="141" y="48"/>
                </a:cubicBezTo>
                <a:cubicBezTo>
                  <a:pt x="141" y="47"/>
                  <a:pt x="141" y="46"/>
                  <a:pt x="141" y="46"/>
                </a:cubicBezTo>
                <a:cubicBezTo>
                  <a:pt x="141" y="45"/>
                  <a:pt x="141" y="45"/>
                  <a:pt x="140" y="44"/>
                </a:cubicBezTo>
                <a:close/>
                <a:moveTo>
                  <a:pt x="157" y="15"/>
                </a:moveTo>
                <a:cubicBezTo>
                  <a:pt x="160" y="17"/>
                  <a:pt x="163" y="19"/>
                  <a:pt x="166" y="21"/>
                </a:cubicBezTo>
                <a:cubicBezTo>
                  <a:pt x="169" y="23"/>
                  <a:pt x="172" y="25"/>
                  <a:pt x="174" y="27"/>
                </a:cubicBezTo>
                <a:cubicBezTo>
                  <a:pt x="169" y="22"/>
                  <a:pt x="163" y="19"/>
                  <a:pt x="157" y="15"/>
                </a:cubicBezTo>
                <a:close/>
                <a:moveTo>
                  <a:pt x="108" y="212"/>
                </a:moveTo>
                <a:cubicBezTo>
                  <a:pt x="108" y="212"/>
                  <a:pt x="107" y="212"/>
                  <a:pt x="107" y="213"/>
                </a:cubicBezTo>
                <a:cubicBezTo>
                  <a:pt x="107" y="213"/>
                  <a:pt x="107" y="214"/>
                  <a:pt x="107" y="215"/>
                </a:cubicBezTo>
                <a:cubicBezTo>
                  <a:pt x="107" y="216"/>
                  <a:pt x="107" y="217"/>
                  <a:pt x="107" y="217"/>
                </a:cubicBezTo>
                <a:cubicBezTo>
                  <a:pt x="108" y="217"/>
                  <a:pt x="108" y="216"/>
                  <a:pt x="109" y="215"/>
                </a:cubicBezTo>
                <a:cubicBezTo>
                  <a:pt x="109" y="215"/>
                  <a:pt x="109" y="215"/>
                  <a:pt x="109" y="214"/>
                </a:cubicBezTo>
                <a:cubicBezTo>
                  <a:pt x="109" y="214"/>
                  <a:pt x="109" y="213"/>
                  <a:pt x="108" y="212"/>
                </a:cubicBezTo>
                <a:close/>
                <a:moveTo>
                  <a:pt x="123" y="140"/>
                </a:moveTo>
                <a:cubicBezTo>
                  <a:pt x="121" y="137"/>
                  <a:pt x="120" y="135"/>
                  <a:pt x="118" y="133"/>
                </a:cubicBezTo>
                <a:cubicBezTo>
                  <a:pt x="119" y="135"/>
                  <a:pt x="120" y="138"/>
                  <a:pt x="121" y="140"/>
                </a:cubicBezTo>
                <a:cubicBezTo>
                  <a:pt x="121" y="140"/>
                  <a:pt x="122" y="140"/>
                  <a:pt x="123" y="140"/>
                </a:cubicBezTo>
                <a:close/>
                <a:moveTo>
                  <a:pt x="25" y="79"/>
                </a:move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80"/>
                </a:cubicBezTo>
                <a:cubicBezTo>
                  <a:pt x="26" y="81"/>
                  <a:pt x="28" y="83"/>
                  <a:pt x="29" y="84"/>
                </a:cubicBezTo>
                <a:cubicBezTo>
                  <a:pt x="30" y="85"/>
                  <a:pt x="30" y="85"/>
                  <a:pt x="31" y="84"/>
                </a:cubicBezTo>
                <a:cubicBezTo>
                  <a:pt x="29" y="82"/>
                  <a:pt x="27" y="80"/>
                  <a:pt x="25" y="79"/>
                </a:cubicBezTo>
                <a:close/>
                <a:moveTo>
                  <a:pt x="49" y="132"/>
                </a:moveTo>
                <a:cubicBezTo>
                  <a:pt x="46" y="132"/>
                  <a:pt x="43" y="133"/>
                  <a:pt x="40" y="133"/>
                </a:cubicBezTo>
                <a:cubicBezTo>
                  <a:pt x="40" y="134"/>
                  <a:pt x="40" y="134"/>
                  <a:pt x="41" y="134"/>
                </a:cubicBezTo>
                <a:cubicBezTo>
                  <a:pt x="43" y="134"/>
                  <a:pt x="45" y="133"/>
                  <a:pt x="47" y="133"/>
                </a:cubicBezTo>
                <a:cubicBezTo>
                  <a:pt x="48" y="133"/>
                  <a:pt x="48" y="132"/>
                  <a:pt x="49" y="132"/>
                </a:cubicBezTo>
                <a:close/>
                <a:moveTo>
                  <a:pt x="146" y="159"/>
                </a:moveTo>
                <a:cubicBezTo>
                  <a:pt x="146" y="160"/>
                  <a:pt x="146" y="161"/>
                  <a:pt x="146" y="162"/>
                </a:cubicBezTo>
                <a:cubicBezTo>
                  <a:pt x="148" y="162"/>
                  <a:pt x="150" y="163"/>
                  <a:pt x="152" y="164"/>
                </a:cubicBezTo>
                <a:cubicBezTo>
                  <a:pt x="152" y="163"/>
                  <a:pt x="152" y="163"/>
                  <a:pt x="152" y="163"/>
                </a:cubicBezTo>
                <a:cubicBezTo>
                  <a:pt x="150" y="162"/>
                  <a:pt x="148" y="161"/>
                  <a:pt x="147" y="160"/>
                </a:cubicBezTo>
                <a:cubicBezTo>
                  <a:pt x="146" y="160"/>
                  <a:pt x="146" y="160"/>
                  <a:pt x="146" y="159"/>
                </a:cubicBezTo>
                <a:close/>
                <a:moveTo>
                  <a:pt x="142" y="241"/>
                </a:moveTo>
                <a:cubicBezTo>
                  <a:pt x="141" y="240"/>
                  <a:pt x="138" y="239"/>
                  <a:pt x="137" y="240"/>
                </a:cubicBezTo>
                <a:cubicBezTo>
                  <a:pt x="137" y="241"/>
                  <a:pt x="138" y="242"/>
                  <a:pt x="139" y="242"/>
                </a:cubicBezTo>
                <a:cubicBezTo>
                  <a:pt x="140" y="242"/>
                  <a:pt x="140" y="242"/>
                  <a:pt x="140" y="241"/>
                </a:cubicBezTo>
                <a:cubicBezTo>
                  <a:pt x="141" y="241"/>
                  <a:pt x="141" y="241"/>
                  <a:pt x="142" y="241"/>
                </a:cubicBezTo>
                <a:close/>
                <a:moveTo>
                  <a:pt x="101" y="256"/>
                </a:moveTo>
                <a:cubicBezTo>
                  <a:pt x="102" y="258"/>
                  <a:pt x="106" y="258"/>
                  <a:pt x="108" y="256"/>
                </a:cubicBezTo>
                <a:cubicBezTo>
                  <a:pt x="106" y="256"/>
                  <a:pt x="104" y="256"/>
                  <a:pt x="101" y="256"/>
                </a:cubicBezTo>
                <a:close/>
                <a:moveTo>
                  <a:pt x="99" y="147"/>
                </a:moveTo>
                <a:cubicBezTo>
                  <a:pt x="99" y="147"/>
                  <a:pt x="99" y="147"/>
                  <a:pt x="99" y="148"/>
                </a:cubicBezTo>
                <a:cubicBezTo>
                  <a:pt x="101" y="148"/>
                  <a:pt x="103" y="149"/>
                  <a:pt x="105" y="149"/>
                </a:cubicBezTo>
                <a:cubicBezTo>
                  <a:pt x="105" y="148"/>
                  <a:pt x="105" y="148"/>
                  <a:pt x="105" y="147"/>
                </a:cubicBezTo>
                <a:cubicBezTo>
                  <a:pt x="103" y="147"/>
                  <a:pt x="101" y="147"/>
                  <a:pt x="99" y="147"/>
                </a:cubicBezTo>
                <a:close/>
                <a:moveTo>
                  <a:pt x="144" y="30"/>
                </a:moveTo>
                <a:cubicBezTo>
                  <a:pt x="144" y="30"/>
                  <a:pt x="144" y="30"/>
                  <a:pt x="144" y="30"/>
                </a:cubicBezTo>
                <a:cubicBezTo>
                  <a:pt x="144" y="30"/>
                  <a:pt x="144" y="30"/>
                  <a:pt x="144" y="30"/>
                </a:cubicBezTo>
                <a:cubicBezTo>
                  <a:pt x="145" y="30"/>
                  <a:pt x="145" y="31"/>
                  <a:pt x="145" y="31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6" y="34"/>
                  <a:pt x="147" y="35"/>
                  <a:pt x="147" y="37"/>
                </a:cubicBezTo>
                <a:cubicBezTo>
                  <a:pt x="147" y="37"/>
                  <a:pt x="147" y="37"/>
                  <a:pt x="148" y="38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7" y="36"/>
                  <a:pt x="147" y="34"/>
                  <a:pt x="147" y="33"/>
                </a:cubicBezTo>
                <a:cubicBezTo>
                  <a:pt x="146" y="32"/>
                  <a:pt x="146" y="31"/>
                  <a:pt x="145" y="30"/>
                </a:cubicBezTo>
                <a:cubicBezTo>
                  <a:pt x="145" y="30"/>
                  <a:pt x="145" y="30"/>
                  <a:pt x="144" y="30"/>
                </a:cubicBezTo>
                <a:close/>
                <a:moveTo>
                  <a:pt x="72" y="170"/>
                </a:moveTo>
                <a:cubicBezTo>
                  <a:pt x="72" y="170"/>
                  <a:pt x="72" y="170"/>
                  <a:pt x="72" y="170"/>
                </a:cubicBezTo>
                <a:cubicBezTo>
                  <a:pt x="70" y="172"/>
                  <a:pt x="69" y="175"/>
                  <a:pt x="68" y="178"/>
                </a:cubicBezTo>
                <a:cubicBezTo>
                  <a:pt x="69" y="177"/>
                  <a:pt x="70" y="177"/>
                  <a:pt x="70" y="176"/>
                </a:cubicBezTo>
                <a:cubicBezTo>
                  <a:pt x="70" y="175"/>
                  <a:pt x="71" y="174"/>
                  <a:pt x="71" y="173"/>
                </a:cubicBezTo>
                <a:cubicBezTo>
                  <a:pt x="71" y="172"/>
                  <a:pt x="72" y="171"/>
                  <a:pt x="72" y="170"/>
                </a:cubicBezTo>
                <a:close/>
                <a:moveTo>
                  <a:pt x="84" y="135"/>
                </a:moveTo>
                <a:cubicBezTo>
                  <a:pt x="83" y="136"/>
                  <a:pt x="83" y="136"/>
                  <a:pt x="82" y="137"/>
                </a:cubicBezTo>
                <a:cubicBezTo>
                  <a:pt x="82" y="137"/>
                  <a:pt x="82" y="137"/>
                  <a:pt x="82" y="138"/>
                </a:cubicBezTo>
                <a:cubicBezTo>
                  <a:pt x="83" y="138"/>
                  <a:pt x="83" y="139"/>
                  <a:pt x="84" y="139"/>
                </a:cubicBezTo>
                <a:cubicBezTo>
                  <a:pt x="84" y="138"/>
                  <a:pt x="85" y="137"/>
                  <a:pt x="85" y="136"/>
                </a:cubicBezTo>
                <a:cubicBezTo>
                  <a:pt x="85" y="136"/>
                  <a:pt x="84" y="135"/>
                  <a:pt x="84" y="135"/>
                </a:cubicBezTo>
                <a:close/>
                <a:moveTo>
                  <a:pt x="116" y="89"/>
                </a:moveTo>
                <a:cubicBezTo>
                  <a:pt x="115" y="90"/>
                  <a:pt x="115" y="91"/>
                  <a:pt x="115" y="93"/>
                </a:cubicBezTo>
                <a:cubicBezTo>
                  <a:pt x="116" y="93"/>
                  <a:pt x="117" y="93"/>
                  <a:pt x="117" y="93"/>
                </a:cubicBezTo>
                <a:cubicBezTo>
                  <a:pt x="118" y="92"/>
                  <a:pt x="118" y="91"/>
                  <a:pt x="118" y="90"/>
                </a:cubicBezTo>
                <a:cubicBezTo>
                  <a:pt x="117" y="90"/>
                  <a:pt x="117" y="90"/>
                  <a:pt x="116" y="89"/>
                </a:cubicBezTo>
                <a:close/>
                <a:moveTo>
                  <a:pt x="106" y="183"/>
                </a:moveTo>
                <a:cubicBezTo>
                  <a:pt x="107" y="183"/>
                  <a:pt x="107" y="182"/>
                  <a:pt x="107" y="182"/>
                </a:cubicBezTo>
                <a:cubicBezTo>
                  <a:pt x="107" y="180"/>
                  <a:pt x="107" y="178"/>
                  <a:pt x="107" y="176"/>
                </a:cubicBezTo>
                <a:cubicBezTo>
                  <a:pt x="107" y="176"/>
                  <a:pt x="107" y="175"/>
                  <a:pt x="107" y="175"/>
                </a:cubicBezTo>
                <a:cubicBezTo>
                  <a:pt x="106" y="174"/>
                  <a:pt x="106" y="175"/>
                  <a:pt x="106" y="175"/>
                </a:cubicBezTo>
                <a:cubicBezTo>
                  <a:pt x="106" y="178"/>
                  <a:pt x="106" y="180"/>
                  <a:pt x="106" y="183"/>
                </a:cubicBezTo>
                <a:cubicBezTo>
                  <a:pt x="106" y="183"/>
                  <a:pt x="106" y="183"/>
                  <a:pt x="106" y="183"/>
                </a:cubicBezTo>
                <a:close/>
                <a:moveTo>
                  <a:pt x="167" y="165"/>
                </a:moveTo>
                <a:cubicBezTo>
                  <a:pt x="167" y="165"/>
                  <a:pt x="167" y="165"/>
                  <a:pt x="167" y="165"/>
                </a:cubicBezTo>
                <a:cubicBezTo>
                  <a:pt x="164" y="166"/>
                  <a:pt x="162" y="166"/>
                  <a:pt x="160" y="166"/>
                </a:cubicBezTo>
                <a:cubicBezTo>
                  <a:pt x="161" y="167"/>
                  <a:pt x="161" y="167"/>
                  <a:pt x="162" y="167"/>
                </a:cubicBezTo>
                <a:cubicBezTo>
                  <a:pt x="163" y="167"/>
                  <a:pt x="164" y="167"/>
                  <a:pt x="165" y="167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66" y="166"/>
                  <a:pt x="166" y="166"/>
                  <a:pt x="167" y="165"/>
                </a:cubicBezTo>
                <a:close/>
                <a:moveTo>
                  <a:pt x="94" y="135"/>
                </a:moveTo>
                <a:cubicBezTo>
                  <a:pt x="94" y="135"/>
                  <a:pt x="94" y="135"/>
                  <a:pt x="94" y="135"/>
                </a:cubicBezTo>
                <a:cubicBezTo>
                  <a:pt x="96" y="132"/>
                  <a:pt x="97" y="130"/>
                  <a:pt x="98" y="128"/>
                </a:cubicBezTo>
                <a:cubicBezTo>
                  <a:pt x="98" y="128"/>
                  <a:pt x="99" y="127"/>
                  <a:pt x="98" y="127"/>
                </a:cubicBezTo>
                <a:cubicBezTo>
                  <a:pt x="98" y="127"/>
                  <a:pt x="98" y="127"/>
                  <a:pt x="97" y="127"/>
                </a:cubicBezTo>
                <a:cubicBezTo>
                  <a:pt x="97" y="128"/>
                  <a:pt x="96" y="129"/>
                  <a:pt x="96" y="129"/>
                </a:cubicBezTo>
                <a:cubicBezTo>
                  <a:pt x="96" y="129"/>
                  <a:pt x="96" y="130"/>
                  <a:pt x="96" y="130"/>
                </a:cubicBezTo>
                <a:cubicBezTo>
                  <a:pt x="95" y="131"/>
                  <a:pt x="95" y="132"/>
                  <a:pt x="94" y="134"/>
                </a:cubicBezTo>
                <a:cubicBezTo>
                  <a:pt x="94" y="134"/>
                  <a:pt x="94" y="134"/>
                  <a:pt x="94" y="135"/>
                </a:cubicBezTo>
                <a:close/>
                <a:moveTo>
                  <a:pt x="143" y="119"/>
                </a:moveTo>
                <a:cubicBezTo>
                  <a:pt x="142" y="119"/>
                  <a:pt x="140" y="119"/>
                  <a:pt x="139" y="118"/>
                </a:cubicBezTo>
                <a:cubicBezTo>
                  <a:pt x="136" y="117"/>
                  <a:pt x="134" y="115"/>
                  <a:pt x="131" y="114"/>
                </a:cubicBezTo>
                <a:cubicBezTo>
                  <a:pt x="130" y="114"/>
                  <a:pt x="130" y="114"/>
                  <a:pt x="129" y="113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33" y="116"/>
                  <a:pt x="138" y="118"/>
                  <a:pt x="142" y="120"/>
                </a:cubicBezTo>
                <a:cubicBezTo>
                  <a:pt x="142" y="120"/>
                  <a:pt x="142" y="120"/>
                  <a:pt x="143" y="119"/>
                </a:cubicBezTo>
                <a:close/>
                <a:moveTo>
                  <a:pt x="59" y="158"/>
                </a:moveTo>
                <a:cubicBezTo>
                  <a:pt x="59" y="157"/>
                  <a:pt x="60" y="157"/>
                  <a:pt x="60" y="156"/>
                </a:cubicBezTo>
                <a:cubicBezTo>
                  <a:pt x="60" y="154"/>
                  <a:pt x="61" y="152"/>
                  <a:pt x="61" y="150"/>
                </a:cubicBezTo>
                <a:cubicBezTo>
                  <a:pt x="62" y="150"/>
                  <a:pt x="62" y="149"/>
                  <a:pt x="61" y="149"/>
                </a:cubicBezTo>
                <a:cubicBezTo>
                  <a:pt x="61" y="149"/>
                  <a:pt x="61" y="149"/>
                  <a:pt x="61" y="149"/>
                </a:cubicBezTo>
                <a:cubicBezTo>
                  <a:pt x="60" y="152"/>
                  <a:pt x="59" y="154"/>
                  <a:pt x="59" y="157"/>
                </a:cubicBezTo>
                <a:cubicBezTo>
                  <a:pt x="59" y="157"/>
                  <a:pt x="59" y="158"/>
                  <a:pt x="59" y="158"/>
                </a:cubicBezTo>
                <a:close/>
                <a:moveTo>
                  <a:pt x="166" y="171"/>
                </a:moveTo>
                <a:cubicBezTo>
                  <a:pt x="167" y="170"/>
                  <a:pt x="168" y="169"/>
                  <a:pt x="169" y="168"/>
                </a:cubicBezTo>
                <a:cubicBezTo>
                  <a:pt x="167" y="168"/>
                  <a:pt x="165" y="169"/>
                  <a:pt x="164" y="170"/>
                </a:cubicBezTo>
                <a:cubicBezTo>
                  <a:pt x="165" y="171"/>
                  <a:pt x="165" y="171"/>
                  <a:pt x="166" y="171"/>
                </a:cubicBezTo>
                <a:close/>
                <a:moveTo>
                  <a:pt x="143" y="183"/>
                </a:moveTo>
                <a:cubicBezTo>
                  <a:pt x="143" y="183"/>
                  <a:pt x="144" y="183"/>
                  <a:pt x="144" y="183"/>
                </a:cubicBezTo>
                <a:cubicBezTo>
                  <a:pt x="145" y="182"/>
                  <a:pt x="147" y="182"/>
                  <a:pt x="148" y="181"/>
                </a:cubicBezTo>
                <a:cubicBezTo>
                  <a:pt x="149" y="181"/>
                  <a:pt x="151" y="180"/>
                  <a:pt x="152" y="180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0" y="180"/>
                  <a:pt x="146" y="181"/>
                  <a:pt x="143" y="183"/>
                </a:cubicBezTo>
                <a:close/>
                <a:moveTo>
                  <a:pt x="68" y="249"/>
                </a:moveTo>
                <a:cubicBezTo>
                  <a:pt x="66" y="249"/>
                  <a:pt x="65" y="250"/>
                  <a:pt x="64" y="250"/>
                </a:cubicBezTo>
                <a:cubicBezTo>
                  <a:pt x="64" y="250"/>
                  <a:pt x="64" y="251"/>
                  <a:pt x="64" y="251"/>
                </a:cubicBezTo>
                <a:cubicBezTo>
                  <a:pt x="65" y="251"/>
                  <a:pt x="67" y="251"/>
                  <a:pt x="68" y="251"/>
                </a:cubicBezTo>
                <a:cubicBezTo>
                  <a:pt x="68" y="250"/>
                  <a:pt x="68" y="250"/>
                  <a:pt x="68" y="249"/>
                </a:cubicBezTo>
                <a:close/>
                <a:moveTo>
                  <a:pt x="77" y="94"/>
                </a:moveTo>
                <a:cubicBezTo>
                  <a:pt x="77" y="94"/>
                  <a:pt x="77" y="95"/>
                  <a:pt x="77" y="95"/>
                </a:cubicBezTo>
                <a:cubicBezTo>
                  <a:pt x="82" y="96"/>
                  <a:pt x="86" y="98"/>
                  <a:pt x="91" y="99"/>
                </a:cubicBezTo>
                <a:cubicBezTo>
                  <a:pt x="91" y="99"/>
                  <a:pt x="91" y="99"/>
                  <a:pt x="91" y="99"/>
                </a:cubicBezTo>
                <a:cubicBezTo>
                  <a:pt x="90" y="98"/>
                  <a:pt x="78" y="94"/>
                  <a:pt x="77" y="94"/>
                </a:cubicBezTo>
                <a:close/>
                <a:moveTo>
                  <a:pt x="107" y="226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7" y="226"/>
                  <a:pt x="108" y="226"/>
                  <a:pt x="108" y="226"/>
                </a:cubicBezTo>
                <a:cubicBezTo>
                  <a:pt x="109" y="225"/>
                  <a:pt x="110" y="224"/>
                  <a:pt x="111" y="222"/>
                </a:cubicBezTo>
                <a:cubicBezTo>
                  <a:pt x="111" y="222"/>
                  <a:pt x="111" y="221"/>
                  <a:pt x="111" y="221"/>
                </a:cubicBezTo>
                <a:cubicBezTo>
                  <a:pt x="111" y="220"/>
                  <a:pt x="111" y="220"/>
                  <a:pt x="111" y="220"/>
                </a:cubicBezTo>
                <a:cubicBezTo>
                  <a:pt x="111" y="220"/>
                  <a:pt x="110" y="220"/>
                  <a:pt x="110" y="220"/>
                </a:cubicBezTo>
                <a:cubicBezTo>
                  <a:pt x="110" y="221"/>
                  <a:pt x="109" y="222"/>
                  <a:pt x="109" y="223"/>
                </a:cubicBezTo>
                <a:cubicBezTo>
                  <a:pt x="108" y="224"/>
                  <a:pt x="108" y="225"/>
                  <a:pt x="107" y="226"/>
                </a:cubicBezTo>
                <a:close/>
                <a:moveTo>
                  <a:pt x="159" y="58"/>
                </a:moveTo>
                <a:cubicBezTo>
                  <a:pt x="159" y="58"/>
                  <a:pt x="159" y="58"/>
                  <a:pt x="160" y="59"/>
                </a:cubicBezTo>
                <a:cubicBezTo>
                  <a:pt x="160" y="59"/>
                  <a:pt x="160" y="59"/>
                  <a:pt x="160" y="60"/>
                </a:cubicBezTo>
                <a:cubicBezTo>
                  <a:pt x="161" y="58"/>
                  <a:pt x="163" y="57"/>
                  <a:pt x="164" y="55"/>
                </a:cubicBezTo>
                <a:cubicBezTo>
                  <a:pt x="164" y="55"/>
                  <a:pt x="163" y="55"/>
                  <a:pt x="163" y="55"/>
                </a:cubicBezTo>
                <a:cubicBezTo>
                  <a:pt x="162" y="56"/>
                  <a:pt x="161" y="57"/>
                  <a:pt x="159" y="58"/>
                </a:cubicBezTo>
                <a:close/>
                <a:moveTo>
                  <a:pt x="180" y="262"/>
                </a:moveTo>
                <a:cubicBezTo>
                  <a:pt x="180" y="262"/>
                  <a:pt x="180" y="263"/>
                  <a:pt x="179" y="263"/>
                </a:cubicBezTo>
                <a:cubicBezTo>
                  <a:pt x="179" y="264"/>
                  <a:pt x="178" y="264"/>
                  <a:pt x="178" y="264"/>
                </a:cubicBezTo>
                <a:cubicBezTo>
                  <a:pt x="178" y="265"/>
                  <a:pt x="178" y="266"/>
                  <a:pt x="178" y="267"/>
                </a:cubicBezTo>
                <a:cubicBezTo>
                  <a:pt x="179" y="266"/>
                  <a:pt x="180" y="266"/>
                  <a:pt x="180" y="265"/>
                </a:cubicBezTo>
                <a:cubicBezTo>
                  <a:pt x="180" y="265"/>
                  <a:pt x="180" y="265"/>
                  <a:pt x="180" y="265"/>
                </a:cubicBezTo>
                <a:cubicBezTo>
                  <a:pt x="180" y="264"/>
                  <a:pt x="180" y="263"/>
                  <a:pt x="180" y="262"/>
                </a:cubicBezTo>
                <a:close/>
                <a:moveTo>
                  <a:pt x="103" y="241"/>
                </a:moveTo>
                <a:cubicBezTo>
                  <a:pt x="103" y="242"/>
                  <a:pt x="104" y="242"/>
                  <a:pt x="105" y="242"/>
                </a:cubicBezTo>
                <a:cubicBezTo>
                  <a:pt x="106" y="241"/>
                  <a:pt x="106" y="241"/>
                  <a:pt x="107" y="241"/>
                </a:cubicBezTo>
                <a:cubicBezTo>
                  <a:pt x="107" y="241"/>
                  <a:pt x="108" y="241"/>
                  <a:pt x="108" y="241"/>
                </a:cubicBezTo>
                <a:cubicBezTo>
                  <a:pt x="108" y="241"/>
                  <a:pt x="108" y="241"/>
                  <a:pt x="108" y="240"/>
                </a:cubicBezTo>
                <a:cubicBezTo>
                  <a:pt x="108" y="240"/>
                  <a:pt x="107" y="240"/>
                  <a:pt x="107" y="240"/>
                </a:cubicBezTo>
                <a:cubicBezTo>
                  <a:pt x="105" y="240"/>
                  <a:pt x="104" y="241"/>
                  <a:pt x="103" y="241"/>
                </a:cubicBezTo>
                <a:close/>
                <a:moveTo>
                  <a:pt x="66" y="63"/>
                </a:moveTo>
                <a:cubicBezTo>
                  <a:pt x="66" y="63"/>
                  <a:pt x="66" y="63"/>
                  <a:pt x="66" y="63"/>
                </a:cubicBezTo>
                <a:cubicBezTo>
                  <a:pt x="62" y="62"/>
                  <a:pt x="58" y="62"/>
                  <a:pt x="55" y="62"/>
                </a:cubicBezTo>
                <a:cubicBezTo>
                  <a:pt x="55" y="63"/>
                  <a:pt x="56" y="64"/>
                  <a:pt x="57" y="64"/>
                </a:cubicBezTo>
                <a:cubicBezTo>
                  <a:pt x="57" y="63"/>
                  <a:pt x="57" y="63"/>
                  <a:pt x="58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3"/>
                  <a:pt x="63" y="63"/>
                  <a:pt x="64" y="63"/>
                </a:cubicBezTo>
                <a:cubicBezTo>
                  <a:pt x="65" y="64"/>
                  <a:pt x="65" y="63"/>
                  <a:pt x="66" y="63"/>
                </a:cubicBezTo>
                <a:close/>
                <a:moveTo>
                  <a:pt x="67" y="22"/>
                </a:moveTo>
                <a:cubicBezTo>
                  <a:pt x="65" y="22"/>
                  <a:pt x="56" y="27"/>
                  <a:pt x="55" y="28"/>
                </a:cubicBezTo>
                <a:cubicBezTo>
                  <a:pt x="55" y="28"/>
                  <a:pt x="56" y="28"/>
                  <a:pt x="56" y="28"/>
                </a:cubicBezTo>
                <a:cubicBezTo>
                  <a:pt x="58" y="26"/>
                  <a:pt x="61" y="25"/>
                  <a:pt x="64" y="24"/>
                </a:cubicBezTo>
                <a:cubicBezTo>
                  <a:pt x="65" y="23"/>
                  <a:pt x="65" y="23"/>
                  <a:pt x="66" y="23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90" y="189"/>
                </a:moveTo>
                <a:cubicBezTo>
                  <a:pt x="90" y="188"/>
                  <a:pt x="90" y="188"/>
                  <a:pt x="89" y="188"/>
                </a:cubicBezTo>
                <a:cubicBezTo>
                  <a:pt x="88" y="188"/>
                  <a:pt x="87" y="187"/>
                  <a:pt x="85" y="187"/>
                </a:cubicBezTo>
                <a:cubicBezTo>
                  <a:pt x="84" y="187"/>
                  <a:pt x="83" y="187"/>
                  <a:pt x="82" y="187"/>
                </a:cubicBezTo>
                <a:cubicBezTo>
                  <a:pt x="81" y="187"/>
                  <a:pt x="81" y="187"/>
                  <a:pt x="81" y="187"/>
                </a:cubicBezTo>
                <a:cubicBezTo>
                  <a:pt x="84" y="188"/>
                  <a:pt x="87" y="188"/>
                  <a:pt x="90" y="189"/>
                </a:cubicBezTo>
                <a:close/>
                <a:moveTo>
                  <a:pt x="99" y="87"/>
                </a:moveTo>
                <a:cubicBezTo>
                  <a:pt x="100" y="89"/>
                  <a:pt x="102" y="93"/>
                  <a:pt x="103" y="94"/>
                </a:cubicBezTo>
                <a:cubicBezTo>
                  <a:pt x="102" y="91"/>
                  <a:pt x="101" y="89"/>
                  <a:pt x="100" y="86"/>
                </a:cubicBezTo>
                <a:cubicBezTo>
                  <a:pt x="99" y="87"/>
                  <a:pt x="99" y="87"/>
                  <a:pt x="99" y="87"/>
                </a:cubicBezTo>
                <a:close/>
                <a:moveTo>
                  <a:pt x="168" y="166"/>
                </a:moveTo>
                <a:cubicBezTo>
                  <a:pt x="171" y="166"/>
                  <a:pt x="173" y="165"/>
                  <a:pt x="174" y="163"/>
                </a:cubicBezTo>
                <a:cubicBezTo>
                  <a:pt x="173" y="163"/>
                  <a:pt x="172" y="164"/>
                  <a:pt x="171" y="164"/>
                </a:cubicBezTo>
                <a:cubicBezTo>
                  <a:pt x="170" y="164"/>
                  <a:pt x="169" y="165"/>
                  <a:pt x="168" y="166"/>
                </a:cubicBezTo>
                <a:close/>
                <a:moveTo>
                  <a:pt x="105" y="144"/>
                </a:moveTo>
                <a:cubicBezTo>
                  <a:pt x="104" y="144"/>
                  <a:pt x="102" y="144"/>
                  <a:pt x="101" y="144"/>
                </a:cubicBezTo>
                <a:cubicBezTo>
                  <a:pt x="100" y="144"/>
                  <a:pt x="100" y="145"/>
                  <a:pt x="100" y="145"/>
                </a:cubicBezTo>
                <a:cubicBezTo>
                  <a:pt x="102" y="145"/>
                  <a:pt x="104" y="145"/>
                  <a:pt x="105" y="145"/>
                </a:cubicBezTo>
                <a:cubicBezTo>
                  <a:pt x="105" y="145"/>
                  <a:pt x="105" y="145"/>
                  <a:pt x="105" y="144"/>
                </a:cubicBezTo>
                <a:close/>
                <a:moveTo>
                  <a:pt x="152" y="51"/>
                </a:moveTo>
                <a:cubicBezTo>
                  <a:pt x="152" y="51"/>
                  <a:pt x="152" y="51"/>
                  <a:pt x="152" y="51"/>
                </a:cubicBezTo>
                <a:cubicBezTo>
                  <a:pt x="152" y="49"/>
                  <a:pt x="152" y="46"/>
                  <a:pt x="151" y="44"/>
                </a:cubicBezTo>
                <a:cubicBezTo>
                  <a:pt x="151" y="44"/>
                  <a:pt x="151" y="45"/>
                  <a:pt x="151" y="45"/>
                </a:cubicBezTo>
                <a:cubicBezTo>
                  <a:pt x="151" y="46"/>
                  <a:pt x="151" y="46"/>
                  <a:pt x="151" y="47"/>
                </a:cubicBezTo>
                <a:cubicBezTo>
                  <a:pt x="151" y="48"/>
                  <a:pt x="151" y="49"/>
                  <a:pt x="151" y="49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2" y="51"/>
                  <a:pt x="152" y="51"/>
                </a:cubicBezTo>
                <a:close/>
                <a:moveTo>
                  <a:pt x="151" y="123"/>
                </a:moveTo>
                <a:cubicBezTo>
                  <a:pt x="151" y="123"/>
                  <a:pt x="151" y="123"/>
                  <a:pt x="151" y="123"/>
                </a:cubicBezTo>
                <a:cubicBezTo>
                  <a:pt x="155" y="124"/>
                  <a:pt x="159" y="126"/>
                  <a:pt x="164" y="127"/>
                </a:cubicBezTo>
                <a:cubicBezTo>
                  <a:pt x="163" y="127"/>
                  <a:pt x="163" y="127"/>
                  <a:pt x="163" y="126"/>
                </a:cubicBezTo>
                <a:cubicBezTo>
                  <a:pt x="161" y="125"/>
                  <a:pt x="158" y="124"/>
                  <a:pt x="155" y="124"/>
                </a:cubicBezTo>
                <a:cubicBezTo>
                  <a:pt x="154" y="123"/>
                  <a:pt x="152" y="123"/>
                  <a:pt x="151" y="123"/>
                </a:cubicBezTo>
                <a:close/>
                <a:moveTo>
                  <a:pt x="56" y="83"/>
                </a:moveTo>
                <a:cubicBezTo>
                  <a:pt x="57" y="84"/>
                  <a:pt x="58" y="84"/>
                  <a:pt x="59" y="84"/>
                </a:cubicBezTo>
                <a:cubicBezTo>
                  <a:pt x="59" y="84"/>
                  <a:pt x="59" y="83"/>
                  <a:pt x="59" y="82"/>
                </a:cubicBezTo>
                <a:cubicBezTo>
                  <a:pt x="58" y="82"/>
                  <a:pt x="57" y="82"/>
                  <a:pt x="5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3"/>
                </a:cubicBezTo>
                <a:close/>
                <a:moveTo>
                  <a:pt x="156" y="157"/>
                </a:moveTo>
                <a:cubicBezTo>
                  <a:pt x="158" y="158"/>
                  <a:pt x="162" y="157"/>
                  <a:pt x="163" y="156"/>
                </a:cubicBezTo>
                <a:cubicBezTo>
                  <a:pt x="161" y="156"/>
                  <a:pt x="158" y="156"/>
                  <a:pt x="156" y="157"/>
                </a:cubicBezTo>
                <a:close/>
                <a:moveTo>
                  <a:pt x="35" y="259"/>
                </a:moveTo>
                <a:cubicBezTo>
                  <a:pt x="35" y="260"/>
                  <a:pt x="35" y="261"/>
                  <a:pt x="35" y="262"/>
                </a:cubicBezTo>
                <a:cubicBezTo>
                  <a:pt x="35" y="262"/>
                  <a:pt x="35" y="262"/>
                  <a:pt x="36" y="262"/>
                </a:cubicBezTo>
                <a:cubicBezTo>
                  <a:pt x="36" y="263"/>
                  <a:pt x="37" y="264"/>
                  <a:pt x="38" y="265"/>
                </a:cubicBezTo>
                <a:cubicBezTo>
                  <a:pt x="37" y="263"/>
                  <a:pt x="36" y="261"/>
                  <a:pt x="35" y="259"/>
                </a:cubicBezTo>
                <a:close/>
                <a:moveTo>
                  <a:pt x="63" y="70"/>
                </a:moveTo>
                <a:cubicBezTo>
                  <a:pt x="63" y="71"/>
                  <a:pt x="63" y="71"/>
                  <a:pt x="62" y="72"/>
                </a:cubicBezTo>
                <a:cubicBezTo>
                  <a:pt x="64" y="73"/>
                  <a:pt x="65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5" y="71"/>
                  <a:pt x="64" y="71"/>
                  <a:pt x="63" y="70"/>
                </a:cubicBezTo>
                <a:close/>
                <a:moveTo>
                  <a:pt x="66" y="166"/>
                </a:moveTo>
                <a:cubicBezTo>
                  <a:pt x="66" y="167"/>
                  <a:pt x="66" y="167"/>
                  <a:pt x="66" y="167"/>
                </a:cubicBezTo>
                <a:cubicBezTo>
                  <a:pt x="65" y="169"/>
                  <a:pt x="65" y="172"/>
                  <a:pt x="64" y="174"/>
                </a:cubicBezTo>
                <a:cubicBezTo>
                  <a:pt x="64" y="174"/>
                  <a:pt x="64" y="175"/>
                  <a:pt x="64" y="175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5" y="172"/>
                  <a:pt x="66" y="169"/>
                  <a:pt x="66" y="167"/>
                </a:cubicBezTo>
                <a:cubicBezTo>
                  <a:pt x="66" y="167"/>
                  <a:pt x="66" y="167"/>
                  <a:pt x="66" y="166"/>
                </a:cubicBezTo>
                <a:close/>
                <a:moveTo>
                  <a:pt x="160" y="174"/>
                </a:moveTo>
                <a:cubicBezTo>
                  <a:pt x="158" y="175"/>
                  <a:pt x="156" y="176"/>
                  <a:pt x="155" y="177"/>
                </a:cubicBezTo>
                <a:cubicBezTo>
                  <a:pt x="155" y="178"/>
                  <a:pt x="155" y="178"/>
                  <a:pt x="155" y="178"/>
                </a:cubicBezTo>
                <a:cubicBezTo>
                  <a:pt x="156" y="177"/>
                  <a:pt x="158" y="176"/>
                  <a:pt x="160" y="175"/>
                </a:cubicBezTo>
                <a:cubicBezTo>
                  <a:pt x="160" y="175"/>
                  <a:pt x="160" y="175"/>
                  <a:pt x="160" y="174"/>
                </a:cubicBezTo>
                <a:close/>
                <a:moveTo>
                  <a:pt x="169" y="150"/>
                </a:moveTo>
                <a:cubicBezTo>
                  <a:pt x="168" y="150"/>
                  <a:pt x="167" y="150"/>
                  <a:pt x="166" y="149"/>
                </a:cubicBezTo>
                <a:cubicBezTo>
                  <a:pt x="166" y="149"/>
                  <a:pt x="165" y="149"/>
                  <a:pt x="164" y="149"/>
                </a:cubicBezTo>
                <a:cubicBezTo>
                  <a:pt x="164" y="150"/>
                  <a:pt x="165" y="150"/>
                  <a:pt x="165" y="151"/>
                </a:cubicBezTo>
                <a:cubicBezTo>
                  <a:pt x="165" y="151"/>
                  <a:pt x="165" y="151"/>
                  <a:pt x="166" y="151"/>
                </a:cubicBezTo>
                <a:cubicBezTo>
                  <a:pt x="167" y="151"/>
                  <a:pt x="168" y="151"/>
                  <a:pt x="169" y="150"/>
                </a:cubicBezTo>
                <a:close/>
                <a:moveTo>
                  <a:pt x="156" y="65"/>
                </a:moveTo>
                <a:cubicBezTo>
                  <a:pt x="156" y="65"/>
                  <a:pt x="156" y="65"/>
                  <a:pt x="156" y="65"/>
                </a:cubicBezTo>
                <a:cubicBezTo>
                  <a:pt x="157" y="64"/>
                  <a:pt x="158" y="62"/>
                  <a:pt x="159" y="61"/>
                </a:cubicBezTo>
                <a:cubicBezTo>
                  <a:pt x="159" y="60"/>
                  <a:pt x="158" y="60"/>
                  <a:pt x="158" y="59"/>
                </a:cubicBezTo>
                <a:cubicBezTo>
                  <a:pt x="157" y="61"/>
                  <a:pt x="157" y="63"/>
                  <a:pt x="156" y="65"/>
                </a:cubicBezTo>
                <a:close/>
                <a:moveTo>
                  <a:pt x="43" y="139"/>
                </a:moveTo>
                <a:cubicBezTo>
                  <a:pt x="44" y="137"/>
                  <a:pt x="45" y="136"/>
                  <a:pt x="46" y="135"/>
                </a:cubicBezTo>
                <a:cubicBezTo>
                  <a:pt x="44" y="136"/>
                  <a:pt x="43" y="136"/>
                  <a:pt x="41" y="136"/>
                </a:cubicBezTo>
                <a:cubicBezTo>
                  <a:pt x="42" y="137"/>
                  <a:pt x="42" y="138"/>
                  <a:pt x="43" y="139"/>
                </a:cubicBezTo>
                <a:close/>
                <a:moveTo>
                  <a:pt x="64" y="69"/>
                </a:moveTo>
                <a:cubicBezTo>
                  <a:pt x="65" y="69"/>
                  <a:pt x="66" y="70"/>
                  <a:pt x="68" y="71"/>
                </a:cubicBezTo>
                <a:cubicBezTo>
                  <a:pt x="68" y="71"/>
                  <a:pt x="68" y="70"/>
                  <a:pt x="69" y="69"/>
                </a:cubicBezTo>
                <a:cubicBezTo>
                  <a:pt x="67" y="69"/>
                  <a:pt x="66" y="68"/>
                  <a:pt x="64" y="69"/>
                </a:cubicBezTo>
                <a:close/>
                <a:moveTo>
                  <a:pt x="61" y="102"/>
                </a:moveTo>
                <a:cubicBezTo>
                  <a:pt x="63" y="102"/>
                  <a:pt x="64" y="101"/>
                  <a:pt x="66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4" y="100"/>
                  <a:pt x="63" y="100"/>
                  <a:pt x="61" y="100"/>
                </a:cubicBezTo>
                <a:cubicBezTo>
                  <a:pt x="61" y="100"/>
                  <a:pt x="61" y="101"/>
                  <a:pt x="61" y="102"/>
                </a:cubicBezTo>
                <a:close/>
                <a:moveTo>
                  <a:pt x="92" y="249"/>
                </a:moveTo>
                <a:cubicBezTo>
                  <a:pt x="92" y="249"/>
                  <a:pt x="92" y="249"/>
                  <a:pt x="92" y="249"/>
                </a:cubicBezTo>
                <a:cubicBezTo>
                  <a:pt x="93" y="250"/>
                  <a:pt x="94" y="251"/>
                  <a:pt x="96" y="251"/>
                </a:cubicBezTo>
                <a:cubicBezTo>
                  <a:pt x="96" y="250"/>
                  <a:pt x="95" y="249"/>
                  <a:pt x="95" y="248"/>
                </a:cubicBezTo>
                <a:cubicBezTo>
                  <a:pt x="94" y="249"/>
                  <a:pt x="93" y="249"/>
                  <a:pt x="92" y="249"/>
                </a:cubicBezTo>
                <a:close/>
                <a:moveTo>
                  <a:pt x="127" y="187"/>
                </a:moveTo>
                <a:cubicBezTo>
                  <a:pt x="127" y="188"/>
                  <a:pt x="128" y="187"/>
                  <a:pt x="128" y="187"/>
                </a:cubicBezTo>
                <a:cubicBezTo>
                  <a:pt x="133" y="186"/>
                  <a:pt x="141" y="184"/>
                  <a:pt x="141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36" y="185"/>
                  <a:pt x="132" y="186"/>
                  <a:pt x="127" y="187"/>
                </a:cubicBezTo>
                <a:close/>
                <a:moveTo>
                  <a:pt x="143" y="140"/>
                </a:moveTo>
                <a:cubicBezTo>
                  <a:pt x="145" y="140"/>
                  <a:pt x="146" y="141"/>
                  <a:pt x="147" y="140"/>
                </a:cubicBezTo>
                <a:cubicBezTo>
                  <a:pt x="146" y="139"/>
                  <a:pt x="144" y="138"/>
                  <a:pt x="143" y="138"/>
                </a:cubicBezTo>
                <a:cubicBezTo>
                  <a:pt x="143" y="138"/>
                  <a:pt x="143" y="139"/>
                  <a:pt x="143" y="140"/>
                </a:cubicBezTo>
                <a:close/>
                <a:moveTo>
                  <a:pt x="133" y="72"/>
                </a:moveTo>
                <a:cubicBezTo>
                  <a:pt x="132" y="73"/>
                  <a:pt x="131" y="72"/>
                  <a:pt x="131" y="73"/>
                </a:cubicBezTo>
                <a:cubicBezTo>
                  <a:pt x="130" y="74"/>
                  <a:pt x="129" y="74"/>
                  <a:pt x="129" y="76"/>
                </a:cubicBezTo>
                <a:cubicBezTo>
                  <a:pt x="130" y="76"/>
                  <a:pt x="130" y="76"/>
                  <a:pt x="130" y="75"/>
                </a:cubicBezTo>
                <a:cubicBezTo>
                  <a:pt x="131" y="74"/>
                  <a:pt x="132" y="74"/>
                  <a:pt x="133" y="72"/>
                </a:cubicBezTo>
                <a:close/>
                <a:moveTo>
                  <a:pt x="67" y="130"/>
                </a:moveTo>
                <a:cubicBezTo>
                  <a:pt x="66" y="132"/>
                  <a:pt x="64" y="134"/>
                  <a:pt x="64" y="136"/>
                </a:cubicBezTo>
                <a:cubicBezTo>
                  <a:pt x="65" y="135"/>
                  <a:pt x="67" y="133"/>
                  <a:pt x="68" y="131"/>
                </a:cubicBezTo>
                <a:cubicBezTo>
                  <a:pt x="68" y="131"/>
                  <a:pt x="68" y="131"/>
                  <a:pt x="67" y="130"/>
                </a:cubicBezTo>
                <a:close/>
                <a:moveTo>
                  <a:pt x="113" y="166"/>
                </a:moveTo>
                <a:cubicBezTo>
                  <a:pt x="112" y="168"/>
                  <a:pt x="112" y="170"/>
                  <a:pt x="112" y="171"/>
                </a:cubicBezTo>
                <a:cubicBezTo>
                  <a:pt x="112" y="171"/>
                  <a:pt x="113" y="171"/>
                  <a:pt x="113" y="170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3" y="169"/>
                  <a:pt x="113" y="167"/>
                  <a:pt x="113" y="166"/>
                </a:cubicBezTo>
                <a:close/>
                <a:moveTo>
                  <a:pt x="173" y="260"/>
                </a:moveTo>
                <a:cubicBezTo>
                  <a:pt x="172" y="261"/>
                  <a:pt x="172" y="261"/>
                  <a:pt x="171" y="262"/>
                </a:cubicBezTo>
                <a:cubicBezTo>
                  <a:pt x="172" y="263"/>
                  <a:pt x="173" y="263"/>
                  <a:pt x="175" y="264"/>
                </a:cubicBezTo>
                <a:cubicBezTo>
                  <a:pt x="174" y="262"/>
                  <a:pt x="174" y="261"/>
                  <a:pt x="173" y="260"/>
                </a:cubicBezTo>
                <a:close/>
                <a:moveTo>
                  <a:pt x="130" y="120"/>
                </a:moveTo>
                <a:cubicBezTo>
                  <a:pt x="132" y="121"/>
                  <a:pt x="133" y="122"/>
                  <a:pt x="134" y="122"/>
                </a:cubicBezTo>
                <a:cubicBezTo>
                  <a:pt x="134" y="121"/>
                  <a:pt x="134" y="121"/>
                  <a:pt x="134" y="121"/>
                </a:cubicBezTo>
                <a:cubicBezTo>
                  <a:pt x="133" y="120"/>
                  <a:pt x="132" y="120"/>
                  <a:pt x="131" y="119"/>
                </a:cubicBezTo>
                <a:cubicBezTo>
                  <a:pt x="131" y="120"/>
                  <a:pt x="131" y="120"/>
                  <a:pt x="130" y="120"/>
                </a:cubicBezTo>
                <a:close/>
                <a:moveTo>
                  <a:pt x="52" y="65"/>
                </a:moveTo>
                <a:cubicBezTo>
                  <a:pt x="52" y="65"/>
                  <a:pt x="52" y="65"/>
                  <a:pt x="52" y="65"/>
                </a:cubicBezTo>
                <a:cubicBezTo>
                  <a:pt x="50" y="64"/>
                  <a:pt x="49" y="64"/>
                  <a:pt x="47" y="64"/>
                </a:cubicBezTo>
                <a:cubicBezTo>
                  <a:pt x="47" y="65"/>
                  <a:pt x="47" y="65"/>
                  <a:pt x="47" y="65"/>
                </a:cubicBezTo>
                <a:cubicBezTo>
                  <a:pt x="49" y="65"/>
                  <a:pt x="50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lose/>
                <a:moveTo>
                  <a:pt x="125" y="188"/>
                </a:moveTo>
                <a:cubicBezTo>
                  <a:pt x="125" y="188"/>
                  <a:pt x="125" y="188"/>
                  <a:pt x="125" y="188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22" y="188"/>
                  <a:pt x="120" y="188"/>
                  <a:pt x="118" y="188"/>
                </a:cubicBezTo>
                <a:cubicBezTo>
                  <a:pt x="118" y="189"/>
                  <a:pt x="118" y="189"/>
                  <a:pt x="118" y="189"/>
                </a:cubicBezTo>
                <a:cubicBezTo>
                  <a:pt x="120" y="189"/>
                  <a:pt x="123" y="189"/>
                  <a:pt x="125" y="188"/>
                </a:cubicBezTo>
                <a:close/>
                <a:moveTo>
                  <a:pt x="99" y="257"/>
                </a:moveTo>
                <a:cubicBezTo>
                  <a:pt x="99" y="258"/>
                  <a:pt x="99" y="258"/>
                  <a:pt x="98" y="258"/>
                </a:cubicBezTo>
                <a:cubicBezTo>
                  <a:pt x="97" y="258"/>
                  <a:pt x="95" y="258"/>
                  <a:pt x="94" y="258"/>
                </a:cubicBezTo>
                <a:cubicBezTo>
                  <a:pt x="94" y="258"/>
                  <a:pt x="94" y="258"/>
                  <a:pt x="94" y="259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6" y="259"/>
                  <a:pt x="99" y="259"/>
                  <a:pt x="101" y="259"/>
                </a:cubicBezTo>
                <a:cubicBezTo>
                  <a:pt x="101" y="258"/>
                  <a:pt x="100" y="258"/>
                  <a:pt x="99" y="257"/>
                </a:cubicBezTo>
                <a:close/>
                <a:moveTo>
                  <a:pt x="60" y="172"/>
                </a:moveTo>
                <a:cubicBezTo>
                  <a:pt x="60" y="169"/>
                  <a:pt x="61" y="167"/>
                  <a:pt x="61" y="164"/>
                </a:cubicBezTo>
                <a:cubicBezTo>
                  <a:pt x="61" y="164"/>
                  <a:pt x="61" y="163"/>
                  <a:pt x="61" y="163"/>
                </a:cubicBezTo>
                <a:cubicBezTo>
                  <a:pt x="60" y="166"/>
                  <a:pt x="59" y="169"/>
                  <a:pt x="60" y="172"/>
                </a:cubicBezTo>
                <a:close/>
                <a:moveTo>
                  <a:pt x="74" y="153"/>
                </a:moveTo>
                <a:cubicBezTo>
                  <a:pt x="74" y="153"/>
                  <a:pt x="74" y="153"/>
                  <a:pt x="75" y="153"/>
                </a:cubicBezTo>
                <a:cubicBezTo>
                  <a:pt x="75" y="151"/>
                  <a:pt x="76" y="149"/>
                  <a:pt x="76" y="147"/>
                </a:cubicBezTo>
                <a:cubicBezTo>
                  <a:pt x="77" y="145"/>
                  <a:pt x="78" y="143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77" y="144"/>
                  <a:pt x="76" y="148"/>
                  <a:pt x="74" y="153"/>
                </a:cubicBezTo>
                <a:close/>
                <a:moveTo>
                  <a:pt x="110" y="196"/>
                </a:moveTo>
                <a:cubicBezTo>
                  <a:pt x="110" y="195"/>
                  <a:pt x="110" y="195"/>
                  <a:pt x="110" y="195"/>
                </a:cubicBezTo>
                <a:cubicBezTo>
                  <a:pt x="110" y="196"/>
                  <a:pt x="110" y="196"/>
                  <a:pt x="110" y="197"/>
                </a:cubicBezTo>
                <a:cubicBezTo>
                  <a:pt x="109" y="198"/>
                  <a:pt x="109" y="200"/>
                  <a:pt x="109" y="201"/>
                </a:cubicBezTo>
                <a:cubicBezTo>
                  <a:pt x="110" y="200"/>
                  <a:pt x="111" y="200"/>
                  <a:pt x="110" y="199"/>
                </a:cubicBezTo>
                <a:cubicBezTo>
                  <a:pt x="110" y="198"/>
                  <a:pt x="110" y="198"/>
                  <a:pt x="110" y="197"/>
                </a:cubicBezTo>
                <a:cubicBezTo>
                  <a:pt x="110" y="197"/>
                  <a:pt x="110" y="196"/>
                  <a:pt x="110" y="196"/>
                </a:cubicBezTo>
                <a:close/>
                <a:moveTo>
                  <a:pt x="86" y="60"/>
                </a:moveTo>
                <a:cubicBezTo>
                  <a:pt x="89" y="59"/>
                  <a:pt x="91" y="58"/>
                  <a:pt x="94" y="57"/>
                </a:cubicBezTo>
                <a:cubicBezTo>
                  <a:pt x="91" y="57"/>
                  <a:pt x="88" y="58"/>
                  <a:pt x="86" y="59"/>
                </a:cubicBezTo>
                <a:cubicBezTo>
                  <a:pt x="86" y="59"/>
                  <a:pt x="86" y="60"/>
                  <a:pt x="86" y="60"/>
                </a:cubicBezTo>
                <a:close/>
                <a:moveTo>
                  <a:pt x="70" y="241"/>
                </a:moveTo>
                <a:cubicBezTo>
                  <a:pt x="71" y="239"/>
                  <a:pt x="72" y="238"/>
                  <a:pt x="74" y="236"/>
                </a:cubicBezTo>
                <a:cubicBezTo>
                  <a:pt x="71" y="237"/>
                  <a:pt x="70" y="238"/>
                  <a:pt x="70" y="241"/>
                </a:cubicBezTo>
                <a:close/>
                <a:moveTo>
                  <a:pt x="76" y="170"/>
                </a:moveTo>
                <a:cubicBezTo>
                  <a:pt x="75" y="170"/>
                  <a:pt x="75" y="170"/>
                  <a:pt x="75" y="171"/>
                </a:cubicBezTo>
                <a:cubicBezTo>
                  <a:pt x="74" y="172"/>
                  <a:pt x="74" y="173"/>
                  <a:pt x="73" y="174"/>
                </a:cubicBezTo>
                <a:cubicBezTo>
                  <a:pt x="73" y="174"/>
                  <a:pt x="73" y="175"/>
                  <a:pt x="73" y="175"/>
                </a:cubicBezTo>
                <a:cubicBezTo>
                  <a:pt x="74" y="175"/>
                  <a:pt x="74" y="174"/>
                  <a:pt x="75" y="174"/>
                </a:cubicBezTo>
                <a:cubicBezTo>
                  <a:pt x="75" y="174"/>
                  <a:pt x="75" y="173"/>
                  <a:pt x="75" y="173"/>
                </a:cubicBezTo>
                <a:cubicBezTo>
                  <a:pt x="75" y="172"/>
                  <a:pt x="75" y="171"/>
                  <a:pt x="76" y="170"/>
                </a:cubicBezTo>
                <a:close/>
                <a:moveTo>
                  <a:pt x="86" y="153"/>
                </a:moveTo>
                <a:cubicBezTo>
                  <a:pt x="85" y="155"/>
                  <a:pt x="84" y="158"/>
                  <a:pt x="83" y="161"/>
                </a:cubicBezTo>
                <a:cubicBezTo>
                  <a:pt x="84" y="160"/>
                  <a:pt x="85" y="158"/>
                  <a:pt x="86" y="156"/>
                </a:cubicBezTo>
                <a:cubicBezTo>
                  <a:pt x="86" y="156"/>
                  <a:pt x="86" y="156"/>
                  <a:pt x="86" y="155"/>
                </a:cubicBezTo>
                <a:cubicBezTo>
                  <a:pt x="86" y="154"/>
                  <a:pt x="86" y="154"/>
                  <a:pt x="86" y="153"/>
                </a:cubicBezTo>
                <a:close/>
                <a:moveTo>
                  <a:pt x="121" y="242"/>
                </a:moveTo>
                <a:cubicBezTo>
                  <a:pt x="121" y="242"/>
                  <a:pt x="121" y="242"/>
                  <a:pt x="121" y="242"/>
                </a:cubicBezTo>
                <a:cubicBezTo>
                  <a:pt x="123" y="242"/>
                  <a:pt x="124" y="242"/>
                  <a:pt x="125" y="242"/>
                </a:cubicBezTo>
                <a:cubicBezTo>
                  <a:pt x="126" y="242"/>
                  <a:pt x="126" y="242"/>
                  <a:pt x="127" y="241"/>
                </a:cubicBezTo>
                <a:cubicBezTo>
                  <a:pt x="126" y="241"/>
                  <a:pt x="122" y="241"/>
                  <a:pt x="121" y="242"/>
                </a:cubicBezTo>
                <a:close/>
                <a:moveTo>
                  <a:pt x="43" y="279"/>
                </a:moveTo>
                <a:cubicBezTo>
                  <a:pt x="46" y="281"/>
                  <a:pt x="50" y="281"/>
                  <a:pt x="54" y="282"/>
                </a:cubicBezTo>
                <a:cubicBezTo>
                  <a:pt x="50" y="281"/>
                  <a:pt x="46" y="280"/>
                  <a:pt x="43" y="279"/>
                </a:cubicBezTo>
                <a:close/>
                <a:moveTo>
                  <a:pt x="45" y="77"/>
                </a:moveTo>
                <a:cubicBezTo>
                  <a:pt x="46" y="77"/>
                  <a:pt x="47" y="77"/>
                  <a:pt x="47" y="78"/>
                </a:cubicBezTo>
                <a:cubicBezTo>
                  <a:pt x="48" y="77"/>
                  <a:pt x="48" y="77"/>
                  <a:pt x="48" y="76"/>
                </a:cubicBezTo>
                <a:cubicBezTo>
                  <a:pt x="47" y="76"/>
                  <a:pt x="46" y="75"/>
                  <a:pt x="45" y="75"/>
                </a:cubicBezTo>
                <a:cubicBezTo>
                  <a:pt x="45" y="75"/>
                  <a:pt x="45" y="76"/>
                  <a:pt x="45" y="77"/>
                </a:cubicBezTo>
                <a:close/>
                <a:moveTo>
                  <a:pt x="181" y="272"/>
                </a:moveTo>
                <a:cubicBezTo>
                  <a:pt x="181" y="272"/>
                  <a:pt x="181" y="272"/>
                  <a:pt x="181" y="272"/>
                </a:cubicBezTo>
                <a:cubicBezTo>
                  <a:pt x="179" y="272"/>
                  <a:pt x="178" y="273"/>
                  <a:pt x="177" y="274"/>
                </a:cubicBezTo>
                <a:cubicBezTo>
                  <a:pt x="177" y="275"/>
                  <a:pt x="177" y="275"/>
                  <a:pt x="177" y="276"/>
                </a:cubicBezTo>
                <a:cubicBezTo>
                  <a:pt x="179" y="275"/>
                  <a:pt x="180" y="274"/>
                  <a:pt x="181" y="273"/>
                </a:cubicBezTo>
                <a:cubicBezTo>
                  <a:pt x="181" y="273"/>
                  <a:pt x="181" y="272"/>
                  <a:pt x="181" y="272"/>
                </a:cubicBezTo>
                <a:close/>
                <a:moveTo>
                  <a:pt x="51" y="78"/>
                </a:moveTo>
                <a:cubicBezTo>
                  <a:pt x="51" y="77"/>
                  <a:pt x="50" y="77"/>
                  <a:pt x="50" y="77"/>
                </a:cubicBezTo>
                <a:cubicBezTo>
                  <a:pt x="49" y="78"/>
                  <a:pt x="49" y="78"/>
                  <a:pt x="49" y="79"/>
                </a:cubicBezTo>
                <a:cubicBezTo>
                  <a:pt x="50" y="80"/>
                  <a:pt x="50" y="80"/>
                  <a:pt x="51" y="79"/>
                </a:cubicBezTo>
                <a:cubicBezTo>
                  <a:pt x="51" y="79"/>
                  <a:pt x="51" y="78"/>
                  <a:pt x="51" y="78"/>
                </a:cubicBezTo>
                <a:close/>
                <a:moveTo>
                  <a:pt x="145" y="127"/>
                </a:moveTo>
                <a:cubicBezTo>
                  <a:pt x="147" y="127"/>
                  <a:pt x="148" y="128"/>
                  <a:pt x="149" y="128"/>
                </a:cubicBezTo>
                <a:cubicBezTo>
                  <a:pt x="150" y="128"/>
                  <a:pt x="150" y="127"/>
                  <a:pt x="149" y="127"/>
                </a:cubicBezTo>
                <a:cubicBezTo>
                  <a:pt x="148" y="127"/>
                  <a:pt x="147" y="126"/>
                  <a:pt x="146" y="126"/>
                </a:cubicBezTo>
                <a:cubicBezTo>
                  <a:pt x="145" y="126"/>
                  <a:pt x="145" y="126"/>
                  <a:pt x="145" y="127"/>
                </a:cubicBezTo>
                <a:close/>
                <a:moveTo>
                  <a:pt x="138" y="154"/>
                </a:moveTo>
                <a:cubicBezTo>
                  <a:pt x="138" y="154"/>
                  <a:pt x="138" y="154"/>
                  <a:pt x="138" y="154"/>
                </a:cubicBezTo>
                <a:cubicBezTo>
                  <a:pt x="135" y="152"/>
                  <a:pt x="133" y="149"/>
                  <a:pt x="131" y="147"/>
                </a:cubicBezTo>
                <a:cubicBezTo>
                  <a:pt x="131" y="146"/>
                  <a:pt x="131" y="146"/>
                  <a:pt x="130" y="146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32" y="149"/>
                  <a:pt x="135" y="152"/>
                  <a:pt x="138" y="154"/>
                </a:cubicBezTo>
                <a:close/>
                <a:moveTo>
                  <a:pt x="71" y="67"/>
                </a:moveTo>
                <a:cubicBezTo>
                  <a:pt x="69" y="66"/>
                  <a:pt x="65" y="65"/>
                  <a:pt x="65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7" y="67"/>
                  <a:pt x="68" y="67"/>
                  <a:pt x="70" y="68"/>
                </a:cubicBezTo>
                <a:cubicBezTo>
                  <a:pt x="70" y="68"/>
                  <a:pt x="70" y="68"/>
                  <a:pt x="71" y="67"/>
                </a:cubicBezTo>
                <a:close/>
                <a:moveTo>
                  <a:pt x="153" y="129"/>
                </a:moveTo>
                <a:cubicBezTo>
                  <a:pt x="153" y="129"/>
                  <a:pt x="153" y="129"/>
                  <a:pt x="153" y="12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6" y="130"/>
                  <a:pt x="158" y="132"/>
                  <a:pt x="161" y="133"/>
                </a:cubicBezTo>
                <a:cubicBezTo>
                  <a:pt x="161" y="133"/>
                  <a:pt x="161" y="133"/>
                  <a:pt x="161" y="132"/>
                </a:cubicBezTo>
                <a:cubicBezTo>
                  <a:pt x="159" y="131"/>
                  <a:pt x="156" y="130"/>
                  <a:pt x="153" y="129"/>
                </a:cubicBezTo>
                <a:close/>
                <a:moveTo>
                  <a:pt x="150" y="29"/>
                </a:moveTo>
                <a:cubicBezTo>
                  <a:pt x="151" y="28"/>
                  <a:pt x="151" y="28"/>
                  <a:pt x="150" y="27"/>
                </a:cubicBezTo>
                <a:cubicBezTo>
                  <a:pt x="150" y="26"/>
                  <a:pt x="149" y="25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6"/>
                  <a:pt x="149" y="28"/>
                  <a:pt x="150" y="29"/>
                </a:cubicBezTo>
                <a:close/>
                <a:moveTo>
                  <a:pt x="157" y="160"/>
                </a:moveTo>
                <a:cubicBezTo>
                  <a:pt x="157" y="161"/>
                  <a:pt x="157" y="161"/>
                  <a:pt x="157" y="161"/>
                </a:cubicBezTo>
                <a:cubicBezTo>
                  <a:pt x="158" y="161"/>
                  <a:pt x="160" y="162"/>
                  <a:pt x="161" y="162"/>
                </a:cubicBezTo>
                <a:cubicBezTo>
                  <a:pt x="161" y="162"/>
                  <a:pt x="161" y="162"/>
                  <a:pt x="162" y="162"/>
                </a:cubicBezTo>
                <a:cubicBezTo>
                  <a:pt x="162" y="162"/>
                  <a:pt x="162" y="162"/>
                  <a:pt x="162" y="162"/>
                </a:cubicBezTo>
                <a:cubicBezTo>
                  <a:pt x="160" y="161"/>
                  <a:pt x="159" y="160"/>
                  <a:pt x="157" y="160"/>
                </a:cubicBezTo>
                <a:close/>
                <a:moveTo>
                  <a:pt x="63" y="180"/>
                </a:moveTo>
                <a:cubicBezTo>
                  <a:pt x="64" y="179"/>
                  <a:pt x="64" y="179"/>
                  <a:pt x="64" y="178"/>
                </a:cubicBezTo>
                <a:cubicBezTo>
                  <a:pt x="62" y="178"/>
                  <a:pt x="62" y="176"/>
                  <a:pt x="62" y="175"/>
                </a:cubicBezTo>
                <a:cubicBezTo>
                  <a:pt x="62" y="176"/>
                  <a:pt x="62" y="176"/>
                  <a:pt x="62" y="177"/>
                </a:cubicBezTo>
                <a:cubicBezTo>
                  <a:pt x="62" y="178"/>
                  <a:pt x="62" y="178"/>
                  <a:pt x="62" y="179"/>
                </a:cubicBezTo>
                <a:cubicBezTo>
                  <a:pt x="62" y="179"/>
                  <a:pt x="63" y="179"/>
                  <a:pt x="63" y="180"/>
                </a:cubicBezTo>
                <a:close/>
                <a:moveTo>
                  <a:pt x="108" y="235"/>
                </a:moveTo>
                <a:cubicBezTo>
                  <a:pt x="108" y="235"/>
                  <a:pt x="108" y="235"/>
                  <a:pt x="108" y="235"/>
                </a:cubicBezTo>
                <a:cubicBezTo>
                  <a:pt x="112" y="235"/>
                  <a:pt x="116" y="235"/>
                  <a:pt x="120" y="234"/>
                </a:cubicBezTo>
                <a:cubicBezTo>
                  <a:pt x="116" y="234"/>
                  <a:pt x="113" y="234"/>
                  <a:pt x="109" y="234"/>
                </a:cubicBezTo>
                <a:cubicBezTo>
                  <a:pt x="108" y="235"/>
                  <a:pt x="108" y="235"/>
                  <a:pt x="108" y="235"/>
                </a:cubicBezTo>
                <a:close/>
                <a:moveTo>
                  <a:pt x="120" y="48"/>
                </a:moveTo>
                <a:cubicBezTo>
                  <a:pt x="120" y="48"/>
                  <a:pt x="120" y="48"/>
                  <a:pt x="120" y="48"/>
                </a:cubicBezTo>
                <a:cubicBezTo>
                  <a:pt x="121" y="47"/>
                  <a:pt x="121" y="46"/>
                  <a:pt x="122" y="44"/>
                </a:cubicBezTo>
                <a:cubicBezTo>
                  <a:pt x="121" y="44"/>
                  <a:pt x="121" y="44"/>
                  <a:pt x="120" y="44"/>
                </a:cubicBezTo>
                <a:cubicBezTo>
                  <a:pt x="120" y="45"/>
                  <a:pt x="120" y="47"/>
                  <a:pt x="120" y="48"/>
                </a:cubicBezTo>
                <a:close/>
                <a:moveTo>
                  <a:pt x="169" y="153"/>
                </a:moveTo>
                <a:cubicBezTo>
                  <a:pt x="169" y="153"/>
                  <a:pt x="169" y="153"/>
                  <a:pt x="169" y="153"/>
                </a:cubicBezTo>
                <a:cubicBezTo>
                  <a:pt x="168" y="153"/>
                  <a:pt x="167" y="154"/>
                  <a:pt x="166" y="154"/>
                </a:cubicBezTo>
                <a:cubicBezTo>
                  <a:pt x="166" y="154"/>
                  <a:pt x="166" y="154"/>
                  <a:pt x="166" y="155"/>
                </a:cubicBezTo>
                <a:cubicBezTo>
                  <a:pt x="166" y="155"/>
                  <a:pt x="167" y="155"/>
                  <a:pt x="167" y="155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9" y="154"/>
                  <a:pt x="169" y="153"/>
                </a:cubicBezTo>
                <a:close/>
                <a:moveTo>
                  <a:pt x="163" y="172"/>
                </a:moveTo>
                <a:cubicBezTo>
                  <a:pt x="162" y="172"/>
                  <a:pt x="162" y="173"/>
                  <a:pt x="161" y="173"/>
                </a:cubicBezTo>
                <a:cubicBezTo>
                  <a:pt x="161" y="173"/>
                  <a:pt x="161" y="174"/>
                  <a:pt x="161" y="174"/>
                </a:cubicBezTo>
                <a:cubicBezTo>
                  <a:pt x="162" y="174"/>
                  <a:pt x="163" y="173"/>
                  <a:pt x="164" y="173"/>
                </a:cubicBezTo>
                <a:cubicBezTo>
                  <a:pt x="164" y="172"/>
                  <a:pt x="163" y="172"/>
                  <a:pt x="163" y="172"/>
                </a:cubicBezTo>
                <a:close/>
                <a:moveTo>
                  <a:pt x="79" y="83"/>
                </a:moveTo>
                <a:cubicBezTo>
                  <a:pt x="79" y="83"/>
                  <a:pt x="79" y="83"/>
                  <a:pt x="79" y="83"/>
                </a:cubicBezTo>
                <a:cubicBezTo>
                  <a:pt x="78" y="82"/>
                  <a:pt x="78" y="80"/>
                  <a:pt x="77" y="80"/>
                </a:cubicBezTo>
                <a:cubicBezTo>
                  <a:pt x="77" y="81"/>
                  <a:pt x="76" y="81"/>
                  <a:pt x="76" y="82"/>
                </a:cubicBezTo>
                <a:cubicBezTo>
                  <a:pt x="77" y="82"/>
                  <a:pt x="78" y="83"/>
                  <a:pt x="79" y="83"/>
                </a:cubicBezTo>
                <a:close/>
                <a:moveTo>
                  <a:pt x="71" y="9"/>
                </a:moveTo>
                <a:cubicBezTo>
                  <a:pt x="74" y="8"/>
                  <a:pt x="76" y="7"/>
                  <a:pt x="78" y="7"/>
                </a:cubicBezTo>
                <a:cubicBezTo>
                  <a:pt x="78" y="7"/>
                  <a:pt x="78" y="6"/>
                  <a:pt x="78" y="6"/>
                </a:cubicBezTo>
                <a:cubicBezTo>
                  <a:pt x="76" y="7"/>
                  <a:pt x="74" y="7"/>
                  <a:pt x="72" y="7"/>
                </a:cubicBezTo>
                <a:cubicBezTo>
                  <a:pt x="72" y="8"/>
                  <a:pt x="72" y="8"/>
                  <a:pt x="71" y="9"/>
                </a:cubicBezTo>
                <a:close/>
                <a:moveTo>
                  <a:pt x="179" y="148"/>
                </a:moveTo>
                <a:cubicBezTo>
                  <a:pt x="178" y="148"/>
                  <a:pt x="177" y="149"/>
                  <a:pt x="176" y="149"/>
                </a:cubicBezTo>
                <a:cubicBezTo>
                  <a:pt x="177" y="150"/>
                  <a:pt x="177" y="151"/>
                  <a:pt x="177" y="151"/>
                </a:cubicBezTo>
                <a:cubicBezTo>
                  <a:pt x="177" y="151"/>
                  <a:pt x="177" y="151"/>
                  <a:pt x="177" y="152"/>
                </a:cubicBezTo>
                <a:cubicBezTo>
                  <a:pt x="177" y="151"/>
                  <a:pt x="179" y="149"/>
                  <a:pt x="179" y="148"/>
                </a:cubicBezTo>
                <a:close/>
                <a:moveTo>
                  <a:pt x="151" y="52"/>
                </a:moveTo>
                <a:cubicBezTo>
                  <a:pt x="151" y="53"/>
                  <a:pt x="151" y="53"/>
                  <a:pt x="151" y="53"/>
                </a:cubicBezTo>
                <a:cubicBezTo>
                  <a:pt x="151" y="54"/>
                  <a:pt x="151" y="55"/>
                  <a:pt x="151" y="56"/>
                </a:cubicBezTo>
                <a:cubicBezTo>
                  <a:pt x="152" y="55"/>
                  <a:pt x="152" y="55"/>
                  <a:pt x="153" y="55"/>
                </a:cubicBezTo>
                <a:cubicBezTo>
                  <a:pt x="153" y="54"/>
                  <a:pt x="152" y="53"/>
                  <a:pt x="151" y="52"/>
                </a:cubicBezTo>
                <a:close/>
                <a:moveTo>
                  <a:pt x="160" y="148"/>
                </a:moveTo>
                <a:cubicBezTo>
                  <a:pt x="160" y="148"/>
                  <a:pt x="160" y="148"/>
                  <a:pt x="159" y="147"/>
                </a:cubicBezTo>
                <a:cubicBezTo>
                  <a:pt x="159" y="147"/>
                  <a:pt x="158" y="147"/>
                  <a:pt x="158" y="146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57" y="146"/>
                  <a:pt x="157" y="146"/>
                  <a:pt x="157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59" y="149"/>
                  <a:pt x="159" y="149"/>
                  <a:pt x="160" y="148"/>
                </a:cubicBezTo>
                <a:close/>
                <a:moveTo>
                  <a:pt x="134" y="242"/>
                </a:moveTo>
                <a:cubicBezTo>
                  <a:pt x="134" y="242"/>
                  <a:pt x="134" y="242"/>
                  <a:pt x="134" y="242"/>
                </a:cubicBezTo>
                <a:cubicBezTo>
                  <a:pt x="133" y="242"/>
                  <a:pt x="131" y="241"/>
                  <a:pt x="129" y="241"/>
                </a:cubicBezTo>
                <a:cubicBezTo>
                  <a:pt x="129" y="241"/>
                  <a:pt x="129" y="242"/>
                  <a:pt x="129" y="242"/>
                </a:cubicBezTo>
                <a:cubicBezTo>
                  <a:pt x="131" y="242"/>
                  <a:pt x="132" y="242"/>
                  <a:pt x="134" y="242"/>
                </a:cubicBezTo>
                <a:close/>
                <a:moveTo>
                  <a:pt x="92" y="8"/>
                </a:moveTo>
                <a:cubicBezTo>
                  <a:pt x="92" y="8"/>
                  <a:pt x="92" y="8"/>
                  <a:pt x="92" y="8"/>
                </a:cubicBezTo>
                <a:cubicBezTo>
                  <a:pt x="91" y="8"/>
                  <a:pt x="90" y="9"/>
                  <a:pt x="89" y="9"/>
                </a:cubicBezTo>
                <a:cubicBezTo>
                  <a:pt x="90" y="9"/>
                  <a:pt x="90" y="10"/>
                  <a:pt x="91" y="10"/>
                </a:cubicBezTo>
                <a:cubicBezTo>
                  <a:pt x="91" y="10"/>
                  <a:pt x="92" y="9"/>
                  <a:pt x="92" y="8"/>
                </a:cubicBezTo>
                <a:close/>
                <a:moveTo>
                  <a:pt x="136" y="64"/>
                </a:moveTo>
                <a:cubicBezTo>
                  <a:pt x="135" y="65"/>
                  <a:pt x="134" y="66"/>
                  <a:pt x="133" y="66"/>
                </a:cubicBezTo>
                <a:cubicBezTo>
                  <a:pt x="134" y="67"/>
                  <a:pt x="134" y="67"/>
                  <a:pt x="135" y="68"/>
                </a:cubicBezTo>
                <a:cubicBezTo>
                  <a:pt x="135" y="67"/>
                  <a:pt x="136" y="66"/>
                  <a:pt x="136" y="64"/>
                </a:cubicBezTo>
                <a:close/>
                <a:moveTo>
                  <a:pt x="61" y="141"/>
                </a:moveTo>
                <a:cubicBezTo>
                  <a:pt x="60" y="142"/>
                  <a:pt x="57" y="148"/>
                  <a:pt x="57" y="149"/>
                </a:cubicBezTo>
                <a:cubicBezTo>
                  <a:pt x="58" y="147"/>
                  <a:pt x="59" y="144"/>
                  <a:pt x="60" y="142"/>
                </a:cubicBezTo>
                <a:cubicBezTo>
                  <a:pt x="61" y="142"/>
                  <a:pt x="61" y="141"/>
                  <a:pt x="61" y="141"/>
                </a:cubicBezTo>
                <a:close/>
                <a:moveTo>
                  <a:pt x="175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6" y="158"/>
                  <a:pt x="177" y="157"/>
                  <a:pt x="177" y="156"/>
                </a:cubicBezTo>
                <a:cubicBezTo>
                  <a:pt x="178" y="156"/>
                  <a:pt x="178" y="155"/>
                  <a:pt x="179" y="154"/>
                </a:cubicBezTo>
                <a:cubicBezTo>
                  <a:pt x="179" y="154"/>
                  <a:pt x="179" y="154"/>
                  <a:pt x="178" y="154"/>
                </a:cubicBezTo>
                <a:cubicBezTo>
                  <a:pt x="177" y="155"/>
                  <a:pt x="176" y="157"/>
                  <a:pt x="175" y="158"/>
                </a:cubicBezTo>
                <a:close/>
                <a:moveTo>
                  <a:pt x="75" y="176"/>
                </a:moveTo>
                <a:cubicBezTo>
                  <a:pt x="74" y="176"/>
                  <a:pt x="73" y="177"/>
                  <a:pt x="72" y="178"/>
                </a:cubicBezTo>
                <a:cubicBezTo>
                  <a:pt x="72" y="178"/>
                  <a:pt x="71" y="178"/>
                  <a:pt x="71" y="178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3" y="178"/>
                  <a:pt x="74" y="177"/>
                  <a:pt x="76" y="177"/>
                </a:cubicBezTo>
                <a:cubicBezTo>
                  <a:pt x="77" y="177"/>
                  <a:pt x="77" y="176"/>
                  <a:pt x="77" y="176"/>
                </a:cubicBezTo>
                <a:cubicBezTo>
                  <a:pt x="76" y="176"/>
                  <a:pt x="76" y="176"/>
                  <a:pt x="75" y="176"/>
                </a:cubicBezTo>
                <a:close/>
                <a:moveTo>
                  <a:pt x="137" y="75"/>
                </a:moveTo>
                <a:cubicBezTo>
                  <a:pt x="137" y="74"/>
                  <a:pt x="137" y="74"/>
                  <a:pt x="137" y="74"/>
                </a:cubicBezTo>
                <a:cubicBezTo>
                  <a:pt x="136" y="75"/>
                  <a:pt x="136" y="76"/>
                  <a:pt x="135" y="77"/>
                </a:cubicBezTo>
                <a:cubicBezTo>
                  <a:pt x="135" y="77"/>
                  <a:pt x="135" y="77"/>
                  <a:pt x="135" y="77"/>
                </a:cubicBezTo>
                <a:cubicBezTo>
                  <a:pt x="135" y="78"/>
                  <a:pt x="135" y="78"/>
                  <a:pt x="135" y="79"/>
                </a:cubicBezTo>
                <a:cubicBezTo>
                  <a:pt x="135" y="79"/>
                  <a:pt x="136" y="78"/>
                  <a:pt x="136" y="78"/>
                </a:cubicBezTo>
                <a:cubicBezTo>
                  <a:pt x="136" y="77"/>
                  <a:pt x="137" y="76"/>
                  <a:pt x="137" y="75"/>
                </a:cubicBezTo>
                <a:close/>
                <a:moveTo>
                  <a:pt x="180" y="138"/>
                </a:moveTo>
                <a:cubicBezTo>
                  <a:pt x="179" y="138"/>
                  <a:pt x="178" y="139"/>
                  <a:pt x="177" y="139"/>
                </a:cubicBezTo>
                <a:cubicBezTo>
                  <a:pt x="177" y="139"/>
                  <a:pt x="177" y="140"/>
                  <a:pt x="177" y="140"/>
                </a:cubicBezTo>
                <a:cubicBezTo>
                  <a:pt x="178" y="140"/>
                  <a:pt x="179" y="139"/>
                  <a:pt x="180" y="138"/>
                </a:cubicBezTo>
                <a:cubicBezTo>
                  <a:pt x="180" y="138"/>
                  <a:pt x="180" y="138"/>
                  <a:pt x="180" y="138"/>
                </a:cubicBezTo>
                <a:close/>
                <a:moveTo>
                  <a:pt x="73" y="46"/>
                </a:moveTo>
                <a:cubicBezTo>
                  <a:pt x="73" y="46"/>
                  <a:pt x="72" y="46"/>
                  <a:pt x="72" y="47"/>
                </a:cubicBezTo>
                <a:cubicBezTo>
                  <a:pt x="73" y="47"/>
                  <a:pt x="74" y="48"/>
                  <a:pt x="74" y="49"/>
                </a:cubicBezTo>
                <a:cubicBezTo>
                  <a:pt x="74" y="49"/>
                  <a:pt x="74" y="49"/>
                  <a:pt x="75" y="49"/>
                </a:cubicBezTo>
                <a:cubicBezTo>
                  <a:pt x="74" y="48"/>
                  <a:pt x="74" y="47"/>
                  <a:pt x="73" y="46"/>
                </a:cubicBezTo>
                <a:close/>
                <a:moveTo>
                  <a:pt x="62" y="155"/>
                </a:moveTo>
                <a:cubicBezTo>
                  <a:pt x="62" y="155"/>
                  <a:pt x="62" y="155"/>
                  <a:pt x="62" y="155"/>
                </a:cubicBezTo>
                <a:cubicBezTo>
                  <a:pt x="63" y="154"/>
                  <a:pt x="64" y="153"/>
                  <a:pt x="64" y="152"/>
                </a:cubicBezTo>
                <a:cubicBezTo>
                  <a:pt x="64" y="152"/>
                  <a:pt x="64" y="152"/>
                  <a:pt x="63" y="151"/>
                </a:cubicBezTo>
                <a:cubicBezTo>
                  <a:pt x="63" y="153"/>
                  <a:pt x="62" y="154"/>
                  <a:pt x="62" y="155"/>
                </a:cubicBezTo>
                <a:close/>
                <a:moveTo>
                  <a:pt x="50" y="70"/>
                </a:moveTo>
                <a:cubicBezTo>
                  <a:pt x="51" y="69"/>
                  <a:pt x="51" y="68"/>
                  <a:pt x="51" y="68"/>
                </a:cubicBezTo>
                <a:cubicBezTo>
                  <a:pt x="50" y="68"/>
                  <a:pt x="49" y="68"/>
                  <a:pt x="49" y="68"/>
                </a:cubicBezTo>
                <a:cubicBezTo>
                  <a:pt x="49" y="68"/>
                  <a:pt x="48" y="69"/>
                  <a:pt x="48" y="69"/>
                </a:cubicBezTo>
                <a:cubicBezTo>
                  <a:pt x="49" y="69"/>
                  <a:pt x="50" y="69"/>
                  <a:pt x="50" y="70"/>
                </a:cubicBezTo>
                <a:close/>
                <a:moveTo>
                  <a:pt x="63" y="187"/>
                </a:moveTo>
                <a:cubicBezTo>
                  <a:pt x="63" y="186"/>
                  <a:pt x="64" y="186"/>
                  <a:pt x="64" y="185"/>
                </a:cubicBezTo>
                <a:cubicBezTo>
                  <a:pt x="64" y="185"/>
                  <a:pt x="64" y="185"/>
                  <a:pt x="64" y="184"/>
                </a:cubicBezTo>
                <a:cubicBezTo>
                  <a:pt x="64" y="184"/>
                  <a:pt x="64" y="184"/>
                  <a:pt x="63" y="185"/>
                </a:cubicBezTo>
                <a:cubicBezTo>
                  <a:pt x="63" y="185"/>
                  <a:pt x="62" y="185"/>
                  <a:pt x="62" y="185"/>
                </a:cubicBezTo>
                <a:cubicBezTo>
                  <a:pt x="62" y="186"/>
                  <a:pt x="63" y="187"/>
                  <a:pt x="63" y="187"/>
                </a:cubicBezTo>
                <a:close/>
                <a:moveTo>
                  <a:pt x="81" y="172"/>
                </a:moveTo>
                <a:cubicBezTo>
                  <a:pt x="81" y="171"/>
                  <a:pt x="81" y="171"/>
                  <a:pt x="81" y="171"/>
                </a:cubicBezTo>
                <a:cubicBezTo>
                  <a:pt x="81" y="171"/>
                  <a:pt x="81" y="172"/>
                  <a:pt x="80" y="172"/>
                </a:cubicBezTo>
                <a:cubicBezTo>
                  <a:pt x="80" y="173"/>
                  <a:pt x="79" y="174"/>
                  <a:pt x="79" y="176"/>
                </a:cubicBezTo>
                <a:cubicBezTo>
                  <a:pt x="80" y="175"/>
                  <a:pt x="81" y="173"/>
                  <a:pt x="81" y="172"/>
                </a:cubicBezTo>
                <a:close/>
                <a:moveTo>
                  <a:pt x="27" y="75"/>
                </a:moveTo>
                <a:cubicBezTo>
                  <a:pt x="26" y="75"/>
                  <a:pt x="26" y="76"/>
                  <a:pt x="26" y="76"/>
                </a:cubicBezTo>
                <a:cubicBezTo>
                  <a:pt x="26" y="77"/>
                  <a:pt x="26" y="77"/>
                  <a:pt x="26" y="77"/>
                </a:cubicBezTo>
                <a:cubicBezTo>
                  <a:pt x="27" y="77"/>
                  <a:pt x="28" y="77"/>
                  <a:pt x="28" y="77"/>
                </a:cubicBezTo>
                <a:cubicBezTo>
                  <a:pt x="28" y="75"/>
                  <a:pt x="28" y="75"/>
                  <a:pt x="27" y="75"/>
                </a:cubicBezTo>
                <a:close/>
                <a:moveTo>
                  <a:pt x="146" y="164"/>
                </a:moveTo>
                <a:cubicBezTo>
                  <a:pt x="148" y="165"/>
                  <a:pt x="152" y="166"/>
                  <a:pt x="152" y="166"/>
                </a:cubicBezTo>
                <a:cubicBezTo>
                  <a:pt x="153" y="166"/>
                  <a:pt x="152" y="166"/>
                  <a:pt x="152" y="165"/>
                </a:cubicBezTo>
                <a:cubicBezTo>
                  <a:pt x="151" y="165"/>
                  <a:pt x="150" y="165"/>
                  <a:pt x="149" y="165"/>
                </a:cubicBezTo>
                <a:cubicBezTo>
                  <a:pt x="148" y="165"/>
                  <a:pt x="147" y="164"/>
                  <a:pt x="146" y="164"/>
                </a:cubicBezTo>
                <a:close/>
                <a:moveTo>
                  <a:pt x="81" y="254"/>
                </a:moveTo>
                <a:cubicBezTo>
                  <a:pt x="81" y="253"/>
                  <a:pt x="82" y="253"/>
                  <a:pt x="82" y="253"/>
                </a:cubicBezTo>
                <a:cubicBezTo>
                  <a:pt x="81" y="253"/>
                  <a:pt x="81" y="253"/>
                  <a:pt x="81" y="253"/>
                </a:cubicBezTo>
                <a:cubicBezTo>
                  <a:pt x="80" y="252"/>
                  <a:pt x="80" y="252"/>
                  <a:pt x="79" y="251"/>
                </a:cubicBezTo>
                <a:cubicBezTo>
                  <a:pt x="79" y="251"/>
                  <a:pt x="78" y="251"/>
                  <a:pt x="78" y="251"/>
                </a:cubicBezTo>
                <a:cubicBezTo>
                  <a:pt x="79" y="252"/>
                  <a:pt x="80" y="253"/>
                  <a:pt x="81" y="254"/>
                </a:cubicBezTo>
                <a:close/>
                <a:moveTo>
                  <a:pt x="74" y="126"/>
                </a:moveTo>
                <a:cubicBezTo>
                  <a:pt x="74" y="126"/>
                  <a:pt x="74" y="125"/>
                  <a:pt x="74" y="125"/>
                </a:cubicBezTo>
                <a:cubicBezTo>
                  <a:pt x="74" y="125"/>
                  <a:pt x="73" y="126"/>
                  <a:pt x="73" y="126"/>
                </a:cubicBezTo>
                <a:cubicBezTo>
                  <a:pt x="72" y="126"/>
                  <a:pt x="71" y="127"/>
                  <a:pt x="70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2" y="128"/>
                  <a:pt x="73" y="127"/>
                  <a:pt x="74" y="126"/>
                </a:cubicBezTo>
                <a:close/>
                <a:moveTo>
                  <a:pt x="54" y="76"/>
                </a:moveTo>
                <a:cubicBezTo>
                  <a:pt x="55" y="76"/>
                  <a:pt x="56" y="76"/>
                  <a:pt x="56" y="77"/>
                </a:cubicBezTo>
                <a:cubicBezTo>
                  <a:pt x="57" y="77"/>
                  <a:pt x="57" y="76"/>
                  <a:pt x="57" y="76"/>
                </a:cubicBezTo>
                <a:cubicBezTo>
                  <a:pt x="56" y="76"/>
                  <a:pt x="55" y="75"/>
                  <a:pt x="54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5"/>
                  <a:pt x="54" y="75"/>
                  <a:pt x="54" y="76"/>
                </a:cubicBezTo>
                <a:close/>
                <a:moveTo>
                  <a:pt x="143" y="56"/>
                </a:moveTo>
                <a:cubicBezTo>
                  <a:pt x="144" y="55"/>
                  <a:pt x="145" y="50"/>
                  <a:pt x="145" y="50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4" y="51"/>
                  <a:pt x="144" y="52"/>
                  <a:pt x="144" y="52"/>
                </a:cubicBezTo>
                <a:cubicBezTo>
                  <a:pt x="144" y="53"/>
                  <a:pt x="143" y="54"/>
                  <a:pt x="143" y="55"/>
                </a:cubicBezTo>
                <a:cubicBezTo>
                  <a:pt x="143" y="55"/>
                  <a:pt x="143" y="55"/>
                  <a:pt x="143" y="56"/>
                </a:cubicBezTo>
                <a:close/>
                <a:moveTo>
                  <a:pt x="119" y="241"/>
                </a:moveTo>
                <a:cubicBezTo>
                  <a:pt x="120" y="240"/>
                  <a:pt x="120" y="240"/>
                  <a:pt x="121" y="239"/>
                </a:cubicBezTo>
                <a:cubicBezTo>
                  <a:pt x="120" y="239"/>
                  <a:pt x="119" y="239"/>
                  <a:pt x="118" y="239"/>
                </a:cubicBezTo>
                <a:cubicBezTo>
                  <a:pt x="118" y="240"/>
                  <a:pt x="118" y="240"/>
                  <a:pt x="119" y="241"/>
                </a:cubicBezTo>
                <a:close/>
                <a:moveTo>
                  <a:pt x="69" y="192"/>
                </a:moveTo>
                <a:cubicBezTo>
                  <a:pt x="69" y="191"/>
                  <a:pt x="69" y="191"/>
                  <a:pt x="68" y="190"/>
                </a:cubicBezTo>
                <a:cubicBezTo>
                  <a:pt x="68" y="189"/>
                  <a:pt x="68" y="189"/>
                  <a:pt x="67" y="188"/>
                </a:cubicBezTo>
                <a:cubicBezTo>
                  <a:pt x="67" y="190"/>
                  <a:pt x="68" y="192"/>
                  <a:pt x="69" y="192"/>
                </a:cubicBezTo>
                <a:close/>
                <a:moveTo>
                  <a:pt x="170" y="146"/>
                </a:moveTo>
                <a:cubicBezTo>
                  <a:pt x="169" y="145"/>
                  <a:pt x="168" y="145"/>
                  <a:pt x="167" y="145"/>
                </a:cubicBezTo>
                <a:cubicBezTo>
                  <a:pt x="168" y="146"/>
                  <a:pt x="168" y="146"/>
                  <a:pt x="170" y="146"/>
                </a:cubicBezTo>
                <a:close/>
                <a:moveTo>
                  <a:pt x="74" y="147"/>
                </a:moveTo>
                <a:cubicBezTo>
                  <a:pt x="74" y="146"/>
                  <a:pt x="75" y="144"/>
                  <a:pt x="75" y="143"/>
                </a:cubicBezTo>
                <a:cubicBezTo>
                  <a:pt x="75" y="143"/>
                  <a:pt x="75" y="143"/>
                  <a:pt x="75" y="143"/>
                </a:cubicBezTo>
                <a:cubicBezTo>
                  <a:pt x="74" y="144"/>
                  <a:pt x="74" y="145"/>
                  <a:pt x="73" y="146"/>
                </a:cubicBezTo>
                <a:cubicBezTo>
                  <a:pt x="73" y="147"/>
                  <a:pt x="74" y="147"/>
                  <a:pt x="74" y="147"/>
                </a:cubicBezTo>
                <a:close/>
                <a:moveTo>
                  <a:pt x="40" y="188"/>
                </a:moveTo>
                <a:cubicBezTo>
                  <a:pt x="41" y="189"/>
                  <a:pt x="44" y="191"/>
                  <a:pt x="46" y="193"/>
                </a:cubicBezTo>
                <a:cubicBezTo>
                  <a:pt x="44" y="191"/>
                  <a:pt x="42" y="189"/>
                  <a:pt x="40" y="188"/>
                </a:cubicBezTo>
                <a:close/>
                <a:moveTo>
                  <a:pt x="199" y="55"/>
                </a:moveTo>
                <a:cubicBezTo>
                  <a:pt x="200" y="54"/>
                  <a:pt x="200" y="53"/>
                  <a:pt x="200" y="52"/>
                </a:cubicBezTo>
                <a:cubicBezTo>
                  <a:pt x="200" y="52"/>
                  <a:pt x="199" y="53"/>
                  <a:pt x="199" y="53"/>
                </a:cubicBezTo>
                <a:cubicBezTo>
                  <a:pt x="199" y="54"/>
                  <a:pt x="198" y="54"/>
                  <a:pt x="199" y="55"/>
                </a:cubicBezTo>
                <a:close/>
                <a:moveTo>
                  <a:pt x="81" y="69"/>
                </a:moveTo>
                <a:cubicBezTo>
                  <a:pt x="80" y="69"/>
                  <a:pt x="79" y="68"/>
                  <a:pt x="79" y="68"/>
                </a:cubicBezTo>
                <a:cubicBezTo>
                  <a:pt x="78" y="68"/>
                  <a:pt x="78" y="68"/>
                  <a:pt x="78" y="69"/>
                </a:cubicBezTo>
                <a:cubicBezTo>
                  <a:pt x="79" y="69"/>
                  <a:pt x="80" y="70"/>
                  <a:pt x="80" y="70"/>
                </a:cubicBezTo>
                <a:cubicBezTo>
                  <a:pt x="81" y="70"/>
                  <a:pt x="81" y="70"/>
                  <a:pt x="81" y="69"/>
                </a:cubicBezTo>
                <a:close/>
                <a:moveTo>
                  <a:pt x="114" y="16"/>
                </a:moveTo>
                <a:cubicBezTo>
                  <a:pt x="114" y="17"/>
                  <a:pt x="114" y="17"/>
                  <a:pt x="115" y="17"/>
                </a:cubicBezTo>
                <a:cubicBezTo>
                  <a:pt x="116" y="17"/>
                  <a:pt x="117" y="17"/>
                  <a:pt x="118" y="17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7" y="16"/>
                  <a:pt x="115" y="16"/>
                  <a:pt x="114" y="16"/>
                </a:cubicBezTo>
                <a:close/>
                <a:moveTo>
                  <a:pt x="73" y="78"/>
                </a:moveTo>
                <a:cubicBezTo>
                  <a:pt x="73" y="80"/>
                  <a:pt x="74" y="80"/>
                  <a:pt x="75" y="80"/>
                </a:cubicBezTo>
                <a:cubicBezTo>
                  <a:pt x="75" y="80"/>
                  <a:pt x="75" y="80"/>
                  <a:pt x="75" y="79"/>
                </a:cubicBezTo>
                <a:cubicBezTo>
                  <a:pt x="74" y="79"/>
                  <a:pt x="74" y="79"/>
                  <a:pt x="73" y="78"/>
                </a:cubicBezTo>
                <a:close/>
                <a:moveTo>
                  <a:pt x="157" y="167"/>
                </a:moveTo>
                <a:cubicBezTo>
                  <a:pt x="157" y="166"/>
                  <a:pt x="157" y="166"/>
                  <a:pt x="156" y="166"/>
                </a:cubicBezTo>
                <a:cubicBezTo>
                  <a:pt x="156" y="166"/>
                  <a:pt x="155" y="166"/>
                  <a:pt x="154" y="166"/>
                </a:cubicBezTo>
                <a:cubicBezTo>
                  <a:pt x="154" y="166"/>
                  <a:pt x="154" y="167"/>
                  <a:pt x="155" y="167"/>
                </a:cubicBezTo>
                <a:cubicBezTo>
                  <a:pt x="155" y="167"/>
                  <a:pt x="156" y="167"/>
                  <a:pt x="157" y="167"/>
                </a:cubicBezTo>
                <a:close/>
                <a:moveTo>
                  <a:pt x="128" y="239"/>
                </a:moveTo>
                <a:cubicBezTo>
                  <a:pt x="130" y="239"/>
                  <a:pt x="132" y="240"/>
                  <a:pt x="134" y="240"/>
                </a:cubicBezTo>
                <a:cubicBezTo>
                  <a:pt x="134" y="239"/>
                  <a:pt x="133" y="239"/>
                  <a:pt x="132" y="239"/>
                </a:cubicBezTo>
                <a:cubicBezTo>
                  <a:pt x="132" y="239"/>
                  <a:pt x="131" y="239"/>
                  <a:pt x="131" y="239"/>
                </a:cubicBezTo>
                <a:cubicBezTo>
                  <a:pt x="130" y="239"/>
                  <a:pt x="129" y="239"/>
                  <a:pt x="128" y="239"/>
                </a:cubicBezTo>
                <a:close/>
                <a:moveTo>
                  <a:pt x="141" y="139"/>
                </a:moveTo>
                <a:cubicBezTo>
                  <a:pt x="141" y="138"/>
                  <a:pt x="141" y="138"/>
                  <a:pt x="141" y="137"/>
                </a:cubicBezTo>
                <a:cubicBezTo>
                  <a:pt x="141" y="137"/>
                  <a:pt x="141" y="137"/>
                  <a:pt x="141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0" y="137"/>
                  <a:pt x="140" y="138"/>
                  <a:pt x="141" y="139"/>
                </a:cubicBezTo>
                <a:close/>
                <a:moveTo>
                  <a:pt x="164" y="135"/>
                </a:moveTo>
                <a:cubicBezTo>
                  <a:pt x="165" y="135"/>
                  <a:pt x="166" y="136"/>
                  <a:pt x="167" y="136"/>
                </a:cubicBezTo>
                <a:cubicBezTo>
                  <a:pt x="167" y="135"/>
                  <a:pt x="166" y="134"/>
                  <a:pt x="165" y="134"/>
                </a:cubicBezTo>
                <a:cubicBezTo>
                  <a:pt x="164" y="134"/>
                  <a:pt x="164" y="134"/>
                  <a:pt x="164" y="135"/>
                </a:cubicBezTo>
                <a:close/>
                <a:moveTo>
                  <a:pt x="142" y="70"/>
                </a:moveTo>
                <a:cubicBezTo>
                  <a:pt x="141" y="70"/>
                  <a:pt x="141" y="70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2" y="71"/>
                  <a:pt x="142" y="70"/>
                  <a:pt x="142" y="70"/>
                </a:cubicBezTo>
                <a:close/>
                <a:moveTo>
                  <a:pt x="91" y="239"/>
                </a:moveTo>
                <a:cubicBezTo>
                  <a:pt x="92" y="240"/>
                  <a:pt x="95" y="241"/>
                  <a:pt x="96" y="241"/>
                </a:cubicBezTo>
                <a:cubicBezTo>
                  <a:pt x="94" y="240"/>
                  <a:pt x="93" y="239"/>
                  <a:pt x="91" y="239"/>
                </a:cubicBezTo>
                <a:close/>
                <a:moveTo>
                  <a:pt x="40" y="65"/>
                </a:moveTo>
                <a:cubicBezTo>
                  <a:pt x="40" y="65"/>
                  <a:pt x="40" y="65"/>
                  <a:pt x="40" y="65"/>
                </a:cubicBezTo>
                <a:cubicBezTo>
                  <a:pt x="41" y="65"/>
                  <a:pt x="42" y="65"/>
                  <a:pt x="42" y="66"/>
                </a:cubicBezTo>
                <a:cubicBezTo>
                  <a:pt x="43" y="65"/>
                  <a:pt x="43" y="65"/>
                  <a:pt x="43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2" y="65"/>
                  <a:pt x="41" y="65"/>
                  <a:pt x="40" y="65"/>
                </a:cubicBezTo>
                <a:close/>
                <a:moveTo>
                  <a:pt x="69" y="167"/>
                </a:moveTo>
                <a:cubicBezTo>
                  <a:pt x="68" y="169"/>
                  <a:pt x="68" y="170"/>
                  <a:pt x="68" y="171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9" y="170"/>
                  <a:pt x="69" y="169"/>
                  <a:pt x="69" y="168"/>
                </a:cubicBezTo>
                <a:cubicBezTo>
                  <a:pt x="69" y="168"/>
                  <a:pt x="69" y="168"/>
                  <a:pt x="69" y="167"/>
                </a:cubicBezTo>
                <a:close/>
                <a:moveTo>
                  <a:pt x="87" y="254"/>
                </a:moveTo>
                <a:cubicBezTo>
                  <a:pt x="89" y="254"/>
                  <a:pt x="91" y="254"/>
                  <a:pt x="93" y="254"/>
                </a:cubicBezTo>
                <a:cubicBezTo>
                  <a:pt x="93" y="254"/>
                  <a:pt x="92" y="254"/>
                  <a:pt x="92" y="254"/>
                </a:cubicBezTo>
                <a:cubicBezTo>
                  <a:pt x="90" y="254"/>
                  <a:pt x="88" y="254"/>
                  <a:pt x="87" y="254"/>
                </a:cubicBezTo>
                <a:close/>
                <a:moveTo>
                  <a:pt x="46" y="72"/>
                </a:moveTo>
                <a:cubicBezTo>
                  <a:pt x="46" y="72"/>
                  <a:pt x="47" y="72"/>
                  <a:pt x="47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9" y="72"/>
                  <a:pt x="49" y="72"/>
                  <a:pt x="50" y="71"/>
                </a:cubicBezTo>
                <a:cubicBezTo>
                  <a:pt x="48" y="71"/>
                  <a:pt x="46" y="71"/>
                  <a:pt x="46" y="72"/>
                </a:cubicBezTo>
                <a:close/>
                <a:moveTo>
                  <a:pt x="110" y="110"/>
                </a:moveTo>
                <a:cubicBezTo>
                  <a:pt x="110" y="109"/>
                  <a:pt x="110" y="109"/>
                  <a:pt x="111" y="108"/>
                </a:cubicBezTo>
                <a:cubicBezTo>
                  <a:pt x="110" y="108"/>
                  <a:pt x="110" y="108"/>
                  <a:pt x="109" y="108"/>
                </a:cubicBezTo>
                <a:cubicBezTo>
                  <a:pt x="109" y="109"/>
                  <a:pt x="109" y="109"/>
                  <a:pt x="110" y="110"/>
                </a:cubicBezTo>
                <a:close/>
                <a:moveTo>
                  <a:pt x="73" y="40"/>
                </a:moveTo>
                <a:cubicBezTo>
                  <a:pt x="75" y="40"/>
                  <a:pt x="77" y="39"/>
                  <a:pt x="78" y="38"/>
                </a:cubicBezTo>
                <a:cubicBezTo>
                  <a:pt x="76" y="38"/>
                  <a:pt x="75" y="39"/>
                  <a:pt x="73" y="40"/>
                </a:cubicBezTo>
                <a:close/>
                <a:moveTo>
                  <a:pt x="42" y="268"/>
                </a:moveTo>
                <a:cubicBezTo>
                  <a:pt x="43" y="269"/>
                  <a:pt x="43" y="269"/>
                  <a:pt x="46" y="271"/>
                </a:cubicBezTo>
                <a:cubicBezTo>
                  <a:pt x="47" y="271"/>
                  <a:pt x="47" y="271"/>
                  <a:pt x="47" y="271"/>
                </a:cubicBezTo>
                <a:cubicBezTo>
                  <a:pt x="47" y="271"/>
                  <a:pt x="46" y="271"/>
                  <a:pt x="46" y="270"/>
                </a:cubicBezTo>
                <a:cubicBezTo>
                  <a:pt x="45" y="270"/>
                  <a:pt x="45" y="270"/>
                  <a:pt x="44" y="269"/>
                </a:cubicBezTo>
                <a:cubicBezTo>
                  <a:pt x="43" y="269"/>
                  <a:pt x="43" y="268"/>
                  <a:pt x="42" y="268"/>
                </a:cubicBezTo>
                <a:close/>
                <a:moveTo>
                  <a:pt x="107" y="222"/>
                </a:moveTo>
                <a:cubicBezTo>
                  <a:pt x="108" y="220"/>
                  <a:pt x="108" y="219"/>
                  <a:pt x="109" y="218"/>
                </a:cubicBezTo>
                <a:cubicBezTo>
                  <a:pt x="108" y="219"/>
                  <a:pt x="108" y="219"/>
                  <a:pt x="107" y="220"/>
                </a:cubicBezTo>
                <a:cubicBezTo>
                  <a:pt x="107" y="221"/>
                  <a:pt x="107" y="221"/>
                  <a:pt x="107" y="222"/>
                </a:cubicBezTo>
                <a:close/>
                <a:moveTo>
                  <a:pt x="49" y="62"/>
                </a:moveTo>
                <a:cubicBezTo>
                  <a:pt x="50" y="63"/>
                  <a:pt x="52" y="63"/>
                  <a:pt x="53" y="63"/>
                </a:cubicBezTo>
                <a:cubicBezTo>
                  <a:pt x="53" y="63"/>
                  <a:pt x="53" y="62"/>
                  <a:pt x="53" y="62"/>
                </a:cubicBezTo>
                <a:cubicBezTo>
                  <a:pt x="52" y="62"/>
                  <a:pt x="50" y="62"/>
                  <a:pt x="49" y="62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51" y="60"/>
                  <a:pt x="54" y="60"/>
                  <a:pt x="56" y="60"/>
                </a:cubicBezTo>
                <a:cubicBezTo>
                  <a:pt x="54" y="60"/>
                  <a:pt x="52" y="60"/>
                  <a:pt x="50" y="60"/>
                </a:cubicBezTo>
                <a:cubicBezTo>
                  <a:pt x="50" y="60"/>
                  <a:pt x="49" y="60"/>
                  <a:pt x="49" y="60"/>
                </a:cubicBezTo>
                <a:close/>
                <a:moveTo>
                  <a:pt x="141" y="40"/>
                </a:moveTo>
                <a:cubicBezTo>
                  <a:pt x="140" y="40"/>
                  <a:pt x="140" y="40"/>
                  <a:pt x="139" y="41"/>
                </a:cubicBezTo>
                <a:cubicBezTo>
                  <a:pt x="139" y="42"/>
                  <a:pt x="140" y="42"/>
                  <a:pt x="140" y="42"/>
                </a:cubicBezTo>
                <a:cubicBezTo>
                  <a:pt x="140" y="41"/>
                  <a:pt x="141" y="41"/>
                  <a:pt x="141" y="40"/>
                </a:cubicBezTo>
                <a:close/>
                <a:moveTo>
                  <a:pt x="137" y="83"/>
                </a:moveTo>
                <a:cubicBezTo>
                  <a:pt x="135" y="85"/>
                  <a:pt x="135" y="85"/>
                  <a:pt x="135" y="86"/>
                </a:cubicBezTo>
                <a:cubicBezTo>
                  <a:pt x="136" y="85"/>
                  <a:pt x="137" y="85"/>
                  <a:pt x="137" y="84"/>
                </a:cubicBezTo>
                <a:cubicBezTo>
                  <a:pt x="137" y="84"/>
                  <a:pt x="137" y="83"/>
                  <a:pt x="137" y="83"/>
                </a:cubicBezTo>
                <a:close/>
                <a:moveTo>
                  <a:pt x="74" y="67"/>
                </a:moveTo>
                <a:cubicBezTo>
                  <a:pt x="75" y="67"/>
                  <a:pt x="75" y="67"/>
                  <a:pt x="76" y="68"/>
                </a:cubicBezTo>
                <a:cubicBezTo>
                  <a:pt x="76" y="67"/>
                  <a:pt x="76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6" y="67"/>
                  <a:pt x="75" y="65"/>
                  <a:pt x="74" y="67"/>
                </a:cubicBezTo>
                <a:close/>
                <a:moveTo>
                  <a:pt x="164" y="147"/>
                </a:moveTo>
                <a:cubicBezTo>
                  <a:pt x="164" y="147"/>
                  <a:pt x="164" y="147"/>
                  <a:pt x="163" y="146"/>
                </a:cubicBezTo>
                <a:cubicBezTo>
                  <a:pt x="163" y="146"/>
                  <a:pt x="162" y="147"/>
                  <a:pt x="162" y="147"/>
                </a:cubicBezTo>
                <a:cubicBezTo>
                  <a:pt x="162" y="148"/>
                  <a:pt x="163" y="148"/>
                  <a:pt x="164" y="147"/>
                </a:cubicBezTo>
                <a:close/>
                <a:moveTo>
                  <a:pt x="70" y="207"/>
                </a:moveTo>
                <a:cubicBezTo>
                  <a:pt x="70" y="207"/>
                  <a:pt x="70" y="207"/>
                  <a:pt x="70" y="207"/>
                </a:cubicBezTo>
                <a:cubicBezTo>
                  <a:pt x="68" y="206"/>
                  <a:pt x="67" y="205"/>
                  <a:pt x="66" y="205"/>
                </a:cubicBezTo>
                <a:cubicBezTo>
                  <a:pt x="65" y="205"/>
                  <a:pt x="65" y="205"/>
                  <a:pt x="65" y="205"/>
                </a:cubicBezTo>
                <a:cubicBezTo>
                  <a:pt x="67" y="206"/>
                  <a:pt x="68" y="206"/>
                  <a:pt x="70" y="207"/>
                </a:cubicBezTo>
                <a:close/>
                <a:moveTo>
                  <a:pt x="36" y="266"/>
                </a:moveTo>
                <a:cubicBezTo>
                  <a:pt x="36" y="267"/>
                  <a:pt x="37" y="268"/>
                  <a:pt x="39" y="268"/>
                </a:cubicBezTo>
                <a:cubicBezTo>
                  <a:pt x="38" y="267"/>
                  <a:pt x="37" y="266"/>
                  <a:pt x="36" y="266"/>
                </a:cubicBezTo>
                <a:close/>
                <a:moveTo>
                  <a:pt x="47" y="23"/>
                </a:moveTo>
                <a:cubicBezTo>
                  <a:pt x="48" y="22"/>
                  <a:pt x="50" y="21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0"/>
                  <a:pt x="48" y="21"/>
                  <a:pt x="47" y="23"/>
                </a:cubicBezTo>
                <a:close/>
                <a:moveTo>
                  <a:pt x="139" y="38"/>
                </a:moveTo>
                <a:cubicBezTo>
                  <a:pt x="140" y="38"/>
                  <a:pt x="140" y="38"/>
                  <a:pt x="140" y="38"/>
                </a:cubicBezTo>
                <a:cubicBezTo>
                  <a:pt x="140" y="38"/>
                  <a:pt x="141" y="38"/>
                  <a:pt x="141" y="38"/>
                </a:cubicBezTo>
                <a:cubicBezTo>
                  <a:pt x="141" y="37"/>
                  <a:pt x="141" y="37"/>
                  <a:pt x="141" y="36"/>
                </a:cubicBezTo>
                <a:cubicBezTo>
                  <a:pt x="140" y="37"/>
                  <a:pt x="140" y="38"/>
                  <a:pt x="139" y="38"/>
                </a:cubicBezTo>
                <a:close/>
                <a:moveTo>
                  <a:pt x="171" y="139"/>
                </a:moveTo>
                <a:cubicBezTo>
                  <a:pt x="171" y="139"/>
                  <a:pt x="171" y="139"/>
                  <a:pt x="171" y="139"/>
                </a:cubicBezTo>
                <a:cubicBezTo>
                  <a:pt x="171" y="139"/>
                  <a:pt x="170" y="138"/>
                  <a:pt x="170" y="138"/>
                </a:cubicBezTo>
                <a:cubicBezTo>
                  <a:pt x="170" y="137"/>
                  <a:pt x="169" y="137"/>
                  <a:pt x="169" y="138"/>
                </a:cubicBezTo>
                <a:cubicBezTo>
                  <a:pt x="169" y="138"/>
                  <a:pt x="170" y="139"/>
                  <a:pt x="171" y="139"/>
                </a:cubicBezTo>
                <a:close/>
                <a:moveTo>
                  <a:pt x="34" y="86"/>
                </a:moveTo>
                <a:cubicBezTo>
                  <a:pt x="33" y="85"/>
                  <a:pt x="33" y="85"/>
                  <a:pt x="32" y="86"/>
                </a:cubicBezTo>
                <a:cubicBezTo>
                  <a:pt x="33" y="86"/>
                  <a:pt x="33" y="87"/>
                  <a:pt x="34" y="87"/>
                </a:cubicBezTo>
                <a:cubicBezTo>
                  <a:pt x="34" y="87"/>
                  <a:pt x="34" y="86"/>
                  <a:pt x="34" y="86"/>
                </a:cubicBezTo>
                <a:close/>
                <a:moveTo>
                  <a:pt x="117" y="260"/>
                </a:moveTo>
                <a:cubicBezTo>
                  <a:pt x="117" y="260"/>
                  <a:pt x="117" y="260"/>
                  <a:pt x="117" y="260"/>
                </a:cubicBezTo>
                <a:cubicBezTo>
                  <a:pt x="119" y="260"/>
                  <a:pt x="121" y="260"/>
                  <a:pt x="123" y="260"/>
                </a:cubicBezTo>
                <a:cubicBezTo>
                  <a:pt x="123" y="260"/>
                  <a:pt x="124" y="260"/>
                  <a:pt x="124" y="260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21" y="260"/>
                  <a:pt x="119" y="260"/>
                  <a:pt x="117" y="260"/>
                </a:cubicBezTo>
                <a:close/>
                <a:moveTo>
                  <a:pt x="134" y="63"/>
                </a:moveTo>
                <a:cubicBezTo>
                  <a:pt x="136" y="62"/>
                  <a:pt x="136" y="62"/>
                  <a:pt x="136" y="61"/>
                </a:cubicBezTo>
                <a:cubicBezTo>
                  <a:pt x="135" y="61"/>
                  <a:pt x="135" y="62"/>
                  <a:pt x="134" y="63"/>
                </a:cubicBezTo>
                <a:close/>
                <a:moveTo>
                  <a:pt x="72" y="185"/>
                </a:moveTo>
                <a:cubicBezTo>
                  <a:pt x="72" y="185"/>
                  <a:pt x="72" y="185"/>
                  <a:pt x="72" y="185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73" y="185"/>
                  <a:pt x="74" y="186"/>
                  <a:pt x="75" y="186"/>
                </a:cubicBezTo>
                <a:cubicBezTo>
                  <a:pt x="75" y="186"/>
                  <a:pt x="75" y="186"/>
                  <a:pt x="75" y="186"/>
                </a:cubicBezTo>
                <a:cubicBezTo>
                  <a:pt x="74" y="185"/>
                  <a:pt x="73" y="185"/>
                  <a:pt x="72" y="185"/>
                </a:cubicBezTo>
                <a:close/>
                <a:moveTo>
                  <a:pt x="53" y="80"/>
                </a:moveTo>
                <a:cubicBezTo>
                  <a:pt x="54" y="79"/>
                  <a:pt x="55" y="80"/>
                  <a:pt x="56" y="79"/>
                </a:cubicBezTo>
                <a:cubicBezTo>
                  <a:pt x="55" y="79"/>
                  <a:pt x="54" y="79"/>
                  <a:pt x="53" y="78"/>
                </a:cubicBezTo>
                <a:cubicBezTo>
                  <a:pt x="53" y="79"/>
                  <a:pt x="53" y="79"/>
                  <a:pt x="53" y="80"/>
                </a:cubicBezTo>
                <a:close/>
                <a:moveTo>
                  <a:pt x="147" y="255"/>
                </a:moveTo>
                <a:cubicBezTo>
                  <a:pt x="146" y="256"/>
                  <a:pt x="146" y="256"/>
                  <a:pt x="145" y="257"/>
                </a:cubicBezTo>
                <a:cubicBezTo>
                  <a:pt x="146" y="257"/>
                  <a:pt x="147" y="256"/>
                  <a:pt x="148" y="256"/>
                </a:cubicBezTo>
                <a:cubicBezTo>
                  <a:pt x="148" y="256"/>
                  <a:pt x="148" y="256"/>
                  <a:pt x="147" y="255"/>
                </a:cubicBezTo>
                <a:close/>
                <a:moveTo>
                  <a:pt x="174" y="138"/>
                </a:moveTo>
                <a:cubicBezTo>
                  <a:pt x="174" y="137"/>
                  <a:pt x="174" y="137"/>
                  <a:pt x="172" y="137"/>
                </a:cubicBezTo>
                <a:cubicBezTo>
                  <a:pt x="172" y="138"/>
                  <a:pt x="173" y="138"/>
                  <a:pt x="173" y="138"/>
                </a:cubicBezTo>
                <a:cubicBezTo>
                  <a:pt x="173" y="138"/>
                  <a:pt x="174" y="138"/>
                  <a:pt x="174" y="138"/>
                </a:cubicBezTo>
                <a:close/>
                <a:moveTo>
                  <a:pt x="38" y="85"/>
                </a:moveTo>
                <a:cubicBezTo>
                  <a:pt x="38" y="86"/>
                  <a:pt x="38" y="86"/>
                  <a:pt x="38" y="86"/>
                </a:cubicBezTo>
                <a:cubicBezTo>
                  <a:pt x="38" y="86"/>
                  <a:pt x="43" y="88"/>
                  <a:pt x="43" y="89"/>
                </a:cubicBezTo>
                <a:cubicBezTo>
                  <a:pt x="41" y="87"/>
                  <a:pt x="40" y="86"/>
                  <a:pt x="38" y="85"/>
                </a:cubicBezTo>
                <a:close/>
                <a:moveTo>
                  <a:pt x="165" y="124"/>
                </a:moveTo>
                <a:cubicBezTo>
                  <a:pt x="164" y="124"/>
                  <a:pt x="160" y="123"/>
                  <a:pt x="159" y="123"/>
                </a:cubicBezTo>
                <a:cubicBezTo>
                  <a:pt x="161" y="123"/>
                  <a:pt x="163" y="124"/>
                  <a:pt x="165" y="124"/>
                </a:cubicBezTo>
                <a:close/>
                <a:moveTo>
                  <a:pt x="85" y="252"/>
                </a:moveTo>
                <a:cubicBezTo>
                  <a:pt x="85" y="251"/>
                  <a:pt x="85" y="251"/>
                  <a:pt x="85" y="250"/>
                </a:cubicBezTo>
                <a:cubicBezTo>
                  <a:pt x="84" y="250"/>
                  <a:pt x="84" y="250"/>
                  <a:pt x="84" y="250"/>
                </a:cubicBezTo>
                <a:cubicBezTo>
                  <a:pt x="84" y="251"/>
                  <a:pt x="84" y="251"/>
                  <a:pt x="84" y="252"/>
                </a:cubicBezTo>
                <a:cubicBezTo>
                  <a:pt x="84" y="252"/>
                  <a:pt x="85" y="252"/>
                  <a:pt x="85" y="252"/>
                </a:cubicBezTo>
                <a:close/>
                <a:moveTo>
                  <a:pt x="82" y="63"/>
                </a:moveTo>
                <a:cubicBezTo>
                  <a:pt x="82" y="62"/>
                  <a:pt x="82" y="61"/>
                  <a:pt x="81" y="61"/>
                </a:cubicBezTo>
                <a:cubicBezTo>
                  <a:pt x="81" y="61"/>
                  <a:pt x="81" y="61"/>
                  <a:pt x="80" y="62"/>
                </a:cubicBezTo>
                <a:cubicBezTo>
                  <a:pt x="81" y="62"/>
                  <a:pt x="82" y="62"/>
                  <a:pt x="82" y="63"/>
                </a:cubicBezTo>
                <a:close/>
                <a:moveTo>
                  <a:pt x="139" y="135"/>
                </a:moveTo>
                <a:cubicBezTo>
                  <a:pt x="139" y="134"/>
                  <a:pt x="139" y="134"/>
                  <a:pt x="138" y="134"/>
                </a:cubicBezTo>
                <a:cubicBezTo>
                  <a:pt x="137" y="135"/>
                  <a:pt x="137" y="135"/>
                  <a:pt x="138" y="135"/>
                </a:cubicBezTo>
                <a:cubicBezTo>
                  <a:pt x="138" y="135"/>
                  <a:pt x="138" y="135"/>
                  <a:pt x="139" y="135"/>
                </a:cubicBezTo>
                <a:close/>
                <a:moveTo>
                  <a:pt x="65" y="190"/>
                </a:moveTo>
                <a:cubicBezTo>
                  <a:pt x="65" y="189"/>
                  <a:pt x="65" y="189"/>
                  <a:pt x="65" y="188"/>
                </a:cubicBezTo>
                <a:cubicBezTo>
                  <a:pt x="65" y="188"/>
                  <a:pt x="66" y="187"/>
                  <a:pt x="65" y="187"/>
                </a:cubicBezTo>
                <a:cubicBezTo>
                  <a:pt x="65" y="187"/>
                  <a:pt x="65" y="188"/>
                  <a:pt x="65" y="188"/>
                </a:cubicBezTo>
                <a:cubicBezTo>
                  <a:pt x="64" y="189"/>
                  <a:pt x="65" y="189"/>
                  <a:pt x="65" y="190"/>
                </a:cubicBezTo>
                <a:close/>
                <a:moveTo>
                  <a:pt x="102" y="210"/>
                </a:moveTo>
                <a:cubicBezTo>
                  <a:pt x="102" y="210"/>
                  <a:pt x="102" y="210"/>
                  <a:pt x="102" y="210"/>
                </a:cubicBezTo>
                <a:cubicBezTo>
                  <a:pt x="99" y="210"/>
                  <a:pt x="97" y="210"/>
                  <a:pt x="95" y="210"/>
                </a:cubicBezTo>
                <a:cubicBezTo>
                  <a:pt x="97" y="210"/>
                  <a:pt x="99" y="210"/>
                  <a:pt x="102" y="210"/>
                </a:cubicBezTo>
                <a:close/>
                <a:moveTo>
                  <a:pt x="145" y="153"/>
                </a:moveTo>
                <a:cubicBezTo>
                  <a:pt x="147" y="154"/>
                  <a:pt x="147" y="154"/>
                  <a:pt x="148" y="153"/>
                </a:cubicBezTo>
                <a:cubicBezTo>
                  <a:pt x="147" y="153"/>
                  <a:pt x="146" y="153"/>
                  <a:pt x="146" y="152"/>
                </a:cubicBezTo>
                <a:cubicBezTo>
                  <a:pt x="146" y="152"/>
                  <a:pt x="146" y="152"/>
                  <a:pt x="146" y="153"/>
                </a:cubicBezTo>
                <a:cubicBezTo>
                  <a:pt x="146" y="153"/>
                  <a:pt x="146" y="153"/>
                  <a:pt x="145" y="153"/>
                </a:cubicBezTo>
                <a:close/>
                <a:moveTo>
                  <a:pt x="100" y="240"/>
                </a:moveTo>
                <a:cubicBezTo>
                  <a:pt x="101" y="240"/>
                  <a:pt x="101" y="240"/>
                  <a:pt x="101" y="239"/>
                </a:cubicBezTo>
                <a:cubicBezTo>
                  <a:pt x="100" y="239"/>
                  <a:pt x="99" y="239"/>
                  <a:pt x="98" y="239"/>
                </a:cubicBezTo>
                <a:cubicBezTo>
                  <a:pt x="99" y="239"/>
                  <a:pt x="99" y="240"/>
                  <a:pt x="100" y="240"/>
                </a:cubicBezTo>
                <a:close/>
                <a:moveTo>
                  <a:pt x="91" y="245"/>
                </a:moveTo>
                <a:cubicBezTo>
                  <a:pt x="91" y="245"/>
                  <a:pt x="91" y="245"/>
                  <a:pt x="91" y="245"/>
                </a:cubicBezTo>
                <a:cubicBezTo>
                  <a:pt x="90" y="245"/>
                  <a:pt x="89" y="245"/>
                  <a:pt x="89" y="245"/>
                </a:cubicBezTo>
                <a:cubicBezTo>
                  <a:pt x="88" y="245"/>
                  <a:pt x="88" y="245"/>
                  <a:pt x="88" y="246"/>
                </a:cubicBezTo>
                <a:cubicBezTo>
                  <a:pt x="89" y="246"/>
                  <a:pt x="90" y="246"/>
                  <a:pt x="91" y="245"/>
                </a:cubicBezTo>
                <a:close/>
                <a:moveTo>
                  <a:pt x="146" y="133"/>
                </a:moveTo>
                <a:cubicBezTo>
                  <a:pt x="147" y="133"/>
                  <a:pt x="147" y="134"/>
                  <a:pt x="148" y="135"/>
                </a:cubicBezTo>
                <a:cubicBezTo>
                  <a:pt x="148" y="134"/>
                  <a:pt x="148" y="133"/>
                  <a:pt x="147" y="133"/>
                </a:cubicBezTo>
                <a:cubicBezTo>
                  <a:pt x="147" y="133"/>
                  <a:pt x="146" y="133"/>
                  <a:pt x="146" y="133"/>
                </a:cubicBezTo>
                <a:close/>
                <a:moveTo>
                  <a:pt x="119" y="256"/>
                </a:moveTo>
                <a:cubicBezTo>
                  <a:pt x="119" y="256"/>
                  <a:pt x="119" y="256"/>
                  <a:pt x="119" y="256"/>
                </a:cubicBezTo>
                <a:cubicBezTo>
                  <a:pt x="120" y="256"/>
                  <a:pt x="120" y="257"/>
                  <a:pt x="121" y="257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0" y="256"/>
                  <a:pt x="120" y="256"/>
                  <a:pt x="119" y="256"/>
                </a:cubicBezTo>
                <a:close/>
                <a:moveTo>
                  <a:pt x="142" y="158"/>
                </a:moveTo>
                <a:cubicBezTo>
                  <a:pt x="142" y="158"/>
                  <a:pt x="142" y="158"/>
                  <a:pt x="142" y="158"/>
                </a:cubicBezTo>
                <a:cubicBezTo>
                  <a:pt x="141" y="157"/>
                  <a:pt x="140" y="156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40" y="156"/>
                  <a:pt x="141" y="157"/>
                  <a:pt x="142" y="158"/>
                </a:cubicBezTo>
                <a:close/>
                <a:moveTo>
                  <a:pt x="106" y="172"/>
                </a:moveTo>
                <a:cubicBezTo>
                  <a:pt x="107" y="172"/>
                  <a:pt x="107" y="172"/>
                  <a:pt x="107" y="172"/>
                </a:cubicBezTo>
                <a:cubicBezTo>
                  <a:pt x="107" y="171"/>
                  <a:pt x="107" y="170"/>
                  <a:pt x="107" y="169"/>
                </a:cubicBezTo>
                <a:cubicBezTo>
                  <a:pt x="106" y="170"/>
                  <a:pt x="106" y="171"/>
                  <a:pt x="106" y="172"/>
                </a:cubicBezTo>
                <a:close/>
                <a:moveTo>
                  <a:pt x="58" y="162"/>
                </a:moveTo>
                <a:cubicBezTo>
                  <a:pt x="58" y="162"/>
                  <a:pt x="58" y="162"/>
                  <a:pt x="58" y="162"/>
                </a:cubicBezTo>
                <a:cubicBezTo>
                  <a:pt x="58" y="163"/>
                  <a:pt x="58" y="164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4"/>
                  <a:pt x="58" y="163"/>
                  <a:pt x="58" y="162"/>
                </a:cubicBezTo>
                <a:cubicBezTo>
                  <a:pt x="58" y="162"/>
                  <a:pt x="58" y="162"/>
                  <a:pt x="58" y="162"/>
                </a:cubicBezTo>
                <a:close/>
                <a:moveTo>
                  <a:pt x="119" y="98"/>
                </a:move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9"/>
                  <a:pt x="119" y="99"/>
                </a:cubicBezTo>
                <a:cubicBezTo>
                  <a:pt x="119" y="99"/>
                  <a:pt x="119" y="100"/>
                  <a:pt x="12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99"/>
                  <a:pt x="119" y="99"/>
                  <a:pt x="119" y="98"/>
                </a:cubicBezTo>
                <a:close/>
                <a:moveTo>
                  <a:pt x="160" y="169"/>
                </a:moveTo>
                <a:cubicBezTo>
                  <a:pt x="160" y="170"/>
                  <a:pt x="160" y="170"/>
                  <a:pt x="161" y="171"/>
                </a:cubicBezTo>
                <a:cubicBezTo>
                  <a:pt x="161" y="171"/>
                  <a:pt x="161" y="170"/>
                  <a:pt x="162" y="170"/>
                </a:cubicBezTo>
                <a:cubicBezTo>
                  <a:pt x="161" y="169"/>
                  <a:pt x="161" y="169"/>
                  <a:pt x="160" y="169"/>
                </a:cubicBezTo>
                <a:close/>
                <a:moveTo>
                  <a:pt x="93" y="92"/>
                </a:moveTo>
                <a:cubicBezTo>
                  <a:pt x="93" y="91"/>
                  <a:pt x="93" y="90"/>
                  <a:pt x="93" y="90"/>
                </a:cubicBezTo>
                <a:cubicBezTo>
                  <a:pt x="92" y="90"/>
                  <a:pt x="92" y="90"/>
                  <a:pt x="92" y="91"/>
                </a:cubicBezTo>
                <a:cubicBezTo>
                  <a:pt x="92" y="91"/>
                  <a:pt x="93" y="91"/>
                  <a:pt x="93" y="92"/>
                </a:cubicBezTo>
                <a:close/>
                <a:moveTo>
                  <a:pt x="148" y="55"/>
                </a:moveTo>
                <a:cubicBezTo>
                  <a:pt x="147" y="56"/>
                  <a:pt x="147" y="58"/>
                  <a:pt x="147" y="59"/>
                </a:cubicBezTo>
                <a:cubicBezTo>
                  <a:pt x="148" y="58"/>
                  <a:pt x="148" y="56"/>
                  <a:pt x="148" y="55"/>
                </a:cubicBezTo>
                <a:close/>
                <a:moveTo>
                  <a:pt x="95" y="120"/>
                </a:moveTo>
                <a:cubicBezTo>
                  <a:pt x="93" y="121"/>
                  <a:pt x="93" y="121"/>
                  <a:pt x="93" y="122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1"/>
                  <a:pt x="95" y="121"/>
                  <a:pt x="95" y="120"/>
                </a:cubicBezTo>
                <a:close/>
                <a:moveTo>
                  <a:pt x="30" y="80"/>
                </a:moveTo>
                <a:cubicBezTo>
                  <a:pt x="30" y="80"/>
                  <a:pt x="30" y="79"/>
                  <a:pt x="29" y="79"/>
                </a:cubicBezTo>
                <a:cubicBezTo>
                  <a:pt x="29" y="79"/>
                  <a:pt x="29" y="79"/>
                  <a:pt x="28" y="79"/>
                </a:cubicBezTo>
                <a:cubicBezTo>
                  <a:pt x="29" y="80"/>
                  <a:pt x="30" y="80"/>
                  <a:pt x="30" y="80"/>
                </a:cubicBezTo>
                <a:close/>
                <a:moveTo>
                  <a:pt x="110" y="227"/>
                </a:moveTo>
                <a:cubicBezTo>
                  <a:pt x="110" y="227"/>
                  <a:pt x="110" y="227"/>
                  <a:pt x="110" y="227"/>
                </a:cubicBezTo>
                <a:cubicBezTo>
                  <a:pt x="109" y="227"/>
                  <a:pt x="109" y="228"/>
                  <a:pt x="108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10" y="228"/>
                  <a:pt x="110" y="227"/>
                  <a:pt x="110" y="227"/>
                </a:cubicBezTo>
                <a:close/>
                <a:moveTo>
                  <a:pt x="87" y="64"/>
                </a:moveTo>
                <a:cubicBezTo>
                  <a:pt x="86" y="64"/>
                  <a:pt x="86" y="64"/>
                  <a:pt x="86" y="64"/>
                </a:cubicBezTo>
                <a:cubicBezTo>
                  <a:pt x="86" y="65"/>
                  <a:pt x="87" y="66"/>
                  <a:pt x="88" y="66"/>
                </a:cubicBezTo>
                <a:cubicBezTo>
                  <a:pt x="87" y="65"/>
                  <a:pt x="87" y="65"/>
                  <a:pt x="87" y="64"/>
                </a:cubicBezTo>
                <a:close/>
                <a:moveTo>
                  <a:pt x="143" y="120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20"/>
                  <a:pt x="143" y="120"/>
                  <a:pt x="144" y="121"/>
                </a:cubicBezTo>
                <a:cubicBezTo>
                  <a:pt x="144" y="121"/>
                  <a:pt x="144" y="121"/>
                  <a:pt x="145" y="121"/>
                </a:cubicBezTo>
                <a:cubicBezTo>
                  <a:pt x="145" y="121"/>
                  <a:pt x="145" y="120"/>
                  <a:pt x="145" y="120"/>
                </a:cubicBezTo>
                <a:cubicBezTo>
                  <a:pt x="144" y="120"/>
                  <a:pt x="144" y="120"/>
                  <a:pt x="143" y="120"/>
                </a:cubicBezTo>
                <a:close/>
                <a:moveTo>
                  <a:pt x="125" y="88"/>
                </a:moveTo>
                <a:cubicBezTo>
                  <a:pt x="125" y="88"/>
                  <a:pt x="125" y="88"/>
                  <a:pt x="125" y="88"/>
                </a:cubicBezTo>
                <a:cubicBezTo>
                  <a:pt x="124" y="89"/>
                  <a:pt x="124" y="89"/>
                  <a:pt x="123" y="90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5" y="89"/>
                  <a:pt x="125" y="88"/>
                  <a:pt x="125" y="88"/>
                </a:cubicBezTo>
                <a:close/>
                <a:moveTo>
                  <a:pt x="70" y="188"/>
                </a:moveTo>
                <a:cubicBezTo>
                  <a:pt x="71" y="187"/>
                  <a:pt x="70" y="186"/>
                  <a:pt x="69" y="186"/>
                </a:cubicBezTo>
                <a:cubicBezTo>
                  <a:pt x="69" y="187"/>
                  <a:pt x="70" y="187"/>
                  <a:pt x="70" y="188"/>
                </a:cubicBezTo>
                <a:close/>
                <a:moveTo>
                  <a:pt x="43" y="273"/>
                </a:moveTo>
                <a:cubicBezTo>
                  <a:pt x="44" y="274"/>
                  <a:pt x="45" y="274"/>
                  <a:pt x="46" y="274"/>
                </a:cubicBezTo>
                <a:cubicBezTo>
                  <a:pt x="45" y="274"/>
                  <a:pt x="44" y="273"/>
                  <a:pt x="43" y="273"/>
                </a:cubicBezTo>
                <a:close/>
                <a:moveTo>
                  <a:pt x="83" y="79"/>
                </a:moveTo>
                <a:cubicBezTo>
                  <a:pt x="83" y="79"/>
                  <a:pt x="83" y="79"/>
                  <a:pt x="83" y="79"/>
                </a:cubicBezTo>
                <a:cubicBezTo>
                  <a:pt x="83" y="80"/>
                  <a:pt x="83" y="80"/>
                  <a:pt x="83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4" y="80"/>
                  <a:pt x="84" y="80"/>
                </a:cubicBezTo>
                <a:cubicBezTo>
                  <a:pt x="84" y="80"/>
                  <a:pt x="83" y="79"/>
                  <a:pt x="83" y="79"/>
                </a:cubicBezTo>
                <a:close/>
                <a:moveTo>
                  <a:pt x="116" y="211"/>
                </a:moveTo>
                <a:cubicBezTo>
                  <a:pt x="116" y="213"/>
                  <a:pt x="116" y="216"/>
                  <a:pt x="116" y="217"/>
                </a:cubicBezTo>
                <a:cubicBezTo>
                  <a:pt x="116" y="215"/>
                  <a:pt x="116" y="213"/>
                  <a:pt x="116" y="211"/>
                </a:cubicBezTo>
                <a:close/>
                <a:moveTo>
                  <a:pt x="140" y="22"/>
                </a:move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3"/>
                </a:cubicBezTo>
                <a:cubicBezTo>
                  <a:pt x="138" y="22"/>
                  <a:pt x="139" y="22"/>
                  <a:pt x="140" y="22"/>
                </a:cubicBezTo>
                <a:close/>
                <a:moveTo>
                  <a:pt x="85" y="243"/>
                </a:moveTo>
                <a:cubicBezTo>
                  <a:pt x="85" y="243"/>
                  <a:pt x="85" y="243"/>
                  <a:pt x="85" y="244"/>
                </a:cubicBezTo>
                <a:cubicBezTo>
                  <a:pt x="85" y="243"/>
                  <a:pt x="86" y="243"/>
                  <a:pt x="86" y="243"/>
                </a:cubicBezTo>
                <a:cubicBezTo>
                  <a:pt x="86" y="243"/>
                  <a:pt x="86" y="242"/>
                  <a:pt x="86" y="242"/>
                </a:cubicBezTo>
                <a:cubicBezTo>
                  <a:pt x="85" y="242"/>
                  <a:pt x="85" y="243"/>
                  <a:pt x="85" y="243"/>
                </a:cubicBezTo>
                <a:close/>
                <a:moveTo>
                  <a:pt x="119" y="141"/>
                </a:moveTo>
                <a:cubicBezTo>
                  <a:pt x="119" y="140"/>
                  <a:pt x="118" y="139"/>
                  <a:pt x="118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39"/>
                  <a:pt x="118" y="140"/>
                  <a:pt x="118" y="141"/>
                </a:cubicBezTo>
                <a:cubicBezTo>
                  <a:pt x="118" y="141"/>
                  <a:pt x="118" y="141"/>
                  <a:pt x="119" y="141"/>
                </a:cubicBezTo>
                <a:close/>
                <a:moveTo>
                  <a:pt x="157" y="141"/>
                </a:moveTo>
                <a:cubicBezTo>
                  <a:pt x="157" y="140"/>
                  <a:pt x="157" y="140"/>
                  <a:pt x="157" y="139"/>
                </a:cubicBezTo>
                <a:cubicBezTo>
                  <a:pt x="157" y="140"/>
                  <a:pt x="156" y="140"/>
                  <a:pt x="155" y="140"/>
                </a:cubicBezTo>
                <a:cubicBezTo>
                  <a:pt x="156" y="141"/>
                  <a:pt x="156" y="141"/>
                  <a:pt x="157" y="141"/>
                </a:cubicBezTo>
                <a:close/>
                <a:moveTo>
                  <a:pt x="113" y="158"/>
                </a:moveTo>
                <a:cubicBezTo>
                  <a:pt x="113" y="159"/>
                  <a:pt x="113" y="160"/>
                  <a:pt x="113" y="161"/>
                </a:cubicBezTo>
                <a:cubicBezTo>
                  <a:pt x="114" y="160"/>
                  <a:pt x="113" y="159"/>
                  <a:pt x="113" y="158"/>
                </a:cubicBezTo>
                <a:close/>
                <a:moveTo>
                  <a:pt x="70" y="74"/>
                </a:moveTo>
                <a:cubicBezTo>
                  <a:pt x="71" y="73"/>
                  <a:pt x="71" y="73"/>
                  <a:pt x="71" y="72"/>
                </a:cubicBezTo>
                <a:cubicBezTo>
                  <a:pt x="70" y="72"/>
                  <a:pt x="70" y="73"/>
                  <a:pt x="70" y="74"/>
                </a:cubicBezTo>
                <a:cubicBezTo>
                  <a:pt x="70" y="74"/>
                  <a:pt x="70" y="74"/>
                  <a:pt x="70" y="74"/>
                </a:cubicBezTo>
                <a:close/>
                <a:moveTo>
                  <a:pt x="86" y="74"/>
                </a:moveTo>
                <a:cubicBezTo>
                  <a:pt x="86" y="74"/>
                  <a:pt x="86" y="74"/>
                  <a:pt x="86" y="74"/>
                </a:cubicBezTo>
                <a:cubicBezTo>
                  <a:pt x="86" y="74"/>
                  <a:pt x="86" y="73"/>
                  <a:pt x="85" y="73"/>
                </a:cubicBezTo>
                <a:cubicBezTo>
                  <a:pt x="85" y="73"/>
                  <a:pt x="84" y="72"/>
                  <a:pt x="83" y="71"/>
                </a:cubicBezTo>
                <a:cubicBezTo>
                  <a:pt x="83" y="71"/>
                  <a:pt x="83" y="72"/>
                  <a:pt x="83" y="72"/>
                </a:cubicBezTo>
                <a:cubicBezTo>
                  <a:pt x="83" y="72"/>
                  <a:pt x="83" y="72"/>
                  <a:pt x="84" y="72"/>
                </a:cubicBezTo>
                <a:cubicBezTo>
                  <a:pt x="84" y="73"/>
                  <a:pt x="85" y="73"/>
                  <a:pt x="86" y="74"/>
                </a:cubicBezTo>
                <a:close/>
                <a:moveTo>
                  <a:pt x="174" y="141"/>
                </a:moveTo>
                <a:cubicBezTo>
                  <a:pt x="175" y="141"/>
                  <a:pt x="175" y="141"/>
                  <a:pt x="176" y="141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75" y="140"/>
                  <a:pt x="174" y="140"/>
                  <a:pt x="174" y="140"/>
                </a:cubicBezTo>
                <a:cubicBezTo>
                  <a:pt x="174" y="140"/>
                  <a:pt x="174" y="141"/>
                  <a:pt x="174" y="141"/>
                </a:cubicBezTo>
                <a:close/>
                <a:moveTo>
                  <a:pt x="117" y="105"/>
                </a:moveTo>
                <a:cubicBezTo>
                  <a:pt x="117" y="105"/>
                  <a:pt x="117" y="106"/>
                  <a:pt x="118" y="106"/>
                </a:cubicBezTo>
                <a:cubicBezTo>
                  <a:pt x="118" y="106"/>
                  <a:pt x="118" y="107"/>
                  <a:pt x="118" y="107"/>
                </a:cubicBezTo>
                <a:cubicBezTo>
                  <a:pt x="118" y="106"/>
                  <a:pt x="118" y="106"/>
                  <a:pt x="118" y="105"/>
                </a:cubicBezTo>
                <a:cubicBezTo>
                  <a:pt x="118" y="105"/>
                  <a:pt x="117" y="105"/>
                  <a:pt x="117" y="105"/>
                </a:cubicBezTo>
                <a:close/>
                <a:moveTo>
                  <a:pt x="118" y="144"/>
                </a:moveTo>
                <a:cubicBezTo>
                  <a:pt x="119" y="143"/>
                  <a:pt x="119" y="143"/>
                  <a:pt x="120" y="143"/>
                </a:cubicBezTo>
                <a:cubicBezTo>
                  <a:pt x="119" y="142"/>
                  <a:pt x="119" y="142"/>
                  <a:pt x="118" y="143"/>
                </a:cubicBezTo>
                <a:cubicBezTo>
                  <a:pt x="118" y="143"/>
                  <a:pt x="118" y="143"/>
                  <a:pt x="118" y="144"/>
                </a:cubicBezTo>
                <a:close/>
                <a:moveTo>
                  <a:pt x="80" y="144"/>
                </a:moveTo>
                <a:cubicBezTo>
                  <a:pt x="79" y="145"/>
                  <a:pt x="78" y="148"/>
                  <a:pt x="78" y="149"/>
                </a:cubicBezTo>
                <a:cubicBezTo>
                  <a:pt x="79" y="147"/>
                  <a:pt x="79" y="146"/>
                  <a:pt x="80" y="144"/>
                </a:cubicBezTo>
                <a:close/>
                <a:moveTo>
                  <a:pt x="55" y="91"/>
                </a:moveTo>
                <a:cubicBezTo>
                  <a:pt x="57" y="92"/>
                  <a:pt x="58" y="93"/>
                  <a:pt x="59" y="92"/>
                </a:cubicBezTo>
                <a:cubicBezTo>
                  <a:pt x="58" y="92"/>
                  <a:pt x="57" y="91"/>
                  <a:pt x="55" y="91"/>
                </a:cubicBezTo>
                <a:close/>
                <a:moveTo>
                  <a:pt x="111" y="92"/>
                </a:moveTo>
                <a:cubicBezTo>
                  <a:pt x="112" y="91"/>
                  <a:pt x="112" y="90"/>
                  <a:pt x="112" y="90"/>
                </a:cubicBezTo>
                <a:cubicBezTo>
                  <a:pt x="111" y="91"/>
                  <a:pt x="111" y="91"/>
                  <a:pt x="111" y="92"/>
                </a:cubicBezTo>
                <a:close/>
                <a:moveTo>
                  <a:pt x="86" y="245"/>
                </a:moveTo>
                <a:cubicBezTo>
                  <a:pt x="86" y="245"/>
                  <a:pt x="85" y="245"/>
                  <a:pt x="85" y="245"/>
                </a:cubicBezTo>
                <a:cubicBezTo>
                  <a:pt x="85" y="245"/>
                  <a:pt x="85" y="245"/>
                  <a:pt x="84" y="245"/>
                </a:cubicBezTo>
                <a:cubicBezTo>
                  <a:pt x="84" y="246"/>
                  <a:pt x="84" y="246"/>
                  <a:pt x="84" y="246"/>
                </a:cubicBezTo>
                <a:cubicBezTo>
                  <a:pt x="86" y="246"/>
                  <a:pt x="86" y="246"/>
                  <a:pt x="86" y="245"/>
                </a:cubicBezTo>
                <a:close/>
                <a:moveTo>
                  <a:pt x="12" y="136"/>
                </a:moveTo>
                <a:cubicBezTo>
                  <a:pt x="12" y="136"/>
                  <a:pt x="12" y="136"/>
                  <a:pt x="12" y="136"/>
                </a:cubicBezTo>
                <a:cubicBezTo>
                  <a:pt x="12" y="136"/>
                  <a:pt x="12" y="135"/>
                  <a:pt x="12" y="135"/>
                </a:cubicBezTo>
                <a:cubicBezTo>
                  <a:pt x="12" y="135"/>
                  <a:pt x="12" y="135"/>
                  <a:pt x="11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135"/>
                  <a:pt x="12" y="136"/>
                  <a:pt x="12" y="136"/>
                </a:cubicBezTo>
                <a:close/>
                <a:moveTo>
                  <a:pt x="117" y="228"/>
                </a:moveTo>
                <a:cubicBezTo>
                  <a:pt x="117" y="228"/>
                  <a:pt x="117" y="228"/>
                  <a:pt x="117" y="228"/>
                </a:cubicBezTo>
                <a:cubicBezTo>
                  <a:pt x="117" y="227"/>
                  <a:pt x="117" y="227"/>
                  <a:pt x="117" y="226"/>
                </a:cubicBezTo>
                <a:cubicBezTo>
                  <a:pt x="116" y="226"/>
                  <a:pt x="116" y="226"/>
                  <a:pt x="116" y="227"/>
                </a:cubicBezTo>
                <a:cubicBezTo>
                  <a:pt x="116" y="227"/>
                  <a:pt x="116" y="227"/>
                  <a:pt x="117" y="228"/>
                </a:cubicBezTo>
                <a:close/>
                <a:moveTo>
                  <a:pt x="127" y="235"/>
                </a:moveTo>
                <a:cubicBezTo>
                  <a:pt x="127" y="235"/>
                  <a:pt x="127" y="235"/>
                  <a:pt x="127" y="235"/>
                </a:cubicBezTo>
                <a:cubicBezTo>
                  <a:pt x="125" y="235"/>
                  <a:pt x="124" y="235"/>
                  <a:pt x="123" y="234"/>
                </a:cubicBezTo>
                <a:cubicBezTo>
                  <a:pt x="123" y="235"/>
                  <a:pt x="123" y="235"/>
                  <a:pt x="123" y="235"/>
                </a:cubicBezTo>
                <a:cubicBezTo>
                  <a:pt x="124" y="235"/>
                  <a:pt x="125" y="235"/>
                  <a:pt x="127" y="235"/>
                </a:cubicBezTo>
                <a:close/>
                <a:moveTo>
                  <a:pt x="109" y="170"/>
                </a:moveTo>
                <a:cubicBezTo>
                  <a:pt x="109" y="169"/>
                  <a:pt x="110" y="168"/>
                  <a:pt x="110" y="167"/>
                </a:cubicBezTo>
                <a:cubicBezTo>
                  <a:pt x="110" y="167"/>
                  <a:pt x="110" y="168"/>
                  <a:pt x="110" y="168"/>
                </a:cubicBezTo>
                <a:cubicBezTo>
                  <a:pt x="110" y="168"/>
                  <a:pt x="109" y="169"/>
                  <a:pt x="109" y="169"/>
                </a:cubicBezTo>
                <a:cubicBezTo>
                  <a:pt x="109" y="169"/>
                  <a:pt x="109" y="170"/>
                  <a:pt x="109" y="170"/>
                </a:cubicBezTo>
                <a:close/>
                <a:moveTo>
                  <a:pt x="111" y="252"/>
                </a:moveTo>
                <a:cubicBezTo>
                  <a:pt x="111" y="252"/>
                  <a:pt x="110" y="251"/>
                  <a:pt x="110" y="252"/>
                </a:cubicBezTo>
                <a:cubicBezTo>
                  <a:pt x="110" y="252"/>
                  <a:pt x="109" y="252"/>
                  <a:pt x="108" y="252"/>
                </a:cubicBezTo>
                <a:cubicBezTo>
                  <a:pt x="108" y="252"/>
                  <a:pt x="108" y="252"/>
                  <a:pt x="108" y="252"/>
                </a:cubicBezTo>
                <a:cubicBezTo>
                  <a:pt x="109" y="252"/>
                  <a:pt x="110" y="252"/>
                  <a:pt x="111" y="252"/>
                </a:cubicBezTo>
                <a:close/>
                <a:moveTo>
                  <a:pt x="117" y="111"/>
                </a:moveTo>
                <a:cubicBezTo>
                  <a:pt x="117" y="111"/>
                  <a:pt x="117" y="111"/>
                  <a:pt x="117" y="111"/>
                </a:cubicBezTo>
                <a:cubicBezTo>
                  <a:pt x="117" y="111"/>
                  <a:pt x="117" y="110"/>
                  <a:pt x="118" y="109"/>
                </a:cubicBezTo>
                <a:cubicBezTo>
                  <a:pt x="118" y="109"/>
                  <a:pt x="118" y="109"/>
                  <a:pt x="117" y="109"/>
                </a:cubicBezTo>
                <a:cubicBezTo>
                  <a:pt x="117" y="110"/>
                  <a:pt x="117" y="110"/>
                  <a:pt x="117" y="111"/>
                </a:cubicBezTo>
                <a:close/>
                <a:moveTo>
                  <a:pt x="33" y="72"/>
                </a:move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4" y="72"/>
                  <a:pt x="34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4" y="72"/>
                  <a:pt x="34" y="71"/>
                  <a:pt x="33" y="71"/>
                </a:cubicBezTo>
                <a:cubicBezTo>
                  <a:pt x="33" y="72"/>
                  <a:pt x="33" y="72"/>
                  <a:pt x="33" y="72"/>
                </a:cubicBezTo>
                <a:close/>
                <a:moveTo>
                  <a:pt x="70" y="65"/>
                </a:moveTo>
                <a:cubicBezTo>
                  <a:pt x="72" y="66"/>
                  <a:pt x="72" y="66"/>
                  <a:pt x="73" y="65"/>
                </a:cubicBezTo>
                <a:cubicBezTo>
                  <a:pt x="72" y="65"/>
                  <a:pt x="71" y="65"/>
                  <a:pt x="70" y="65"/>
                </a:cubicBezTo>
                <a:close/>
                <a:moveTo>
                  <a:pt x="76" y="253"/>
                </a:moveTo>
                <a:cubicBezTo>
                  <a:pt x="76" y="254"/>
                  <a:pt x="76" y="254"/>
                  <a:pt x="77" y="254"/>
                </a:cubicBezTo>
                <a:cubicBezTo>
                  <a:pt x="77" y="254"/>
                  <a:pt x="77" y="253"/>
                  <a:pt x="76" y="253"/>
                </a:cubicBezTo>
                <a:close/>
                <a:moveTo>
                  <a:pt x="137" y="53"/>
                </a:moveTo>
                <a:cubicBezTo>
                  <a:pt x="137" y="53"/>
                  <a:pt x="137" y="53"/>
                  <a:pt x="137" y="53"/>
                </a:cubicBezTo>
                <a:cubicBezTo>
                  <a:pt x="136" y="53"/>
                  <a:pt x="136" y="54"/>
                  <a:pt x="135" y="54"/>
                </a:cubicBezTo>
                <a:cubicBezTo>
                  <a:pt x="135" y="54"/>
                  <a:pt x="135" y="54"/>
                  <a:pt x="135" y="55"/>
                </a:cubicBezTo>
                <a:cubicBezTo>
                  <a:pt x="136" y="54"/>
                  <a:pt x="136" y="54"/>
                  <a:pt x="137" y="53"/>
                </a:cubicBezTo>
                <a:close/>
                <a:moveTo>
                  <a:pt x="152" y="138"/>
                </a:moveTo>
                <a:cubicBezTo>
                  <a:pt x="153" y="139"/>
                  <a:pt x="153" y="139"/>
                  <a:pt x="154" y="139"/>
                </a:cubicBezTo>
                <a:cubicBezTo>
                  <a:pt x="154" y="138"/>
                  <a:pt x="153" y="138"/>
                  <a:pt x="152" y="138"/>
                </a:cubicBezTo>
                <a:close/>
                <a:moveTo>
                  <a:pt x="143" y="46"/>
                </a:moveTo>
                <a:cubicBezTo>
                  <a:pt x="143" y="47"/>
                  <a:pt x="143" y="47"/>
                  <a:pt x="143" y="48"/>
                </a:cubicBezTo>
                <a:cubicBezTo>
                  <a:pt x="144" y="48"/>
                  <a:pt x="144" y="47"/>
                  <a:pt x="144" y="47"/>
                </a:cubicBezTo>
                <a:cubicBezTo>
                  <a:pt x="144" y="47"/>
                  <a:pt x="143" y="46"/>
                  <a:pt x="143" y="46"/>
                </a:cubicBezTo>
                <a:close/>
                <a:moveTo>
                  <a:pt x="37" y="271"/>
                </a:moveTo>
                <a:cubicBezTo>
                  <a:pt x="37" y="272"/>
                  <a:pt x="37" y="272"/>
                  <a:pt x="38" y="272"/>
                </a:cubicBezTo>
                <a:cubicBezTo>
                  <a:pt x="38" y="271"/>
                  <a:pt x="38" y="271"/>
                  <a:pt x="37" y="271"/>
                </a:cubicBezTo>
                <a:close/>
                <a:moveTo>
                  <a:pt x="62" y="82"/>
                </a:moveTo>
                <a:cubicBezTo>
                  <a:pt x="61" y="82"/>
                  <a:pt x="61" y="82"/>
                  <a:pt x="61" y="83"/>
                </a:cubicBezTo>
                <a:cubicBezTo>
                  <a:pt x="61" y="83"/>
                  <a:pt x="61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2" y="82"/>
                </a:cubicBezTo>
                <a:close/>
                <a:moveTo>
                  <a:pt x="98" y="94"/>
                </a:moveTo>
                <a:cubicBezTo>
                  <a:pt x="97" y="92"/>
                  <a:pt x="97" y="92"/>
                  <a:pt x="97" y="92"/>
                </a:cubicBezTo>
                <a:cubicBezTo>
                  <a:pt x="97" y="93"/>
                  <a:pt x="97" y="93"/>
                  <a:pt x="98" y="94"/>
                </a:cubicBezTo>
                <a:close/>
                <a:moveTo>
                  <a:pt x="98" y="107"/>
                </a:moveTo>
                <a:cubicBezTo>
                  <a:pt x="97" y="107"/>
                  <a:pt x="97" y="108"/>
                  <a:pt x="97" y="108"/>
                </a:cubicBezTo>
                <a:cubicBezTo>
                  <a:pt x="98" y="108"/>
                  <a:pt x="98" y="108"/>
                  <a:pt x="98" y="107"/>
                </a:cubicBezTo>
                <a:close/>
                <a:moveTo>
                  <a:pt x="35" y="70"/>
                </a:moveTo>
                <a:cubicBezTo>
                  <a:pt x="36" y="71"/>
                  <a:pt x="36" y="71"/>
                  <a:pt x="36" y="71"/>
                </a:cubicBezTo>
                <a:cubicBezTo>
                  <a:pt x="37" y="71"/>
                  <a:pt x="37" y="70"/>
                  <a:pt x="37" y="70"/>
                </a:cubicBezTo>
                <a:cubicBezTo>
                  <a:pt x="36" y="70"/>
                  <a:pt x="36" y="70"/>
                  <a:pt x="35" y="70"/>
                </a:cubicBezTo>
                <a:close/>
                <a:moveTo>
                  <a:pt x="210" y="133"/>
                </a:moveTo>
                <a:cubicBezTo>
                  <a:pt x="210" y="134"/>
                  <a:pt x="210" y="134"/>
                  <a:pt x="210" y="135"/>
                </a:cubicBezTo>
                <a:cubicBezTo>
                  <a:pt x="210" y="135"/>
                  <a:pt x="210" y="135"/>
                  <a:pt x="210" y="135"/>
                </a:cubicBezTo>
                <a:cubicBezTo>
                  <a:pt x="210" y="135"/>
                  <a:pt x="211" y="134"/>
                  <a:pt x="210" y="133"/>
                </a:cubicBezTo>
                <a:close/>
                <a:moveTo>
                  <a:pt x="36" y="68"/>
                </a:moveTo>
                <a:cubicBezTo>
                  <a:pt x="35" y="67"/>
                  <a:pt x="34" y="67"/>
                  <a:pt x="33" y="68"/>
                </a:cubicBezTo>
                <a:cubicBezTo>
                  <a:pt x="34" y="68"/>
                  <a:pt x="35" y="68"/>
                  <a:pt x="36" y="68"/>
                </a:cubicBezTo>
                <a:close/>
                <a:moveTo>
                  <a:pt x="104" y="230"/>
                </a:moveTo>
                <a:cubicBezTo>
                  <a:pt x="105" y="229"/>
                  <a:pt x="104" y="229"/>
                  <a:pt x="104" y="228"/>
                </a:cubicBezTo>
                <a:cubicBezTo>
                  <a:pt x="104" y="228"/>
                  <a:pt x="104" y="228"/>
                  <a:pt x="104" y="228"/>
                </a:cubicBezTo>
                <a:cubicBezTo>
                  <a:pt x="104" y="229"/>
                  <a:pt x="104" y="229"/>
                  <a:pt x="104" y="230"/>
                </a:cubicBezTo>
                <a:close/>
                <a:moveTo>
                  <a:pt x="157" y="122"/>
                </a:moveTo>
                <a:cubicBezTo>
                  <a:pt x="157" y="122"/>
                  <a:pt x="157" y="122"/>
                  <a:pt x="157" y="122"/>
                </a:cubicBezTo>
                <a:cubicBezTo>
                  <a:pt x="156" y="122"/>
                  <a:pt x="155" y="121"/>
                  <a:pt x="154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6" y="122"/>
                  <a:pt x="157" y="122"/>
                </a:cubicBezTo>
                <a:close/>
                <a:moveTo>
                  <a:pt x="141" y="236"/>
                </a:moveTo>
                <a:cubicBezTo>
                  <a:pt x="140" y="235"/>
                  <a:pt x="139" y="235"/>
                  <a:pt x="139" y="235"/>
                </a:cubicBezTo>
                <a:cubicBezTo>
                  <a:pt x="139" y="235"/>
                  <a:pt x="140" y="236"/>
                  <a:pt x="141" y="236"/>
                </a:cubicBezTo>
                <a:close/>
                <a:moveTo>
                  <a:pt x="116" y="249"/>
                </a:moveTo>
                <a:cubicBezTo>
                  <a:pt x="116" y="249"/>
                  <a:pt x="116" y="249"/>
                  <a:pt x="116" y="249"/>
                </a:cubicBezTo>
                <a:cubicBezTo>
                  <a:pt x="115" y="249"/>
                  <a:pt x="115" y="249"/>
                  <a:pt x="114" y="248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115" y="249"/>
                  <a:pt x="115" y="249"/>
                  <a:pt x="116" y="249"/>
                </a:cubicBezTo>
                <a:close/>
                <a:moveTo>
                  <a:pt x="117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61"/>
                  <a:pt x="116" y="61"/>
                  <a:pt x="116" y="62"/>
                </a:cubicBezTo>
                <a:cubicBezTo>
                  <a:pt x="116" y="62"/>
                  <a:pt x="116" y="61"/>
                  <a:pt x="116" y="61"/>
                </a:cubicBezTo>
                <a:cubicBezTo>
                  <a:pt x="116" y="61"/>
                  <a:pt x="116" y="61"/>
                  <a:pt x="117" y="60"/>
                </a:cubicBezTo>
                <a:close/>
                <a:moveTo>
                  <a:pt x="112" y="177"/>
                </a:moveTo>
                <a:cubicBezTo>
                  <a:pt x="113" y="176"/>
                  <a:pt x="113" y="175"/>
                  <a:pt x="113" y="175"/>
                </a:cubicBezTo>
                <a:cubicBezTo>
                  <a:pt x="113" y="176"/>
                  <a:pt x="112" y="176"/>
                  <a:pt x="112" y="177"/>
                </a:cubicBezTo>
                <a:close/>
                <a:moveTo>
                  <a:pt x="142" y="83"/>
                </a:moveTo>
                <a:cubicBezTo>
                  <a:pt x="142" y="83"/>
                  <a:pt x="142" y="83"/>
                  <a:pt x="142" y="83"/>
                </a:cubicBezTo>
                <a:cubicBezTo>
                  <a:pt x="142" y="84"/>
                  <a:pt x="141" y="84"/>
                  <a:pt x="140" y="85"/>
                </a:cubicBezTo>
                <a:cubicBezTo>
                  <a:pt x="141" y="85"/>
                  <a:pt x="142" y="84"/>
                  <a:pt x="142" y="83"/>
                </a:cubicBezTo>
                <a:close/>
                <a:moveTo>
                  <a:pt x="111" y="101"/>
                </a:moveTo>
                <a:cubicBezTo>
                  <a:pt x="111" y="102"/>
                  <a:pt x="112" y="102"/>
                  <a:pt x="112" y="102"/>
                </a:cubicBezTo>
                <a:cubicBezTo>
                  <a:pt x="112" y="101"/>
                  <a:pt x="112" y="101"/>
                  <a:pt x="111" y="101"/>
                </a:cubicBezTo>
                <a:close/>
                <a:moveTo>
                  <a:pt x="140" y="30"/>
                </a:move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9" y="29"/>
                  <a:pt x="139" y="29"/>
                </a:cubicBezTo>
                <a:cubicBezTo>
                  <a:pt x="139" y="29"/>
                  <a:pt x="139" y="29"/>
                  <a:pt x="138" y="29"/>
                </a:cubicBezTo>
                <a:cubicBezTo>
                  <a:pt x="139" y="30"/>
                  <a:pt x="139" y="30"/>
                  <a:pt x="140" y="30"/>
                </a:cubicBezTo>
                <a:close/>
                <a:moveTo>
                  <a:pt x="29" y="268"/>
                </a:moveTo>
                <a:cubicBezTo>
                  <a:pt x="29" y="268"/>
                  <a:pt x="29" y="269"/>
                  <a:pt x="30" y="270"/>
                </a:cubicBezTo>
                <a:cubicBezTo>
                  <a:pt x="30" y="269"/>
                  <a:pt x="30" y="268"/>
                  <a:pt x="29" y="268"/>
                </a:cubicBezTo>
                <a:close/>
                <a:moveTo>
                  <a:pt x="62" y="96"/>
                </a:moveTo>
                <a:cubicBezTo>
                  <a:pt x="62" y="96"/>
                  <a:pt x="62" y="96"/>
                  <a:pt x="62" y="97"/>
                </a:cubicBezTo>
                <a:cubicBezTo>
                  <a:pt x="63" y="97"/>
                  <a:pt x="64" y="97"/>
                  <a:pt x="65" y="97"/>
                </a:cubicBezTo>
                <a:cubicBezTo>
                  <a:pt x="64" y="97"/>
                  <a:pt x="63" y="97"/>
                  <a:pt x="62" y="96"/>
                </a:cubicBezTo>
                <a:close/>
                <a:moveTo>
                  <a:pt x="93" y="111"/>
                </a:moveTo>
                <a:cubicBezTo>
                  <a:pt x="93" y="111"/>
                  <a:pt x="93" y="111"/>
                  <a:pt x="93" y="111"/>
                </a:cubicBezTo>
                <a:cubicBezTo>
                  <a:pt x="93" y="111"/>
                  <a:pt x="93" y="112"/>
                  <a:pt x="94" y="112"/>
                </a:cubicBezTo>
                <a:cubicBezTo>
                  <a:pt x="94" y="112"/>
                  <a:pt x="94" y="111"/>
                  <a:pt x="94" y="111"/>
                </a:cubicBezTo>
                <a:cubicBezTo>
                  <a:pt x="93" y="111"/>
                  <a:pt x="93" y="111"/>
                  <a:pt x="93" y="111"/>
                </a:cubicBezTo>
                <a:close/>
                <a:moveTo>
                  <a:pt x="142" y="58"/>
                </a:moveTo>
                <a:cubicBezTo>
                  <a:pt x="142" y="58"/>
                  <a:pt x="143" y="59"/>
                  <a:pt x="143" y="58"/>
                </a:cubicBezTo>
                <a:cubicBezTo>
                  <a:pt x="143" y="58"/>
                  <a:pt x="143" y="57"/>
                  <a:pt x="142" y="57"/>
                </a:cubicBezTo>
                <a:cubicBezTo>
                  <a:pt x="142" y="58"/>
                  <a:pt x="142" y="58"/>
                  <a:pt x="142" y="58"/>
                </a:cubicBezTo>
                <a:close/>
                <a:moveTo>
                  <a:pt x="48" y="74"/>
                </a:move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8" y="74"/>
                  <a:pt x="49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lose/>
                <a:moveTo>
                  <a:pt x="161" y="142"/>
                </a:moveTo>
                <a:cubicBezTo>
                  <a:pt x="162" y="142"/>
                  <a:pt x="162" y="142"/>
                  <a:pt x="163" y="142"/>
                </a:cubicBezTo>
                <a:cubicBezTo>
                  <a:pt x="162" y="141"/>
                  <a:pt x="162" y="141"/>
                  <a:pt x="161" y="141"/>
                </a:cubicBezTo>
                <a:cubicBezTo>
                  <a:pt x="161" y="141"/>
                  <a:pt x="161" y="142"/>
                  <a:pt x="161" y="142"/>
                </a:cubicBezTo>
                <a:close/>
                <a:moveTo>
                  <a:pt x="84" y="61"/>
                </a:moveTo>
                <a:cubicBezTo>
                  <a:pt x="84" y="60"/>
                  <a:pt x="84" y="60"/>
                  <a:pt x="83" y="60"/>
                </a:cubicBezTo>
                <a:cubicBezTo>
                  <a:pt x="84" y="61"/>
                  <a:pt x="84" y="61"/>
                  <a:pt x="84" y="61"/>
                </a:cubicBezTo>
                <a:close/>
                <a:moveTo>
                  <a:pt x="95" y="245"/>
                </a:moveTo>
                <a:cubicBezTo>
                  <a:pt x="94" y="245"/>
                  <a:pt x="94" y="245"/>
                  <a:pt x="94" y="245"/>
                </a:cubicBezTo>
                <a:cubicBezTo>
                  <a:pt x="94" y="245"/>
                  <a:pt x="95" y="245"/>
                  <a:pt x="95" y="245"/>
                </a:cubicBezTo>
                <a:close/>
                <a:moveTo>
                  <a:pt x="58" y="78"/>
                </a:moveTo>
                <a:cubicBezTo>
                  <a:pt x="59" y="78"/>
                  <a:pt x="59" y="78"/>
                  <a:pt x="60" y="78"/>
                </a:cubicBezTo>
                <a:cubicBezTo>
                  <a:pt x="59" y="77"/>
                  <a:pt x="59" y="77"/>
                  <a:pt x="58" y="78"/>
                </a:cubicBezTo>
                <a:close/>
                <a:moveTo>
                  <a:pt x="124" y="71"/>
                </a:moveTo>
                <a:cubicBezTo>
                  <a:pt x="123" y="71"/>
                  <a:pt x="123" y="72"/>
                  <a:pt x="123" y="73"/>
                </a:cubicBezTo>
                <a:cubicBezTo>
                  <a:pt x="123" y="72"/>
                  <a:pt x="123" y="71"/>
                  <a:pt x="124" y="71"/>
                </a:cubicBezTo>
                <a:close/>
                <a:moveTo>
                  <a:pt x="138" y="55"/>
                </a:moveTo>
                <a:cubicBezTo>
                  <a:pt x="138" y="55"/>
                  <a:pt x="138" y="55"/>
                  <a:pt x="138" y="55"/>
                </a:cubicBezTo>
                <a:cubicBezTo>
                  <a:pt x="137" y="55"/>
                  <a:pt x="137" y="56"/>
                  <a:pt x="137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6"/>
                  <a:pt x="138" y="56"/>
                  <a:pt x="138" y="55"/>
                </a:cubicBezTo>
                <a:close/>
                <a:moveTo>
                  <a:pt x="78" y="63"/>
                </a:moveTo>
                <a:cubicBezTo>
                  <a:pt x="79" y="64"/>
                  <a:pt x="79" y="64"/>
                  <a:pt x="80" y="64"/>
                </a:cubicBezTo>
                <a:cubicBezTo>
                  <a:pt x="80" y="64"/>
                  <a:pt x="80" y="64"/>
                  <a:pt x="80" y="64"/>
                </a:cubicBezTo>
                <a:cubicBezTo>
                  <a:pt x="79" y="63"/>
                  <a:pt x="79" y="63"/>
                  <a:pt x="78" y="63"/>
                </a:cubicBezTo>
                <a:close/>
                <a:moveTo>
                  <a:pt x="88" y="92"/>
                </a:moveTo>
                <a:cubicBezTo>
                  <a:pt x="88" y="91"/>
                  <a:pt x="88" y="91"/>
                  <a:pt x="87" y="91"/>
                </a:cubicBezTo>
                <a:cubicBezTo>
                  <a:pt x="88" y="92"/>
                  <a:pt x="88" y="92"/>
                  <a:pt x="88" y="92"/>
                </a:cubicBezTo>
                <a:close/>
                <a:moveTo>
                  <a:pt x="123" y="113"/>
                </a:moveTo>
                <a:cubicBezTo>
                  <a:pt x="124" y="113"/>
                  <a:pt x="124" y="113"/>
                  <a:pt x="125" y="113"/>
                </a:cubicBezTo>
                <a:cubicBezTo>
                  <a:pt x="124" y="113"/>
                  <a:pt x="124" y="112"/>
                  <a:pt x="124" y="112"/>
                </a:cubicBezTo>
                <a:cubicBezTo>
                  <a:pt x="124" y="112"/>
                  <a:pt x="123" y="112"/>
                  <a:pt x="123" y="113"/>
                </a:cubicBezTo>
                <a:close/>
                <a:moveTo>
                  <a:pt x="30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70"/>
                  <a:pt x="28" y="70"/>
                </a:cubicBezTo>
                <a:cubicBezTo>
                  <a:pt x="29" y="70"/>
                  <a:pt x="29" y="70"/>
                  <a:pt x="30" y="69"/>
                </a:cubicBezTo>
                <a:close/>
                <a:moveTo>
                  <a:pt x="153" y="35"/>
                </a:moveTo>
                <a:cubicBezTo>
                  <a:pt x="153" y="35"/>
                  <a:pt x="153" y="35"/>
                  <a:pt x="153" y="35"/>
                </a:cubicBezTo>
                <a:cubicBezTo>
                  <a:pt x="153" y="36"/>
                  <a:pt x="154" y="36"/>
                  <a:pt x="154" y="37"/>
                </a:cubicBezTo>
                <a:cubicBezTo>
                  <a:pt x="154" y="36"/>
                  <a:pt x="154" y="35"/>
                  <a:pt x="153" y="35"/>
                </a:cubicBezTo>
                <a:close/>
                <a:moveTo>
                  <a:pt x="107" y="108"/>
                </a:moveTo>
                <a:cubicBezTo>
                  <a:pt x="107" y="108"/>
                  <a:pt x="107" y="108"/>
                  <a:pt x="107" y="107"/>
                </a:cubicBezTo>
                <a:cubicBezTo>
                  <a:pt x="108" y="107"/>
                  <a:pt x="108" y="107"/>
                  <a:pt x="108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7" y="106"/>
                  <a:pt x="107" y="107"/>
                  <a:pt x="107" y="108"/>
                </a:cubicBezTo>
                <a:close/>
                <a:moveTo>
                  <a:pt x="180" y="160"/>
                </a:moveTo>
                <a:cubicBezTo>
                  <a:pt x="179" y="161"/>
                  <a:pt x="178" y="161"/>
                  <a:pt x="178" y="162"/>
                </a:cubicBezTo>
                <a:cubicBezTo>
                  <a:pt x="179" y="161"/>
                  <a:pt x="179" y="161"/>
                  <a:pt x="180" y="160"/>
                </a:cubicBezTo>
                <a:close/>
                <a:moveTo>
                  <a:pt x="132" y="247"/>
                </a:moveTo>
                <a:cubicBezTo>
                  <a:pt x="132" y="247"/>
                  <a:pt x="132" y="247"/>
                  <a:pt x="133" y="247"/>
                </a:cubicBezTo>
                <a:cubicBezTo>
                  <a:pt x="132" y="247"/>
                  <a:pt x="131" y="247"/>
                  <a:pt x="130" y="247"/>
                </a:cubicBezTo>
                <a:cubicBezTo>
                  <a:pt x="130" y="247"/>
                  <a:pt x="130" y="247"/>
                  <a:pt x="130" y="247"/>
                </a:cubicBezTo>
                <a:cubicBezTo>
                  <a:pt x="131" y="247"/>
                  <a:pt x="132" y="247"/>
                  <a:pt x="132" y="247"/>
                </a:cubicBezTo>
                <a:close/>
                <a:moveTo>
                  <a:pt x="98" y="239"/>
                </a:moveTo>
                <a:cubicBezTo>
                  <a:pt x="97" y="239"/>
                  <a:pt x="97" y="239"/>
                  <a:pt x="96" y="239"/>
                </a:cubicBezTo>
                <a:cubicBezTo>
                  <a:pt x="96" y="239"/>
                  <a:pt x="96" y="239"/>
                  <a:pt x="97" y="240"/>
                </a:cubicBezTo>
                <a:cubicBezTo>
                  <a:pt x="97" y="239"/>
                  <a:pt x="97" y="239"/>
                  <a:pt x="98" y="239"/>
                </a:cubicBezTo>
                <a:close/>
                <a:moveTo>
                  <a:pt x="136" y="121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7" y="122"/>
                  <a:pt x="137" y="122"/>
                  <a:pt x="138" y="122"/>
                </a:cubicBezTo>
                <a:cubicBezTo>
                  <a:pt x="137" y="122"/>
                  <a:pt x="137" y="122"/>
                  <a:pt x="136" y="121"/>
                </a:cubicBezTo>
                <a:close/>
                <a:moveTo>
                  <a:pt x="50" y="81"/>
                </a:moveTo>
                <a:cubicBezTo>
                  <a:pt x="49" y="82"/>
                  <a:pt x="49" y="82"/>
                  <a:pt x="49" y="82"/>
                </a:cubicBezTo>
                <a:cubicBezTo>
                  <a:pt x="50" y="82"/>
                  <a:pt x="50" y="82"/>
                  <a:pt x="51" y="83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0" y="82"/>
                  <a:pt x="50" y="81"/>
                </a:cubicBezTo>
                <a:close/>
                <a:moveTo>
                  <a:pt x="53" y="93"/>
                </a:moveTo>
                <a:cubicBezTo>
                  <a:pt x="53" y="93"/>
                  <a:pt x="54" y="94"/>
                  <a:pt x="55" y="94"/>
                </a:cubicBezTo>
                <a:cubicBezTo>
                  <a:pt x="55" y="94"/>
                  <a:pt x="55" y="94"/>
                  <a:pt x="55" y="93"/>
                </a:cubicBezTo>
                <a:cubicBezTo>
                  <a:pt x="54" y="93"/>
                  <a:pt x="53" y="93"/>
                  <a:pt x="53" y="93"/>
                </a:cubicBezTo>
                <a:close/>
                <a:moveTo>
                  <a:pt x="69" y="44"/>
                </a:moveTo>
                <a:cubicBezTo>
                  <a:pt x="69" y="44"/>
                  <a:pt x="68" y="44"/>
                  <a:pt x="68" y="44"/>
                </a:cubicBezTo>
                <a:cubicBezTo>
                  <a:pt x="68" y="45"/>
                  <a:pt x="69" y="45"/>
                  <a:pt x="69" y="45"/>
                </a:cubicBezTo>
                <a:cubicBezTo>
                  <a:pt x="69" y="45"/>
                  <a:pt x="69" y="44"/>
                  <a:pt x="69" y="44"/>
                </a:cubicBezTo>
                <a:close/>
                <a:moveTo>
                  <a:pt x="116" y="203"/>
                </a:moveTo>
                <a:cubicBezTo>
                  <a:pt x="116" y="203"/>
                  <a:pt x="116" y="203"/>
                  <a:pt x="116" y="203"/>
                </a:cubicBezTo>
                <a:cubicBezTo>
                  <a:pt x="116" y="204"/>
                  <a:pt x="116" y="205"/>
                  <a:pt x="116" y="206"/>
                </a:cubicBezTo>
                <a:cubicBezTo>
                  <a:pt x="116" y="206"/>
                  <a:pt x="116" y="206"/>
                  <a:pt x="116" y="206"/>
                </a:cubicBezTo>
                <a:cubicBezTo>
                  <a:pt x="116" y="205"/>
                  <a:pt x="116" y="204"/>
                  <a:pt x="116" y="203"/>
                </a:cubicBezTo>
                <a:close/>
                <a:moveTo>
                  <a:pt x="107" y="196"/>
                </a:moveTo>
                <a:cubicBezTo>
                  <a:pt x="107" y="195"/>
                  <a:pt x="107" y="195"/>
                  <a:pt x="107" y="195"/>
                </a:cubicBezTo>
                <a:cubicBezTo>
                  <a:pt x="106" y="195"/>
                  <a:pt x="106" y="195"/>
                  <a:pt x="106" y="196"/>
                </a:cubicBezTo>
                <a:cubicBezTo>
                  <a:pt x="106" y="196"/>
                  <a:pt x="106" y="196"/>
                  <a:pt x="107" y="196"/>
                </a:cubicBezTo>
                <a:close/>
                <a:moveTo>
                  <a:pt x="105" y="131"/>
                </a:moveTo>
                <a:cubicBezTo>
                  <a:pt x="106" y="130"/>
                  <a:pt x="106" y="130"/>
                  <a:pt x="106" y="129"/>
                </a:cubicBezTo>
                <a:cubicBezTo>
                  <a:pt x="106" y="129"/>
                  <a:pt x="106" y="130"/>
                  <a:pt x="105" y="131"/>
                </a:cubicBezTo>
                <a:close/>
                <a:moveTo>
                  <a:pt x="165" y="158"/>
                </a:moveTo>
                <a:cubicBezTo>
                  <a:pt x="164" y="158"/>
                  <a:pt x="164" y="158"/>
                  <a:pt x="163" y="158"/>
                </a:cubicBezTo>
                <a:cubicBezTo>
                  <a:pt x="164" y="158"/>
                  <a:pt x="164" y="158"/>
                  <a:pt x="165" y="158"/>
                </a:cubicBezTo>
                <a:close/>
                <a:moveTo>
                  <a:pt x="112" y="99"/>
                </a:moveTo>
                <a:cubicBezTo>
                  <a:pt x="112" y="99"/>
                  <a:pt x="112" y="99"/>
                  <a:pt x="112" y="99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4" y="99"/>
                  <a:pt x="113" y="98"/>
                  <a:pt x="112" y="99"/>
                </a:cubicBezTo>
                <a:close/>
                <a:moveTo>
                  <a:pt x="147" y="149"/>
                </a:moveTo>
                <a:cubicBezTo>
                  <a:pt x="148" y="150"/>
                  <a:pt x="148" y="150"/>
                  <a:pt x="149" y="150"/>
                </a:cubicBezTo>
                <a:cubicBezTo>
                  <a:pt x="148" y="149"/>
                  <a:pt x="148" y="149"/>
                  <a:pt x="147" y="149"/>
                </a:cubicBezTo>
                <a:close/>
                <a:moveTo>
                  <a:pt x="90" y="250"/>
                </a:moveTo>
                <a:cubicBezTo>
                  <a:pt x="90" y="249"/>
                  <a:pt x="90" y="249"/>
                  <a:pt x="89" y="250"/>
                </a:cubicBezTo>
                <a:cubicBezTo>
                  <a:pt x="89" y="250"/>
                  <a:pt x="90" y="250"/>
                  <a:pt x="90" y="250"/>
                </a:cubicBezTo>
                <a:close/>
                <a:moveTo>
                  <a:pt x="106" y="187"/>
                </a:moveTo>
                <a:cubicBezTo>
                  <a:pt x="106" y="187"/>
                  <a:pt x="107" y="187"/>
                  <a:pt x="107" y="186"/>
                </a:cubicBezTo>
                <a:cubicBezTo>
                  <a:pt x="107" y="186"/>
                  <a:pt x="106" y="186"/>
                  <a:pt x="106" y="186"/>
                </a:cubicBezTo>
                <a:cubicBezTo>
                  <a:pt x="106" y="186"/>
                  <a:pt x="106" y="186"/>
                  <a:pt x="106" y="187"/>
                </a:cubicBezTo>
                <a:close/>
                <a:moveTo>
                  <a:pt x="78" y="244"/>
                </a:moveTo>
                <a:cubicBezTo>
                  <a:pt x="78" y="244"/>
                  <a:pt x="78" y="244"/>
                  <a:pt x="78" y="243"/>
                </a:cubicBezTo>
                <a:cubicBezTo>
                  <a:pt x="78" y="243"/>
                  <a:pt x="78" y="244"/>
                  <a:pt x="78" y="244"/>
                </a:cubicBezTo>
                <a:close/>
                <a:moveTo>
                  <a:pt x="72" y="188"/>
                </a:moveTo>
                <a:cubicBezTo>
                  <a:pt x="73" y="188"/>
                  <a:pt x="73" y="188"/>
                  <a:pt x="74" y="188"/>
                </a:cubicBezTo>
                <a:cubicBezTo>
                  <a:pt x="74" y="188"/>
                  <a:pt x="74" y="188"/>
                  <a:pt x="74" y="188"/>
                </a:cubicBezTo>
                <a:cubicBezTo>
                  <a:pt x="73" y="188"/>
                  <a:pt x="73" y="187"/>
                  <a:pt x="73" y="187"/>
                </a:cubicBezTo>
                <a:cubicBezTo>
                  <a:pt x="72" y="188"/>
                  <a:pt x="72" y="188"/>
                  <a:pt x="72" y="188"/>
                </a:cubicBezTo>
                <a:close/>
                <a:moveTo>
                  <a:pt x="32" y="79"/>
                </a:moveTo>
                <a:cubicBezTo>
                  <a:pt x="33" y="80"/>
                  <a:pt x="33" y="80"/>
                  <a:pt x="34" y="80"/>
                </a:cubicBezTo>
                <a:cubicBezTo>
                  <a:pt x="33" y="80"/>
                  <a:pt x="33" y="79"/>
                  <a:pt x="32" y="79"/>
                </a:cubicBezTo>
                <a:close/>
                <a:moveTo>
                  <a:pt x="76" y="132"/>
                </a:moveTo>
                <a:cubicBezTo>
                  <a:pt x="76" y="132"/>
                  <a:pt x="76" y="132"/>
                  <a:pt x="76" y="132"/>
                </a:cubicBezTo>
                <a:cubicBezTo>
                  <a:pt x="76" y="132"/>
                  <a:pt x="77" y="132"/>
                  <a:pt x="77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7" y="131"/>
                  <a:pt x="76" y="132"/>
                  <a:pt x="76" y="132"/>
                </a:cubicBezTo>
                <a:close/>
                <a:moveTo>
                  <a:pt x="101" y="124"/>
                </a:moveTo>
                <a:cubicBezTo>
                  <a:pt x="100" y="124"/>
                  <a:pt x="100" y="124"/>
                  <a:pt x="100" y="125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0" y="125"/>
                  <a:pt x="100" y="124"/>
                  <a:pt x="101" y="124"/>
                </a:cubicBezTo>
                <a:close/>
                <a:moveTo>
                  <a:pt x="136" y="34"/>
                </a:moveTo>
                <a:cubicBezTo>
                  <a:pt x="136" y="34"/>
                  <a:pt x="136" y="34"/>
                  <a:pt x="136" y="34"/>
                </a:cubicBezTo>
                <a:cubicBezTo>
                  <a:pt x="136" y="34"/>
                  <a:pt x="136" y="34"/>
                  <a:pt x="137" y="34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6" y="34"/>
                  <a:pt x="136" y="34"/>
                  <a:pt x="136" y="34"/>
                </a:cubicBezTo>
                <a:close/>
                <a:moveTo>
                  <a:pt x="113" y="194"/>
                </a:moveTo>
                <a:cubicBezTo>
                  <a:pt x="113" y="194"/>
                  <a:pt x="113" y="194"/>
                  <a:pt x="113" y="194"/>
                </a:cubicBezTo>
                <a:cubicBezTo>
                  <a:pt x="113" y="193"/>
                  <a:pt x="113" y="192"/>
                  <a:pt x="113" y="192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13" y="192"/>
                  <a:pt x="113" y="193"/>
                  <a:pt x="113" y="194"/>
                </a:cubicBezTo>
                <a:close/>
                <a:moveTo>
                  <a:pt x="184" y="144"/>
                </a:moveTo>
                <a:cubicBezTo>
                  <a:pt x="184" y="144"/>
                  <a:pt x="185" y="144"/>
                  <a:pt x="185" y="144"/>
                </a:cubicBezTo>
                <a:cubicBezTo>
                  <a:pt x="185" y="144"/>
                  <a:pt x="185" y="143"/>
                  <a:pt x="186" y="143"/>
                </a:cubicBezTo>
                <a:cubicBezTo>
                  <a:pt x="186" y="143"/>
                  <a:pt x="185" y="143"/>
                  <a:pt x="185" y="143"/>
                </a:cubicBezTo>
                <a:cubicBezTo>
                  <a:pt x="185" y="143"/>
                  <a:pt x="185" y="144"/>
                  <a:pt x="184" y="144"/>
                </a:cubicBezTo>
                <a:close/>
                <a:moveTo>
                  <a:pt x="40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39" y="84"/>
                  <a:pt x="39" y="83"/>
                  <a:pt x="38" y="84"/>
                </a:cubicBezTo>
                <a:cubicBezTo>
                  <a:pt x="39" y="84"/>
                  <a:pt x="39" y="84"/>
                  <a:pt x="40" y="84"/>
                </a:cubicBezTo>
                <a:close/>
                <a:moveTo>
                  <a:pt x="111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1" y="212"/>
                  <a:pt x="111" y="212"/>
                  <a:pt x="110" y="212"/>
                </a:cubicBezTo>
                <a:cubicBezTo>
                  <a:pt x="110" y="212"/>
                  <a:pt x="110" y="213"/>
                  <a:pt x="111" y="213"/>
                </a:cubicBezTo>
                <a:close/>
                <a:moveTo>
                  <a:pt x="71" y="249"/>
                </a:moveTo>
                <a:cubicBezTo>
                  <a:pt x="72" y="249"/>
                  <a:pt x="72" y="250"/>
                  <a:pt x="72" y="250"/>
                </a:cubicBezTo>
                <a:cubicBezTo>
                  <a:pt x="72" y="249"/>
                  <a:pt x="72" y="249"/>
                  <a:pt x="71" y="249"/>
                </a:cubicBezTo>
                <a:close/>
                <a:moveTo>
                  <a:pt x="132" y="68"/>
                </a:moveTo>
                <a:cubicBezTo>
                  <a:pt x="132" y="68"/>
                  <a:pt x="132" y="68"/>
                  <a:pt x="131" y="68"/>
                </a:cubicBezTo>
                <a:cubicBezTo>
                  <a:pt x="131" y="68"/>
                  <a:pt x="131" y="69"/>
                  <a:pt x="131" y="69"/>
                </a:cubicBezTo>
                <a:cubicBezTo>
                  <a:pt x="131" y="69"/>
                  <a:pt x="132" y="69"/>
                  <a:pt x="132" y="68"/>
                </a:cubicBezTo>
                <a:close/>
                <a:moveTo>
                  <a:pt x="133" y="44"/>
                </a:moveTo>
                <a:cubicBezTo>
                  <a:pt x="133" y="44"/>
                  <a:pt x="132" y="45"/>
                  <a:pt x="133" y="45"/>
                </a:cubicBezTo>
                <a:cubicBezTo>
                  <a:pt x="133" y="45"/>
                  <a:pt x="133" y="44"/>
                  <a:pt x="133" y="44"/>
                </a:cubicBezTo>
                <a:close/>
                <a:moveTo>
                  <a:pt x="141" y="149"/>
                </a:moveTo>
                <a:cubicBezTo>
                  <a:pt x="141" y="150"/>
                  <a:pt x="141" y="150"/>
                  <a:pt x="142" y="150"/>
                </a:cubicBezTo>
                <a:cubicBezTo>
                  <a:pt x="142" y="150"/>
                  <a:pt x="141" y="150"/>
                  <a:pt x="141" y="149"/>
                </a:cubicBezTo>
                <a:close/>
                <a:moveTo>
                  <a:pt x="139" y="67"/>
                </a:moveTo>
                <a:cubicBezTo>
                  <a:pt x="140" y="67"/>
                  <a:pt x="140" y="66"/>
                  <a:pt x="140" y="65"/>
                </a:cubicBezTo>
                <a:cubicBezTo>
                  <a:pt x="139" y="66"/>
                  <a:pt x="139" y="66"/>
                  <a:pt x="139" y="67"/>
                </a:cubicBezTo>
                <a:close/>
                <a:moveTo>
                  <a:pt x="77" y="249"/>
                </a:moveTo>
                <a:cubicBezTo>
                  <a:pt x="77" y="249"/>
                  <a:pt x="77" y="250"/>
                  <a:pt x="78" y="249"/>
                </a:cubicBezTo>
                <a:cubicBezTo>
                  <a:pt x="77" y="249"/>
                  <a:pt x="77" y="248"/>
                  <a:pt x="77" y="249"/>
                </a:cubicBezTo>
                <a:close/>
                <a:moveTo>
                  <a:pt x="108" y="102"/>
                </a:moveTo>
                <a:cubicBezTo>
                  <a:pt x="107" y="102"/>
                  <a:pt x="107" y="103"/>
                  <a:pt x="107" y="103"/>
                </a:cubicBezTo>
                <a:cubicBezTo>
                  <a:pt x="108" y="103"/>
                  <a:pt x="108" y="103"/>
                  <a:pt x="108" y="102"/>
                </a:cubicBezTo>
                <a:close/>
                <a:moveTo>
                  <a:pt x="145" y="143"/>
                </a:moveTo>
                <a:cubicBezTo>
                  <a:pt x="144" y="142"/>
                  <a:pt x="144" y="142"/>
                  <a:pt x="144" y="142"/>
                </a:cubicBezTo>
                <a:cubicBezTo>
                  <a:pt x="144" y="142"/>
                  <a:pt x="144" y="143"/>
                  <a:pt x="145" y="143"/>
                </a:cubicBezTo>
                <a:close/>
                <a:moveTo>
                  <a:pt x="78" y="187"/>
                </a:moveTo>
                <a:cubicBezTo>
                  <a:pt x="78" y="187"/>
                  <a:pt x="78" y="187"/>
                  <a:pt x="79" y="187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79" y="186"/>
                  <a:pt x="79" y="186"/>
                  <a:pt x="79" y="186"/>
                </a:cubicBezTo>
                <a:cubicBezTo>
                  <a:pt x="78" y="186"/>
                  <a:pt x="78" y="186"/>
                  <a:pt x="78" y="187"/>
                </a:cubicBezTo>
                <a:close/>
                <a:moveTo>
                  <a:pt x="126" y="257"/>
                </a:moveTo>
                <a:cubicBezTo>
                  <a:pt x="125" y="256"/>
                  <a:pt x="125" y="256"/>
                  <a:pt x="125" y="257"/>
                </a:cubicBezTo>
                <a:cubicBezTo>
                  <a:pt x="125" y="257"/>
                  <a:pt x="125" y="257"/>
                  <a:pt x="125" y="257"/>
                </a:cubicBezTo>
                <a:cubicBezTo>
                  <a:pt x="125" y="257"/>
                  <a:pt x="125" y="257"/>
                  <a:pt x="125" y="257"/>
                </a:cubicBezTo>
                <a:cubicBezTo>
                  <a:pt x="125" y="257"/>
                  <a:pt x="125" y="257"/>
                  <a:pt x="126" y="257"/>
                </a:cubicBezTo>
                <a:close/>
                <a:moveTo>
                  <a:pt x="79" y="246"/>
                </a:moveTo>
                <a:cubicBezTo>
                  <a:pt x="79" y="246"/>
                  <a:pt x="79" y="246"/>
                  <a:pt x="78" y="246"/>
                </a:cubicBezTo>
                <a:cubicBezTo>
                  <a:pt x="79" y="247"/>
                  <a:pt x="79" y="246"/>
                  <a:pt x="79" y="246"/>
                </a:cubicBezTo>
                <a:close/>
                <a:moveTo>
                  <a:pt x="107" y="244"/>
                </a:moveTo>
                <a:cubicBezTo>
                  <a:pt x="108" y="244"/>
                  <a:pt x="108" y="244"/>
                  <a:pt x="108" y="244"/>
                </a:cubicBezTo>
                <a:cubicBezTo>
                  <a:pt x="108" y="244"/>
                  <a:pt x="107" y="244"/>
                  <a:pt x="107" y="244"/>
                </a:cubicBezTo>
                <a:close/>
                <a:moveTo>
                  <a:pt x="106" y="193"/>
                </a:moveTo>
                <a:cubicBezTo>
                  <a:pt x="107" y="192"/>
                  <a:pt x="107" y="192"/>
                  <a:pt x="106" y="191"/>
                </a:cubicBezTo>
                <a:cubicBezTo>
                  <a:pt x="106" y="192"/>
                  <a:pt x="106" y="192"/>
                  <a:pt x="106" y="193"/>
                </a:cubicBezTo>
                <a:close/>
                <a:moveTo>
                  <a:pt x="79" y="248"/>
                </a:moveTo>
                <a:cubicBezTo>
                  <a:pt x="79" y="249"/>
                  <a:pt x="79" y="249"/>
                  <a:pt x="80" y="249"/>
                </a:cubicBezTo>
                <a:cubicBezTo>
                  <a:pt x="80" y="248"/>
                  <a:pt x="80" y="248"/>
                  <a:pt x="79" y="248"/>
                </a:cubicBezTo>
                <a:close/>
                <a:moveTo>
                  <a:pt x="126" y="137"/>
                </a:moveTo>
                <a:cubicBezTo>
                  <a:pt x="126" y="138"/>
                  <a:pt x="126" y="138"/>
                  <a:pt x="127" y="138"/>
                </a:cubicBezTo>
                <a:cubicBezTo>
                  <a:pt x="127" y="138"/>
                  <a:pt x="126" y="137"/>
                  <a:pt x="126" y="137"/>
                </a:cubicBezTo>
                <a:close/>
                <a:moveTo>
                  <a:pt x="155" y="164"/>
                </a:moveTo>
                <a:cubicBezTo>
                  <a:pt x="155" y="164"/>
                  <a:pt x="155" y="163"/>
                  <a:pt x="154" y="164"/>
                </a:cubicBezTo>
                <a:cubicBezTo>
                  <a:pt x="154" y="164"/>
                  <a:pt x="155" y="164"/>
                  <a:pt x="155" y="164"/>
                </a:cubicBezTo>
                <a:close/>
                <a:moveTo>
                  <a:pt x="170" y="49"/>
                </a:moveTo>
                <a:cubicBezTo>
                  <a:pt x="170" y="49"/>
                  <a:pt x="170" y="49"/>
                  <a:pt x="169" y="50"/>
                </a:cubicBezTo>
                <a:cubicBezTo>
                  <a:pt x="169" y="50"/>
                  <a:pt x="170" y="50"/>
                  <a:pt x="170" y="50"/>
                </a:cubicBezTo>
                <a:cubicBezTo>
                  <a:pt x="170" y="50"/>
                  <a:pt x="170" y="49"/>
                  <a:pt x="170" y="49"/>
                </a:cubicBezTo>
                <a:cubicBezTo>
                  <a:pt x="170" y="49"/>
                  <a:pt x="170" y="49"/>
                  <a:pt x="170" y="49"/>
                </a:cubicBezTo>
                <a:close/>
                <a:moveTo>
                  <a:pt x="40" y="265"/>
                </a:moveTo>
                <a:cubicBezTo>
                  <a:pt x="40" y="265"/>
                  <a:pt x="40" y="264"/>
                  <a:pt x="40" y="264"/>
                </a:cubicBezTo>
                <a:cubicBezTo>
                  <a:pt x="40" y="264"/>
                  <a:pt x="40" y="265"/>
                  <a:pt x="40" y="265"/>
                </a:cubicBezTo>
                <a:close/>
                <a:moveTo>
                  <a:pt x="177" y="147"/>
                </a:moveTo>
                <a:cubicBezTo>
                  <a:pt x="177" y="147"/>
                  <a:pt x="177" y="147"/>
                  <a:pt x="178" y="146"/>
                </a:cubicBezTo>
                <a:cubicBezTo>
                  <a:pt x="177" y="146"/>
                  <a:pt x="177" y="146"/>
                  <a:pt x="177" y="147"/>
                </a:cubicBezTo>
                <a:close/>
                <a:moveTo>
                  <a:pt x="115" y="252"/>
                </a:moveTo>
                <a:cubicBezTo>
                  <a:pt x="114" y="252"/>
                  <a:pt x="114" y="251"/>
                  <a:pt x="114" y="252"/>
                </a:cubicBezTo>
                <a:cubicBezTo>
                  <a:pt x="114" y="252"/>
                  <a:pt x="114" y="252"/>
                  <a:pt x="115" y="252"/>
                </a:cubicBezTo>
                <a:close/>
                <a:moveTo>
                  <a:pt x="53" y="83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84"/>
                  <a:pt x="53" y="84"/>
                  <a:pt x="53" y="83"/>
                </a:cubicBezTo>
                <a:cubicBezTo>
                  <a:pt x="53" y="83"/>
                  <a:pt x="53" y="83"/>
                  <a:pt x="53" y="83"/>
                </a:cubicBezTo>
                <a:close/>
                <a:moveTo>
                  <a:pt x="110" y="137"/>
                </a:moveTo>
                <a:cubicBezTo>
                  <a:pt x="110" y="137"/>
                  <a:pt x="110" y="137"/>
                  <a:pt x="110" y="137"/>
                </a:cubicBezTo>
                <a:cubicBezTo>
                  <a:pt x="110" y="137"/>
                  <a:pt x="110" y="137"/>
                  <a:pt x="111" y="136"/>
                </a:cubicBezTo>
                <a:cubicBezTo>
                  <a:pt x="110" y="137"/>
                  <a:pt x="110" y="137"/>
                  <a:pt x="110" y="137"/>
                </a:cubicBezTo>
                <a:close/>
                <a:moveTo>
                  <a:pt x="191" y="139"/>
                </a:moveTo>
                <a:cubicBezTo>
                  <a:pt x="190" y="138"/>
                  <a:pt x="190" y="138"/>
                  <a:pt x="190" y="138"/>
                </a:cubicBezTo>
                <a:cubicBezTo>
                  <a:pt x="190" y="138"/>
                  <a:pt x="190" y="138"/>
                  <a:pt x="190" y="139"/>
                </a:cubicBezTo>
                <a:cubicBezTo>
                  <a:pt x="190" y="139"/>
                  <a:pt x="190" y="139"/>
                  <a:pt x="191" y="139"/>
                </a:cubicBezTo>
                <a:close/>
                <a:moveTo>
                  <a:pt x="75" y="261"/>
                </a:moveTo>
                <a:cubicBezTo>
                  <a:pt x="75" y="261"/>
                  <a:pt x="75" y="261"/>
                  <a:pt x="75" y="261"/>
                </a:cubicBezTo>
                <a:cubicBezTo>
                  <a:pt x="75" y="260"/>
                  <a:pt x="74" y="260"/>
                  <a:pt x="74" y="260"/>
                </a:cubicBezTo>
                <a:cubicBezTo>
                  <a:pt x="74" y="260"/>
                  <a:pt x="74" y="260"/>
                  <a:pt x="74" y="261"/>
                </a:cubicBezTo>
                <a:cubicBezTo>
                  <a:pt x="74" y="261"/>
                  <a:pt x="75" y="261"/>
                  <a:pt x="75" y="261"/>
                </a:cubicBezTo>
                <a:close/>
                <a:moveTo>
                  <a:pt x="115" y="109"/>
                </a:moveTo>
                <a:cubicBezTo>
                  <a:pt x="115" y="109"/>
                  <a:pt x="115" y="109"/>
                  <a:pt x="115" y="110"/>
                </a:cubicBezTo>
                <a:cubicBezTo>
                  <a:pt x="115" y="110"/>
                  <a:pt x="115" y="109"/>
                  <a:pt x="115" y="109"/>
                </a:cubicBezTo>
                <a:close/>
                <a:moveTo>
                  <a:pt x="152" y="63"/>
                </a:move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2"/>
                </a:cubicBezTo>
                <a:cubicBezTo>
                  <a:pt x="152" y="63"/>
                  <a:pt x="152" y="63"/>
                  <a:pt x="152" y="63"/>
                </a:cubicBezTo>
                <a:close/>
                <a:moveTo>
                  <a:pt x="123" y="142"/>
                </a:moveTo>
                <a:cubicBezTo>
                  <a:pt x="123" y="142"/>
                  <a:pt x="123" y="142"/>
                  <a:pt x="123" y="142"/>
                </a:cubicBezTo>
                <a:cubicBezTo>
                  <a:pt x="122" y="142"/>
                  <a:pt x="122" y="142"/>
                  <a:pt x="121" y="142"/>
                </a:cubicBezTo>
                <a:cubicBezTo>
                  <a:pt x="121" y="142"/>
                  <a:pt x="121" y="142"/>
                  <a:pt x="121" y="142"/>
                </a:cubicBezTo>
                <a:cubicBezTo>
                  <a:pt x="122" y="142"/>
                  <a:pt x="122" y="142"/>
                  <a:pt x="123" y="142"/>
                </a:cubicBezTo>
                <a:close/>
                <a:moveTo>
                  <a:pt x="150" y="136"/>
                </a:moveTo>
                <a:cubicBezTo>
                  <a:pt x="151" y="135"/>
                  <a:pt x="151" y="135"/>
                  <a:pt x="151" y="135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50" y="135"/>
                  <a:pt x="150" y="135"/>
                  <a:pt x="150" y="136"/>
                </a:cubicBezTo>
                <a:close/>
                <a:moveTo>
                  <a:pt x="87" y="252"/>
                </a:moveTo>
                <a:cubicBezTo>
                  <a:pt x="88" y="252"/>
                  <a:pt x="88" y="252"/>
                  <a:pt x="88" y="252"/>
                </a:cubicBezTo>
                <a:cubicBezTo>
                  <a:pt x="88" y="252"/>
                  <a:pt x="88" y="252"/>
                  <a:pt x="87" y="252"/>
                </a:cubicBezTo>
                <a:close/>
                <a:moveTo>
                  <a:pt x="64" y="165"/>
                </a:moveTo>
                <a:cubicBezTo>
                  <a:pt x="64" y="165"/>
                  <a:pt x="64" y="165"/>
                  <a:pt x="64" y="165"/>
                </a:cubicBezTo>
                <a:cubicBezTo>
                  <a:pt x="64" y="166"/>
                  <a:pt x="64" y="166"/>
                  <a:pt x="64" y="167"/>
                </a:cubicBezTo>
                <a:cubicBezTo>
                  <a:pt x="64" y="167"/>
                  <a:pt x="64" y="167"/>
                  <a:pt x="64" y="167"/>
                </a:cubicBezTo>
                <a:cubicBezTo>
                  <a:pt x="64" y="166"/>
                  <a:pt x="64" y="166"/>
                  <a:pt x="64" y="165"/>
                </a:cubicBezTo>
                <a:close/>
                <a:moveTo>
                  <a:pt x="82" y="169"/>
                </a:moveTo>
                <a:cubicBezTo>
                  <a:pt x="82" y="169"/>
                  <a:pt x="82" y="169"/>
                  <a:pt x="82" y="169"/>
                </a:cubicBezTo>
                <a:cubicBezTo>
                  <a:pt x="82" y="169"/>
                  <a:pt x="82" y="169"/>
                  <a:pt x="82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82" y="169"/>
                  <a:pt x="82" y="169"/>
                  <a:pt x="82" y="169"/>
                </a:cubicBezTo>
                <a:close/>
                <a:moveTo>
                  <a:pt x="143" y="245"/>
                </a:moveTo>
                <a:cubicBezTo>
                  <a:pt x="143" y="245"/>
                  <a:pt x="143" y="245"/>
                  <a:pt x="143" y="245"/>
                </a:cubicBezTo>
                <a:cubicBezTo>
                  <a:pt x="142" y="245"/>
                  <a:pt x="142" y="245"/>
                  <a:pt x="141" y="245"/>
                </a:cubicBezTo>
                <a:cubicBezTo>
                  <a:pt x="141" y="245"/>
                  <a:pt x="141" y="245"/>
                  <a:pt x="141" y="245"/>
                </a:cubicBezTo>
                <a:cubicBezTo>
                  <a:pt x="142" y="245"/>
                  <a:pt x="142" y="245"/>
                  <a:pt x="143" y="245"/>
                </a:cubicBezTo>
                <a:close/>
                <a:moveTo>
                  <a:pt x="138" y="80"/>
                </a:moveTo>
                <a:cubicBezTo>
                  <a:pt x="138" y="79"/>
                  <a:pt x="139" y="79"/>
                  <a:pt x="139" y="79"/>
                </a:cubicBezTo>
                <a:cubicBezTo>
                  <a:pt x="138" y="79"/>
                  <a:pt x="138" y="79"/>
                  <a:pt x="138" y="80"/>
                </a:cubicBezTo>
                <a:close/>
                <a:moveTo>
                  <a:pt x="110" y="210"/>
                </a:moveTo>
                <a:cubicBezTo>
                  <a:pt x="110" y="210"/>
                  <a:pt x="110" y="210"/>
                  <a:pt x="110" y="210"/>
                </a:cubicBezTo>
                <a:cubicBezTo>
                  <a:pt x="110" y="210"/>
                  <a:pt x="110" y="210"/>
                  <a:pt x="111" y="210"/>
                </a:cubicBezTo>
                <a:cubicBezTo>
                  <a:pt x="110" y="210"/>
                  <a:pt x="110" y="210"/>
                  <a:pt x="110" y="210"/>
                </a:cubicBezTo>
                <a:close/>
                <a:moveTo>
                  <a:pt x="118" y="120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18" y="120"/>
                  <a:pt x="118" y="120"/>
                </a:cubicBezTo>
                <a:close/>
                <a:moveTo>
                  <a:pt x="100" y="242"/>
                </a:moveTo>
                <a:cubicBezTo>
                  <a:pt x="100" y="242"/>
                  <a:pt x="100" y="242"/>
                  <a:pt x="100" y="242"/>
                </a:cubicBezTo>
                <a:cubicBezTo>
                  <a:pt x="101" y="242"/>
                  <a:pt x="101" y="242"/>
                  <a:pt x="101" y="242"/>
                </a:cubicBezTo>
                <a:cubicBezTo>
                  <a:pt x="101" y="242"/>
                  <a:pt x="101" y="242"/>
                  <a:pt x="100" y="242"/>
                </a:cubicBezTo>
                <a:close/>
                <a:moveTo>
                  <a:pt x="97" y="110"/>
                </a:moveTo>
                <a:cubicBezTo>
                  <a:pt x="97" y="111"/>
                  <a:pt x="97" y="111"/>
                  <a:pt x="98" y="111"/>
                </a:cubicBezTo>
                <a:cubicBezTo>
                  <a:pt x="98" y="111"/>
                  <a:pt x="98" y="111"/>
                  <a:pt x="97" y="110"/>
                </a:cubicBezTo>
                <a:close/>
                <a:moveTo>
                  <a:pt x="136" y="39"/>
                </a:moveTo>
                <a:cubicBezTo>
                  <a:pt x="136" y="39"/>
                  <a:pt x="136" y="39"/>
                  <a:pt x="136" y="38"/>
                </a:cubicBezTo>
                <a:cubicBezTo>
                  <a:pt x="136" y="39"/>
                  <a:pt x="136" y="39"/>
                  <a:pt x="136" y="39"/>
                </a:cubicBezTo>
                <a:close/>
                <a:moveTo>
                  <a:pt x="191" y="142"/>
                </a:moveTo>
                <a:cubicBezTo>
                  <a:pt x="191" y="142"/>
                  <a:pt x="191" y="142"/>
                  <a:pt x="191" y="143"/>
                </a:cubicBezTo>
                <a:cubicBezTo>
                  <a:pt x="191" y="142"/>
                  <a:pt x="191" y="142"/>
                  <a:pt x="191" y="142"/>
                </a:cubicBezTo>
                <a:close/>
                <a:moveTo>
                  <a:pt x="142" y="61"/>
                </a:moveTo>
                <a:cubicBezTo>
                  <a:pt x="141" y="61"/>
                  <a:pt x="142" y="61"/>
                  <a:pt x="142" y="62"/>
                </a:cubicBezTo>
                <a:cubicBezTo>
                  <a:pt x="142" y="61"/>
                  <a:pt x="142" y="61"/>
                  <a:pt x="142" y="61"/>
                </a:cubicBezTo>
                <a:close/>
                <a:moveTo>
                  <a:pt x="175" y="143"/>
                </a:moveTo>
                <a:cubicBezTo>
                  <a:pt x="175" y="143"/>
                  <a:pt x="176" y="143"/>
                  <a:pt x="176" y="143"/>
                </a:cubicBezTo>
                <a:cubicBezTo>
                  <a:pt x="176" y="143"/>
                  <a:pt x="176" y="143"/>
                  <a:pt x="175" y="143"/>
                </a:cubicBezTo>
                <a:close/>
                <a:moveTo>
                  <a:pt x="107" y="111"/>
                </a:move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7" y="111"/>
                </a:cubicBezTo>
                <a:close/>
                <a:moveTo>
                  <a:pt x="119" y="84"/>
                </a:moveTo>
                <a:cubicBezTo>
                  <a:pt x="119" y="84"/>
                  <a:pt x="120" y="83"/>
                  <a:pt x="120" y="83"/>
                </a:cubicBezTo>
                <a:cubicBezTo>
                  <a:pt x="119" y="83"/>
                  <a:pt x="119" y="83"/>
                  <a:pt x="119" y="84"/>
                </a:cubicBezTo>
                <a:close/>
                <a:moveTo>
                  <a:pt x="125" y="115"/>
                </a:moveTo>
                <a:cubicBezTo>
                  <a:pt x="125" y="115"/>
                  <a:pt x="125" y="115"/>
                  <a:pt x="125" y="116"/>
                </a:cubicBezTo>
                <a:cubicBezTo>
                  <a:pt x="125" y="116"/>
                  <a:pt x="126" y="116"/>
                  <a:pt x="126" y="116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6" y="116"/>
                  <a:pt x="125" y="115"/>
                  <a:pt x="125" y="115"/>
                </a:cubicBezTo>
                <a:close/>
                <a:moveTo>
                  <a:pt x="30" y="264"/>
                </a:moveTo>
                <a:cubicBezTo>
                  <a:pt x="29" y="264"/>
                  <a:pt x="29" y="264"/>
                  <a:pt x="29" y="264"/>
                </a:cubicBezTo>
                <a:cubicBezTo>
                  <a:pt x="29" y="265"/>
                  <a:pt x="29" y="265"/>
                  <a:pt x="29" y="265"/>
                </a:cubicBezTo>
                <a:cubicBezTo>
                  <a:pt x="29" y="265"/>
                  <a:pt x="30" y="265"/>
                  <a:pt x="30" y="265"/>
                </a:cubicBezTo>
                <a:cubicBezTo>
                  <a:pt x="30" y="265"/>
                  <a:pt x="30" y="265"/>
                  <a:pt x="30" y="264"/>
                </a:cubicBezTo>
                <a:close/>
                <a:moveTo>
                  <a:pt x="105" y="116"/>
                </a:moveTo>
                <a:cubicBezTo>
                  <a:pt x="105" y="116"/>
                  <a:pt x="105" y="117"/>
                  <a:pt x="105" y="117"/>
                </a:cubicBezTo>
                <a:cubicBezTo>
                  <a:pt x="106" y="116"/>
                  <a:pt x="106" y="116"/>
                  <a:pt x="105" y="116"/>
                </a:cubicBezTo>
                <a:close/>
                <a:moveTo>
                  <a:pt x="74" y="69"/>
                </a:moveTo>
                <a:cubicBezTo>
                  <a:pt x="74" y="68"/>
                  <a:pt x="73" y="68"/>
                  <a:pt x="73" y="68"/>
                </a:cubicBezTo>
                <a:cubicBezTo>
                  <a:pt x="73" y="69"/>
                  <a:pt x="74" y="69"/>
                  <a:pt x="74" y="69"/>
                </a:cubicBezTo>
                <a:close/>
                <a:moveTo>
                  <a:pt x="116" y="232"/>
                </a:moveTo>
                <a:cubicBezTo>
                  <a:pt x="117" y="232"/>
                  <a:pt x="117" y="232"/>
                  <a:pt x="117" y="231"/>
                </a:cubicBezTo>
                <a:cubicBezTo>
                  <a:pt x="117" y="231"/>
                  <a:pt x="117" y="231"/>
                  <a:pt x="116" y="232"/>
                </a:cubicBezTo>
                <a:close/>
                <a:moveTo>
                  <a:pt x="116" y="219"/>
                </a:moveTo>
                <a:cubicBezTo>
                  <a:pt x="116" y="219"/>
                  <a:pt x="116" y="219"/>
                  <a:pt x="116" y="219"/>
                </a:cubicBezTo>
                <a:cubicBezTo>
                  <a:pt x="116" y="219"/>
                  <a:pt x="116" y="219"/>
                  <a:pt x="116" y="218"/>
                </a:cubicBezTo>
                <a:cubicBezTo>
                  <a:pt x="116" y="218"/>
                  <a:pt x="116" y="218"/>
                  <a:pt x="116" y="218"/>
                </a:cubicBezTo>
                <a:cubicBezTo>
                  <a:pt x="116" y="219"/>
                  <a:pt x="116" y="219"/>
                  <a:pt x="116" y="219"/>
                </a:cubicBezTo>
                <a:close/>
                <a:moveTo>
                  <a:pt x="32" y="180"/>
                </a:moveTo>
                <a:cubicBezTo>
                  <a:pt x="32" y="180"/>
                  <a:pt x="32" y="180"/>
                  <a:pt x="32" y="180"/>
                </a:cubicBezTo>
                <a:cubicBezTo>
                  <a:pt x="32" y="180"/>
                  <a:pt x="31" y="180"/>
                  <a:pt x="31" y="179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31" y="180"/>
                  <a:pt x="31" y="180"/>
                  <a:pt x="32" y="180"/>
                </a:cubicBezTo>
                <a:close/>
                <a:moveTo>
                  <a:pt x="145" y="81"/>
                </a:moveTo>
                <a:cubicBezTo>
                  <a:pt x="145" y="81"/>
                  <a:pt x="145" y="81"/>
                  <a:pt x="145" y="81"/>
                </a:cubicBezTo>
                <a:cubicBezTo>
                  <a:pt x="145" y="81"/>
                  <a:pt x="145" y="80"/>
                  <a:pt x="145" y="80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45" y="80"/>
                  <a:pt x="145" y="81"/>
                  <a:pt x="145" y="81"/>
                </a:cubicBezTo>
                <a:close/>
                <a:moveTo>
                  <a:pt x="51" y="153"/>
                </a:moveTo>
                <a:cubicBezTo>
                  <a:pt x="51" y="153"/>
                  <a:pt x="51" y="152"/>
                  <a:pt x="51" y="152"/>
                </a:cubicBezTo>
                <a:cubicBezTo>
                  <a:pt x="51" y="152"/>
                  <a:pt x="51" y="152"/>
                  <a:pt x="50" y="152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50" y="152"/>
                  <a:pt x="51" y="152"/>
                  <a:pt x="51" y="153"/>
                </a:cubicBezTo>
                <a:close/>
                <a:moveTo>
                  <a:pt x="111" y="129"/>
                </a:moveTo>
                <a:cubicBezTo>
                  <a:pt x="111" y="129"/>
                  <a:pt x="110" y="129"/>
                  <a:pt x="110" y="129"/>
                </a:cubicBezTo>
                <a:cubicBezTo>
                  <a:pt x="110" y="130"/>
                  <a:pt x="110" y="130"/>
                  <a:pt x="110" y="130"/>
                </a:cubicBezTo>
                <a:cubicBezTo>
                  <a:pt x="110" y="130"/>
                  <a:pt x="111" y="130"/>
                  <a:pt x="111" y="130"/>
                </a:cubicBezTo>
                <a:cubicBezTo>
                  <a:pt x="111" y="130"/>
                  <a:pt x="111" y="130"/>
                  <a:pt x="111" y="129"/>
                </a:cubicBezTo>
                <a:close/>
                <a:moveTo>
                  <a:pt x="88" y="83"/>
                </a:moveTo>
                <a:cubicBezTo>
                  <a:pt x="88" y="83"/>
                  <a:pt x="88" y="83"/>
                  <a:pt x="88" y="83"/>
                </a:cubicBezTo>
                <a:cubicBezTo>
                  <a:pt x="88" y="83"/>
                  <a:pt x="88" y="83"/>
                  <a:pt x="88" y="84"/>
                </a:cubicBezTo>
                <a:cubicBezTo>
                  <a:pt x="88" y="84"/>
                  <a:pt x="88" y="84"/>
                  <a:pt x="88" y="83"/>
                </a:cubicBezTo>
                <a:cubicBezTo>
                  <a:pt x="88" y="83"/>
                  <a:pt x="88" y="83"/>
                  <a:pt x="88" y="83"/>
                </a:cubicBezTo>
                <a:close/>
                <a:moveTo>
                  <a:pt x="163" y="282"/>
                </a:moveTo>
                <a:cubicBezTo>
                  <a:pt x="163" y="282"/>
                  <a:pt x="163" y="282"/>
                  <a:pt x="163" y="282"/>
                </a:cubicBezTo>
                <a:cubicBezTo>
                  <a:pt x="163" y="282"/>
                  <a:pt x="164" y="282"/>
                  <a:pt x="164" y="282"/>
                </a:cubicBezTo>
                <a:cubicBezTo>
                  <a:pt x="164" y="282"/>
                  <a:pt x="164" y="282"/>
                  <a:pt x="164" y="282"/>
                </a:cubicBezTo>
                <a:cubicBezTo>
                  <a:pt x="164" y="282"/>
                  <a:pt x="163" y="282"/>
                  <a:pt x="163" y="282"/>
                </a:cubicBezTo>
                <a:close/>
                <a:moveTo>
                  <a:pt x="156" y="149"/>
                </a:moveTo>
                <a:cubicBezTo>
                  <a:pt x="156" y="149"/>
                  <a:pt x="156" y="149"/>
                  <a:pt x="157" y="149"/>
                </a:cubicBezTo>
                <a:cubicBezTo>
                  <a:pt x="157" y="149"/>
                  <a:pt x="157" y="149"/>
                  <a:pt x="156" y="149"/>
                </a:cubicBezTo>
                <a:close/>
                <a:moveTo>
                  <a:pt x="121" y="103"/>
                </a:moveTo>
                <a:cubicBezTo>
                  <a:pt x="121" y="103"/>
                  <a:pt x="121" y="103"/>
                  <a:pt x="121" y="103"/>
                </a:cubicBezTo>
                <a:cubicBezTo>
                  <a:pt x="121" y="103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lose/>
                <a:moveTo>
                  <a:pt x="112" y="144"/>
                </a:move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3"/>
                  <a:pt x="113" y="143"/>
                </a:cubicBezTo>
                <a:cubicBezTo>
                  <a:pt x="113" y="144"/>
                  <a:pt x="113" y="144"/>
                  <a:pt x="112" y="144"/>
                </a:cubicBezTo>
                <a:close/>
                <a:moveTo>
                  <a:pt x="127" y="91"/>
                </a:moveTo>
                <a:cubicBezTo>
                  <a:pt x="127" y="91"/>
                  <a:pt x="127" y="91"/>
                  <a:pt x="128" y="90"/>
                </a:cubicBezTo>
                <a:cubicBezTo>
                  <a:pt x="127" y="91"/>
                  <a:pt x="127" y="91"/>
                  <a:pt x="127" y="91"/>
                </a:cubicBezTo>
                <a:close/>
                <a:moveTo>
                  <a:pt x="101" y="4"/>
                </a:moveTo>
                <a:cubicBezTo>
                  <a:pt x="101" y="4"/>
                  <a:pt x="101" y="4"/>
                  <a:pt x="101" y="5"/>
                </a:cubicBezTo>
                <a:cubicBezTo>
                  <a:pt x="102" y="5"/>
                  <a:pt x="102" y="4"/>
                  <a:pt x="102" y="4"/>
                </a:cubicBezTo>
                <a:cubicBezTo>
                  <a:pt x="102" y="4"/>
                  <a:pt x="102" y="4"/>
                  <a:pt x="102" y="4"/>
                </a:cubicBezTo>
                <a:cubicBezTo>
                  <a:pt x="102" y="4"/>
                  <a:pt x="102" y="4"/>
                  <a:pt x="101" y="4"/>
                </a:cubicBezTo>
                <a:close/>
                <a:moveTo>
                  <a:pt x="179" y="270"/>
                </a:moveTo>
                <a:cubicBezTo>
                  <a:pt x="179" y="270"/>
                  <a:pt x="179" y="270"/>
                  <a:pt x="179" y="269"/>
                </a:cubicBezTo>
                <a:cubicBezTo>
                  <a:pt x="178" y="270"/>
                  <a:pt x="178" y="270"/>
                  <a:pt x="178" y="270"/>
                </a:cubicBezTo>
                <a:cubicBezTo>
                  <a:pt x="178" y="270"/>
                  <a:pt x="178" y="270"/>
                  <a:pt x="178" y="270"/>
                </a:cubicBezTo>
                <a:cubicBezTo>
                  <a:pt x="178" y="270"/>
                  <a:pt x="179" y="270"/>
                  <a:pt x="179" y="270"/>
                </a:cubicBezTo>
                <a:close/>
                <a:moveTo>
                  <a:pt x="56" y="179"/>
                </a:moveTo>
                <a:cubicBezTo>
                  <a:pt x="56" y="179"/>
                  <a:pt x="56" y="179"/>
                  <a:pt x="57" y="179"/>
                </a:cubicBezTo>
                <a:cubicBezTo>
                  <a:pt x="57" y="179"/>
                  <a:pt x="56" y="179"/>
                  <a:pt x="56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6" y="179"/>
                  <a:pt x="56" y="179"/>
                  <a:pt x="56" y="179"/>
                </a:cubicBezTo>
                <a:close/>
                <a:moveTo>
                  <a:pt x="60" y="147"/>
                </a:moveTo>
                <a:cubicBezTo>
                  <a:pt x="60" y="147"/>
                  <a:pt x="60" y="147"/>
                  <a:pt x="60" y="147"/>
                </a:cubicBezTo>
                <a:cubicBezTo>
                  <a:pt x="60" y="147"/>
                  <a:pt x="61" y="146"/>
                  <a:pt x="61" y="146"/>
                </a:cubicBezTo>
                <a:cubicBezTo>
                  <a:pt x="61" y="146"/>
                  <a:pt x="60" y="146"/>
                  <a:pt x="60" y="146"/>
                </a:cubicBezTo>
                <a:cubicBezTo>
                  <a:pt x="60" y="146"/>
                  <a:pt x="60" y="147"/>
                  <a:pt x="60" y="147"/>
                </a:cubicBezTo>
                <a:close/>
                <a:moveTo>
                  <a:pt x="62" y="160"/>
                </a:moveTo>
                <a:cubicBezTo>
                  <a:pt x="62" y="160"/>
                  <a:pt x="62" y="160"/>
                  <a:pt x="62" y="160"/>
                </a:cubicBezTo>
                <a:cubicBezTo>
                  <a:pt x="62" y="160"/>
                  <a:pt x="62" y="160"/>
                  <a:pt x="62" y="159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62" y="160"/>
                  <a:pt x="62" y="160"/>
                  <a:pt x="62" y="160"/>
                </a:cubicBezTo>
                <a:close/>
                <a:moveTo>
                  <a:pt x="89" y="258"/>
                </a:moveTo>
                <a:cubicBezTo>
                  <a:pt x="89" y="258"/>
                  <a:pt x="89" y="259"/>
                  <a:pt x="89" y="259"/>
                </a:cubicBezTo>
                <a:cubicBezTo>
                  <a:pt x="90" y="259"/>
                  <a:pt x="90" y="259"/>
                  <a:pt x="90" y="259"/>
                </a:cubicBezTo>
                <a:cubicBezTo>
                  <a:pt x="90" y="259"/>
                  <a:pt x="90" y="258"/>
                  <a:pt x="90" y="258"/>
                </a:cubicBezTo>
                <a:cubicBezTo>
                  <a:pt x="90" y="258"/>
                  <a:pt x="90" y="258"/>
                  <a:pt x="89" y="258"/>
                </a:cubicBezTo>
                <a:close/>
                <a:moveTo>
                  <a:pt x="139" y="147"/>
                </a:moveTo>
                <a:cubicBezTo>
                  <a:pt x="139" y="147"/>
                  <a:pt x="139" y="147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38" y="147"/>
                  <a:pt x="138" y="147"/>
                  <a:pt x="139" y="147"/>
                </a:cubicBezTo>
                <a:close/>
                <a:moveTo>
                  <a:pt x="136" y="32"/>
                </a:moveTo>
                <a:cubicBezTo>
                  <a:pt x="136" y="32"/>
                  <a:pt x="136" y="32"/>
                  <a:pt x="136" y="31"/>
                </a:cubicBezTo>
                <a:cubicBezTo>
                  <a:pt x="136" y="31"/>
                  <a:pt x="136" y="32"/>
                  <a:pt x="136" y="32"/>
                </a:cubicBezTo>
                <a:close/>
                <a:moveTo>
                  <a:pt x="155" y="156"/>
                </a:moveTo>
                <a:cubicBezTo>
                  <a:pt x="155" y="156"/>
                  <a:pt x="155" y="155"/>
                  <a:pt x="155" y="155"/>
                </a:cubicBezTo>
                <a:cubicBezTo>
                  <a:pt x="155" y="155"/>
                  <a:pt x="155" y="155"/>
                  <a:pt x="155" y="155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55" y="156"/>
                  <a:pt x="155" y="156"/>
                  <a:pt x="155" y="156"/>
                </a:cubicBezTo>
                <a:close/>
                <a:moveTo>
                  <a:pt x="80" y="143"/>
                </a:moveTo>
                <a:cubicBezTo>
                  <a:pt x="80" y="143"/>
                  <a:pt x="80" y="143"/>
                  <a:pt x="80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0" y="143"/>
                  <a:pt x="80" y="143"/>
                  <a:pt x="80" y="143"/>
                </a:cubicBezTo>
                <a:close/>
                <a:moveTo>
                  <a:pt x="39" y="81"/>
                </a:moveTo>
                <a:cubicBezTo>
                  <a:pt x="39" y="81"/>
                  <a:pt x="40" y="81"/>
                  <a:pt x="40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81"/>
                  <a:pt x="39" y="81"/>
                  <a:pt x="39" y="81"/>
                </a:cubicBezTo>
                <a:close/>
                <a:moveTo>
                  <a:pt x="135" y="233"/>
                </a:moveTo>
                <a:cubicBezTo>
                  <a:pt x="135" y="233"/>
                  <a:pt x="135" y="233"/>
                  <a:pt x="135" y="233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5" y="233"/>
                  <a:pt x="135" y="233"/>
                  <a:pt x="135" y="233"/>
                </a:cubicBezTo>
                <a:close/>
                <a:moveTo>
                  <a:pt x="54" y="81"/>
                </a:moveTo>
                <a:cubicBezTo>
                  <a:pt x="54" y="82"/>
                  <a:pt x="54" y="82"/>
                  <a:pt x="5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82"/>
                  <a:pt x="54" y="82"/>
                  <a:pt x="54" y="81"/>
                </a:cubicBezTo>
                <a:close/>
                <a:moveTo>
                  <a:pt x="119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9" y="209"/>
                  <a:pt x="119" y="209"/>
                  <a:pt x="120" y="209"/>
                </a:cubicBezTo>
                <a:cubicBezTo>
                  <a:pt x="120" y="209"/>
                  <a:pt x="120" y="209"/>
                  <a:pt x="120" y="209"/>
                </a:cubicBezTo>
                <a:cubicBezTo>
                  <a:pt x="119" y="209"/>
                  <a:pt x="119" y="209"/>
                  <a:pt x="119" y="209"/>
                </a:cubicBezTo>
                <a:close/>
              </a:path>
            </a:pathLst>
          </a:custGeom>
          <a:solidFill>
            <a:srgbClr val="363D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D4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0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8703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528" y="3428406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1521" y="342614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363D4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请在此处添加标题文字</a:t>
            </a:r>
            <a:endParaRPr lang="zh-CN" altLang="en-US" sz="1600" dirty="0">
              <a:solidFill>
                <a:srgbClr val="363D4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520" y="2924944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5520" y="3261661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5520" y="4317620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rgbClr val="363D40"/>
                </a:solidFill>
              </a:rPr>
              <a:t>单击输入标题文字</a:t>
            </a:r>
            <a:endParaRPr lang="zh-CN" altLang="en-US" sz="1800" dirty="0">
              <a:solidFill>
                <a:srgbClr val="363D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5520" y="4654337"/>
            <a:ext cx="5528695" cy="704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36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lang="zh-CN" altLang="en-US" sz="1400" dirty="0">
              <a:solidFill>
                <a:srgbClr val="363D4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770614" y="2756585"/>
            <a:ext cx="1800200" cy="2687380"/>
            <a:chOff x="9031288" y="2717800"/>
            <a:chExt cx="1327150" cy="1981200"/>
          </a:xfrm>
          <a:solidFill>
            <a:srgbClr val="363D40"/>
          </a:solidFill>
        </p:grpSpPr>
        <p:sp>
          <p:nvSpPr>
            <p:cNvPr id="8" name="Freeform 17"/>
            <p:cNvSpPr/>
            <p:nvPr/>
          </p:nvSpPr>
          <p:spPr bwMode="auto">
            <a:xfrm>
              <a:off x="9534525" y="3189288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9031288" y="2717800"/>
              <a:ext cx="1327150" cy="1981200"/>
            </a:xfrm>
            <a:custGeom>
              <a:avLst/>
              <a:gdLst>
                <a:gd name="T0" fmla="*/ 8 w 153"/>
                <a:gd name="T1" fmla="*/ 136 h 231"/>
                <a:gd name="T2" fmla="*/ 78 w 153"/>
                <a:gd name="T3" fmla="*/ 52 h 231"/>
                <a:gd name="T4" fmla="*/ 72 w 153"/>
                <a:gd name="T5" fmla="*/ 58 h 231"/>
                <a:gd name="T6" fmla="*/ 57 w 153"/>
                <a:gd name="T7" fmla="*/ 210 h 231"/>
                <a:gd name="T8" fmla="*/ 146 w 153"/>
                <a:gd name="T9" fmla="*/ 14 h 231"/>
                <a:gd name="T10" fmla="*/ 37 w 153"/>
                <a:gd name="T11" fmla="*/ 56 h 231"/>
                <a:gd name="T12" fmla="*/ 67 w 153"/>
                <a:gd name="T13" fmla="*/ 56 h 231"/>
                <a:gd name="T14" fmla="*/ 83 w 153"/>
                <a:gd name="T15" fmla="*/ 56 h 231"/>
                <a:gd name="T16" fmla="*/ 113 w 153"/>
                <a:gd name="T17" fmla="*/ 59 h 231"/>
                <a:gd name="T18" fmla="*/ 41 w 153"/>
                <a:gd name="T19" fmla="*/ 64 h 231"/>
                <a:gd name="T20" fmla="*/ 36 w 153"/>
                <a:gd name="T21" fmla="*/ 63 h 231"/>
                <a:gd name="T22" fmla="*/ 39 w 153"/>
                <a:gd name="T23" fmla="*/ 65 h 231"/>
                <a:gd name="T24" fmla="*/ 49 w 153"/>
                <a:gd name="T25" fmla="*/ 66 h 231"/>
                <a:gd name="T26" fmla="*/ 45 w 153"/>
                <a:gd name="T27" fmla="*/ 71 h 231"/>
                <a:gd name="T28" fmla="*/ 21 w 153"/>
                <a:gd name="T29" fmla="*/ 79 h 231"/>
                <a:gd name="T30" fmla="*/ 53 w 153"/>
                <a:gd name="T31" fmla="*/ 73 h 231"/>
                <a:gd name="T32" fmla="*/ 39 w 153"/>
                <a:gd name="T33" fmla="*/ 74 h 231"/>
                <a:gd name="T34" fmla="*/ 59 w 153"/>
                <a:gd name="T35" fmla="*/ 77 h 231"/>
                <a:gd name="T36" fmla="*/ 33 w 153"/>
                <a:gd name="T37" fmla="*/ 78 h 231"/>
                <a:gd name="T38" fmla="*/ 46 w 153"/>
                <a:gd name="T39" fmla="*/ 79 h 231"/>
                <a:gd name="T40" fmla="*/ 65 w 153"/>
                <a:gd name="T41" fmla="*/ 81 h 231"/>
                <a:gd name="T42" fmla="*/ 29 w 153"/>
                <a:gd name="T43" fmla="*/ 86 h 231"/>
                <a:gd name="T44" fmla="*/ 31 w 153"/>
                <a:gd name="T45" fmla="*/ 84 h 231"/>
                <a:gd name="T46" fmla="*/ 55 w 153"/>
                <a:gd name="T47" fmla="*/ 86 h 231"/>
                <a:gd name="T48" fmla="*/ 51 w 153"/>
                <a:gd name="T49" fmla="*/ 90 h 231"/>
                <a:gd name="T50" fmla="*/ 63 w 153"/>
                <a:gd name="T51" fmla="*/ 93 h 231"/>
                <a:gd name="T52" fmla="*/ 66 w 153"/>
                <a:gd name="T53" fmla="*/ 95 h 231"/>
                <a:gd name="T54" fmla="*/ 37 w 153"/>
                <a:gd name="T55" fmla="*/ 98 h 231"/>
                <a:gd name="T56" fmla="*/ 40 w 153"/>
                <a:gd name="T57" fmla="*/ 101 h 231"/>
                <a:gd name="T58" fmla="*/ 41 w 153"/>
                <a:gd name="T59" fmla="*/ 104 h 231"/>
                <a:gd name="T60" fmla="*/ 34 w 153"/>
                <a:gd name="T61" fmla="*/ 105 h 231"/>
                <a:gd name="T62" fmla="*/ 34 w 153"/>
                <a:gd name="T63" fmla="*/ 106 h 231"/>
                <a:gd name="T64" fmla="*/ 43 w 153"/>
                <a:gd name="T65" fmla="*/ 108 h 231"/>
                <a:gd name="T66" fmla="*/ 39 w 153"/>
                <a:gd name="T67" fmla="*/ 113 h 231"/>
                <a:gd name="T68" fmla="*/ 43 w 153"/>
                <a:gd name="T69" fmla="*/ 114 h 231"/>
                <a:gd name="T70" fmla="*/ 63 w 153"/>
                <a:gd name="T71" fmla="*/ 115 h 231"/>
                <a:gd name="T72" fmla="*/ 47 w 153"/>
                <a:gd name="T73" fmla="*/ 118 h 231"/>
                <a:gd name="T74" fmla="*/ 59 w 153"/>
                <a:gd name="T75" fmla="*/ 122 h 231"/>
                <a:gd name="T76" fmla="*/ 47 w 153"/>
                <a:gd name="T77" fmla="*/ 123 h 231"/>
                <a:gd name="T78" fmla="*/ 54 w 153"/>
                <a:gd name="T79" fmla="*/ 126 h 231"/>
                <a:gd name="T80" fmla="*/ 43 w 153"/>
                <a:gd name="T81" fmla="*/ 128 h 231"/>
                <a:gd name="T82" fmla="*/ 58 w 153"/>
                <a:gd name="T83" fmla="*/ 128 h 231"/>
                <a:gd name="T84" fmla="*/ 59 w 153"/>
                <a:gd name="T85" fmla="*/ 134 h 231"/>
                <a:gd name="T86" fmla="*/ 50 w 153"/>
                <a:gd name="T87" fmla="*/ 135 h 231"/>
                <a:gd name="T88" fmla="*/ 53 w 153"/>
                <a:gd name="T89" fmla="*/ 140 h 231"/>
                <a:gd name="T90" fmla="*/ 42 w 153"/>
                <a:gd name="T91" fmla="*/ 144 h 231"/>
                <a:gd name="T92" fmla="*/ 6 w 153"/>
                <a:gd name="T93" fmla="*/ 149 h 231"/>
                <a:gd name="T94" fmla="*/ 64 w 153"/>
                <a:gd name="T95" fmla="*/ 170 h 231"/>
                <a:gd name="T96" fmla="*/ 34 w 153"/>
                <a:gd name="T97" fmla="*/ 157 h 231"/>
                <a:gd name="T98" fmla="*/ 63 w 153"/>
                <a:gd name="T99" fmla="*/ 162 h 231"/>
                <a:gd name="T100" fmla="*/ 31 w 153"/>
                <a:gd name="T101" fmla="*/ 179 h 231"/>
                <a:gd name="T102" fmla="*/ 56 w 153"/>
                <a:gd name="T103" fmla="*/ 174 h 231"/>
                <a:gd name="T104" fmla="*/ 61 w 153"/>
                <a:gd name="T105" fmla="*/ 177 h 231"/>
                <a:gd name="T106" fmla="*/ 31 w 153"/>
                <a:gd name="T107" fmla="*/ 195 h 231"/>
                <a:gd name="T108" fmla="*/ 60 w 153"/>
                <a:gd name="T109" fmla="*/ 187 h 231"/>
                <a:gd name="T110" fmla="*/ 65 w 153"/>
                <a:gd name="T111" fmla="*/ 195 h 231"/>
                <a:gd name="T112" fmla="*/ 57 w 153"/>
                <a:gd name="T113" fmla="*/ 199 h 231"/>
                <a:gd name="T114" fmla="*/ 63 w 153"/>
                <a:gd name="T115" fmla="*/ 206 h 231"/>
                <a:gd name="T116" fmla="*/ 66 w 153"/>
                <a:gd name="T117" fmla="*/ 213 h 231"/>
                <a:gd name="T118" fmla="*/ 35 w 153"/>
                <a:gd name="T119" fmla="*/ 217 h 231"/>
                <a:gd name="T120" fmla="*/ 62 w 153"/>
                <a:gd name="T121" fmla="*/ 220 h 231"/>
                <a:gd name="T122" fmla="*/ 27 w 153"/>
                <a:gd name="T123" fmla="*/ 2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" h="231">
                  <a:moveTo>
                    <a:pt x="39" y="219"/>
                  </a:moveTo>
                  <a:cubicBezTo>
                    <a:pt x="39" y="219"/>
                    <a:pt x="39" y="219"/>
                    <a:pt x="38" y="219"/>
                  </a:cubicBezTo>
                  <a:cubicBezTo>
                    <a:pt x="39" y="221"/>
                    <a:pt x="40" y="222"/>
                    <a:pt x="41" y="224"/>
                  </a:cubicBezTo>
                  <a:cubicBezTo>
                    <a:pt x="41" y="224"/>
                    <a:pt x="42" y="224"/>
                    <a:pt x="42" y="224"/>
                  </a:cubicBezTo>
                  <a:cubicBezTo>
                    <a:pt x="42" y="225"/>
                    <a:pt x="41" y="224"/>
                    <a:pt x="40" y="224"/>
                  </a:cubicBezTo>
                  <a:cubicBezTo>
                    <a:pt x="40" y="225"/>
                    <a:pt x="40" y="225"/>
                    <a:pt x="40" y="226"/>
                  </a:cubicBezTo>
                  <a:cubicBezTo>
                    <a:pt x="39" y="227"/>
                    <a:pt x="38" y="225"/>
                    <a:pt x="37" y="225"/>
                  </a:cubicBezTo>
                  <a:cubicBezTo>
                    <a:pt x="37" y="226"/>
                    <a:pt x="38" y="227"/>
                    <a:pt x="39" y="228"/>
                  </a:cubicBezTo>
                  <a:cubicBezTo>
                    <a:pt x="39" y="228"/>
                    <a:pt x="40" y="227"/>
                    <a:pt x="40" y="227"/>
                  </a:cubicBezTo>
                  <a:cubicBezTo>
                    <a:pt x="41" y="227"/>
                    <a:pt x="41" y="226"/>
                    <a:pt x="41" y="226"/>
                  </a:cubicBezTo>
                  <a:cubicBezTo>
                    <a:pt x="41" y="226"/>
                    <a:pt x="41" y="226"/>
                    <a:pt x="42" y="226"/>
                  </a:cubicBezTo>
                  <a:cubicBezTo>
                    <a:pt x="42" y="227"/>
                    <a:pt x="42" y="228"/>
                    <a:pt x="41" y="228"/>
                  </a:cubicBezTo>
                  <a:cubicBezTo>
                    <a:pt x="41" y="228"/>
                    <a:pt x="41" y="228"/>
                    <a:pt x="40" y="228"/>
                  </a:cubicBezTo>
                  <a:cubicBezTo>
                    <a:pt x="38" y="229"/>
                    <a:pt x="36" y="230"/>
                    <a:pt x="33" y="230"/>
                  </a:cubicBezTo>
                  <a:cubicBezTo>
                    <a:pt x="32" y="230"/>
                    <a:pt x="33" y="230"/>
                    <a:pt x="32" y="231"/>
                  </a:cubicBezTo>
                  <a:cubicBezTo>
                    <a:pt x="31" y="230"/>
                    <a:pt x="30" y="229"/>
                    <a:pt x="29" y="230"/>
                  </a:cubicBezTo>
                  <a:cubicBezTo>
                    <a:pt x="28" y="228"/>
                    <a:pt x="26" y="229"/>
                    <a:pt x="25" y="228"/>
                  </a:cubicBezTo>
                  <a:cubicBezTo>
                    <a:pt x="24" y="228"/>
                    <a:pt x="24" y="229"/>
                    <a:pt x="23" y="228"/>
                  </a:cubicBezTo>
                  <a:cubicBezTo>
                    <a:pt x="23" y="228"/>
                    <a:pt x="23" y="228"/>
                    <a:pt x="23" y="227"/>
                  </a:cubicBezTo>
                  <a:cubicBezTo>
                    <a:pt x="22" y="227"/>
                    <a:pt x="21" y="228"/>
                    <a:pt x="20" y="228"/>
                  </a:cubicBezTo>
                  <a:cubicBezTo>
                    <a:pt x="21" y="227"/>
                    <a:pt x="21" y="226"/>
                    <a:pt x="22" y="226"/>
                  </a:cubicBezTo>
                  <a:cubicBezTo>
                    <a:pt x="23" y="225"/>
                    <a:pt x="23" y="224"/>
                    <a:pt x="24" y="224"/>
                  </a:cubicBezTo>
                  <a:cubicBezTo>
                    <a:pt x="23" y="223"/>
                    <a:pt x="24" y="222"/>
                    <a:pt x="24" y="221"/>
                  </a:cubicBezTo>
                  <a:cubicBezTo>
                    <a:pt x="26" y="220"/>
                    <a:pt x="26" y="215"/>
                    <a:pt x="29" y="215"/>
                  </a:cubicBezTo>
                  <a:cubicBezTo>
                    <a:pt x="29" y="210"/>
                    <a:pt x="30" y="205"/>
                    <a:pt x="29" y="201"/>
                  </a:cubicBezTo>
                  <a:cubicBezTo>
                    <a:pt x="30" y="198"/>
                    <a:pt x="30" y="193"/>
                    <a:pt x="30" y="189"/>
                  </a:cubicBezTo>
                  <a:cubicBezTo>
                    <a:pt x="30" y="186"/>
                    <a:pt x="30" y="184"/>
                    <a:pt x="29" y="182"/>
                  </a:cubicBezTo>
                  <a:cubicBezTo>
                    <a:pt x="29" y="181"/>
                    <a:pt x="30" y="181"/>
                    <a:pt x="30" y="180"/>
                  </a:cubicBezTo>
                  <a:cubicBezTo>
                    <a:pt x="30" y="175"/>
                    <a:pt x="30" y="169"/>
                    <a:pt x="31" y="163"/>
                  </a:cubicBezTo>
                  <a:cubicBezTo>
                    <a:pt x="31" y="159"/>
                    <a:pt x="32" y="156"/>
                    <a:pt x="32" y="152"/>
                  </a:cubicBezTo>
                  <a:cubicBezTo>
                    <a:pt x="32" y="152"/>
                    <a:pt x="32" y="151"/>
                    <a:pt x="32" y="151"/>
                  </a:cubicBezTo>
                  <a:cubicBezTo>
                    <a:pt x="32" y="150"/>
                    <a:pt x="32" y="150"/>
                    <a:pt x="32" y="149"/>
                  </a:cubicBezTo>
                  <a:cubicBezTo>
                    <a:pt x="33" y="147"/>
                    <a:pt x="32" y="144"/>
                    <a:pt x="32" y="141"/>
                  </a:cubicBezTo>
                  <a:cubicBezTo>
                    <a:pt x="32" y="142"/>
                    <a:pt x="32" y="143"/>
                    <a:pt x="31" y="144"/>
                  </a:cubicBezTo>
                  <a:cubicBezTo>
                    <a:pt x="31" y="144"/>
                    <a:pt x="31" y="143"/>
                    <a:pt x="31" y="143"/>
                  </a:cubicBezTo>
                  <a:cubicBezTo>
                    <a:pt x="30" y="137"/>
                    <a:pt x="30" y="129"/>
                    <a:pt x="29" y="123"/>
                  </a:cubicBezTo>
                  <a:cubicBezTo>
                    <a:pt x="29" y="118"/>
                    <a:pt x="29" y="114"/>
                    <a:pt x="28" y="110"/>
                  </a:cubicBezTo>
                  <a:cubicBezTo>
                    <a:pt x="27" y="99"/>
                    <a:pt x="26" y="88"/>
                    <a:pt x="24" y="78"/>
                  </a:cubicBezTo>
                  <a:cubicBezTo>
                    <a:pt x="23" y="80"/>
                    <a:pt x="22" y="83"/>
                    <a:pt x="21" y="84"/>
                  </a:cubicBezTo>
                  <a:cubicBezTo>
                    <a:pt x="21" y="86"/>
                    <a:pt x="20" y="87"/>
                    <a:pt x="20" y="88"/>
                  </a:cubicBezTo>
                  <a:cubicBezTo>
                    <a:pt x="18" y="92"/>
                    <a:pt x="17" y="98"/>
                    <a:pt x="15" y="101"/>
                  </a:cubicBezTo>
                  <a:cubicBezTo>
                    <a:pt x="16" y="104"/>
                    <a:pt x="14" y="106"/>
                    <a:pt x="14" y="109"/>
                  </a:cubicBezTo>
                  <a:cubicBezTo>
                    <a:pt x="14" y="109"/>
                    <a:pt x="14" y="110"/>
                    <a:pt x="13" y="110"/>
                  </a:cubicBezTo>
                  <a:cubicBezTo>
                    <a:pt x="13" y="111"/>
                    <a:pt x="13" y="112"/>
                    <a:pt x="12" y="113"/>
                  </a:cubicBezTo>
                  <a:cubicBezTo>
                    <a:pt x="12" y="115"/>
                    <a:pt x="12" y="118"/>
                    <a:pt x="11" y="120"/>
                  </a:cubicBezTo>
                  <a:cubicBezTo>
                    <a:pt x="11" y="121"/>
                    <a:pt x="11" y="122"/>
                    <a:pt x="11" y="123"/>
                  </a:cubicBezTo>
                  <a:cubicBezTo>
                    <a:pt x="10" y="126"/>
                    <a:pt x="9" y="130"/>
                    <a:pt x="9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3"/>
                    <a:pt x="9" y="134"/>
                    <a:pt x="9" y="134"/>
                  </a:cubicBezTo>
                  <a:cubicBezTo>
                    <a:pt x="9" y="135"/>
                    <a:pt x="8" y="136"/>
                    <a:pt x="8" y="136"/>
                  </a:cubicBezTo>
                  <a:cubicBezTo>
                    <a:pt x="9" y="136"/>
                    <a:pt x="8" y="136"/>
                    <a:pt x="8" y="136"/>
                  </a:cubicBezTo>
                  <a:cubicBezTo>
                    <a:pt x="8" y="138"/>
                    <a:pt x="9" y="141"/>
                    <a:pt x="8" y="143"/>
                  </a:cubicBezTo>
                  <a:cubicBezTo>
                    <a:pt x="8" y="143"/>
                    <a:pt x="9" y="143"/>
                    <a:pt x="9" y="143"/>
                  </a:cubicBezTo>
                  <a:cubicBezTo>
                    <a:pt x="9" y="145"/>
                    <a:pt x="8" y="147"/>
                    <a:pt x="9" y="149"/>
                  </a:cubicBezTo>
                  <a:cubicBezTo>
                    <a:pt x="9" y="149"/>
                    <a:pt x="8" y="150"/>
                    <a:pt x="8" y="150"/>
                  </a:cubicBezTo>
                  <a:cubicBezTo>
                    <a:pt x="8" y="150"/>
                    <a:pt x="9" y="150"/>
                    <a:pt x="9" y="150"/>
                  </a:cubicBezTo>
                  <a:cubicBezTo>
                    <a:pt x="8" y="153"/>
                    <a:pt x="6" y="157"/>
                    <a:pt x="5" y="160"/>
                  </a:cubicBezTo>
                  <a:cubicBezTo>
                    <a:pt x="4" y="162"/>
                    <a:pt x="4" y="163"/>
                    <a:pt x="5" y="165"/>
                  </a:cubicBezTo>
                  <a:cubicBezTo>
                    <a:pt x="4" y="166"/>
                    <a:pt x="5" y="168"/>
                    <a:pt x="3" y="169"/>
                  </a:cubicBezTo>
                  <a:cubicBezTo>
                    <a:pt x="2" y="168"/>
                    <a:pt x="3" y="167"/>
                    <a:pt x="3" y="165"/>
                  </a:cubicBezTo>
                  <a:cubicBezTo>
                    <a:pt x="3" y="165"/>
                    <a:pt x="2" y="166"/>
                    <a:pt x="2" y="166"/>
                  </a:cubicBezTo>
                  <a:cubicBezTo>
                    <a:pt x="0" y="164"/>
                    <a:pt x="2" y="162"/>
                    <a:pt x="3" y="161"/>
                  </a:cubicBezTo>
                  <a:cubicBezTo>
                    <a:pt x="4" y="158"/>
                    <a:pt x="6" y="156"/>
                    <a:pt x="7" y="153"/>
                  </a:cubicBezTo>
                  <a:cubicBezTo>
                    <a:pt x="7" y="153"/>
                    <a:pt x="6" y="153"/>
                    <a:pt x="6" y="153"/>
                  </a:cubicBezTo>
                  <a:cubicBezTo>
                    <a:pt x="5" y="154"/>
                    <a:pt x="5" y="155"/>
                    <a:pt x="4" y="156"/>
                  </a:cubicBezTo>
                  <a:cubicBezTo>
                    <a:pt x="4" y="157"/>
                    <a:pt x="4" y="160"/>
                    <a:pt x="3" y="161"/>
                  </a:cubicBezTo>
                  <a:cubicBezTo>
                    <a:pt x="1" y="160"/>
                    <a:pt x="2" y="158"/>
                    <a:pt x="2" y="157"/>
                  </a:cubicBezTo>
                  <a:cubicBezTo>
                    <a:pt x="3" y="154"/>
                    <a:pt x="3" y="149"/>
                    <a:pt x="3" y="146"/>
                  </a:cubicBezTo>
                  <a:cubicBezTo>
                    <a:pt x="3" y="145"/>
                    <a:pt x="3" y="146"/>
                    <a:pt x="3" y="146"/>
                  </a:cubicBezTo>
                  <a:cubicBezTo>
                    <a:pt x="1" y="145"/>
                    <a:pt x="4" y="143"/>
                    <a:pt x="3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5" y="136"/>
                    <a:pt x="5" y="131"/>
                    <a:pt x="6" y="127"/>
                  </a:cubicBezTo>
                  <a:cubicBezTo>
                    <a:pt x="7" y="123"/>
                    <a:pt x="8" y="117"/>
                    <a:pt x="9" y="112"/>
                  </a:cubicBezTo>
                  <a:cubicBezTo>
                    <a:pt x="8" y="112"/>
                    <a:pt x="7" y="111"/>
                    <a:pt x="8" y="110"/>
                  </a:cubicBezTo>
                  <a:cubicBezTo>
                    <a:pt x="8" y="110"/>
                    <a:pt x="8" y="110"/>
                    <a:pt x="9" y="110"/>
                  </a:cubicBezTo>
                  <a:cubicBezTo>
                    <a:pt x="9" y="109"/>
                    <a:pt x="9" y="108"/>
                    <a:pt x="9" y="108"/>
                  </a:cubicBezTo>
                  <a:cubicBezTo>
                    <a:pt x="9" y="107"/>
                    <a:pt x="8" y="103"/>
                    <a:pt x="9" y="102"/>
                  </a:cubicBezTo>
                  <a:cubicBezTo>
                    <a:pt x="9" y="101"/>
                    <a:pt x="10" y="100"/>
                    <a:pt x="10" y="99"/>
                  </a:cubicBezTo>
                  <a:cubicBezTo>
                    <a:pt x="11" y="101"/>
                    <a:pt x="9" y="103"/>
                    <a:pt x="10" y="104"/>
                  </a:cubicBezTo>
                  <a:cubicBezTo>
                    <a:pt x="11" y="101"/>
                    <a:pt x="12" y="98"/>
                    <a:pt x="13" y="94"/>
                  </a:cubicBezTo>
                  <a:cubicBezTo>
                    <a:pt x="14" y="91"/>
                    <a:pt x="15" y="88"/>
                    <a:pt x="16" y="85"/>
                  </a:cubicBezTo>
                  <a:cubicBezTo>
                    <a:pt x="17" y="83"/>
                    <a:pt x="17" y="81"/>
                    <a:pt x="18" y="79"/>
                  </a:cubicBezTo>
                  <a:cubicBezTo>
                    <a:pt x="18" y="78"/>
                    <a:pt x="19" y="77"/>
                    <a:pt x="18" y="76"/>
                  </a:cubicBezTo>
                  <a:cubicBezTo>
                    <a:pt x="18" y="77"/>
                    <a:pt x="17" y="78"/>
                    <a:pt x="17" y="79"/>
                  </a:cubicBezTo>
                  <a:cubicBezTo>
                    <a:pt x="18" y="74"/>
                    <a:pt x="20" y="68"/>
                    <a:pt x="21" y="63"/>
                  </a:cubicBezTo>
                  <a:cubicBezTo>
                    <a:pt x="21" y="62"/>
                    <a:pt x="21" y="62"/>
                    <a:pt x="21" y="61"/>
                  </a:cubicBezTo>
                  <a:cubicBezTo>
                    <a:pt x="21" y="60"/>
                    <a:pt x="22" y="58"/>
                    <a:pt x="21" y="57"/>
                  </a:cubicBezTo>
                  <a:cubicBezTo>
                    <a:pt x="22" y="56"/>
                    <a:pt x="23" y="56"/>
                    <a:pt x="25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3"/>
                    <a:pt x="26" y="52"/>
                    <a:pt x="28" y="52"/>
                  </a:cubicBezTo>
                  <a:cubicBezTo>
                    <a:pt x="28" y="52"/>
                    <a:pt x="28" y="50"/>
                    <a:pt x="29" y="50"/>
                  </a:cubicBezTo>
                  <a:cubicBezTo>
                    <a:pt x="29" y="51"/>
                    <a:pt x="29" y="51"/>
                    <a:pt x="29" y="52"/>
                  </a:cubicBezTo>
                  <a:cubicBezTo>
                    <a:pt x="31" y="51"/>
                    <a:pt x="33" y="48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2"/>
                    <a:pt x="40" y="52"/>
                    <a:pt x="43" y="53"/>
                  </a:cubicBezTo>
                  <a:cubicBezTo>
                    <a:pt x="47" y="52"/>
                    <a:pt x="50" y="52"/>
                    <a:pt x="52" y="52"/>
                  </a:cubicBezTo>
                  <a:cubicBezTo>
                    <a:pt x="53" y="52"/>
                    <a:pt x="54" y="52"/>
                    <a:pt x="55" y="52"/>
                  </a:cubicBezTo>
                  <a:cubicBezTo>
                    <a:pt x="56" y="52"/>
                    <a:pt x="57" y="52"/>
                    <a:pt x="57" y="52"/>
                  </a:cubicBezTo>
                  <a:cubicBezTo>
                    <a:pt x="60" y="52"/>
                    <a:pt x="62" y="50"/>
                    <a:pt x="64" y="50"/>
                  </a:cubicBezTo>
                  <a:cubicBezTo>
                    <a:pt x="66" y="50"/>
                    <a:pt x="68" y="50"/>
                    <a:pt x="68" y="52"/>
                  </a:cubicBezTo>
                  <a:cubicBezTo>
                    <a:pt x="69" y="51"/>
                    <a:pt x="68" y="51"/>
                    <a:pt x="69" y="51"/>
                  </a:cubicBezTo>
                  <a:cubicBezTo>
                    <a:pt x="71" y="50"/>
                    <a:pt x="75" y="51"/>
                    <a:pt x="78" y="52"/>
                  </a:cubicBezTo>
                  <a:cubicBezTo>
                    <a:pt x="79" y="52"/>
                    <a:pt x="81" y="52"/>
                    <a:pt x="83" y="52"/>
                  </a:cubicBezTo>
                  <a:cubicBezTo>
                    <a:pt x="87" y="53"/>
                    <a:pt x="92" y="54"/>
                    <a:pt x="96" y="55"/>
                  </a:cubicBezTo>
                  <a:cubicBezTo>
                    <a:pt x="99" y="55"/>
                    <a:pt x="102" y="55"/>
                    <a:pt x="105" y="56"/>
                  </a:cubicBezTo>
                  <a:cubicBezTo>
                    <a:pt x="107" y="56"/>
                    <a:pt x="109" y="56"/>
                    <a:pt x="110" y="56"/>
                  </a:cubicBezTo>
                  <a:cubicBezTo>
                    <a:pt x="111" y="56"/>
                    <a:pt x="112" y="55"/>
                    <a:pt x="112" y="54"/>
                  </a:cubicBezTo>
                  <a:cubicBezTo>
                    <a:pt x="116" y="51"/>
                    <a:pt x="120" y="47"/>
                    <a:pt x="122" y="43"/>
                  </a:cubicBezTo>
                  <a:cubicBezTo>
                    <a:pt x="126" y="38"/>
                    <a:pt x="130" y="33"/>
                    <a:pt x="134" y="27"/>
                  </a:cubicBezTo>
                  <a:cubicBezTo>
                    <a:pt x="134" y="27"/>
                    <a:pt x="134" y="26"/>
                    <a:pt x="135" y="26"/>
                  </a:cubicBezTo>
                  <a:cubicBezTo>
                    <a:pt x="135" y="26"/>
                    <a:pt x="135" y="25"/>
                    <a:pt x="135" y="25"/>
                  </a:cubicBezTo>
                  <a:cubicBezTo>
                    <a:pt x="136" y="24"/>
                    <a:pt x="137" y="23"/>
                    <a:pt x="138" y="22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8" y="20"/>
                    <a:pt x="139" y="20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7"/>
                    <a:pt x="141" y="16"/>
                    <a:pt x="141" y="15"/>
                  </a:cubicBezTo>
                  <a:cubicBezTo>
                    <a:pt x="141" y="15"/>
                    <a:pt x="141" y="15"/>
                    <a:pt x="141" y="14"/>
                  </a:cubicBezTo>
                  <a:cubicBezTo>
                    <a:pt x="143" y="12"/>
                    <a:pt x="144" y="10"/>
                    <a:pt x="146" y="8"/>
                  </a:cubicBezTo>
                  <a:cubicBezTo>
                    <a:pt x="147" y="8"/>
                    <a:pt x="147" y="9"/>
                    <a:pt x="148" y="9"/>
                  </a:cubicBezTo>
                  <a:cubicBezTo>
                    <a:pt x="148" y="8"/>
                    <a:pt x="149" y="7"/>
                    <a:pt x="149" y="5"/>
                  </a:cubicBezTo>
                  <a:cubicBezTo>
                    <a:pt x="150" y="4"/>
                    <a:pt x="150" y="3"/>
                    <a:pt x="152" y="2"/>
                  </a:cubicBezTo>
                  <a:cubicBezTo>
                    <a:pt x="152" y="1"/>
                    <a:pt x="152" y="0"/>
                    <a:pt x="153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53" y="2"/>
                    <a:pt x="152" y="3"/>
                    <a:pt x="151" y="4"/>
                  </a:cubicBezTo>
                  <a:cubicBezTo>
                    <a:pt x="151" y="4"/>
                    <a:pt x="151" y="5"/>
                    <a:pt x="151" y="5"/>
                  </a:cubicBezTo>
                  <a:cubicBezTo>
                    <a:pt x="151" y="6"/>
                    <a:pt x="150" y="6"/>
                    <a:pt x="150" y="7"/>
                  </a:cubicBezTo>
                  <a:cubicBezTo>
                    <a:pt x="149" y="7"/>
                    <a:pt x="150" y="8"/>
                    <a:pt x="149" y="8"/>
                  </a:cubicBezTo>
                  <a:cubicBezTo>
                    <a:pt x="149" y="10"/>
                    <a:pt x="147" y="12"/>
                    <a:pt x="148" y="14"/>
                  </a:cubicBezTo>
                  <a:cubicBezTo>
                    <a:pt x="147" y="15"/>
                    <a:pt x="149" y="18"/>
                    <a:pt x="149" y="19"/>
                  </a:cubicBezTo>
                  <a:cubicBezTo>
                    <a:pt x="148" y="20"/>
                    <a:pt x="146" y="21"/>
                    <a:pt x="145" y="21"/>
                  </a:cubicBezTo>
                  <a:cubicBezTo>
                    <a:pt x="145" y="22"/>
                    <a:pt x="144" y="22"/>
                    <a:pt x="145" y="22"/>
                  </a:cubicBezTo>
                  <a:cubicBezTo>
                    <a:pt x="142" y="24"/>
                    <a:pt x="139" y="26"/>
                    <a:pt x="138" y="29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4" y="31"/>
                    <a:pt x="133" y="35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38"/>
                    <a:pt x="129" y="39"/>
                    <a:pt x="129" y="39"/>
                  </a:cubicBezTo>
                  <a:cubicBezTo>
                    <a:pt x="128" y="40"/>
                    <a:pt x="127" y="41"/>
                    <a:pt x="126" y="42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5"/>
                    <a:pt x="123" y="48"/>
                    <a:pt x="121" y="50"/>
                  </a:cubicBezTo>
                  <a:cubicBezTo>
                    <a:pt x="119" y="54"/>
                    <a:pt x="116" y="57"/>
                    <a:pt x="114" y="61"/>
                  </a:cubicBezTo>
                  <a:cubicBezTo>
                    <a:pt x="114" y="61"/>
                    <a:pt x="114" y="61"/>
                    <a:pt x="113" y="61"/>
                  </a:cubicBezTo>
                  <a:cubicBezTo>
                    <a:pt x="113" y="61"/>
                    <a:pt x="113" y="61"/>
                    <a:pt x="113" y="60"/>
                  </a:cubicBezTo>
                  <a:cubicBezTo>
                    <a:pt x="112" y="60"/>
                    <a:pt x="111" y="61"/>
                    <a:pt x="110" y="61"/>
                  </a:cubicBezTo>
                  <a:cubicBezTo>
                    <a:pt x="109" y="61"/>
                    <a:pt x="108" y="60"/>
                    <a:pt x="106" y="60"/>
                  </a:cubicBezTo>
                  <a:cubicBezTo>
                    <a:pt x="106" y="60"/>
                    <a:pt x="106" y="61"/>
                    <a:pt x="106" y="61"/>
                  </a:cubicBezTo>
                  <a:cubicBezTo>
                    <a:pt x="100" y="60"/>
                    <a:pt x="95" y="59"/>
                    <a:pt x="90" y="59"/>
                  </a:cubicBezTo>
                  <a:cubicBezTo>
                    <a:pt x="89" y="59"/>
                    <a:pt x="87" y="59"/>
                    <a:pt x="86" y="59"/>
                  </a:cubicBezTo>
                  <a:cubicBezTo>
                    <a:pt x="85" y="59"/>
                    <a:pt x="83" y="58"/>
                    <a:pt x="82" y="59"/>
                  </a:cubicBezTo>
                  <a:cubicBezTo>
                    <a:pt x="81" y="59"/>
                    <a:pt x="80" y="60"/>
                    <a:pt x="78" y="60"/>
                  </a:cubicBezTo>
                  <a:cubicBezTo>
                    <a:pt x="79" y="59"/>
                    <a:pt x="79" y="59"/>
                    <a:pt x="80" y="59"/>
                  </a:cubicBezTo>
                  <a:cubicBezTo>
                    <a:pt x="77" y="59"/>
                    <a:pt x="74" y="58"/>
                    <a:pt x="72" y="58"/>
                  </a:cubicBezTo>
                  <a:cubicBezTo>
                    <a:pt x="72" y="63"/>
                    <a:pt x="72" y="71"/>
                    <a:pt x="71" y="76"/>
                  </a:cubicBezTo>
                  <a:cubicBezTo>
                    <a:pt x="71" y="78"/>
                    <a:pt x="70" y="79"/>
                    <a:pt x="70" y="81"/>
                  </a:cubicBezTo>
                  <a:cubicBezTo>
                    <a:pt x="70" y="82"/>
                    <a:pt x="70" y="82"/>
                    <a:pt x="70" y="83"/>
                  </a:cubicBezTo>
                  <a:cubicBezTo>
                    <a:pt x="70" y="84"/>
                    <a:pt x="70" y="85"/>
                    <a:pt x="70" y="86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69" y="90"/>
                    <a:pt x="69" y="91"/>
                    <a:pt x="69" y="93"/>
                  </a:cubicBezTo>
                  <a:cubicBezTo>
                    <a:pt x="69" y="94"/>
                    <a:pt x="69" y="95"/>
                    <a:pt x="69" y="97"/>
                  </a:cubicBezTo>
                  <a:cubicBezTo>
                    <a:pt x="69" y="98"/>
                    <a:pt x="68" y="100"/>
                    <a:pt x="68" y="102"/>
                  </a:cubicBezTo>
                  <a:cubicBezTo>
                    <a:pt x="67" y="104"/>
                    <a:pt x="68" y="106"/>
                    <a:pt x="67" y="108"/>
                  </a:cubicBezTo>
                  <a:cubicBezTo>
                    <a:pt x="67" y="109"/>
                    <a:pt x="67" y="111"/>
                    <a:pt x="67" y="112"/>
                  </a:cubicBezTo>
                  <a:cubicBezTo>
                    <a:pt x="67" y="114"/>
                    <a:pt x="67" y="117"/>
                    <a:pt x="67" y="118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8" y="119"/>
                    <a:pt x="67" y="119"/>
                    <a:pt x="67" y="120"/>
                  </a:cubicBezTo>
                  <a:cubicBezTo>
                    <a:pt x="67" y="120"/>
                    <a:pt x="67" y="123"/>
                    <a:pt x="67" y="124"/>
                  </a:cubicBezTo>
                  <a:cubicBezTo>
                    <a:pt x="67" y="125"/>
                    <a:pt x="66" y="128"/>
                    <a:pt x="66" y="129"/>
                  </a:cubicBezTo>
                  <a:cubicBezTo>
                    <a:pt x="66" y="130"/>
                    <a:pt x="66" y="130"/>
                    <a:pt x="66" y="131"/>
                  </a:cubicBezTo>
                  <a:cubicBezTo>
                    <a:pt x="66" y="131"/>
                    <a:pt x="66" y="132"/>
                    <a:pt x="66" y="133"/>
                  </a:cubicBezTo>
                  <a:cubicBezTo>
                    <a:pt x="66" y="137"/>
                    <a:pt x="66" y="141"/>
                    <a:pt x="66" y="147"/>
                  </a:cubicBezTo>
                  <a:cubicBezTo>
                    <a:pt x="66" y="147"/>
                    <a:pt x="66" y="148"/>
                    <a:pt x="66" y="149"/>
                  </a:cubicBezTo>
                  <a:cubicBezTo>
                    <a:pt x="66" y="152"/>
                    <a:pt x="67" y="157"/>
                    <a:pt x="66" y="161"/>
                  </a:cubicBezTo>
                  <a:cubicBezTo>
                    <a:pt x="67" y="164"/>
                    <a:pt x="66" y="167"/>
                    <a:pt x="66" y="170"/>
                  </a:cubicBezTo>
                  <a:cubicBezTo>
                    <a:pt x="66" y="170"/>
                    <a:pt x="67" y="170"/>
                    <a:pt x="67" y="170"/>
                  </a:cubicBezTo>
                  <a:cubicBezTo>
                    <a:pt x="67" y="171"/>
                    <a:pt x="67" y="171"/>
                    <a:pt x="66" y="171"/>
                  </a:cubicBezTo>
                  <a:cubicBezTo>
                    <a:pt x="66" y="174"/>
                    <a:pt x="66" y="176"/>
                    <a:pt x="66" y="179"/>
                  </a:cubicBezTo>
                  <a:cubicBezTo>
                    <a:pt x="66" y="179"/>
                    <a:pt x="66" y="179"/>
                    <a:pt x="66" y="180"/>
                  </a:cubicBezTo>
                  <a:cubicBezTo>
                    <a:pt x="66" y="180"/>
                    <a:pt x="66" y="181"/>
                    <a:pt x="66" y="181"/>
                  </a:cubicBezTo>
                  <a:cubicBezTo>
                    <a:pt x="67" y="183"/>
                    <a:pt x="66" y="185"/>
                    <a:pt x="66" y="187"/>
                  </a:cubicBezTo>
                  <a:cubicBezTo>
                    <a:pt x="66" y="190"/>
                    <a:pt x="66" y="194"/>
                    <a:pt x="66" y="197"/>
                  </a:cubicBezTo>
                  <a:cubicBezTo>
                    <a:pt x="67" y="201"/>
                    <a:pt x="66" y="207"/>
                    <a:pt x="67" y="212"/>
                  </a:cubicBezTo>
                  <a:cubicBezTo>
                    <a:pt x="67" y="213"/>
                    <a:pt x="67" y="214"/>
                    <a:pt x="67" y="215"/>
                  </a:cubicBezTo>
                  <a:cubicBezTo>
                    <a:pt x="68" y="215"/>
                    <a:pt x="69" y="216"/>
                    <a:pt x="70" y="216"/>
                  </a:cubicBezTo>
                  <a:cubicBezTo>
                    <a:pt x="70" y="217"/>
                    <a:pt x="70" y="218"/>
                    <a:pt x="69" y="217"/>
                  </a:cubicBezTo>
                  <a:cubicBezTo>
                    <a:pt x="70" y="219"/>
                    <a:pt x="71" y="220"/>
                    <a:pt x="72" y="221"/>
                  </a:cubicBezTo>
                  <a:cubicBezTo>
                    <a:pt x="72" y="223"/>
                    <a:pt x="72" y="226"/>
                    <a:pt x="72" y="227"/>
                  </a:cubicBezTo>
                  <a:cubicBezTo>
                    <a:pt x="70" y="228"/>
                    <a:pt x="68" y="229"/>
                    <a:pt x="65" y="229"/>
                  </a:cubicBezTo>
                  <a:cubicBezTo>
                    <a:pt x="65" y="229"/>
                    <a:pt x="65" y="230"/>
                    <a:pt x="65" y="230"/>
                  </a:cubicBezTo>
                  <a:cubicBezTo>
                    <a:pt x="65" y="230"/>
                    <a:pt x="64" y="230"/>
                    <a:pt x="63" y="230"/>
                  </a:cubicBezTo>
                  <a:cubicBezTo>
                    <a:pt x="63" y="230"/>
                    <a:pt x="63" y="229"/>
                    <a:pt x="62" y="229"/>
                  </a:cubicBezTo>
                  <a:cubicBezTo>
                    <a:pt x="59" y="229"/>
                    <a:pt x="56" y="229"/>
                    <a:pt x="53" y="229"/>
                  </a:cubicBezTo>
                  <a:cubicBezTo>
                    <a:pt x="53" y="229"/>
                    <a:pt x="53" y="229"/>
                    <a:pt x="53" y="229"/>
                  </a:cubicBezTo>
                  <a:cubicBezTo>
                    <a:pt x="52" y="227"/>
                    <a:pt x="54" y="228"/>
                    <a:pt x="54" y="227"/>
                  </a:cubicBezTo>
                  <a:cubicBezTo>
                    <a:pt x="53" y="227"/>
                    <a:pt x="53" y="228"/>
                    <a:pt x="51" y="228"/>
                  </a:cubicBezTo>
                  <a:cubicBezTo>
                    <a:pt x="51" y="226"/>
                    <a:pt x="53" y="225"/>
                    <a:pt x="54" y="223"/>
                  </a:cubicBezTo>
                  <a:cubicBezTo>
                    <a:pt x="53" y="223"/>
                    <a:pt x="51" y="226"/>
                    <a:pt x="50" y="225"/>
                  </a:cubicBezTo>
                  <a:cubicBezTo>
                    <a:pt x="52" y="222"/>
                    <a:pt x="55" y="221"/>
                    <a:pt x="57" y="218"/>
                  </a:cubicBezTo>
                  <a:cubicBezTo>
                    <a:pt x="57" y="218"/>
                    <a:pt x="56" y="218"/>
                    <a:pt x="56" y="218"/>
                  </a:cubicBezTo>
                  <a:cubicBezTo>
                    <a:pt x="55" y="217"/>
                    <a:pt x="56" y="215"/>
                    <a:pt x="57" y="214"/>
                  </a:cubicBezTo>
                  <a:cubicBezTo>
                    <a:pt x="57" y="212"/>
                    <a:pt x="58" y="211"/>
                    <a:pt x="59" y="209"/>
                  </a:cubicBezTo>
                  <a:cubicBezTo>
                    <a:pt x="60" y="209"/>
                    <a:pt x="60" y="209"/>
                    <a:pt x="60" y="208"/>
                  </a:cubicBezTo>
                  <a:cubicBezTo>
                    <a:pt x="60" y="208"/>
                    <a:pt x="60" y="208"/>
                    <a:pt x="60" y="208"/>
                  </a:cubicBezTo>
                  <a:cubicBezTo>
                    <a:pt x="59" y="208"/>
                    <a:pt x="59" y="210"/>
                    <a:pt x="57" y="210"/>
                  </a:cubicBezTo>
                  <a:cubicBezTo>
                    <a:pt x="56" y="209"/>
                    <a:pt x="57" y="208"/>
                    <a:pt x="57" y="207"/>
                  </a:cubicBezTo>
                  <a:cubicBezTo>
                    <a:pt x="57" y="207"/>
                    <a:pt x="57" y="206"/>
                    <a:pt x="57" y="206"/>
                  </a:cubicBezTo>
                  <a:cubicBezTo>
                    <a:pt x="57" y="204"/>
                    <a:pt x="57" y="202"/>
                    <a:pt x="56" y="199"/>
                  </a:cubicBezTo>
                  <a:cubicBezTo>
                    <a:pt x="56" y="199"/>
                    <a:pt x="56" y="200"/>
                    <a:pt x="55" y="199"/>
                  </a:cubicBezTo>
                  <a:cubicBezTo>
                    <a:pt x="55" y="197"/>
                    <a:pt x="57" y="196"/>
                    <a:pt x="56" y="194"/>
                  </a:cubicBezTo>
                  <a:cubicBezTo>
                    <a:pt x="57" y="193"/>
                    <a:pt x="55" y="192"/>
                    <a:pt x="55" y="190"/>
                  </a:cubicBezTo>
                  <a:cubicBezTo>
                    <a:pt x="55" y="190"/>
                    <a:pt x="56" y="190"/>
                    <a:pt x="56" y="190"/>
                  </a:cubicBezTo>
                  <a:cubicBezTo>
                    <a:pt x="56" y="187"/>
                    <a:pt x="56" y="184"/>
                    <a:pt x="56" y="182"/>
                  </a:cubicBezTo>
                  <a:cubicBezTo>
                    <a:pt x="56" y="181"/>
                    <a:pt x="55" y="181"/>
                    <a:pt x="55" y="180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6" y="178"/>
                    <a:pt x="55" y="178"/>
                    <a:pt x="55" y="177"/>
                  </a:cubicBezTo>
                  <a:cubicBezTo>
                    <a:pt x="55" y="170"/>
                    <a:pt x="54" y="161"/>
                    <a:pt x="53" y="153"/>
                  </a:cubicBezTo>
                  <a:cubicBezTo>
                    <a:pt x="53" y="153"/>
                    <a:pt x="52" y="153"/>
                    <a:pt x="52" y="153"/>
                  </a:cubicBezTo>
                  <a:cubicBezTo>
                    <a:pt x="52" y="152"/>
                    <a:pt x="53" y="151"/>
                    <a:pt x="52" y="149"/>
                  </a:cubicBezTo>
                  <a:cubicBezTo>
                    <a:pt x="52" y="149"/>
                    <a:pt x="51" y="150"/>
                    <a:pt x="51" y="149"/>
                  </a:cubicBezTo>
                  <a:cubicBezTo>
                    <a:pt x="51" y="149"/>
                    <a:pt x="51" y="149"/>
                    <a:pt x="51" y="148"/>
                  </a:cubicBezTo>
                  <a:cubicBezTo>
                    <a:pt x="49" y="147"/>
                    <a:pt x="50" y="144"/>
                    <a:pt x="48" y="143"/>
                  </a:cubicBezTo>
                  <a:cubicBezTo>
                    <a:pt x="48" y="144"/>
                    <a:pt x="48" y="145"/>
                    <a:pt x="47" y="145"/>
                  </a:cubicBezTo>
                  <a:cubicBezTo>
                    <a:pt x="47" y="144"/>
                    <a:pt x="47" y="144"/>
                    <a:pt x="47" y="143"/>
                  </a:cubicBezTo>
                  <a:cubicBezTo>
                    <a:pt x="46" y="145"/>
                    <a:pt x="45" y="147"/>
                    <a:pt x="44" y="149"/>
                  </a:cubicBezTo>
                  <a:cubicBezTo>
                    <a:pt x="44" y="151"/>
                    <a:pt x="43" y="152"/>
                    <a:pt x="44" y="154"/>
                  </a:cubicBezTo>
                  <a:cubicBezTo>
                    <a:pt x="43" y="157"/>
                    <a:pt x="43" y="161"/>
                    <a:pt x="42" y="163"/>
                  </a:cubicBezTo>
                  <a:cubicBezTo>
                    <a:pt x="42" y="163"/>
                    <a:pt x="42" y="162"/>
                    <a:pt x="41" y="162"/>
                  </a:cubicBezTo>
                  <a:cubicBezTo>
                    <a:pt x="43" y="158"/>
                    <a:pt x="43" y="153"/>
                    <a:pt x="43" y="149"/>
                  </a:cubicBezTo>
                  <a:cubicBezTo>
                    <a:pt x="42" y="149"/>
                    <a:pt x="43" y="152"/>
                    <a:pt x="42" y="152"/>
                  </a:cubicBezTo>
                  <a:cubicBezTo>
                    <a:pt x="42" y="153"/>
                    <a:pt x="42" y="154"/>
                    <a:pt x="42" y="156"/>
                  </a:cubicBezTo>
                  <a:cubicBezTo>
                    <a:pt x="41" y="157"/>
                    <a:pt x="41" y="158"/>
                    <a:pt x="41" y="160"/>
                  </a:cubicBezTo>
                  <a:cubicBezTo>
                    <a:pt x="41" y="160"/>
                    <a:pt x="41" y="161"/>
                    <a:pt x="41" y="162"/>
                  </a:cubicBezTo>
                  <a:cubicBezTo>
                    <a:pt x="41" y="163"/>
                    <a:pt x="40" y="166"/>
                    <a:pt x="41" y="169"/>
                  </a:cubicBezTo>
                  <a:cubicBezTo>
                    <a:pt x="41" y="170"/>
                    <a:pt x="40" y="172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ubicBezTo>
                    <a:pt x="40" y="179"/>
                    <a:pt x="40" y="181"/>
                    <a:pt x="39" y="185"/>
                  </a:cubicBezTo>
                  <a:cubicBezTo>
                    <a:pt x="39" y="187"/>
                    <a:pt x="39" y="189"/>
                    <a:pt x="39" y="190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39" y="192"/>
                    <a:pt x="39" y="192"/>
                    <a:pt x="39" y="193"/>
                  </a:cubicBezTo>
                  <a:cubicBezTo>
                    <a:pt x="38" y="197"/>
                    <a:pt x="38" y="201"/>
                    <a:pt x="38" y="205"/>
                  </a:cubicBezTo>
                  <a:cubicBezTo>
                    <a:pt x="37" y="207"/>
                    <a:pt x="37" y="208"/>
                    <a:pt x="37" y="210"/>
                  </a:cubicBezTo>
                  <a:cubicBezTo>
                    <a:pt x="37" y="211"/>
                    <a:pt x="38" y="212"/>
                    <a:pt x="38" y="213"/>
                  </a:cubicBezTo>
                  <a:cubicBezTo>
                    <a:pt x="38" y="213"/>
                    <a:pt x="37" y="214"/>
                    <a:pt x="37" y="213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8" y="216"/>
                    <a:pt x="39" y="217"/>
                    <a:pt x="39" y="219"/>
                  </a:cubicBezTo>
                  <a:close/>
                  <a:moveTo>
                    <a:pt x="37" y="215"/>
                  </a:moveTo>
                  <a:cubicBezTo>
                    <a:pt x="37" y="214"/>
                    <a:pt x="36" y="214"/>
                    <a:pt x="36" y="214"/>
                  </a:cubicBezTo>
                  <a:cubicBezTo>
                    <a:pt x="36" y="214"/>
                    <a:pt x="37" y="215"/>
                    <a:pt x="37" y="215"/>
                  </a:cubicBezTo>
                  <a:close/>
                  <a:moveTo>
                    <a:pt x="144" y="15"/>
                  </a:moveTo>
                  <a:cubicBezTo>
                    <a:pt x="144" y="15"/>
                    <a:pt x="145" y="14"/>
                    <a:pt x="145" y="14"/>
                  </a:cubicBezTo>
                  <a:cubicBezTo>
                    <a:pt x="145" y="14"/>
                    <a:pt x="145" y="15"/>
                    <a:pt x="144" y="15"/>
                  </a:cubicBezTo>
                  <a:close/>
                  <a:moveTo>
                    <a:pt x="146" y="15"/>
                  </a:moveTo>
                  <a:cubicBezTo>
                    <a:pt x="147" y="15"/>
                    <a:pt x="146" y="16"/>
                    <a:pt x="147" y="16"/>
                  </a:cubicBezTo>
                  <a:cubicBezTo>
                    <a:pt x="147" y="15"/>
                    <a:pt x="147" y="14"/>
                    <a:pt x="146" y="14"/>
                  </a:cubicBezTo>
                  <a:cubicBezTo>
                    <a:pt x="147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6" y="15"/>
                  </a:cubicBezTo>
                  <a:close/>
                  <a:moveTo>
                    <a:pt x="142" y="18"/>
                  </a:moveTo>
                  <a:cubicBezTo>
                    <a:pt x="143" y="18"/>
                    <a:pt x="144" y="18"/>
                    <a:pt x="144" y="17"/>
                  </a:cubicBezTo>
                  <a:cubicBezTo>
                    <a:pt x="143" y="17"/>
                    <a:pt x="143" y="18"/>
                    <a:pt x="142" y="18"/>
                  </a:cubicBezTo>
                  <a:close/>
                  <a:moveTo>
                    <a:pt x="130" y="34"/>
                  </a:moveTo>
                  <a:cubicBezTo>
                    <a:pt x="132" y="32"/>
                    <a:pt x="134" y="30"/>
                    <a:pt x="135" y="28"/>
                  </a:cubicBezTo>
                  <a:cubicBezTo>
                    <a:pt x="133" y="30"/>
                    <a:pt x="131" y="32"/>
                    <a:pt x="130" y="34"/>
                  </a:cubicBezTo>
                  <a:close/>
                  <a:moveTo>
                    <a:pt x="122" y="44"/>
                  </a:moveTo>
                  <a:cubicBezTo>
                    <a:pt x="122" y="44"/>
                    <a:pt x="123" y="44"/>
                    <a:pt x="123" y="44"/>
                  </a:cubicBezTo>
                  <a:cubicBezTo>
                    <a:pt x="124" y="43"/>
                    <a:pt x="125" y="41"/>
                    <a:pt x="125" y="40"/>
                  </a:cubicBezTo>
                  <a:cubicBezTo>
                    <a:pt x="124" y="42"/>
                    <a:pt x="123" y="43"/>
                    <a:pt x="122" y="44"/>
                  </a:cubicBezTo>
                  <a:close/>
                  <a:moveTo>
                    <a:pt x="30" y="52"/>
                  </a:moveTo>
                  <a:cubicBezTo>
                    <a:pt x="30" y="52"/>
                    <a:pt x="30" y="52"/>
                    <a:pt x="31" y="52"/>
                  </a:cubicBezTo>
                  <a:cubicBezTo>
                    <a:pt x="31" y="52"/>
                    <a:pt x="31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2"/>
                    <a:pt x="30" y="52"/>
                    <a:pt x="30" y="52"/>
                  </a:cubicBezTo>
                  <a:close/>
                  <a:moveTo>
                    <a:pt x="61" y="56"/>
                  </a:moveTo>
                  <a:cubicBezTo>
                    <a:pt x="62" y="56"/>
                    <a:pt x="62" y="58"/>
                    <a:pt x="63" y="59"/>
                  </a:cubicBezTo>
                  <a:cubicBezTo>
                    <a:pt x="63" y="59"/>
                    <a:pt x="63" y="58"/>
                    <a:pt x="64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3" y="56"/>
                    <a:pt x="64" y="57"/>
                    <a:pt x="63" y="57"/>
                  </a:cubicBezTo>
                  <a:cubicBezTo>
                    <a:pt x="61" y="55"/>
                    <a:pt x="65" y="51"/>
                    <a:pt x="66" y="55"/>
                  </a:cubicBezTo>
                  <a:cubicBezTo>
                    <a:pt x="67" y="55"/>
                    <a:pt x="68" y="54"/>
                    <a:pt x="68" y="54"/>
                  </a:cubicBezTo>
                  <a:cubicBezTo>
                    <a:pt x="67" y="53"/>
                    <a:pt x="66" y="53"/>
                    <a:pt x="67" y="52"/>
                  </a:cubicBezTo>
                  <a:cubicBezTo>
                    <a:pt x="65" y="51"/>
                    <a:pt x="62" y="51"/>
                    <a:pt x="60" y="52"/>
                  </a:cubicBezTo>
                  <a:cubicBezTo>
                    <a:pt x="62" y="53"/>
                    <a:pt x="63" y="51"/>
                    <a:pt x="64" y="52"/>
                  </a:cubicBezTo>
                  <a:cubicBezTo>
                    <a:pt x="64" y="54"/>
                    <a:pt x="62" y="54"/>
                    <a:pt x="61" y="56"/>
                  </a:cubicBezTo>
                  <a:close/>
                  <a:moveTo>
                    <a:pt x="112" y="56"/>
                  </a:moveTo>
                  <a:cubicBezTo>
                    <a:pt x="114" y="55"/>
                    <a:pt x="114" y="53"/>
                    <a:pt x="116" y="52"/>
                  </a:cubicBezTo>
                  <a:cubicBezTo>
                    <a:pt x="116" y="52"/>
                    <a:pt x="117" y="52"/>
                    <a:pt x="116" y="52"/>
                  </a:cubicBezTo>
                  <a:cubicBezTo>
                    <a:pt x="115" y="53"/>
                    <a:pt x="113" y="54"/>
                    <a:pt x="112" y="56"/>
                  </a:cubicBezTo>
                  <a:close/>
                  <a:moveTo>
                    <a:pt x="33" y="54"/>
                  </a:moveTo>
                  <a:cubicBezTo>
                    <a:pt x="33" y="54"/>
                    <a:pt x="33" y="54"/>
                    <a:pt x="33" y="54"/>
                  </a:cubicBezTo>
                  <a:cubicBezTo>
                    <a:pt x="32" y="55"/>
                    <a:pt x="32" y="56"/>
                    <a:pt x="32" y="57"/>
                  </a:cubicBezTo>
                  <a:cubicBezTo>
                    <a:pt x="32" y="57"/>
                    <a:pt x="31" y="58"/>
                    <a:pt x="32" y="59"/>
                  </a:cubicBezTo>
                  <a:cubicBezTo>
                    <a:pt x="34" y="57"/>
                    <a:pt x="34" y="54"/>
                    <a:pt x="35" y="52"/>
                  </a:cubicBezTo>
                  <a:cubicBezTo>
                    <a:pt x="33" y="51"/>
                    <a:pt x="33" y="53"/>
                    <a:pt x="33" y="54"/>
                  </a:cubicBezTo>
                  <a:close/>
                  <a:moveTo>
                    <a:pt x="71" y="52"/>
                  </a:moveTo>
                  <a:cubicBezTo>
                    <a:pt x="73" y="53"/>
                    <a:pt x="75" y="53"/>
                    <a:pt x="77" y="52"/>
                  </a:cubicBezTo>
                  <a:cubicBezTo>
                    <a:pt x="75" y="52"/>
                    <a:pt x="72" y="51"/>
                    <a:pt x="71" y="52"/>
                  </a:cubicBezTo>
                  <a:close/>
                  <a:moveTo>
                    <a:pt x="69" y="52"/>
                  </a:moveTo>
                  <a:cubicBezTo>
                    <a:pt x="69" y="52"/>
                    <a:pt x="70" y="53"/>
                    <a:pt x="70" y="52"/>
                  </a:cubicBezTo>
                  <a:cubicBezTo>
                    <a:pt x="69" y="53"/>
                    <a:pt x="69" y="52"/>
                    <a:pt x="69" y="52"/>
                  </a:cubicBezTo>
                  <a:close/>
                  <a:moveTo>
                    <a:pt x="35" y="55"/>
                  </a:moveTo>
                  <a:cubicBezTo>
                    <a:pt x="36" y="54"/>
                    <a:pt x="37" y="54"/>
                    <a:pt x="37" y="53"/>
                  </a:cubicBezTo>
                  <a:cubicBezTo>
                    <a:pt x="37" y="53"/>
                    <a:pt x="36" y="52"/>
                    <a:pt x="36" y="52"/>
                  </a:cubicBezTo>
                  <a:cubicBezTo>
                    <a:pt x="36" y="53"/>
                    <a:pt x="35" y="54"/>
                    <a:pt x="35" y="55"/>
                  </a:cubicBezTo>
                  <a:close/>
                  <a:moveTo>
                    <a:pt x="56" y="53"/>
                  </a:moveTo>
                  <a:cubicBezTo>
                    <a:pt x="53" y="54"/>
                    <a:pt x="48" y="53"/>
                    <a:pt x="45" y="54"/>
                  </a:cubicBezTo>
                  <a:cubicBezTo>
                    <a:pt x="49" y="55"/>
                    <a:pt x="53" y="54"/>
                    <a:pt x="56" y="53"/>
                  </a:cubicBezTo>
                  <a:close/>
                  <a:moveTo>
                    <a:pt x="37" y="56"/>
                  </a:moveTo>
                  <a:cubicBezTo>
                    <a:pt x="38" y="55"/>
                    <a:pt x="39" y="54"/>
                    <a:pt x="40" y="54"/>
                  </a:cubicBezTo>
                  <a:cubicBezTo>
                    <a:pt x="38" y="53"/>
                    <a:pt x="37" y="55"/>
                    <a:pt x="37" y="56"/>
                  </a:cubicBezTo>
                  <a:close/>
                  <a:moveTo>
                    <a:pt x="61" y="54"/>
                  </a:moveTo>
                  <a:cubicBezTo>
                    <a:pt x="61" y="54"/>
                    <a:pt x="62" y="54"/>
                    <a:pt x="62" y="54"/>
                  </a:cubicBezTo>
                  <a:cubicBezTo>
                    <a:pt x="61" y="54"/>
                    <a:pt x="61" y="54"/>
                    <a:pt x="61" y="54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8" y="55"/>
                  </a:cubicBezTo>
                  <a:cubicBezTo>
                    <a:pt x="28" y="55"/>
                    <a:pt x="28" y="54"/>
                    <a:pt x="28" y="54"/>
                  </a:cubicBezTo>
                  <a:cubicBezTo>
                    <a:pt x="28" y="55"/>
                    <a:pt x="27" y="54"/>
                    <a:pt x="27" y="54"/>
                  </a:cubicBezTo>
                  <a:cubicBezTo>
                    <a:pt x="27" y="55"/>
                    <a:pt x="27" y="55"/>
                    <a:pt x="27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6" y="57"/>
                    <a:pt x="26" y="57"/>
                  </a:cubicBezTo>
                  <a:cubicBezTo>
                    <a:pt x="27" y="57"/>
                    <a:pt x="26" y="56"/>
                    <a:pt x="27" y="56"/>
                  </a:cubicBezTo>
                  <a:cubicBezTo>
                    <a:pt x="27" y="56"/>
                    <a:pt x="26" y="57"/>
                    <a:pt x="27" y="58"/>
                  </a:cubicBezTo>
                  <a:cubicBezTo>
                    <a:pt x="27" y="57"/>
                    <a:pt x="27" y="55"/>
                    <a:pt x="29" y="56"/>
                  </a:cubicBezTo>
                  <a:cubicBezTo>
                    <a:pt x="29" y="55"/>
                    <a:pt x="30" y="55"/>
                    <a:pt x="30" y="54"/>
                  </a:cubicBezTo>
                  <a:cubicBezTo>
                    <a:pt x="29" y="54"/>
                    <a:pt x="29" y="54"/>
                    <a:pt x="29" y="54"/>
                  </a:cubicBezTo>
                  <a:close/>
                  <a:moveTo>
                    <a:pt x="63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3" y="54"/>
                    <a:pt x="63" y="54"/>
                    <a:pt x="63" y="54"/>
                  </a:cubicBezTo>
                  <a:close/>
                  <a:moveTo>
                    <a:pt x="38" y="59"/>
                  </a:moveTo>
                  <a:cubicBezTo>
                    <a:pt x="39" y="57"/>
                    <a:pt x="41" y="56"/>
                    <a:pt x="43" y="54"/>
                  </a:cubicBezTo>
                  <a:cubicBezTo>
                    <a:pt x="42" y="54"/>
                    <a:pt x="42" y="54"/>
                    <a:pt x="41" y="54"/>
                  </a:cubicBezTo>
                  <a:cubicBezTo>
                    <a:pt x="40" y="56"/>
                    <a:pt x="38" y="57"/>
                    <a:pt x="38" y="59"/>
                  </a:cubicBezTo>
                  <a:close/>
                  <a:moveTo>
                    <a:pt x="60" y="55"/>
                  </a:move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8" y="55"/>
                    <a:pt x="57" y="56"/>
                  </a:cubicBezTo>
                  <a:cubicBezTo>
                    <a:pt x="57" y="57"/>
                    <a:pt x="58" y="57"/>
                    <a:pt x="58" y="58"/>
                  </a:cubicBezTo>
                  <a:cubicBezTo>
                    <a:pt x="59" y="57"/>
                    <a:pt x="60" y="56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55" y="54"/>
                  </a:moveTo>
                  <a:cubicBezTo>
                    <a:pt x="53" y="56"/>
                    <a:pt x="52" y="57"/>
                    <a:pt x="51" y="59"/>
                  </a:cubicBezTo>
                  <a:cubicBezTo>
                    <a:pt x="51" y="60"/>
                    <a:pt x="51" y="61"/>
                    <a:pt x="52" y="61"/>
                  </a:cubicBezTo>
                  <a:cubicBezTo>
                    <a:pt x="53" y="61"/>
                    <a:pt x="55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8"/>
                    <a:pt x="55" y="58"/>
                  </a:cubicBezTo>
                  <a:cubicBezTo>
                    <a:pt x="55" y="57"/>
                    <a:pt x="56" y="56"/>
                    <a:pt x="56" y="56"/>
                  </a:cubicBezTo>
                  <a:cubicBezTo>
                    <a:pt x="57" y="55"/>
                    <a:pt x="57" y="55"/>
                    <a:pt x="57" y="54"/>
                  </a:cubicBezTo>
                  <a:cubicBezTo>
                    <a:pt x="56" y="55"/>
                    <a:pt x="54" y="56"/>
                    <a:pt x="53" y="57"/>
                  </a:cubicBezTo>
                  <a:cubicBezTo>
                    <a:pt x="54" y="56"/>
                    <a:pt x="54" y="55"/>
                    <a:pt x="55" y="54"/>
                  </a:cubicBezTo>
                  <a:close/>
                  <a:moveTo>
                    <a:pt x="67" y="56"/>
                  </a:moveTo>
                  <a:cubicBezTo>
                    <a:pt x="67" y="57"/>
                    <a:pt x="67" y="58"/>
                    <a:pt x="68" y="59"/>
                  </a:cubicBezTo>
                  <a:cubicBezTo>
                    <a:pt x="68" y="58"/>
                    <a:pt x="69" y="58"/>
                    <a:pt x="68" y="57"/>
                  </a:cubicBezTo>
                  <a:cubicBezTo>
                    <a:pt x="69" y="57"/>
                    <a:pt x="70" y="57"/>
                    <a:pt x="71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0" y="57"/>
                    <a:pt x="70" y="57"/>
                    <a:pt x="70" y="56"/>
                  </a:cubicBezTo>
                  <a:cubicBezTo>
                    <a:pt x="70" y="56"/>
                    <a:pt x="70" y="55"/>
                    <a:pt x="71" y="55"/>
                  </a:cubicBezTo>
                  <a:cubicBezTo>
                    <a:pt x="71" y="54"/>
                    <a:pt x="70" y="54"/>
                    <a:pt x="69" y="54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6"/>
                    <a:pt x="67" y="56"/>
                  </a:cubicBezTo>
                  <a:close/>
                  <a:moveTo>
                    <a:pt x="96" y="56"/>
                  </a:moveTo>
                  <a:cubicBezTo>
                    <a:pt x="93" y="55"/>
                    <a:pt x="87" y="55"/>
                    <a:pt x="84" y="55"/>
                  </a:cubicBezTo>
                  <a:cubicBezTo>
                    <a:pt x="88" y="56"/>
                    <a:pt x="91" y="56"/>
                    <a:pt x="96" y="56"/>
                  </a:cubicBezTo>
                  <a:close/>
                  <a:moveTo>
                    <a:pt x="45" y="56"/>
                  </a:moveTo>
                  <a:cubicBezTo>
                    <a:pt x="46" y="56"/>
                    <a:pt x="46" y="55"/>
                    <a:pt x="47" y="56"/>
                  </a:cubicBezTo>
                  <a:cubicBezTo>
                    <a:pt x="47" y="56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8"/>
                    <a:pt x="47" y="57"/>
                    <a:pt x="48" y="57"/>
                  </a:cubicBezTo>
                  <a:cubicBezTo>
                    <a:pt x="48" y="56"/>
                    <a:pt x="49" y="56"/>
                    <a:pt x="49" y="55"/>
                  </a:cubicBezTo>
                  <a:cubicBezTo>
                    <a:pt x="48" y="55"/>
                    <a:pt x="47" y="55"/>
                    <a:pt x="45" y="55"/>
                  </a:cubicBezTo>
                  <a:cubicBezTo>
                    <a:pt x="45" y="55"/>
                    <a:pt x="45" y="56"/>
                    <a:pt x="45" y="56"/>
                  </a:cubicBezTo>
                  <a:close/>
                  <a:moveTo>
                    <a:pt x="38" y="56"/>
                  </a:moveTo>
                  <a:cubicBezTo>
                    <a:pt x="37" y="57"/>
                    <a:pt x="36" y="57"/>
                    <a:pt x="36" y="58"/>
                  </a:cubicBezTo>
                  <a:cubicBezTo>
                    <a:pt x="36" y="58"/>
                    <a:pt x="35" y="59"/>
                    <a:pt x="36" y="60"/>
                  </a:cubicBezTo>
                  <a:cubicBezTo>
                    <a:pt x="37" y="58"/>
                    <a:pt x="38" y="57"/>
                    <a:pt x="39" y="55"/>
                  </a:cubicBezTo>
                  <a:cubicBezTo>
                    <a:pt x="38" y="55"/>
                    <a:pt x="39" y="56"/>
                    <a:pt x="38" y="56"/>
                  </a:cubicBezTo>
                  <a:close/>
                  <a:moveTo>
                    <a:pt x="35" y="57"/>
                  </a:moveTo>
                  <a:cubicBezTo>
                    <a:pt x="35" y="56"/>
                    <a:pt x="36" y="55"/>
                    <a:pt x="36" y="55"/>
                  </a:cubicBezTo>
                  <a:cubicBezTo>
                    <a:pt x="35" y="56"/>
                    <a:pt x="34" y="56"/>
                    <a:pt x="35" y="57"/>
                  </a:cubicBezTo>
                  <a:close/>
                  <a:moveTo>
                    <a:pt x="51" y="55"/>
                  </a:moveTo>
                  <a:cubicBezTo>
                    <a:pt x="50" y="56"/>
                    <a:pt x="50" y="56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2" y="55"/>
                    <a:pt x="52" y="55"/>
                    <a:pt x="51" y="55"/>
                  </a:cubicBezTo>
                  <a:close/>
                  <a:moveTo>
                    <a:pt x="39" y="61"/>
                  </a:moveTo>
                  <a:cubicBezTo>
                    <a:pt x="39" y="61"/>
                    <a:pt x="39" y="62"/>
                    <a:pt x="40" y="62"/>
                  </a:cubicBezTo>
                  <a:cubicBezTo>
                    <a:pt x="40" y="61"/>
                    <a:pt x="43" y="60"/>
                    <a:pt x="42" y="58"/>
                  </a:cubicBezTo>
                  <a:cubicBezTo>
                    <a:pt x="42" y="58"/>
                    <a:pt x="42" y="57"/>
                    <a:pt x="43" y="57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4" y="58"/>
                    <a:pt x="44" y="57"/>
                    <a:pt x="45" y="57"/>
                  </a:cubicBezTo>
                  <a:cubicBezTo>
                    <a:pt x="44" y="56"/>
                    <a:pt x="44" y="56"/>
                    <a:pt x="44" y="55"/>
                  </a:cubicBezTo>
                  <a:cubicBezTo>
                    <a:pt x="42" y="57"/>
                    <a:pt x="41" y="59"/>
                    <a:pt x="39" y="61"/>
                  </a:cubicBezTo>
                  <a:close/>
                  <a:moveTo>
                    <a:pt x="71" y="56"/>
                  </a:moveTo>
                  <a:cubicBezTo>
                    <a:pt x="73" y="56"/>
                    <a:pt x="74" y="56"/>
                    <a:pt x="75" y="55"/>
                  </a:cubicBezTo>
                  <a:cubicBezTo>
                    <a:pt x="73" y="55"/>
                    <a:pt x="72" y="55"/>
                    <a:pt x="71" y="56"/>
                  </a:cubicBezTo>
                  <a:close/>
                  <a:moveTo>
                    <a:pt x="41" y="56"/>
                  </a:moveTo>
                  <a:cubicBezTo>
                    <a:pt x="41" y="58"/>
                    <a:pt x="38" y="58"/>
                    <a:pt x="38" y="60"/>
                  </a:cubicBezTo>
                  <a:cubicBezTo>
                    <a:pt x="40" y="59"/>
                    <a:pt x="42" y="57"/>
                    <a:pt x="42" y="55"/>
                  </a:cubicBezTo>
                  <a:cubicBezTo>
                    <a:pt x="42" y="56"/>
                    <a:pt x="42" y="56"/>
                    <a:pt x="41" y="56"/>
                  </a:cubicBezTo>
                  <a:close/>
                  <a:moveTo>
                    <a:pt x="24" y="57"/>
                  </a:moveTo>
                  <a:cubicBezTo>
                    <a:pt x="23" y="61"/>
                    <a:pt x="22" y="66"/>
                    <a:pt x="21" y="70"/>
                  </a:cubicBezTo>
                  <a:cubicBezTo>
                    <a:pt x="23" y="67"/>
                    <a:pt x="23" y="62"/>
                    <a:pt x="25" y="59"/>
                  </a:cubicBezTo>
                  <a:cubicBezTo>
                    <a:pt x="25" y="58"/>
                    <a:pt x="25" y="57"/>
                    <a:pt x="25" y="56"/>
                  </a:cubicBezTo>
                  <a:cubicBezTo>
                    <a:pt x="24" y="56"/>
                    <a:pt x="24" y="56"/>
                    <a:pt x="24" y="57"/>
                  </a:cubicBezTo>
                  <a:cubicBezTo>
                    <a:pt x="24" y="56"/>
                    <a:pt x="24" y="57"/>
                    <a:pt x="24" y="57"/>
                  </a:cubicBezTo>
                  <a:close/>
                  <a:moveTo>
                    <a:pt x="77" y="57"/>
                  </a:moveTo>
                  <a:cubicBezTo>
                    <a:pt x="77" y="57"/>
                    <a:pt x="78" y="57"/>
                    <a:pt x="78" y="56"/>
                  </a:cubicBezTo>
                  <a:cubicBezTo>
                    <a:pt x="78" y="56"/>
                    <a:pt x="77" y="56"/>
                    <a:pt x="77" y="57"/>
                  </a:cubicBezTo>
                  <a:close/>
                  <a:moveTo>
                    <a:pt x="83" y="57"/>
                  </a:moveTo>
                  <a:cubicBezTo>
                    <a:pt x="85" y="57"/>
                    <a:pt x="87" y="58"/>
                    <a:pt x="89" y="57"/>
                  </a:cubicBezTo>
                  <a:cubicBezTo>
                    <a:pt x="87" y="57"/>
                    <a:pt x="86" y="56"/>
                    <a:pt x="83" y="56"/>
                  </a:cubicBezTo>
                  <a:cubicBezTo>
                    <a:pt x="84" y="56"/>
                    <a:pt x="83" y="57"/>
                    <a:pt x="83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7"/>
                    <a:pt x="50" y="57"/>
                    <a:pt x="50" y="58"/>
                  </a:cubicBezTo>
                  <a:close/>
                  <a:moveTo>
                    <a:pt x="59" y="59"/>
                  </a:moveTo>
                  <a:cubicBezTo>
                    <a:pt x="59" y="59"/>
                    <a:pt x="59" y="60"/>
                    <a:pt x="59" y="60"/>
                  </a:cubicBezTo>
                  <a:cubicBezTo>
                    <a:pt x="60" y="59"/>
                    <a:pt x="61" y="59"/>
                    <a:pt x="61" y="58"/>
                  </a:cubicBezTo>
                  <a:cubicBezTo>
                    <a:pt x="61" y="58"/>
                    <a:pt x="61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8"/>
                    <a:pt x="59" y="58"/>
                    <a:pt x="59" y="59"/>
                  </a:cubicBezTo>
                  <a:close/>
                  <a:moveTo>
                    <a:pt x="30" y="58"/>
                  </a:moveTo>
                  <a:cubicBezTo>
                    <a:pt x="31" y="58"/>
                    <a:pt x="31" y="57"/>
                    <a:pt x="31" y="57"/>
                  </a:cubicBezTo>
                  <a:cubicBezTo>
                    <a:pt x="31" y="57"/>
                    <a:pt x="30" y="57"/>
                    <a:pt x="30" y="58"/>
                  </a:cubicBezTo>
                  <a:close/>
                  <a:moveTo>
                    <a:pt x="108" y="57"/>
                  </a:moveTo>
                  <a:cubicBezTo>
                    <a:pt x="106" y="57"/>
                    <a:pt x="105" y="57"/>
                    <a:pt x="104" y="57"/>
                  </a:cubicBezTo>
                  <a:cubicBezTo>
                    <a:pt x="106" y="57"/>
                    <a:pt x="107" y="58"/>
                    <a:pt x="108" y="57"/>
                  </a:cubicBezTo>
                  <a:close/>
                  <a:moveTo>
                    <a:pt x="55" y="59"/>
                  </a:moveTo>
                  <a:cubicBezTo>
                    <a:pt x="55" y="59"/>
                    <a:pt x="55" y="60"/>
                    <a:pt x="56" y="61"/>
                  </a:cubicBezTo>
                  <a:cubicBezTo>
                    <a:pt x="58" y="60"/>
                    <a:pt x="56" y="58"/>
                    <a:pt x="56" y="57"/>
                  </a:cubicBezTo>
                  <a:cubicBezTo>
                    <a:pt x="56" y="57"/>
                    <a:pt x="55" y="58"/>
                    <a:pt x="55" y="59"/>
                  </a:cubicBezTo>
                  <a:close/>
                  <a:moveTo>
                    <a:pt x="47" y="60"/>
                  </a:moveTo>
                  <a:cubicBezTo>
                    <a:pt x="48" y="59"/>
                    <a:pt x="48" y="59"/>
                    <a:pt x="49" y="58"/>
                  </a:cubicBezTo>
                  <a:cubicBezTo>
                    <a:pt x="49" y="58"/>
                    <a:pt x="49" y="57"/>
                    <a:pt x="49" y="57"/>
                  </a:cubicBezTo>
                  <a:cubicBezTo>
                    <a:pt x="48" y="58"/>
                    <a:pt x="47" y="59"/>
                    <a:pt x="47" y="60"/>
                  </a:cubicBezTo>
                  <a:close/>
                  <a:moveTo>
                    <a:pt x="32" y="59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3" y="58"/>
                    <a:pt x="33" y="59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2" y="59"/>
                  </a:cubicBezTo>
                  <a:close/>
                  <a:moveTo>
                    <a:pt x="101" y="58"/>
                  </a:moveTo>
                  <a:cubicBezTo>
                    <a:pt x="102" y="58"/>
                    <a:pt x="102" y="59"/>
                    <a:pt x="103" y="58"/>
                  </a:cubicBezTo>
                  <a:cubicBezTo>
                    <a:pt x="102" y="58"/>
                    <a:pt x="101" y="58"/>
                    <a:pt x="101" y="58"/>
                  </a:cubicBezTo>
                  <a:close/>
                  <a:moveTo>
                    <a:pt x="104" y="58"/>
                  </a:moveTo>
                  <a:cubicBezTo>
                    <a:pt x="104" y="58"/>
                    <a:pt x="105" y="58"/>
                    <a:pt x="105" y="58"/>
                  </a:cubicBezTo>
                  <a:cubicBezTo>
                    <a:pt x="105" y="58"/>
                    <a:pt x="104" y="58"/>
                    <a:pt x="104" y="58"/>
                  </a:cubicBezTo>
                  <a:close/>
                  <a:moveTo>
                    <a:pt x="29" y="59"/>
                  </a:moveTo>
                  <a:cubicBezTo>
                    <a:pt x="29" y="59"/>
                    <a:pt x="30" y="59"/>
                    <a:pt x="29" y="60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0" y="60"/>
                    <a:pt x="31" y="59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29" y="59"/>
                    <a:pt x="29" y="59"/>
                  </a:cubicBezTo>
                  <a:close/>
                  <a:moveTo>
                    <a:pt x="44" y="59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6" y="59"/>
                    <a:pt x="45" y="58"/>
                  </a:cubicBezTo>
                  <a:cubicBezTo>
                    <a:pt x="45" y="58"/>
                    <a:pt x="45" y="59"/>
                    <a:pt x="44" y="59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4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9"/>
                  </a:cubicBezTo>
                  <a:close/>
                  <a:moveTo>
                    <a:pt x="48" y="61"/>
                  </a:moveTo>
                  <a:cubicBezTo>
                    <a:pt x="48" y="61"/>
                    <a:pt x="49" y="60"/>
                    <a:pt x="50" y="59"/>
                  </a:cubicBezTo>
                  <a:cubicBezTo>
                    <a:pt x="49" y="58"/>
                    <a:pt x="46" y="61"/>
                    <a:pt x="48" y="61"/>
                  </a:cubicBezTo>
                  <a:close/>
                  <a:moveTo>
                    <a:pt x="33" y="62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2"/>
                    <a:pt x="34" y="61"/>
                  </a:cubicBezTo>
                  <a:cubicBezTo>
                    <a:pt x="34" y="60"/>
                    <a:pt x="35" y="59"/>
                    <a:pt x="34" y="59"/>
                  </a:cubicBezTo>
                  <a:cubicBezTo>
                    <a:pt x="34" y="60"/>
                    <a:pt x="34" y="61"/>
                    <a:pt x="33" y="62"/>
                  </a:cubicBezTo>
                  <a:close/>
                  <a:moveTo>
                    <a:pt x="27" y="60"/>
                  </a:moveTo>
                  <a:cubicBezTo>
                    <a:pt x="28" y="60"/>
                    <a:pt x="28" y="60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60"/>
                    <a:pt x="27" y="60"/>
                  </a:cubicBezTo>
                  <a:close/>
                  <a:moveTo>
                    <a:pt x="68" y="62"/>
                  </a:moveTo>
                  <a:cubicBezTo>
                    <a:pt x="68" y="61"/>
                    <a:pt x="68" y="61"/>
                    <a:pt x="69" y="61"/>
                  </a:cubicBezTo>
                  <a:cubicBezTo>
                    <a:pt x="69" y="60"/>
                    <a:pt x="69" y="59"/>
                    <a:pt x="69" y="59"/>
                  </a:cubicBezTo>
                  <a:cubicBezTo>
                    <a:pt x="68" y="60"/>
                    <a:pt x="67" y="61"/>
                    <a:pt x="68" y="62"/>
                  </a:cubicBezTo>
                  <a:close/>
                  <a:moveTo>
                    <a:pt x="63" y="60"/>
                  </a:moveTo>
                  <a:cubicBezTo>
                    <a:pt x="64" y="60"/>
                    <a:pt x="63" y="61"/>
                    <a:pt x="64" y="61"/>
                  </a:cubicBezTo>
                  <a:cubicBezTo>
                    <a:pt x="64" y="60"/>
                    <a:pt x="64" y="60"/>
                    <a:pt x="64" y="59"/>
                  </a:cubicBezTo>
                  <a:cubicBezTo>
                    <a:pt x="64" y="60"/>
                    <a:pt x="63" y="59"/>
                    <a:pt x="63" y="60"/>
                  </a:cubicBezTo>
                  <a:close/>
                  <a:moveTo>
                    <a:pt x="52" y="62"/>
                  </a:moveTo>
                  <a:cubicBezTo>
                    <a:pt x="53" y="63"/>
                    <a:pt x="53" y="64"/>
                    <a:pt x="53" y="64"/>
                  </a:cubicBezTo>
                  <a:cubicBezTo>
                    <a:pt x="54" y="63"/>
                    <a:pt x="55" y="63"/>
                    <a:pt x="55" y="62"/>
                  </a:cubicBezTo>
                  <a:cubicBezTo>
                    <a:pt x="55" y="61"/>
                    <a:pt x="55" y="60"/>
                    <a:pt x="54" y="60"/>
                  </a:cubicBezTo>
                  <a:cubicBezTo>
                    <a:pt x="53" y="61"/>
                    <a:pt x="53" y="61"/>
                    <a:pt x="52" y="62"/>
                  </a:cubicBezTo>
                  <a:close/>
                  <a:moveTo>
                    <a:pt x="60" y="62"/>
                  </a:moveTo>
                  <a:cubicBezTo>
                    <a:pt x="61" y="61"/>
                    <a:pt x="62" y="60"/>
                    <a:pt x="62" y="60"/>
                  </a:cubicBezTo>
                  <a:cubicBezTo>
                    <a:pt x="61" y="60"/>
                    <a:pt x="59" y="61"/>
                    <a:pt x="60" y="62"/>
                  </a:cubicBezTo>
                  <a:close/>
                  <a:moveTo>
                    <a:pt x="44" y="61"/>
                  </a:moveTo>
                  <a:cubicBezTo>
                    <a:pt x="45" y="61"/>
                    <a:pt x="46" y="60"/>
                    <a:pt x="45" y="60"/>
                  </a:cubicBezTo>
                  <a:cubicBezTo>
                    <a:pt x="45" y="60"/>
                    <a:pt x="44" y="61"/>
                    <a:pt x="44" y="61"/>
                  </a:cubicBezTo>
                  <a:close/>
                  <a:moveTo>
                    <a:pt x="36" y="61"/>
                  </a:move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6" y="61"/>
                    <a:pt x="36" y="61"/>
                  </a:cubicBezTo>
                  <a:close/>
                  <a:moveTo>
                    <a:pt x="48" y="62"/>
                  </a:moveTo>
                  <a:cubicBezTo>
                    <a:pt x="48" y="63"/>
                    <a:pt x="49" y="63"/>
                    <a:pt x="49" y="64"/>
                  </a:cubicBezTo>
                  <a:cubicBezTo>
                    <a:pt x="51" y="63"/>
                    <a:pt x="52" y="61"/>
                    <a:pt x="50" y="60"/>
                  </a:cubicBezTo>
                  <a:cubicBezTo>
                    <a:pt x="49" y="61"/>
                    <a:pt x="49" y="62"/>
                    <a:pt x="48" y="62"/>
                  </a:cubicBezTo>
                  <a:close/>
                  <a:moveTo>
                    <a:pt x="65" y="62"/>
                  </a:moveTo>
                  <a:cubicBezTo>
                    <a:pt x="66" y="62"/>
                    <a:pt x="65" y="60"/>
                    <a:pt x="65" y="60"/>
                  </a:cubicBezTo>
                  <a:cubicBezTo>
                    <a:pt x="65" y="61"/>
                    <a:pt x="65" y="61"/>
                    <a:pt x="65" y="62"/>
                  </a:cubicBezTo>
                  <a:close/>
                  <a:moveTo>
                    <a:pt x="56" y="62"/>
                  </a:moveTo>
                  <a:cubicBezTo>
                    <a:pt x="57" y="62"/>
                    <a:pt x="57" y="61"/>
                    <a:pt x="58" y="61"/>
                  </a:cubicBezTo>
                  <a:cubicBezTo>
                    <a:pt x="58" y="61"/>
                    <a:pt x="58" y="60"/>
                    <a:pt x="57" y="60"/>
                  </a:cubicBezTo>
                  <a:cubicBezTo>
                    <a:pt x="57" y="61"/>
                    <a:pt x="56" y="62"/>
                    <a:pt x="56" y="62"/>
                  </a:cubicBezTo>
                  <a:close/>
                  <a:moveTo>
                    <a:pt x="31" y="62"/>
                  </a:moveTo>
                  <a:cubicBezTo>
                    <a:pt x="31" y="62"/>
                    <a:pt x="32" y="61"/>
                    <a:pt x="31" y="61"/>
                  </a:cubicBezTo>
                  <a:cubicBezTo>
                    <a:pt x="31" y="61"/>
                    <a:pt x="31" y="61"/>
                    <a:pt x="31" y="62"/>
                  </a:cubicBezTo>
                  <a:close/>
                  <a:moveTo>
                    <a:pt x="41" y="64"/>
                  </a:moveTo>
                  <a:cubicBezTo>
                    <a:pt x="41" y="63"/>
                    <a:pt x="44" y="62"/>
                    <a:pt x="43" y="61"/>
                  </a:cubicBezTo>
                  <a:cubicBezTo>
                    <a:pt x="42" y="62"/>
                    <a:pt x="40" y="63"/>
                    <a:pt x="41" y="64"/>
                  </a:cubicBezTo>
                  <a:close/>
                  <a:moveTo>
                    <a:pt x="36" y="62"/>
                  </a:move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8" y="62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6" y="62"/>
                  </a:cubicBezTo>
                  <a:close/>
                  <a:moveTo>
                    <a:pt x="45" y="62"/>
                  </a:move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5" y="62"/>
                    <a:pt x="45" y="62"/>
                  </a:cubicBezTo>
                  <a:close/>
                  <a:moveTo>
                    <a:pt x="45" y="63"/>
                  </a:moveTo>
                  <a:cubicBezTo>
                    <a:pt x="45" y="63"/>
                    <a:pt x="46" y="63"/>
                    <a:pt x="45" y="64"/>
                  </a:cubicBezTo>
                  <a:cubicBezTo>
                    <a:pt x="46" y="64"/>
                    <a:pt x="46" y="63"/>
                    <a:pt x="47" y="62"/>
                  </a:cubicBezTo>
                  <a:cubicBezTo>
                    <a:pt x="47" y="61"/>
                    <a:pt x="45" y="62"/>
                    <a:pt x="45" y="63"/>
                  </a:cubicBezTo>
                  <a:close/>
                  <a:moveTo>
                    <a:pt x="70" y="61"/>
                  </a:moveTo>
                  <a:cubicBezTo>
                    <a:pt x="71" y="62"/>
                    <a:pt x="70" y="62"/>
                    <a:pt x="70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4"/>
                    <a:pt x="71" y="65"/>
                    <a:pt x="70" y="66"/>
                  </a:cubicBezTo>
                  <a:cubicBezTo>
                    <a:pt x="69" y="65"/>
                    <a:pt x="70" y="65"/>
                    <a:pt x="69" y="65"/>
                  </a:cubicBezTo>
                  <a:cubicBezTo>
                    <a:pt x="69" y="66"/>
                    <a:pt x="70" y="68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70" y="73"/>
                    <a:pt x="69" y="75"/>
                    <a:pt x="70" y="75"/>
                  </a:cubicBezTo>
                  <a:cubicBezTo>
                    <a:pt x="70" y="70"/>
                    <a:pt x="71" y="66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1"/>
                    <a:pt x="71" y="62"/>
                    <a:pt x="71" y="61"/>
                  </a:cubicBezTo>
                  <a:cubicBezTo>
                    <a:pt x="71" y="61"/>
                    <a:pt x="70" y="61"/>
                    <a:pt x="70" y="61"/>
                  </a:cubicBezTo>
                  <a:close/>
                  <a:moveTo>
                    <a:pt x="61" y="63"/>
                  </a:moveTo>
                  <a:cubicBezTo>
                    <a:pt x="61" y="64"/>
                    <a:pt x="61" y="65"/>
                    <a:pt x="62" y="66"/>
                  </a:cubicBezTo>
                  <a:cubicBezTo>
                    <a:pt x="62" y="64"/>
                    <a:pt x="62" y="62"/>
                    <a:pt x="62" y="61"/>
                  </a:cubicBezTo>
                  <a:cubicBezTo>
                    <a:pt x="62" y="62"/>
                    <a:pt x="61" y="62"/>
                    <a:pt x="61" y="63"/>
                  </a:cubicBezTo>
                  <a:close/>
                  <a:moveTo>
                    <a:pt x="25" y="65"/>
                  </a:moveTo>
                  <a:cubicBezTo>
                    <a:pt x="26" y="64"/>
                    <a:pt x="27" y="63"/>
                    <a:pt x="27" y="62"/>
                  </a:cubicBezTo>
                  <a:cubicBezTo>
                    <a:pt x="26" y="63"/>
                    <a:pt x="26" y="64"/>
                    <a:pt x="25" y="65"/>
                  </a:cubicBezTo>
                  <a:close/>
                  <a:moveTo>
                    <a:pt x="31" y="63"/>
                  </a:moveTo>
                  <a:cubicBezTo>
                    <a:pt x="31" y="63"/>
                    <a:pt x="32" y="63"/>
                    <a:pt x="32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3"/>
                    <a:pt x="31" y="64"/>
                    <a:pt x="31" y="63"/>
                  </a:cubicBezTo>
                  <a:cubicBezTo>
                    <a:pt x="31" y="63"/>
                    <a:pt x="32" y="63"/>
                    <a:pt x="32" y="62"/>
                  </a:cubicBezTo>
                  <a:cubicBezTo>
                    <a:pt x="31" y="62"/>
                    <a:pt x="31" y="63"/>
                    <a:pt x="31" y="63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5"/>
                    <a:pt x="31" y="65"/>
                    <a:pt x="32" y="66"/>
                  </a:cubicBezTo>
                  <a:cubicBezTo>
                    <a:pt x="32" y="65"/>
                    <a:pt x="32" y="63"/>
                    <a:pt x="32" y="62"/>
                  </a:cubicBezTo>
                  <a:cubicBezTo>
                    <a:pt x="31" y="63"/>
                    <a:pt x="32" y="63"/>
                    <a:pt x="31" y="63"/>
                  </a:cubicBezTo>
                  <a:close/>
                  <a:moveTo>
                    <a:pt x="42" y="64"/>
                  </a:moveTo>
                  <a:cubicBezTo>
                    <a:pt x="41" y="64"/>
                    <a:pt x="41" y="65"/>
                    <a:pt x="41" y="65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2" y="64"/>
                    <a:pt x="44" y="63"/>
                    <a:pt x="43" y="62"/>
                  </a:cubicBezTo>
                  <a:cubicBezTo>
                    <a:pt x="42" y="63"/>
                    <a:pt x="42" y="64"/>
                    <a:pt x="41" y="65"/>
                  </a:cubicBezTo>
                  <a:cubicBezTo>
                    <a:pt x="41" y="64"/>
                    <a:pt x="42" y="64"/>
                    <a:pt x="42" y="64"/>
                  </a:cubicBezTo>
                  <a:close/>
                  <a:moveTo>
                    <a:pt x="35" y="65"/>
                  </a:moveTo>
                  <a:cubicBezTo>
                    <a:pt x="35" y="65"/>
                    <a:pt x="36" y="64"/>
                    <a:pt x="36" y="63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5" y="63"/>
                    <a:pt x="35" y="64"/>
                    <a:pt x="35" y="65"/>
                  </a:cubicBezTo>
                  <a:close/>
                  <a:moveTo>
                    <a:pt x="37" y="64"/>
                  </a:move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9" y="63"/>
                    <a:pt x="39" y="63"/>
                  </a:cubicBezTo>
                  <a:cubicBezTo>
                    <a:pt x="39" y="63"/>
                    <a:pt x="39" y="62"/>
                    <a:pt x="38" y="62"/>
                  </a:cubicBezTo>
                  <a:cubicBezTo>
                    <a:pt x="38" y="63"/>
                    <a:pt x="37" y="63"/>
                    <a:pt x="3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8" y="64"/>
                  </a:cubicBezTo>
                  <a:cubicBezTo>
                    <a:pt x="58" y="64"/>
                    <a:pt x="59" y="63"/>
                    <a:pt x="59" y="63"/>
                  </a:cubicBezTo>
                  <a:cubicBezTo>
                    <a:pt x="58" y="63"/>
                    <a:pt x="58" y="63"/>
                    <a:pt x="57" y="64"/>
                  </a:cubicBezTo>
                  <a:close/>
                  <a:moveTo>
                    <a:pt x="63" y="64"/>
                  </a:moveTo>
                  <a:cubicBezTo>
                    <a:pt x="63" y="64"/>
                    <a:pt x="63" y="64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4"/>
                    <a:pt x="63" y="64"/>
                  </a:cubicBezTo>
                  <a:close/>
                  <a:moveTo>
                    <a:pt x="50" y="65"/>
                  </a:moveTo>
                  <a:cubicBezTo>
                    <a:pt x="50" y="66"/>
                    <a:pt x="50" y="66"/>
                    <a:pt x="51" y="67"/>
                  </a:cubicBezTo>
                  <a:cubicBezTo>
                    <a:pt x="52" y="67"/>
                    <a:pt x="52" y="66"/>
                    <a:pt x="52" y="65"/>
                  </a:cubicBezTo>
                  <a:cubicBezTo>
                    <a:pt x="52" y="64"/>
                    <a:pt x="52" y="63"/>
                    <a:pt x="51" y="63"/>
                  </a:cubicBezTo>
                  <a:cubicBezTo>
                    <a:pt x="51" y="64"/>
                    <a:pt x="50" y="64"/>
                    <a:pt x="50" y="65"/>
                  </a:cubicBezTo>
                  <a:close/>
                  <a:moveTo>
                    <a:pt x="46" y="65"/>
                  </a:moveTo>
                  <a:cubicBezTo>
                    <a:pt x="47" y="65"/>
                    <a:pt x="47" y="66"/>
                    <a:pt x="47" y="66"/>
                  </a:cubicBezTo>
                  <a:cubicBezTo>
                    <a:pt x="47" y="66"/>
                    <a:pt x="47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5"/>
                  </a:cubicBezTo>
                  <a:cubicBezTo>
                    <a:pt x="48" y="65"/>
                    <a:pt x="48" y="64"/>
                    <a:pt x="47" y="63"/>
                  </a:cubicBezTo>
                  <a:cubicBezTo>
                    <a:pt x="47" y="64"/>
                    <a:pt x="46" y="64"/>
                    <a:pt x="46" y="65"/>
                  </a:cubicBezTo>
                  <a:close/>
                  <a:moveTo>
                    <a:pt x="54" y="64"/>
                  </a:move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5" y="65"/>
                    <a:pt x="54" y="64"/>
                  </a:cubicBezTo>
                  <a:close/>
                  <a:moveTo>
                    <a:pt x="54" y="66"/>
                  </a:moveTo>
                  <a:cubicBezTo>
                    <a:pt x="55" y="66"/>
                    <a:pt x="57" y="64"/>
                    <a:pt x="56" y="63"/>
                  </a:cubicBezTo>
                  <a:cubicBezTo>
                    <a:pt x="55" y="64"/>
                    <a:pt x="54" y="65"/>
                    <a:pt x="54" y="66"/>
                  </a:cubicBezTo>
                  <a:close/>
                  <a:moveTo>
                    <a:pt x="42" y="66"/>
                  </a:moveTo>
                  <a:cubicBezTo>
                    <a:pt x="42" y="65"/>
                    <a:pt x="43" y="65"/>
                    <a:pt x="43" y="65"/>
                  </a:cubicBezTo>
                  <a:cubicBezTo>
                    <a:pt x="43" y="66"/>
                    <a:pt x="42" y="66"/>
                    <a:pt x="42" y="66"/>
                  </a:cubicBezTo>
                  <a:cubicBezTo>
                    <a:pt x="42" y="67"/>
                    <a:pt x="42" y="67"/>
                    <a:pt x="43" y="67"/>
                  </a:cubicBezTo>
                  <a:cubicBezTo>
                    <a:pt x="44" y="66"/>
                    <a:pt x="44" y="66"/>
                    <a:pt x="45" y="65"/>
                  </a:cubicBezTo>
                  <a:cubicBezTo>
                    <a:pt x="45" y="64"/>
                    <a:pt x="45" y="64"/>
                    <a:pt x="44" y="64"/>
                  </a:cubicBezTo>
                  <a:cubicBezTo>
                    <a:pt x="43" y="63"/>
                    <a:pt x="42" y="65"/>
                    <a:pt x="42" y="66"/>
                  </a:cubicBezTo>
                  <a:close/>
                  <a:moveTo>
                    <a:pt x="27" y="67"/>
                  </a:moveTo>
                  <a:cubicBezTo>
                    <a:pt x="27" y="66"/>
                    <a:pt x="28" y="65"/>
                    <a:pt x="28" y="64"/>
                  </a:cubicBezTo>
                  <a:cubicBezTo>
                    <a:pt x="27" y="65"/>
                    <a:pt x="27" y="66"/>
                    <a:pt x="27" y="67"/>
                  </a:cubicBezTo>
                  <a:close/>
                  <a:moveTo>
                    <a:pt x="36" y="67"/>
                  </a:moveTo>
                  <a:cubicBezTo>
                    <a:pt x="36" y="67"/>
                    <a:pt x="37" y="66"/>
                    <a:pt x="37" y="65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6" y="65"/>
                    <a:pt x="35" y="66"/>
                    <a:pt x="36" y="67"/>
                  </a:cubicBezTo>
                  <a:close/>
                  <a:moveTo>
                    <a:pt x="58" y="65"/>
                  </a:moveTo>
                  <a:cubicBezTo>
                    <a:pt x="58" y="65"/>
                    <a:pt x="59" y="64"/>
                    <a:pt x="59" y="64"/>
                  </a:cubicBezTo>
                  <a:cubicBezTo>
                    <a:pt x="58" y="64"/>
                    <a:pt x="58" y="65"/>
                    <a:pt x="58" y="65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40" y="65"/>
                    <a:pt x="40" y="65"/>
                  </a:cubicBezTo>
                  <a:cubicBezTo>
                    <a:pt x="40" y="65"/>
                    <a:pt x="40" y="64"/>
                    <a:pt x="40" y="64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58" y="66"/>
                  </a:moveTo>
                  <a:cubicBezTo>
                    <a:pt x="59" y="67"/>
                    <a:pt x="59" y="68"/>
                    <a:pt x="59" y="68"/>
                  </a:cubicBezTo>
                  <a:cubicBezTo>
                    <a:pt x="60" y="68"/>
                    <a:pt x="61" y="67"/>
                    <a:pt x="61" y="66"/>
                  </a:cubicBezTo>
                  <a:cubicBezTo>
                    <a:pt x="60" y="67"/>
                    <a:pt x="60" y="65"/>
                    <a:pt x="59" y="64"/>
                  </a:cubicBezTo>
                  <a:cubicBezTo>
                    <a:pt x="59" y="65"/>
                    <a:pt x="58" y="66"/>
                    <a:pt x="58" y="66"/>
                  </a:cubicBezTo>
                  <a:close/>
                  <a:moveTo>
                    <a:pt x="29" y="67"/>
                  </a:moveTo>
                  <a:cubicBezTo>
                    <a:pt x="30" y="66"/>
                    <a:pt x="30" y="66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6"/>
                    <a:pt x="29" y="66"/>
                    <a:pt x="29" y="67"/>
                  </a:cubicBezTo>
                  <a:close/>
                  <a:moveTo>
                    <a:pt x="63" y="65"/>
                  </a:moveTo>
                  <a:cubicBezTo>
                    <a:pt x="63" y="66"/>
                    <a:pt x="62" y="67"/>
                    <a:pt x="63" y="68"/>
                  </a:cubicBezTo>
                  <a:cubicBezTo>
                    <a:pt x="64" y="67"/>
                    <a:pt x="65" y="67"/>
                    <a:pt x="64" y="66"/>
                  </a:cubicBezTo>
                  <a:cubicBezTo>
                    <a:pt x="64" y="66"/>
                    <a:pt x="64" y="65"/>
                    <a:pt x="64" y="65"/>
                  </a:cubicBezTo>
                  <a:cubicBezTo>
                    <a:pt x="64" y="65"/>
                    <a:pt x="63" y="65"/>
                    <a:pt x="63" y="65"/>
                  </a:cubicBezTo>
                  <a:cubicBezTo>
                    <a:pt x="63" y="65"/>
                    <a:pt x="63" y="66"/>
                    <a:pt x="63" y="65"/>
                  </a:cubicBezTo>
                  <a:close/>
                  <a:moveTo>
                    <a:pt x="24" y="69"/>
                  </a:moveTo>
                  <a:cubicBezTo>
                    <a:pt x="25" y="68"/>
                    <a:pt x="26" y="67"/>
                    <a:pt x="26" y="65"/>
                  </a:cubicBezTo>
                  <a:cubicBezTo>
                    <a:pt x="25" y="66"/>
                    <a:pt x="24" y="67"/>
                    <a:pt x="24" y="69"/>
                  </a:cubicBezTo>
                  <a:close/>
                  <a:moveTo>
                    <a:pt x="39" y="67"/>
                  </a:moveTo>
                  <a:cubicBezTo>
                    <a:pt x="40" y="67"/>
                    <a:pt x="40" y="66"/>
                    <a:pt x="41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40" y="66"/>
                    <a:pt x="39" y="66"/>
                    <a:pt x="39" y="67"/>
                  </a:cubicBezTo>
                  <a:close/>
                  <a:moveTo>
                    <a:pt x="43" y="69"/>
                  </a:moveTo>
                  <a:cubicBezTo>
                    <a:pt x="44" y="69"/>
                    <a:pt x="44" y="70"/>
                    <a:pt x="44" y="70"/>
                  </a:cubicBezTo>
                  <a:cubicBezTo>
                    <a:pt x="45" y="69"/>
                    <a:pt x="47" y="67"/>
                    <a:pt x="45" y="66"/>
                  </a:cubicBezTo>
                  <a:cubicBezTo>
                    <a:pt x="45" y="67"/>
                    <a:pt x="43" y="68"/>
                    <a:pt x="43" y="69"/>
                  </a:cubicBezTo>
                  <a:close/>
                  <a:moveTo>
                    <a:pt x="51" y="68"/>
                  </a:moveTo>
                  <a:cubicBezTo>
                    <a:pt x="51" y="68"/>
                    <a:pt x="52" y="69"/>
                    <a:pt x="52" y="69"/>
                  </a:cubicBezTo>
                  <a:cubicBezTo>
                    <a:pt x="53" y="69"/>
                    <a:pt x="53" y="68"/>
                    <a:pt x="54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2" y="66"/>
                    <a:pt x="52" y="67"/>
                    <a:pt x="51" y="68"/>
                  </a:cubicBezTo>
                  <a:close/>
                  <a:moveTo>
                    <a:pt x="55" y="67"/>
                  </a:moveTo>
                  <a:cubicBezTo>
                    <a:pt x="55" y="67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6" y="66"/>
                    <a:pt x="55" y="67"/>
                    <a:pt x="55" y="67"/>
                  </a:cubicBezTo>
                  <a:close/>
                  <a:moveTo>
                    <a:pt x="30" y="67"/>
                  </a:moveTo>
                  <a:cubicBezTo>
                    <a:pt x="31" y="68"/>
                    <a:pt x="31" y="67"/>
                    <a:pt x="31" y="67"/>
                  </a:cubicBezTo>
                  <a:cubicBezTo>
                    <a:pt x="31" y="66"/>
                    <a:pt x="31" y="66"/>
                    <a:pt x="30" y="66"/>
                  </a:cubicBezTo>
                  <a:cubicBezTo>
                    <a:pt x="30" y="66"/>
                    <a:pt x="30" y="67"/>
                    <a:pt x="30" y="67"/>
                  </a:cubicBezTo>
                  <a:close/>
                  <a:moveTo>
                    <a:pt x="32" y="67"/>
                  </a:moveTo>
                  <a:cubicBezTo>
                    <a:pt x="32" y="67"/>
                    <a:pt x="33" y="68"/>
                    <a:pt x="33" y="68"/>
                  </a:cubicBezTo>
                  <a:cubicBezTo>
                    <a:pt x="33" y="67"/>
                    <a:pt x="34" y="67"/>
                    <a:pt x="33" y="66"/>
                  </a:cubicBezTo>
                  <a:cubicBezTo>
                    <a:pt x="33" y="66"/>
                    <a:pt x="33" y="67"/>
                    <a:pt x="32" y="67"/>
                  </a:cubicBezTo>
                  <a:close/>
                  <a:moveTo>
                    <a:pt x="48" y="68"/>
                  </a:moveTo>
                  <a:cubicBezTo>
                    <a:pt x="49" y="68"/>
                    <a:pt x="48" y="69"/>
                    <a:pt x="49" y="69"/>
                  </a:cubicBezTo>
                  <a:cubicBezTo>
                    <a:pt x="49" y="69"/>
                    <a:pt x="50" y="68"/>
                    <a:pt x="50" y="68"/>
                  </a:cubicBezTo>
                  <a:cubicBezTo>
                    <a:pt x="49" y="67"/>
                    <a:pt x="50" y="66"/>
                    <a:pt x="49" y="66"/>
                  </a:cubicBezTo>
                  <a:cubicBezTo>
                    <a:pt x="49" y="67"/>
                    <a:pt x="48" y="67"/>
                    <a:pt x="48" y="68"/>
                  </a:cubicBezTo>
                  <a:close/>
                  <a:moveTo>
                    <a:pt x="36" y="68"/>
                  </a:moveTo>
                  <a:cubicBezTo>
                    <a:pt x="37" y="69"/>
                    <a:pt x="36" y="69"/>
                    <a:pt x="37" y="69"/>
                  </a:cubicBezTo>
                  <a:cubicBezTo>
                    <a:pt x="37" y="68"/>
                    <a:pt x="38" y="68"/>
                    <a:pt x="38" y="67"/>
                  </a:cubicBezTo>
                  <a:cubicBezTo>
                    <a:pt x="38" y="66"/>
                    <a:pt x="37" y="68"/>
                    <a:pt x="36" y="68"/>
                  </a:cubicBezTo>
                  <a:close/>
                  <a:moveTo>
                    <a:pt x="40" y="68"/>
                  </a:moveTo>
                  <a:cubicBezTo>
                    <a:pt x="40" y="68"/>
                    <a:pt x="41" y="68"/>
                    <a:pt x="40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8"/>
                    <a:pt x="42" y="67"/>
                    <a:pt x="41" y="67"/>
                  </a:cubicBezTo>
                  <a:cubicBezTo>
                    <a:pt x="41" y="67"/>
                    <a:pt x="40" y="67"/>
                    <a:pt x="40" y="68"/>
                  </a:cubicBezTo>
                  <a:close/>
                  <a:moveTo>
                    <a:pt x="66" y="70"/>
                  </a:moveTo>
                  <a:cubicBezTo>
                    <a:pt x="66" y="69"/>
                    <a:pt x="66" y="69"/>
                    <a:pt x="67" y="69"/>
                  </a:cubicBezTo>
                  <a:cubicBezTo>
                    <a:pt x="67" y="68"/>
                    <a:pt x="66" y="67"/>
                    <a:pt x="66" y="67"/>
                  </a:cubicBezTo>
                  <a:cubicBezTo>
                    <a:pt x="66" y="67"/>
                    <a:pt x="66" y="68"/>
                    <a:pt x="66" y="68"/>
                  </a:cubicBezTo>
                  <a:cubicBezTo>
                    <a:pt x="65" y="69"/>
                    <a:pt x="66" y="70"/>
                    <a:pt x="66" y="70"/>
                  </a:cubicBezTo>
                  <a:close/>
                  <a:moveTo>
                    <a:pt x="57" y="68"/>
                  </a:moveTo>
                  <a:cubicBezTo>
                    <a:pt x="56" y="68"/>
                    <a:pt x="56" y="68"/>
                    <a:pt x="56" y="68"/>
                  </a:cubicBezTo>
                  <a:cubicBezTo>
                    <a:pt x="57" y="69"/>
                    <a:pt x="56" y="70"/>
                    <a:pt x="57" y="71"/>
                  </a:cubicBezTo>
                  <a:cubicBezTo>
                    <a:pt x="58" y="70"/>
                    <a:pt x="58" y="70"/>
                    <a:pt x="59" y="69"/>
                  </a:cubicBezTo>
                  <a:cubicBezTo>
                    <a:pt x="58" y="69"/>
                    <a:pt x="58" y="67"/>
                    <a:pt x="57" y="67"/>
                  </a:cubicBezTo>
                  <a:cubicBezTo>
                    <a:pt x="57" y="67"/>
                    <a:pt x="56" y="68"/>
                    <a:pt x="57" y="68"/>
                  </a:cubicBezTo>
                  <a:close/>
                  <a:moveTo>
                    <a:pt x="64" y="69"/>
                  </a:moveTo>
                  <a:cubicBezTo>
                    <a:pt x="64" y="69"/>
                    <a:pt x="64" y="70"/>
                    <a:pt x="65" y="70"/>
                  </a:cubicBezTo>
                  <a:cubicBezTo>
                    <a:pt x="65" y="69"/>
                    <a:pt x="65" y="68"/>
                    <a:pt x="65" y="67"/>
                  </a:cubicBezTo>
                  <a:cubicBezTo>
                    <a:pt x="65" y="68"/>
                    <a:pt x="64" y="68"/>
                    <a:pt x="64" y="69"/>
                  </a:cubicBezTo>
                  <a:close/>
                  <a:moveTo>
                    <a:pt x="34" y="68"/>
                  </a:move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7"/>
                    <a:pt x="35" y="68"/>
                    <a:pt x="34" y="68"/>
                  </a:cubicBezTo>
                  <a:close/>
                  <a:moveTo>
                    <a:pt x="37" y="70"/>
                  </a:moveTo>
                  <a:cubicBezTo>
                    <a:pt x="38" y="69"/>
                    <a:pt x="38" y="68"/>
                    <a:pt x="39" y="68"/>
                  </a:cubicBezTo>
                  <a:cubicBezTo>
                    <a:pt x="38" y="68"/>
                    <a:pt x="38" y="69"/>
                    <a:pt x="37" y="70"/>
                  </a:cubicBezTo>
                  <a:close/>
                  <a:moveTo>
                    <a:pt x="27" y="72"/>
                  </a:moveTo>
                  <a:cubicBezTo>
                    <a:pt x="27" y="72"/>
                    <a:pt x="28" y="71"/>
                    <a:pt x="28" y="70"/>
                  </a:cubicBezTo>
                  <a:cubicBezTo>
                    <a:pt x="27" y="70"/>
                    <a:pt x="29" y="68"/>
                    <a:pt x="28" y="68"/>
                  </a:cubicBezTo>
                  <a:cubicBezTo>
                    <a:pt x="27" y="69"/>
                    <a:pt x="26" y="71"/>
                    <a:pt x="27" y="72"/>
                  </a:cubicBezTo>
                  <a:close/>
                  <a:moveTo>
                    <a:pt x="61" y="70"/>
                  </a:moveTo>
                  <a:cubicBezTo>
                    <a:pt x="61" y="70"/>
                    <a:pt x="61" y="70"/>
                    <a:pt x="62" y="69"/>
                  </a:cubicBezTo>
                  <a:cubicBezTo>
                    <a:pt x="61" y="69"/>
                    <a:pt x="62" y="69"/>
                    <a:pt x="61" y="68"/>
                  </a:cubicBezTo>
                  <a:cubicBezTo>
                    <a:pt x="60" y="68"/>
                    <a:pt x="60" y="70"/>
                    <a:pt x="61" y="70"/>
                  </a:cubicBezTo>
                  <a:close/>
                  <a:moveTo>
                    <a:pt x="53" y="71"/>
                  </a:moveTo>
                  <a:cubicBezTo>
                    <a:pt x="53" y="70"/>
                    <a:pt x="54" y="70"/>
                    <a:pt x="55" y="69"/>
                  </a:cubicBezTo>
                  <a:cubicBezTo>
                    <a:pt x="54" y="67"/>
                    <a:pt x="52" y="70"/>
                    <a:pt x="53" y="71"/>
                  </a:cubicBezTo>
                  <a:close/>
                  <a:moveTo>
                    <a:pt x="33" y="69"/>
                  </a:moveTo>
                  <a:cubicBezTo>
                    <a:pt x="33" y="69"/>
                    <a:pt x="34" y="69"/>
                    <a:pt x="34" y="68"/>
                  </a:cubicBezTo>
                  <a:cubicBezTo>
                    <a:pt x="33" y="68"/>
                    <a:pt x="33" y="69"/>
                    <a:pt x="33" y="69"/>
                  </a:cubicBezTo>
                  <a:close/>
                  <a:moveTo>
                    <a:pt x="38" y="71"/>
                  </a:moveTo>
                  <a:cubicBezTo>
                    <a:pt x="39" y="70"/>
                    <a:pt x="39" y="69"/>
                    <a:pt x="40" y="69"/>
                  </a:cubicBezTo>
                  <a:cubicBezTo>
                    <a:pt x="40" y="69"/>
                    <a:pt x="40" y="69"/>
                    <a:pt x="39" y="69"/>
                  </a:cubicBezTo>
                  <a:cubicBezTo>
                    <a:pt x="39" y="69"/>
                    <a:pt x="38" y="70"/>
                    <a:pt x="38" y="71"/>
                  </a:cubicBezTo>
                  <a:close/>
                  <a:moveTo>
                    <a:pt x="45" y="71"/>
                  </a:moveTo>
                  <a:cubicBezTo>
                    <a:pt x="46" y="71"/>
                    <a:pt x="46" y="72"/>
                    <a:pt x="46" y="72"/>
                  </a:cubicBezTo>
                  <a:cubicBezTo>
                    <a:pt x="47" y="71"/>
                    <a:pt x="48" y="71"/>
                    <a:pt x="48" y="70"/>
                  </a:cubicBezTo>
                  <a:cubicBezTo>
                    <a:pt x="48" y="70"/>
                    <a:pt x="48" y="69"/>
                    <a:pt x="47" y="69"/>
                  </a:cubicBezTo>
                  <a:cubicBezTo>
                    <a:pt x="46" y="69"/>
                    <a:pt x="46" y="70"/>
                    <a:pt x="45" y="71"/>
                  </a:cubicBezTo>
                  <a:close/>
                  <a:moveTo>
                    <a:pt x="41" y="70"/>
                  </a:moveTo>
                  <a:cubicBezTo>
                    <a:pt x="42" y="71"/>
                    <a:pt x="42" y="71"/>
                    <a:pt x="43" y="72"/>
                  </a:cubicBezTo>
                  <a:cubicBezTo>
                    <a:pt x="43" y="71"/>
                    <a:pt x="43" y="71"/>
                    <a:pt x="44" y="71"/>
                  </a:cubicBezTo>
                  <a:cubicBezTo>
                    <a:pt x="43" y="70"/>
                    <a:pt x="43" y="69"/>
                    <a:pt x="42" y="69"/>
                  </a:cubicBezTo>
                  <a:cubicBezTo>
                    <a:pt x="42" y="69"/>
                    <a:pt x="42" y="70"/>
                    <a:pt x="41" y="70"/>
                  </a:cubicBezTo>
                  <a:close/>
                  <a:moveTo>
                    <a:pt x="49" y="70"/>
                  </a:moveTo>
                  <a:cubicBezTo>
                    <a:pt x="50" y="70"/>
                    <a:pt x="50" y="71"/>
                    <a:pt x="50" y="71"/>
                  </a:cubicBezTo>
                  <a:cubicBezTo>
                    <a:pt x="51" y="71"/>
                    <a:pt x="51" y="71"/>
                    <a:pt x="51" y="70"/>
                  </a:cubicBezTo>
                  <a:cubicBezTo>
                    <a:pt x="51" y="69"/>
                    <a:pt x="50" y="69"/>
                    <a:pt x="49" y="70"/>
                  </a:cubicBezTo>
                  <a:close/>
                  <a:moveTo>
                    <a:pt x="35" y="71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70"/>
                    <a:pt x="35" y="70"/>
                    <a:pt x="35" y="71"/>
                  </a:cubicBezTo>
                  <a:close/>
                  <a:moveTo>
                    <a:pt x="39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9" y="71"/>
                    <a:pt x="39" y="72"/>
                  </a:cubicBezTo>
                  <a:cubicBezTo>
                    <a:pt x="39" y="71"/>
                    <a:pt x="40" y="71"/>
                    <a:pt x="40" y="70"/>
                  </a:cubicBezTo>
                  <a:cubicBezTo>
                    <a:pt x="40" y="70"/>
                    <a:pt x="40" y="69"/>
                    <a:pt x="40" y="69"/>
                  </a:cubicBezTo>
                  <a:cubicBezTo>
                    <a:pt x="40" y="70"/>
                    <a:pt x="38" y="70"/>
                    <a:pt x="39" y="71"/>
                  </a:cubicBezTo>
                  <a:close/>
                  <a:moveTo>
                    <a:pt x="54" y="71"/>
                  </a:moveTo>
                  <a:cubicBezTo>
                    <a:pt x="54" y="72"/>
                    <a:pt x="54" y="73"/>
                    <a:pt x="55" y="73"/>
                  </a:cubicBezTo>
                  <a:cubicBezTo>
                    <a:pt x="56" y="73"/>
                    <a:pt x="56" y="70"/>
                    <a:pt x="55" y="70"/>
                  </a:cubicBezTo>
                  <a:cubicBezTo>
                    <a:pt x="55" y="70"/>
                    <a:pt x="54" y="71"/>
                    <a:pt x="54" y="71"/>
                  </a:cubicBezTo>
                  <a:close/>
                  <a:moveTo>
                    <a:pt x="32" y="71"/>
                  </a:moveTo>
                  <a:cubicBezTo>
                    <a:pt x="33" y="71"/>
                    <a:pt x="33" y="70"/>
                    <a:pt x="33" y="70"/>
                  </a:cubicBezTo>
                  <a:cubicBezTo>
                    <a:pt x="33" y="70"/>
                    <a:pt x="32" y="70"/>
                    <a:pt x="32" y="71"/>
                  </a:cubicBezTo>
                  <a:close/>
                  <a:moveTo>
                    <a:pt x="64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71"/>
                    <a:pt x="63" y="70"/>
                    <a:pt x="63" y="70"/>
                  </a:cubicBezTo>
                  <a:cubicBezTo>
                    <a:pt x="63" y="71"/>
                    <a:pt x="63" y="72"/>
                    <a:pt x="64" y="72"/>
                  </a:cubicBezTo>
                  <a:close/>
                  <a:moveTo>
                    <a:pt x="36" y="72"/>
                  </a:moveTo>
                  <a:cubicBezTo>
                    <a:pt x="36" y="71"/>
                    <a:pt x="37" y="71"/>
                    <a:pt x="36" y="70"/>
                  </a:cubicBezTo>
                  <a:cubicBezTo>
                    <a:pt x="36" y="71"/>
                    <a:pt x="35" y="71"/>
                    <a:pt x="36" y="72"/>
                  </a:cubicBezTo>
                  <a:close/>
                  <a:moveTo>
                    <a:pt x="29" y="73"/>
                  </a:moveTo>
                  <a:cubicBezTo>
                    <a:pt x="30" y="72"/>
                    <a:pt x="30" y="72"/>
                    <a:pt x="31" y="71"/>
                  </a:cubicBezTo>
                  <a:cubicBezTo>
                    <a:pt x="30" y="71"/>
                    <a:pt x="31" y="70"/>
                    <a:pt x="30" y="70"/>
                  </a:cubicBezTo>
                  <a:cubicBezTo>
                    <a:pt x="30" y="71"/>
                    <a:pt x="29" y="71"/>
                    <a:pt x="29" y="73"/>
                  </a:cubicBezTo>
                  <a:close/>
                  <a:moveTo>
                    <a:pt x="58" y="72"/>
                  </a:moveTo>
                  <a:cubicBezTo>
                    <a:pt x="58" y="72"/>
                    <a:pt x="58" y="71"/>
                    <a:pt x="58" y="71"/>
                  </a:cubicBezTo>
                  <a:cubicBezTo>
                    <a:pt x="59" y="71"/>
                    <a:pt x="59" y="72"/>
                    <a:pt x="59" y="72"/>
                  </a:cubicBezTo>
                  <a:cubicBezTo>
                    <a:pt x="60" y="72"/>
                    <a:pt x="59" y="71"/>
                    <a:pt x="59" y="70"/>
                  </a:cubicBezTo>
                  <a:cubicBezTo>
                    <a:pt x="59" y="71"/>
                    <a:pt x="57" y="71"/>
                    <a:pt x="58" y="72"/>
                  </a:cubicBezTo>
                  <a:close/>
                  <a:moveTo>
                    <a:pt x="62" y="72"/>
                  </a:moveTo>
                  <a:cubicBezTo>
                    <a:pt x="61" y="71"/>
                    <a:pt x="62" y="71"/>
                    <a:pt x="62" y="71"/>
                  </a:cubicBezTo>
                  <a:cubicBezTo>
                    <a:pt x="61" y="71"/>
                    <a:pt x="61" y="72"/>
                    <a:pt x="62" y="72"/>
                  </a:cubicBezTo>
                  <a:close/>
                  <a:moveTo>
                    <a:pt x="21" y="79"/>
                  </a:moveTo>
                  <a:cubicBezTo>
                    <a:pt x="22" y="77"/>
                    <a:pt x="24" y="74"/>
                    <a:pt x="24" y="72"/>
                  </a:cubicBezTo>
                  <a:cubicBezTo>
                    <a:pt x="24" y="72"/>
                    <a:pt x="24" y="71"/>
                    <a:pt x="23" y="71"/>
                  </a:cubicBezTo>
                  <a:cubicBezTo>
                    <a:pt x="23" y="74"/>
                    <a:pt x="22" y="76"/>
                    <a:pt x="21" y="79"/>
                  </a:cubicBezTo>
                  <a:close/>
                  <a:moveTo>
                    <a:pt x="66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7" y="71"/>
                    <a:pt x="66" y="71"/>
                  </a:cubicBezTo>
                  <a:cubicBezTo>
                    <a:pt x="66" y="71"/>
                    <a:pt x="66" y="71"/>
                    <a:pt x="66" y="72"/>
                  </a:cubicBezTo>
                  <a:close/>
                  <a:moveTo>
                    <a:pt x="25" y="73"/>
                  </a:moveTo>
                  <a:cubicBezTo>
                    <a:pt x="25" y="73"/>
                    <a:pt x="26" y="72"/>
                    <a:pt x="26" y="71"/>
                  </a:cubicBezTo>
                  <a:cubicBezTo>
                    <a:pt x="26" y="72"/>
                    <a:pt x="25" y="73"/>
                    <a:pt x="25" y="73"/>
                  </a:cubicBezTo>
                  <a:close/>
                  <a:moveTo>
                    <a:pt x="39" y="73"/>
                  </a:moveTo>
                  <a:cubicBezTo>
                    <a:pt x="40" y="73"/>
                    <a:pt x="40" y="74"/>
                    <a:pt x="40" y="74"/>
                  </a:cubicBezTo>
                  <a:cubicBezTo>
                    <a:pt x="41" y="74"/>
                    <a:pt x="42" y="73"/>
                    <a:pt x="42" y="73"/>
                  </a:cubicBezTo>
                  <a:cubicBezTo>
                    <a:pt x="42" y="72"/>
                    <a:pt x="41" y="71"/>
                    <a:pt x="41" y="71"/>
                  </a:cubicBezTo>
                  <a:cubicBezTo>
                    <a:pt x="40" y="71"/>
                    <a:pt x="40" y="72"/>
                    <a:pt x="39" y="73"/>
                  </a:cubicBezTo>
                  <a:close/>
                  <a:moveTo>
                    <a:pt x="51" y="73"/>
                  </a:moveTo>
                  <a:cubicBezTo>
                    <a:pt x="52" y="73"/>
                    <a:pt x="52" y="72"/>
                    <a:pt x="52" y="72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1" y="71"/>
                    <a:pt x="51" y="72"/>
                    <a:pt x="51" y="73"/>
                  </a:cubicBezTo>
                  <a:close/>
                  <a:moveTo>
                    <a:pt x="47" y="73"/>
                  </a:moveTo>
                  <a:cubicBezTo>
                    <a:pt x="47" y="74"/>
                    <a:pt x="47" y="74"/>
                    <a:pt x="48" y="74"/>
                  </a:cubicBezTo>
                  <a:cubicBezTo>
                    <a:pt x="48" y="74"/>
                    <a:pt x="49" y="73"/>
                    <a:pt x="50" y="72"/>
                  </a:cubicBezTo>
                  <a:cubicBezTo>
                    <a:pt x="49" y="70"/>
                    <a:pt x="47" y="72"/>
                    <a:pt x="47" y="73"/>
                  </a:cubicBezTo>
                  <a:close/>
                  <a:moveTo>
                    <a:pt x="37" y="72"/>
                  </a:moveTo>
                  <a:cubicBezTo>
                    <a:pt x="37" y="72"/>
                    <a:pt x="38" y="72"/>
                    <a:pt x="37" y="71"/>
                  </a:cubicBezTo>
                  <a:cubicBezTo>
                    <a:pt x="37" y="71"/>
                    <a:pt x="36" y="72"/>
                    <a:pt x="37" y="72"/>
                  </a:cubicBezTo>
                  <a:close/>
                  <a:moveTo>
                    <a:pt x="63" y="73"/>
                  </a:moveTo>
                  <a:cubicBezTo>
                    <a:pt x="63" y="73"/>
                    <a:pt x="63" y="73"/>
                    <a:pt x="63" y="72"/>
                  </a:cubicBezTo>
                  <a:cubicBezTo>
                    <a:pt x="63" y="72"/>
                    <a:pt x="63" y="71"/>
                    <a:pt x="62" y="72"/>
                  </a:cubicBezTo>
                  <a:cubicBezTo>
                    <a:pt x="63" y="72"/>
                    <a:pt x="62" y="73"/>
                    <a:pt x="63" y="73"/>
                  </a:cubicBezTo>
                  <a:close/>
                  <a:moveTo>
                    <a:pt x="43" y="73"/>
                  </a:moveTo>
                  <a:cubicBezTo>
                    <a:pt x="44" y="73"/>
                    <a:pt x="44" y="74"/>
                    <a:pt x="44" y="74"/>
                  </a:cubicBezTo>
                  <a:cubicBezTo>
                    <a:pt x="45" y="74"/>
                    <a:pt x="45" y="73"/>
                    <a:pt x="45" y="73"/>
                  </a:cubicBezTo>
                  <a:cubicBezTo>
                    <a:pt x="45" y="73"/>
                    <a:pt x="45" y="72"/>
                    <a:pt x="44" y="72"/>
                  </a:cubicBezTo>
                  <a:cubicBezTo>
                    <a:pt x="44" y="72"/>
                    <a:pt x="43" y="72"/>
                    <a:pt x="43" y="73"/>
                  </a:cubicBezTo>
                  <a:close/>
                  <a:moveTo>
                    <a:pt x="36" y="74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8" y="73"/>
                    <a:pt x="38" y="72"/>
                  </a:cubicBezTo>
                  <a:cubicBezTo>
                    <a:pt x="37" y="72"/>
                    <a:pt x="37" y="73"/>
                    <a:pt x="36" y="74"/>
                  </a:cubicBezTo>
                  <a:close/>
                  <a:moveTo>
                    <a:pt x="33" y="73"/>
                  </a:moveTo>
                  <a:cubicBezTo>
                    <a:pt x="34" y="73"/>
                    <a:pt x="34" y="73"/>
                    <a:pt x="34" y="72"/>
                  </a:cubicBezTo>
                  <a:cubicBezTo>
                    <a:pt x="33" y="72"/>
                    <a:pt x="33" y="73"/>
                    <a:pt x="33" y="73"/>
                  </a:cubicBezTo>
                  <a:close/>
                  <a:moveTo>
                    <a:pt x="67" y="73"/>
                  </a:moveTo>
                  <a:cubicBezTo>
                    <a:pt x="67" y="73"/>
                    <a:pt x="67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3"/>
                    <a:pt x="67" y="73"/>
                    <a:pt x="67" y="73"/>
                  </a:cubicBezTo>
                  <a:close/>
                  <a:moveTo>
                    <a:pt x="53" y="73"/>
                  </a:moveTo>
                  <a:cubicBezTo>
                    <a:pt x="53" y="74"/>
                    <a:pt x="52" y="75"/>
                    <a:pt x="53" y="75"/>
                  </a:cubicBezTo>
                  <a:cubicBezTo>
                    <a:pt x="54" y="75"/>
                    <a:pt x="54" y="75"/>
                    <a:pt x="54" y="74"/>
                  </a:cubicBezTo>
                  <a:cubicBezTo>
                    <a:pt x="54" y="74"/>
                    <a:pt x="53" y="73"/>
                    <a:pt x="53" y="73"/>
                  </a:cubicBezTo>
                  <a:close/>
                  <a:moveTo>
                    <a:pt x="53" y="73"/>
                  </a:moveTo>
                  <a:cubicBezTo>
                    <a:pt x="53" y="73"/>
                    <a:pt x="53" y="72"/>
                    <a:pt x="53" y="73"/>
                  </a:cubicBezTo>
                  <a:cubicBezTo>
                    <a:pt x="53" y="73"/>
                    <a:pt x="52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lose/>
                  <a:moveTo>
                    <a:pt x="34" y="74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4" y="73"/>
                    <a:pt x="34" y="74"/>
                  </a:cubicBezTo>
                  <a:close/>
                  <a:moveTo>
                    <a:pt x="59" y="74"/>
                  </a:moveTo>
                  <a:cubicBezTo>
                    <a:pt x="59" y="75"/>
                    <a:pt x="60" y="75"/>
                    <a:pt x="60" y="76"/>
                  </a:cubicBezTo>
                  <a:cubicBezTo>
                    <a:pt x="62" y="75"/>
                    <a:pt x="60" y="73"/>
                    <a:pt x="60" y="73"/>
                  </a:cubicBezTo>
                  <a:cubicBezTo>
                    <a:pt x="60" y="73"/>
                    <a:pt x="59" y="73"/>
                    <a:pt x="59" y="74"/>
                  </a:cubicBezTo>
                  <a:close/>
                  <a:moveTo>
                    <a:pt x="64" y="73"/>
                  </a:moveTo>
                  <a:cubicBezTo>
                    <a:pt x="64" y="73"/>
                    <a:pt x="65" y="73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4"/>
                    <a:pt x="64" y="73"/>
                  </a:cubicBezTo>
                  <a:close/>
                  <a:moveTo>
                    <a:pt x="19" y="74"/>
                  </a:moveTo>
                  <a:cubicBezTo>
                    <a:pt x="19" y="74"/>
                    <a:pt x="20" y="73"/>
                    <a:pt x="19" y="73"/>
                  </a:cubicBezTo>
                  <a:cubicBezTo>
                    <a:pt x="19" y="73"/>
                    <a:pt x="19" y="73"/>
                    <a:pt x="19" y="74"/>
                  </a:cubicBezTo>
                  <a:close/>
                  <a:moveTo>
                    <a:pt x="29" y="74"/>
                  </a:moveTo>
                  <a:cubicBezTo>
                    <a:pt x="30" y="74"/>
                    <a:pt x="30" y="73"/>
                    <a:pt x="30" y="73"/>
                  </a:cubicBezTo>
                  <a:cubicBezTo>
                    <a:pt x="30" y="74"/>
                    <a:pt x="29" y="74"/>
                    <a:pt x="29" y="74"/>
                  </a:cubicBezTo>
                  <a:close/>
                  <a:moveTo>
                    <a:pt x="49" y="74"/>
                  </a:moveTo>
                  <a:cubicBezTo>
                    <a:pt x="49" y="74"/>
                    <a:pt x="48" y="75"/>
                    <a:pt x="48" y="75"/>
                  </a:cubicBezTo>
                  <a:cubicBezTo>
                    <a:pt x="48" y="76"/>
                    <a:pt x="48" y="76"/>
                    <a:pt x="49" y="76"/>
                  </a:cubicBezTo>
                  <a:cubicBezTo>
                    <a:pt x="49" y="75"/>
                    <a:pt x="50" y="74"/>
                    <a:pt x="51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49" y="74"/>
                    <a:pt x="49" y="74"/>
                  </a:cubicBezTo>
                  <a:close/>
                  <a:moveTo>
                    <a:pt x="56" y="76"/>
                  </a:moveTo>
                  <a:cubicBezTo>
                    <a:pt x="57" y="75"/>
                    <a:pt x="57" y="75"/>
                    <a:pt x="57" y="75"/>
                  </a:cubicBezTo>
                  <a:cubicBezTo>
                    <a:pt x="57" y="74"/>
                    <a:pt x="57" y="73"/>
                    <a:pt x="56" y="73"/>
                  </a:cubicBezTo>
                  <a:cubicBezTo>
                    <a:pt x="56" y="74"/>
                    <a:pt x="56" y="75"/>
                    <a:pt x="56" y="76"/>
                  </a:cubicBezTo>
                  <a:close/>
                  <a:moveTo>
                    <a:pt x="43" y="74"/>
                  </a:moveTo>
                  <a:cubicBezTo>
                    <a:pt x="42" y="74"/>
                    <a:pt x="42" y="75"/>
                    <a:pt x="41" y="76"/>
                  </a:cubicBezTo>
                  <a:cubicBezTo>
                    <a:pt x="41" y="76"/>
                    <a:pt x="42" y="76"/>
                    <a:pt x="42" y="77"/>
                  </a:cubicBezTo>
                  <a:cubicBezTo>
                    <a:pt x="43" y="76"/>
                    <a:pt x="43" y="76"/>
                    <a:pt x="44" y="75"/>
                  </a:cubicBezTo>
                  <a:cubicBezTo>
                    <a:pt x="43" y="75"/>
                    <a:pt x="43" y="74"/>
                    <a:pt x="43" y="74"/>
                  </a:cubicBezTo>
                  <a:close/>
                  <a:moveTo>
                    <a:pt x="64" y="75"/>
                  </a:moveTo>
                  <a:cubicBezTo>
                    <a:pt x="64" y="75"/>
                    <a:pt x="64" y="75"/>
                    <a:pt x="64" y="75"/>
                  </a:cubicBezTo>
                  <a:cubicBezTo>
                    <a:pt x="64" y="75"/>
                    <a:pt x="64" y="74"/>
                    <a:pt x="64" y="74"/>
                  </a:cubicBezTo>
                  <a:cubicBezTo>
                    <a:pt x="64" y="74"/>
                    <a:pt x="64" y="74"/>
                    <a:pt x="63" y="74"/>
                  </a:cubicBezTo>
                  <a:cubicBezTo>
                    <a:pt x="63" y="74"/>
                    <a:pt x="64" y="76"/>
                    <a:pt x="64" y="75"/>
                  </a:cubicBezTo>
                  <a:close/>
                  <a:moveTo>
                    <a:pt x="27" y="76"/>
                  </a:moveTo>
                  <a:cubicBezTo>
                    <a:pt x="28" y="75"/>
                    <a:pt x="28" y="74"/>
                    <a:pt x="27" y="74"/>
                  </a:cubicBezTo>
                  <a:cubicBezTo>
                    <a:pt x="27" y="74"/>
                    <a:pt x="27" y="75"/>
                    <a:pt x="27" y="76"/>
                  </a:cubicBezTo>
                  <a:close/>
                  <a:moveTo>
                    <a:pt x="46" y="76"/>
                  </a:moveTo>
                  <a:cubicBezTo>
                    <a:pt x="46" y="76"/>
                    <a:pt x="47" y="76"/>
                    <a:pt x="47" y="75"/>
                  </a:cubicBezTo>
                  <a:cubicBezTo>
                    <a:pt x="47" y="75"/>
                    <a:pt x="46" y="74"/>
                    <a:pt x="46" y="74"/>
                  </a:cubicBezTo>
                  <a:cubicBezTo>
                    <a:pt x="45" y="74"/>
                    <a:pt x="45" y="75"/>
                    <a:pt x="45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5" y="76"/>
                    <a:pt x="46" y="76"/>
                    <a:pt x="46" y="76"/>
                  </a:cubicBezTo>
                  <a:close/>
                  <a:moveTo>
                    <a:pt x="39" y="77"/>
                  </a:moveTo>
                  <a:cubicBezTo>
                    <a:pt x="40" y="76"/>
                    <a:pt x="40" y="74"/>
                    <a:pt x="39" y="74"/>
                  </a:cubicBezTo>
                  <a:cubicBezTo>
                    <a:pt x="38" y="75"/>
                    <a:pt x="38" y="76"/>
                    <a:pt x="39" y="77"/>
                  </a:cubicBezTo>
                  <a:close/>
                  <a:moveTo>
                    <a:pt x="19" y="75"/>
                  </a:moveTo>
                  <a:cubicBezTo>
                    <a:pt x="19" y="75"/>
                    <a:pt x="19" y="74"/>
                    <a:pt x="19" y="74"/>
                  </a:cubicBezTo>
                  <a:cubicBezTo>
                    <a:pt x="19" y="75"/>
                    <a:pt x="18" y="75"/>
                    <a:pt x="19" y="75"/>
                  </a:cubicBezTo>
                  <a:close/>
                  <a:moveTo>
                    <a:pt x="35" y="76"/>
                  </a:moveTo>
                  <a:cubicBezTo>
                    <a:pt x="35" y="76"/>
                    <a:pt x="36" y="75"/>
                    <a:pt x="36" y="74"/>
                  </a:cubicBezTo>
                  <a:cubicBezTo>
                    <a:pt x="35" y="74"/>
                    <a:pt x="35" y="75"/>
                    <a:pt x="35" y="76"/>
                  </a:cubicBezTo>
                  <a:close/>
                  <a:moveTo>
                    <a:pt x="49" y="77"/>
                  </a:moveTo>
                  <a:cubicBezTo>
                    <a:pt x="50" y="77"/>
                    <a:pt x="50" y="78"/>
                    <a:pt x="50" y="78"/>
                  </a:cubicBezTo>
                  <a:cubicBezTo>
                    <a:pt x="52" y="78"/>
                    <a:pt x="52" y="75"/>
                    <a:pt x="51" y="74"/>
                  </a:cubicBezTo>
                  <a:cubicBezTo>
                    <a:pt x="50" y="75"/>
                    <a:pt x="50" y="76"/>
                    <a:pt x="49" y="77"/>
                  </a:cubicBezTo>
                  <a:close/>
                  <a:moveTo>
                    <a:pt x="19" y="84"/>
                  </a:moveTo>
                  <a:cubicBezTo>
                    <a:pt x="19" y="81"/>
                    <a:pt x="21" y="77"/>
                    <a:pt x="22" y="75"/>
                  </a:cubicBezTo>
                  <a:cubicBezTo>
                    <a:pt x="22" y="75"/>
                    <a:pt x="22" y="74"/>
                    <a:pt x="22" y="75"/>
                  </a:cubicBezTo>
                  <a:cubicBezTo>
                    <a:pt x="21" y="78"/>
                    <a:pt x="19" y="81"/>
                    <a:pt x="19" y="84"/>
                  </a:cubicBezTo>
                  <a:close/>
                  <a:moveTo>
                    <a:pt x="30" y="76"/>
                  </a:moveTo>
                  <a:cubicBezTo>
                    <a:pt x="30" y="75"/>
                    <a:pt x="31" y="75"/>
                    <a:pt x="30" y="75"/>
                  </a:cubicBezTo>
                  <a:cubicBezTo>
                    <a:pt x="30" y="75"/>
                    <a:pt x="29" y="75"/>
                    <a:pt x="30" y="76"/>
                  </a:cubicBezTo>
                  <a:close/>
                  <a:moveTo>
                    <a:pt x="25" y="75"/>
                  </a:moveTo>
                  <a:cubicBezTo>
                    <a:pt x="26" y="82"/>
                    <a:pt x="27" y="89"/>
                    <a:pt x="28" y="95"/>
                  </a:cubicBezTo>
                  <a:cubicBezTo>
                    <a:pt x="28" y="95"/>
                    <a:pt x="27" y="95"/>
                    <a:pt x="27" y="95"/>
                  </a:cubicBezTo>
                  <a:cubicBezTo>
                    <a:pt x="28" y="98"/>
                    <a:pt x="28" y="102"/>
                    <a:pt x="29" y="104"/>
                  </a:cubicBezTo>
                  <a:cubicBezTo>
                    <a:pt x="29" y="104"/>
                    <a:pt x="28" y="104"/>
                    <a:pt x="28" y="105"/>
                  </a:cubicBezTo>
                  <a:cubicBezTo>
                    <a:pt x="29" y="106"/>
                    <a:pt x="29" y="107"/>
                    <a:pt x="29" y="108"/>
                  </a:cubicBezTo>
                  <a:cubicBezTo>
                    <a:pt x="30" y="115"/>
                    <a:pt x="30" y="121"/>
                    <a:pt x="30" y="126"/>
                  </a:cubicBezTo>
                  <a:cubicBezTo>
                    <a:pt x="31" y="130"/>
                    <a:pt x="31" y="135"/>
                    <a:pt x="32" y="139"/>
                  </a:cubicBezTo>
                  <a:cubicBezTo>
                    <a:pt x="31" y="128"/>
                    <a:pt x="30" y="119"/>
                    <a:pt x="30" y="109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29" y="97"/>
                    <a:pt x="27" y="84"/>
                    <a:pt x="26" y="75"/>
                  </a:cubicBezTo>
                  <a:cubicBezTo>
                    <a:pt x="26" y="75"/>
                    <a:pt x="25" y="75"/>
                    <a:pt x="25" y="75"/>
                  </a:cubicBezTo>
                  <a:close/>
                  <a:moveTo>
                    <a:pt x="32" y="76"/>
                  </a:moveTo>
                  <a:cubicBezTo>
                    <a:pt x="32" y="76"/>
                    <a:pt x="33" y="75"/>
                    <a:pt x="33" y="75"/>
                  </a:cubicBezTo>
                  <a:cubicBezTo>
                    <a:pt x="33" y="75"/>
                    <a:pt x="32" y="76"/>
                    <a:pt x="32" y="76"/>
                  </a:cubicBezTo>
                  <a:close/>
                  <a:moveTo>
                    <a:pt x="55" y="77"/>
                  </a:moveTo>
                  <a:cubicBezTo>
                    <a:pt x="55" y="76"/>
                    <a:pt x="55" y="75"/>
                    <a:pt x="55" y="75"/>
                  </a:cubicBezTo>
                  <a:cubicBezTo>
                    <a:pt x="54" y="76"/>
                    <a:pt x="55" y="76"/>
                    <a:pt x="55" y="77"/>
                  </a:cubicBezTo>
                  <a:close/>
                  <a:moveTo>
                    <a:pt x="67" y="77"/>
                  </a:moveTo>
                  <a:cubicBezTo>
                    <a:pt x="67" y="76"/>
                    <a:pt x="67" y="75"/>
                    <a:pt x="67" y="75"/>
                  </a:cubicBezTo>
                  <a:cubicBezTo>
                    <a:pt x="67" y="76"/>
                    <a:pt x="66" y="77"/>
                    <a:pt x="67" y="77"/>
                  </a:cubicBezTo>
                  <a:close/>
                  <a:moveTo>
                    <a:pt x="22" y="81"/>
                  </a:moveTo>
                  <a:cubicBezTo>
                    <a:pt x="22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78"/>
                    <a:pt x="25" y="77"/>
                    <a:pt x="24" y="75"/>
                  </a:cubicBezTo>
                  <a:cubicBezTo>
                    <a:pt x="23" y="77"/>
                    <a:pt x="23" y="79"/>
                    <a:pt x="22" y="81"/>
                  </a:cubicBezTo>
                  <a:close/>
                  <a:moveTo>
                    <a:pt x="15" y="93"/>
                  </a:moveTo>
                  <a:cubicBezTo>
                    <a:pt x="17" y="87"/>
                    <a:pt x="19" y="81"/>
                    <a:pt x="20" y="75"/>
                  </a:cubicBezTo>
                  <a:cubicBezTo>
                    <a:pt x="18" y="81"/>
                    <a:pt x="16" y="87"/>
                    <a:pt x="15" y="93"/>
                  </a:cubicBezTo>
                  <a:close/>
                  <a:moveTo>
                    <a:pt x="35" y="77"/>
                  </a:moveTo>
                  <a:cubicBezTo>
                    <a:pt x="36" y="77"/>
                    <a:pt x="37" y="76"/>
                    <a:pt x="37" y="75"/>
                  </a:cubicBezTo>
                  <a:cubicBezTo>
                    <a:pt x="36" y="76"/>
                    <a:pt x="35" y="76"/>
                    <a:pt x="35" y="77"/>
                  </a:cubicBezTo>
                  <a:close/>
                  <a:moveTo>
                    <a:pt x="59" y="77"/>
                  </a:moveTo>
                  <a:cubicBezTo>
                    <a:pt x="60" y="77"/>
                    <a:pt x="59" y="76"/>
                    <a:pt x="59" y="75"/>
                  </a:cubicBezTo>
                  <a:cubicBezTo>
                    <a:pt x="58" y="76"/>
                    <a:pt x="59" y="77"/>
                    <a:pt x="59" y="77"/>
                  </a:cubicBezTo>
                  <a:close/>
                  <a:moveTo>
                    <a:pt x="65" y="76"/>
                  </a:moveTo>
                  <a:cubicBezTo>
                    <a:pt x="65" y="76"/>
                    <a:pt x="65" y="76"/>
                    <a:pt x="66" y="77"/>
                  </a:cubicBezTo>
                  <a:cubicBezTo>
                    <a:pt x="65" y="77"/>
                    <a:pt x="66" y="77"/>
                    <a:pt x="66" y="77"/>
                  </a:cubicBezTo>
                  <a:cubicBezTo>
                    <a:pt x="66" y="76"/>
                    <a:pt x="66" y="75"/>
                    <a:pt x="65" y="75"/>
                  </a:cubicBezTo>
                  <a:cubicBezTo>
                    <a:pt x="65" y="76"/>
                    <a:pt x="66" y="76"/>
                    <a:pt x="65" y="76"/>
                  </a:cubicBezTo>
                  <a:close/>
                  <a:moveTo>
                    <a:pt x="54" y="76"/>
                  </a:moveTo>
                  <a:cubicBezTo>
                    <a:pt x="54" y="77"/>
                    <a:pt x="54" y="77"/>
                    <a:pt x="54" y="78"/>
                  </a:cubicBezTo>
                  <a:cubicBezTo>
                    <a:pt x="55" y="78"/>
                    <a:pt x="55" y="77"/>
                    <a:pt x="55" y="77"/>
                  </a:cubicBezTo>
                  <a:cubicBezTo>
                    <a:pt x="55" y="77"/>
                    <a:pt x="54" y="76"/>
                    <a:pt x="54" y="75"/>
                  </a:cubicBezTo>
                  <a:cubicBezTo>
                    <a:pt x="54" y="76"/>
                    <a:pt x="54" y="76"/>
                    <a:pt x="54" y="76"/>
                  </a:cubicBezTo>
                  <a:close/>
                  <a:moveTo>
                    <a:pt x="43" y="78"/>
                  </a:moveTo>
                  <a:cubicBezTo>
                    <a:pt x="43" y="78"/>
                    <a:pt x="43" y="79"/>
                    <a:pt x="44" y="79"/>
                  </a:cubicBezTo>
                  <a:cubicBezTo>
                    <a:pt x="45" y="78"/>
                    <a:pt x="46" y="77"/>
                    <a:pt x="44" y="76"/>
                  </a:cubicBezTo>
                  <a:cubicBezTo>
                    <a:pt x="44" y="77"/>
                    <a:pt x="43" y="77"/>
                    <a:pt x="43" y="78"/>
                  </a:cubicBezTo>
                  <a:close/>
                  <a:moveTo>
                    <a:pt x="57" y="77"/>
                  </a:moveTo>
                  <a:cubicBezTo>
                    <a:pt x="58" y="77"/>
                    <a:pt x="57" y="76"/>
                    <a:pt x="58" y="76"/>
                  </a:cubicBezTo>
                  <a:cubicBezTo>
                    <a:pt x="57" y="76"/>
                    <a:pt x="57" y="77"/>
                    <a:pt x="57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1" y="76"/>
                    <a:pt x="62" y="76"/>
                    <a:pt x="61" y="76"/>
                  </a:cubicBezTo>
                  <a:cubicBezTo>
                    <a:pt x="61" y="76"/>
                    <a:pt x="61" y="76"/>
                    <a:pt x="61" y="77"/>
                  </a:cubicBezTo>
                  <a:close/>
                  <a:moveTo>
                    <a:pt x="47" y="78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8" y="77"/>
                    <a:pt x="48" y="76"/>
                  </a:cubicBezTo>
                  <a:cubicBezTo>
                    <a:pt x="48" y="76"/>
                    <a:pt x="48" y="76"/>
                    <a:pt x="47" y="76"/>
                  </a:cubicBezTo>
                  <a:cubicBezTo>
                    <a:pt x="47" y="77"/>
                    <a:pt x="46" y="77"/>
                    <a:pt x="47" y="78"/>
                  </a:cubicBezTo>
                  <a:close/>
                  <a:moveTo>
                    <a:pt x="33" y="77"/>
                  </a:moveTo>
                  <a:cubicBezTo>
                    <a:pt x="33" y="77"/>
                    <a:pt x="34" y="76"/>
                    <a:pt x="33" y="76"/>
                  </a:cubicBezTo>
                  <a:cubicBezTo>
                    <a:pt x="33" y="76"/>
                    <a:pt x="33" y="77"/>
                    <a:pt x="33" y="77"/>
                  </a:cubicBezTo>
                  <a:close/>
                  <a:moveTo>
                    <a:pt x="36" y="78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79"/>
                    <a:pt x="38" y="78"/>
                    <a:pt x="38" y="77"/>
                  </a:cubicBezTo>
                  <a:cubicBezTo>
                    <a:pt x="38" y="77"/>
                    <a:pt x="38" y="76"/>
                    <a:pt x="37" y="76"/>
                  </a:cubicBezTo>
                  <a:cubicBezTo>
                    <a:pt x="37" y="77"/>
                    <a:pt x="36" y="77"/>
                    <a:pt x="36" y="78"/>
                  </a:cubicBezTo>
                  <a:close/>
                  <a:moveTo>
                    <a:pt x="63" y="77"/>
                  </a:moveTo>
                  <a:cubicBezTo>
                    <a:pt x="63" y="77"/>
                    <a:pt x="63" y="76"/>
                    <a:pt x="63" y="76"/>
                  </a:cubicBezTo>
                  <a:cubicBezTo>
                    <a:pt x="63" y="76"/>
                    <a:pt x="63" y="77"/>
                    <a:pt x="63" y="77"/>
                  </a:cubicBezTo>
                  <a:close/>
                  <a:moveTo>
                    <a:pt x="31" y="77"/>
                  </a:moveTo>
                  <a:cubicBezTo>
                    <a:pt x="31" y="77"/>
                    <a:pt x="31" y="76"/>
                    <a:pt x="30" y="76"/>
                  </a:cubicBezTo>
                  <a:cubicBezTo>
                    <a:pt x="30" y="77"/>
                    <a:pt x="30" y="77"/>
                    <a:pt x="31" y="77"/>
                  </a:cubicBezTo>
                  <a:close/>
                  <a:moveTo>
                    <a:pt x="40" y="78"/>
                  </a:moveTo>
                  <a:cubicBezTo>
                    <a:pt x="40" y="78"/>
                    <a:pt x="40" y="78"/>
                    <a:pt x="41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6"/>
                    <a:pt x="40" y="76"/>
                    <a:pt x="40" y="78"/>
                  </a:cubicBezTo>
                  <a:close/>
                  <a:moveTo>
                    <a:pt x="69" y="78"/>
                  </a:moveTo>
                  <a:cubicBezTo>
                    <a:pt x="69" y="77"/>
                    <a:pt x="69" y="76"/>
                    <a:pt x="68" y="76"/>
                  </a:cubicBezTo>
                  <a:cubicBezTo>
                    <a:pt x="69" y="77"/>
                    <a:pt x="69" y="78"/>
                    <a:pt x="69" y="78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8"/>
                  </a:cubicBezTo>
                  <a:cubicBezTo>
                    <a:pt x="34" y="78"/>
                    <a:pt x="34" y="78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3" y="77"/>
                    <a:pt x="33" y="78"/>
                  </a:cubicBezTo>
                  <a:close/>
                  <a:moveTo>
                    <a:pt x="57" y="80"/>
                  </a:moveTo>
                  <a:cubicBezTo>
                    <a:pt x="57" y="80"/>
                    <a:pt x="57" y="79"/>
                    <a:pt x="57" y="79"/>
                  </a:cubicBezTo>
                  <a:cubicBezTo>
                    <a:pt x="57" y="78"/>
                    <a:pt x="57" y="78"/>
                    <a:pt x="56" y="77"/>
                  </a:cubicBezTo>
                  <a:cubicBezTo>
                    <a:pt x="56" y="78"/>
                    <a:pt x="57" y="79"/>
                    <a:pt x="57" y="80"/>
                  </a:cubicBezTo>
                  <a:close/>
                  <a:moveTo>
                    <a:pt x="27" y="77"/>
                  </a:moveTo>
                  <a:cubicBezTo>
                    <a:pt x="28" y="78"/>
                    <a:pt x="27" y="79"/>
                    <a:pt x="28" y="79"/>
                  </a:cubicBezTo>
                  <a:cubicBezTo>
                    <a:pt x="28" y="78"/>
                    <a:pt x="28" y="78"/>
                    <a:pt x="29" y="77"/>
                  </a:cubicBezTo>
                  <a:cubicBezTo>
                    <a:pt x="28" y="77"/>
                    <a:pt x="28" y="77"/>
                    <a:pt x="27" y="77"/>
                  </a:cubicBezTo>
                  <a:close/>
                  <a:moveTo>
                    <a:pt x="31" y="78"/>
                  </a:moveTo>
                  <a:cubicBezTo>
                    <a:pt x="31" y="78"/>
                    <a:pt x="31" y="77"/>
                    <a:pt x="31" y="77"/>
                  </a:cubicBezTo>
                  <a:cubicBezTo>
                    <a:pt x="31" y="77"/>
                    <a:pt x="30" y="78"/>
                    <a:pt x="31" y="78"/>
                  </a:cubicBezTo>
                  <a:close/>
                  <a:moveTo>
                    <a:pt x="47" y="79"/>
                  </a:moveTo>
                  <a:cubicBezTo>
                    <a:pt x="48" y="79"/>
                    <a:pt x="48" y="80"/>
                    <a:pt x="49" y="80"/>
                  </a:cubicBezTo>
                  <a:cubicBezTo>
                    <a:pt x="49" y="80"/>
                    <a:pt x="49" y="80"/>
                    <a:pt x="50" y="79"/>
                  </a:cubicBezTo>
                  <a:cubicBezTo>
                    <a:pt x="49" y="79"/>
                    <a:pt x="49" y="78"/>
                    <a:pt x="48" y="77"/>
                  </a:cubicBezTo>
                  <a:cubicBezTo>
                    <a:pt x="48" y="78"/>
                    <a:pt x="47" y="78"/>
                    <a:pt x="47" y="79"/>
                  </a:cubicBezTo>
                  <a:close/>
                  <a:moveTo>
                    <a:pt x="53" y="80"/>
                  </a:moveTo>
                  <a:cubicBezTo>
                    <a:pt x="53" y="79"/>
                    <a:pt x="54" y="79"/>
                    <a:pt x="54" y="78"/>
                  </a:cubicBezTo>
                  <a:cubicBezTo>
                    <a:pt x="53" y="76"/>
                    <a:pt x="52" y="79"/>
                    <a:pt x="53" y="80"/>
                  </a:cubicBezTo>
                  <a:close/>
                  <a:moveTo>
                    <a:pt x="64" y="78"/>
                  </a:moveTo>
                  <a:cubicBezTo>
                    <a:pt x="64" y="78"/>
                    <a:pt x="64" y="77"/>
                    <a:pt x="64" y="77"/>
                  </a:cubicBezTo>
                  <a:cubicBezTo>
                    <a:pt x="64" y="77"/>
                    <a:pt x="63" y="78"/>
                    <a:pt x="63" y="78"/>
                  </a:cubicBezTo>
                  <a:cubicBezTo>
                    <a:pt x="64" y="78"/>
                    <a:pt x="64" y="78"/>
                    <a:pt x="64" y="78"/>
                  </a:cubicBezTo>
                  <a:close/>
                  <a:moveTo>
                    <a:pt x="60" y="78"/>
                  </a:moveTo>
                  <a:cubicBezTo>
                    <a:pt x="60" y="79"/>
                    <a:pt x="60" y="79"/>
                    <a:pt x="61" y="80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8"/>
                    <a:pt x="60" y="77"/>
                  </a:cubicBezTo>
                  <a:cubicBezTo>
                    <a:pt x="60" y="78"/>
                    <a:pt x="59" y="78"/>
                    <a:pt x="60" y="78"/>
                  </a:cubicBezTo>
                  <a:close/>
                  <a:moveTo>
                    <a:pt x="68" y="78"/>
                  </a:moveTo>
                  <a:cubicBezTo>
                    <a:pt x="68" y="78"/>
                    <a:pt x="68" y="79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67" y="81"/>
                    <a:pt x="68" y="85"/>
                    <a:pt x="68" y="87"/>
                  </a:cubicBezTo>
                  <a:cubicBezTo>
                    <a:pt x="68" y="87"/>
                    <a:pt x="68" y="87"/>
                    <a:pt x="67" y="87"/>
                  </a:cubicBezTo>
                  <a:cubicBezTo>
                    <a:pt x="67" y="89"/>
                    <a:pt x="67" y="91"/>
                    <a:pt x="68" y="93"/>
                  </a:cubicBezTo>
                  <a:cubicBezTo>
                    <a:pt x="69" y="88"/>
                    <a:pt x="70" y="83"/>
                    <a:pt x="69" y="79"/>
                  </a:cubicBezTo>
                  <a:cubicBezTo>
                    <a:pt x="69" y="79"/>
                    <a:pt x="69" y="78"/>
                    <a:pt x="68" y="78"/>
                  </a:cubicBezTo>
                  <a:close/>
                  <a:moveTo>
                    <a:pt x="34" y="80"/>
                  </a:moveTo>
                  <a:cubicBezTo>
                    <a:pt x="34" y="79"/>
                    <a:pt x="35" y="79"/>
                    <a:pt x="35" y="78"/>
                  </a:cubicBezTo>
                  <a:cubicBezTo>
                    <a:pt x="34" y="78"/>
                    <a:pt x="33" y="79"/>
                    <a:pt x="34" y="80"/>
                  </a:cubicBezTo>
                  <a:close/>
                  <a:moveTo>
                    <a:pt x="37" y="80"/>
                  </a:moveTo>
                  <a:cubicBezTo>
                    <a:pt x="38" y="80"/>
                    <a:pt x="38" y="81"/>
                    <a:pt x="38" y="81"/>
                  </a:cubicBezTo>
                  <a:cubicBezTo>
                    <a:pt x="39" y="81"/>
                    <a:pt x="41" y="79"/>
                    <a:pt x="39" y="78"/>
                  </a:cubicBezTo>
                  <a:cubicBezTo>
                    <a:pt x="38" y="79"/>
                    <a:pt x="38" y="79"/>
                    <a:pt x="37" y="80"/>
                  </a:cubicBezTo>
                  <a:close/>
                  <a:moveTo>
                    <a:pt x="46" y="79"/>
                  </a:moveTo>
                  <a:cubicBezTo>
                    <a:pt x="46" y="79"/>
                    <a:pt x="46" y="79"/>
                    <a:pt x="46" y="78"/>
                  </a:cubicBezTo>
                  <a:cubicBezTo>
                    <a:pt x="46" y="78"/>
                    <a:pt x="46" y="78"/>
                    <a:pt x="45" y="78"/>
                  </a:cubicBezTo>
                  <a:cubicBezTo>
                    <a:pt x="45" y="79"/>
                    <a:pt x="44" y="79"/>
                    <a:pt x="44" y="80"/>
                  </a:cubicBezTo>
                  <a:cubicBezTo>
                    <a:pt x="45" y="80"/>
                    <a:pt x="45" y="79"/>
                    <a:pt x="46" y="79"/>
                  </a:cubicBezTo>
                  <a:close/>
                  <a:moveTo>
                    <a:pt x="51" y="79"/>
                  </a:moveTo>
                  <a:cubicBezTo>
                    <a:pt x="51" y="79"/>
                    <a:pt x="51" y="80"/>
                    <a:pt x="52" y="80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1" y="78"/>
                    <a:pt x="51" y="79"/>
                    <a:pt x="51" y="79"/>
                  </a:cubicBezTo>
                  <a:close/>
                  <a:moveTo>
                    <a:pt x="41" y="80"/>
                  </a:moveTo>
                  <a:cubicBezTo>
                    <a:pt x="41" y="80"/>
                    <a:pt x="42" y="81"/>
                    <a:pt x="42" y="81"/>
                  </a:cubicBezTo>
                  <a:cubicBezTo>
                    <a:pt x="42" y="80"/>
                    <a:pt x="43" y="80"/>
                    <a:pt x="43" y="80"/>
                  </a:cubicBezTo>
                  <a:cubicBezTo>
                    <a:pt x="43" y="79"/>
                    <a:pt x="43" y="79"/>
                    <a:pt x="42" y="79"/>
                  </a:cubicBezTo>
                  <a:cubicBezTo>
                    <a:pt x="42" y="79"/>
                    <a:pt x="41" y="79"/>
                    <a:pt x="41" y="80"/>
                  </a:cubicBezTo>
                  <a:close/>
                  <a:moveTo>
                    <a:pt x="59" y="79"/>
                  </a:moveTo>
                  <a:cubicBezTo>
                    <a:pt x="59" y="79"/>
                    <a:pt x="60" y="80"/>
                    <a:pt x="60" y="80"/>
                  </a:cubicBezTo>
                  <a:cubicBezTo>
                    <a:pt x="60" y="80"/>
                    <a:pt x="60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lose/>
                  <a:moveTo>
                    <a:pt x="34" y="80"/>
                  </a:moveTo>
                  <a:cubicBezTo>
                    <a:pt x="34" y="81"/>
                    <a:pt x="35" y="81"/>
                    <a:pt x="35" y="82"/>
                  </a:cubicBezTo>
                  <a:cubicBezTo>
                    <a:pt x="35" y="81"/>
                    <a:pt x="36" y="81"/>
                    <a:pt x="36" y="80"/>
                  </a:cubicBezTo>
                  <a:cubicBezTo>
                    <a:pt x="36" y="79"/>
                    <a:pt x="36" y="79"/>
                    <a:pt x="35" y="79"/>
                  </a:cubicBezTo>
                  <a:cubicBezTo>
                    <a:pt x="35" y="79"/>
                    <a:pt x="34" y="80"/>
                    <a:pt x="34" y="80"/>
                  </a:cubicBezTo>
                  <a:close/>
                  <a:moveTo>
                    <a:pt x="32" y="80"/>
                  </a:moveTo>
                  <a:cubicBezTo>
                    <a:pt x="32" y="80"/>
                    <a:pt x="33" y="79"/>
                    <a:pt x="32" y="79"/>
                  </a:cubicBezTo>
                  <a:cubicBezTo>
                    <a:pt x="32" y="79"/>
                    <a:pt x="32" y="80"/>
                    <a:pt x="32" y="80"/>
                  </a:cubicBezTo>
                  <a:close/>
                  <a:moveTo>
                    <a:pt x="47" y="83"/>
                  </a:moveTo>
                  <a:cubicBezTo>
                    <a:pt x="47" y="83"/>
                    <a:pt x="47" y="82"/>
                    <a:pt x="48" y="81"/>
                  </a:cubicBezTo>
                  <a:cubicBezTo>
                    <a:pt x="48" y="81"/>
                    <a:pt x="47" y="80"/>
                    <a:pt x="47" y="79"/>
                  </a:cubicBezTo>
                  <a:cubicBezTo>
                    <a:pt x="45" y="80"/>
                    <a:pt x="45" y="82"/>
                    <a:pt x="47" y="83"/>
                  </a:cubicBezTo>
                  <a:close/>
                  <a:moveTo>
                    <a:pt x="54" y="80"/>
                  </a:moveTo>
                  <a:cubicBezTo>
                    <a:pt x="53" y="81"/>
                    <a:pt x="54" y="81"/>
                    <a:pt x="54" y="81"/>
                  </a:cubicBezTo>
                  <a:cubicBezTo>
                    <a:pt x="54" y="82"/>
                    <a:pt x="54" y="81"/>
                    <a:pt x="54" y="82"/>
                  </a:cubicBezTo>
                  <a:cubicBezTo>
                    <a:pt x="55" y="82"/>
                    <a:pt x="54" y="82"/>
                    <a:pt x="54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6" y="82"/>
                    <a:pt x="55" y="80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lose/>
                  <a:moveTo>
                    <a:pt x="57" y="80"/>
                  </a:moveTo>
                  <a:cubicBezTo>
                    <a:pt x="56" y="80"/>
                    <a:pt x="56" y="79"/>
                    <a:pt x="56" y="79"/>
                  </a:cubicBezTo>
                  <a:cubicBezTo>
                    <a:pt x="56" y="80"/>
                    <a:pt x="56" y="80"/>
                    <a:pt x="57" y="80"/>
                  </a:cubicBezTo>
                  <a:close/>
                  <a:moveTo>
                    <a:pt x="27" y="81"/>
                  </a:moveTo>
                  <a:cubicBezTo>
                    <a:pt x="28" y="81"/>
                    <a:pt x="28" y="80"/>
                    <a:pt x="28" y="80"/>
                  </a:cubicBezTo>
                  <a:cubicBezTo>
                    <a:pt x="28" y="80"/>
                    <a:pt x="28" y="79"/>
                    <a:pt x="27" y="80"/>
                  </a:cubicBezTo>
                  <a:cubicBezTo>
                    <a:pt x="28" y="80"/>
                    <a:pt x="28" y="80"/>
                    <a:pt x="27" y="81"/>
                  </a:cubicBezTo>
                  <a:close/>
                  <a:moveTo>
                    <a:pt x="49" y="81"/>
                  </a:moveTo>
                  <a:cubicBezTo>
                    <a:pt x="50" y="82"/>
                    <a:pt x="50" y="81"/>
                    <a:pt x="50" y="81"/>
                  </a:cubicBezTo>
                  <a:cubicBezTo>
                    <a:pt x="50" y="82"/>
                    <a:pt x="51" y="82"/>
                    <a:pt x="50" y="82"/>
                  </a:cubicBezTo>
                  <a:cubicBezTo>
                    <a:pt x="51" y="82"/>
                    <a:pt x="51" y="82"/>
                    <a:pt x="51" y="81"/>
                  </a:cubicBezTo>
                  <a:cubicBezTo>
                    <a:pt x="51" y="81"/>
                    <a:pt x="51" y="80"/>
                    <a:pt x="50" y="80"/>
                  </a:cubicBezTo>
                  <a:cubicBezTo>
                    <a:pt x="50" y="81"/>
                    <a:pt x="49" y="81"/>
                    <a:pt x="49" y="81"/>
                  </a:cubicBezTo>
                  <a:close/>
                  <a:moveTo>
                    <a:pt x="32" y="81"/>
                  </a:moveTo>
                  <a:cubicBezTo>
                    <a:pt x="33" y="81"/>
                    <a:pt x="33" y="80"/>
                    <a:pt x="33" y="80"/>
                  </a:cubicBezTo>
                  <a:cubicBezTo>
                    <a:pt x="33" y="81"/>
                    <a:pt x="32" y="81"/>
                    <a:pt x="32" y="81"/>
                  </a:cubicBezTo>
                  <a:close/>
                  <a:moveTo>
                    <a:pt x="65" y="81"/>
                  </a:moveTo>
                  <a:cubicBezTo>
                    <a:pt x="65" y="81"/>
                    <a:pt x="66" y="81"/>
                    <a:pt x="65" y="80"/>
                  </a:cubicBezTo>
                  <a:cubicBezTo>
                    <a:pt x="65" y="81"/>
                    <a:pt x="65" y="81"/>
                    <a:pt x="65" y="81"/>
                  </a:cubicBezTo>
                  <a:close/>
                  <a:moveTo>
                    <a:pt x="43" y="82"/>
                  </a:moveTo>
                  <a:cubicBezTo>
                    <a:pt x="43" y="82"/>
                    <a:pt x="44" y="81"/>
                    <a:pt x="43" y="80"/>
                  </a:cubicBezTo>
                  <a:cubicBezTo>
                    <a:pt x="43" y="81"/>
                    <a:pt x="42" y="81"/>
                    <a:pt x="43" y="82"/>
                  </a:cubicBezTo>
                  <a:close/>
                  <a:moveTo>
                    <a:pt x="59" y="82"/>
                  </a:moveTo>
                  <a:cubicBezTo>
                    <a:pt x="60" y="82"/>
                    <a:pt x="60" y="81"/>
                    <a:pt x="59" y="81"/>
                  </a:cubicBezTo>
                  <a:cubicBezTo>
                    <a:pt x="59" y="81"/>
                    <a:pt x="58" y="82"/>
                    <a:pt x="59" y="82"/>
                  </a:cubicBezTo>
                  <a:close/>
                  <a:moveTo>
                    <a:pt x="66" y="81"/>
                  </a:moveTo>
                  <a:cubicBezTo>
                    <a:pt x="66" y="81"/>
                    <a:pt x="66" y="81"/>
                    <a:pt x="66" y="81"/>
                  </a:cubicBezTo>
                  <a:cubicBezTo>
                    <a:pt x="66" y="81"/>
                    <a:pt x="67" y="81"/>
                    <a:pt x="66" y="81"/>
                  </a:cubicBezTo>
                  <a:cubicBezTo>
                    <a:pt x="66" y="81"/>
                    <a:pt x="66" y="81"/>
                    <a:pt x="66" y="81"/>
                  </a:cubicBezTo>
                  <a:close/>
                  <a:moveTo>
                    <a:pt x="36" y="84"/>
                  </a:moveTo>
                  <a:cubicBezTo>
                    <a:pt x="37" y="83"/>
                    <a:pt x="37" y="83"/>
                    <a:pt x="37" y="82"/>
                  </a:cubicBezTo>
                  <a:cubicBezTo>
                    <a:pt x="37" y="82"/>
                    <a:pt x="37" y="81"/>
                    <a:pt x="36" y="81"/>
                  </a:cubicBezTo>
                  <a:cubicBezTo>
                    <a:pt x="36" y="82"/>
                    <a:pt x="35" y="83"/>
                    <a:pt x="36" y="84"/>
                  </a:cubicBezTo>
                  <a:close/>
                  <a:moveTo>
                    <a:pt x="39" y="83"/>
                  </a:moveTo>
                  <a:cubicBezTo>
                    <a:pt x="39" y="83"/>
                    <a:pt x="39" y="84"/>
                    <a:pt x="40" y="84"/>
                  </a:cubicBezTo>
                  <a:cubicBezTo>
                    <a:pt x="40" y="83"/>
                    <a:pt x="41" y="83"/>
                    <a:pt x="41" y="82"/>
                  </a:cubicBezTo>
                  <a:cubicBezTo>
                    <a:pt x="41" y="80"/>
                    <a:pt x="39" y="82"/>
                    <a:pt x="39" y="83"/>
                  </a:cubicBezTo>
                  <a:close/>
                  <a:moveTo>
                    <a:pt x="62" y="82"/>
                  </a:moveTo>
                  <a:cubicBezTo>
                    <a:pt x="63" y="82"/>
                    <a:pt x="63" y="82"/>
                    <a:pt x="63" y="82"/>
                  </a:cubicBezTo>
                  <a:cubicBezTo>
                    <a:pt x="63" y="81"/>
                    <a:pt x="63" y="81"/>
                    <a:pt x="62" y="81"/>
                  </a:cubicBezTo>
                  <a:cubicBezTo>
                    <a:pt x="62" y="81"/>
                    <a:pt x="62" y="82"/>
                    <a:pt x="62" y="82"/>
                  </a:cubicBezTo>
                  <a:close/>
                  <a:moveTo>
                    <a:pt x="30" y="81"/>
                  </a:moveTo>
                  <a:cubicBezTo>
                    <a:pt x="31" y="81"/>
                    <a:pt x="30" y="82"/>
                    <a:pt x="30" y="82"/>
                  </a:cubicBezTo>
                  <a:cubicBezTo>
                    <a:pt x="30" y="82"/>
                    <a:pt x="30" y="83"/>
                    <a:pt x="30" y="83"/>
                  </a:cubicBezTo>
                  <a:cubicBezTo>
                    <a:pt x="31" y="82"/>
                    <a:pt x="31" y="82"/>
                    <a:pt x="31" y="81"/>
                  </a:cubicBezTo>
                  <a:cubicBezTo>
                    <a:pt x="31" y="81"/>
                    <a:pt x="31" y="81"/>
                    <a:pt x="30" y="81"/>
                  </a:cubicBezTo>
                  <a:close/>
                  <a:moveTo>
                    <a:pt x="39" y="82"/>
                  </a:moveTo>
                  <a:cubicBezTo>
                    <a:pt x="39" y="82"/>
                    <a:pt x="39" y="82"/>
                    <a:pt x="40" y="81"/>
                  </a:cubicBezTo>
                  <a:cubicBezTo>
                    <a:pt x="39" y="81"/>
                    <a:pt x="39" y="82"/>
                    <a:pt x="39" y="82"/>
                  </a:cubicBezTo>
                  <a:close/>
                  <a:moveTo>
                    <a:pt x="43" y="83"/>
                  </a:moveTo>
                  <a:cubicBezTo>
                    <a:pt x="44" y="84"/>
                    <a:pt x="45" y="84"/>
                    <a:pt x="45" y="85"/>
                  </a:cubicBezTo>
                  <a:cubicBezTo>
                    <a:pt x="45" y="84"/>
                    <a:pt x="46" y="84"/>
                    <a:pt x="46" y="84"/>
                  </a:cubicBezTo>
                  <a:cubicBezTo>
                    <a:pt x="45" y="83"/>
                    <a:pt x="45" y="82"/>
                    <a:pt x="44" y="82"/>
                  </a:cubicBezTo>
                  <a:cubicBezTo>
                    <a:pt x="44" y="82"/>
                    <a:pt x="44" y="82"/>
                    <a:pt x="43" y="83"/>
                  </a:cubicBezTo>
                  <a:close/>
                  <a:moveTo>
                    <a:pt x="34" y="83"/>
                  </a:moveTo>
                  <a:cubicBezTo>
                    <a:pt x="34" y="83"/>
                    <a:pt x="34" y="82"/>
                    <a:pt x="34" y="82"/>
                  </a:cubicBezTo>
                  <a:cubicBezTo>
                    <a:pt x="34" y="82"/>
                    <a:pt x="34" y="82"/>
                    <a:pt x="34" y="83"/>
                  </a:cubicBezTo>
                  <a:close/>
                  <a:moveTo>
                    <a:pt x="47" y="84"/>
                  </a:moveTo>
                  <a:cubicBezTo>
                    <a:pt x="48" y="84"/>
                    <a:pt x="48" y="85"/>
                    <a:pt x="48" y="85"/>
                  </a:cubicBezTo>
                  <a:cubicBezTo>
                    <a:pt x="49" y="85"/>
                    <a:pt x="49" y="84"/>
                    <a:pt x="50" y="83"/>
                  </a:cubicBezTo>
                  <a:cubicBezTo>
                    <a:pt x="49" y="81"/>
                    <a:pt x="48" y="82"/>
                    <a:pt x="47" y="84"/>
                  </a:cubicBezTo>
                  <a:close/>
                  <a:moveTo>
                    <a:pt x="56" y="86"/>
                  </a:moveTo>
                  <a:cubicBezTo>
                    <a:pt x="57" y="85"/>
                    <a:pt x="57" y="85"/>
                    <a:pt x="57" y="84"/>
                  </a:cubicBezTo>
                  <a:cubicBezTo>
                    <a:pt x="57" y="83"/>
                    <a:pt x="57" y="82"/>
                    <a:pt x="56" y="82"/>
                  </a:cubicBezTo>
                  <a:cubicBezTo>
                    <a:pt x="56" y="83"/>
                    <a:pt x="56" y="84"/>
                    <a:pt x="56" y="86"/>
                  </a:cubicBezTo>
                  <a:close/>
                  <a:moveTo>
                    <a:pt x="60" y="82"/>
                  </a:moveTo>
                  <a:cubicBezTo>
                    <a:pt x="60" y="83"/>
                    <a:pt x="60" y="84"/>
                    <a:pt x="60" y="84"/>
                  </a:cubicBezTo>
                  <a:cubicBezTo>
                    <a:pt x="60" y="84"/>
                    <a:pt x="60" y="84"/>
                    <a:pt x="61" y="83"/>
                  </a:cubicBezTo>
                  <a:cubicBezTo>
                    <a:pt x="61" y="83"/>
                    <a:pt x="60" y="83"/>
                    <a:pt x="60" y="82"/>
                  </a:cubicBezTo>
                  <a:close/>
                  <a:moveTo>
                    <a:pt x="29" y="86"/>
                  </a:moveTo>
                  <a:cubicBezTo>
                    <a:pt x="28" y="88"/>
                    <a:pt x="29" y="91"/>
                    <a:pt x="29" y="93"/>
                  </a:cubicBezTo>
                  <a:cubicBezTo>
                    <a:pt x="29" y="94"/>
                    <a:pt x="29" y="94"/>
                    <a:pt x="29" y="95"/>
                  </a:cubicBezTo>
                  <a:cubicBezTo>
                    <a:pt x="30" y="95"/>
                    <a:pt x="29" y="95"/>
                    <a:pt x="29" y="96"/>
                  </a:cubicBezTo>
                  <a:cubicBezTo>
                    <a:pt x="29" y="96"/>
                    <a:pt x="30" y="96"/>
                    <a:pt x="30" y="96"/>
                  </a:cubicBezTo>
                  <a:cubicBezTo>
                    <a:pt x="30" y="96"/>
                    <a:pt x="29" y="97"/>
                    <a:pt x="29" y="97"/>
                  </a:cubicBezTo>
                  <a:cubicBezTo>
                    <a:pt x="29" y="98"/>
                    <a:pt x="30" y="100"/>
                    <a:pt x="31" y="102"/>
                  </a:cubicBezTo>
                  <a:cubicBezTo>
                    <a:pt x="31" y="98"/>
                    <a:pt x="30" y="94"/>
                    <a:pt x="30" y="90"/>
                  </a:cubicBezTo>
                  <a:cubicBezTo>
                    <a:pt x="30" y="89"/>
                    <a:pt x="29" y="89"/>
                    <a:pt x="29" y="88"/>
                  </a:cubicBezTo>
                  <a:cubicBezTo>
                    <a:pt x="29" y="88"/>
                    <a:pt x="30" y="88"/>
                    <a:pt x="30" y="87"/>
                  </a:cubicBezTo>
                  <a:cubicBezTo>
                    <a:pt x="30" y="86"/>
                    <a:pt x="29" y="86"/>
                    <a:pt x="29" y="86"/>
                  </a:cubicBezTo>
                  <a:cubicBezTo>
                    <a:pt x="29" y="85"/>
                    <a:pt x="30" y="84"/>
                    <a:pt x="29" y="82"/>
                  </a:cubicBezTo>
                  <a:cubicBezTo>
                    <a:pt x="29" y="83"/>
                    <a:pt x="29" y="82"/>
                    <a:pt x="28" y="82"/>
                  </a:cubicBezTo>
                  <a:cubicBezTo>
                    <a:pt x="28" y="84"/>
                    <a:pt x="28" y="85"/>
                    <a:pt x="29" y="86"/>
                  </a:cubicBezTo>
                  <a:close/>
                  <a:moveTo>
                    <a:pt x="66" y="83"/>
                  </a:moveTo>
                  <a:cubicBezTo>
                    <a:pt x="66" y="83"/>
                    <a:pt x="66" y="84"/>
                    <a:pt x="67" y="84"/>
                  </a:cubicBezTo>
                  <a:cubicBezTo>
                    <a:pt x="67" y="83"/>
                    <a:pt x="67" y="82"/>
                    <a:pt x="66" y="82"/>
                  </a:cubicBezTo>
                  <a:cubicBezTo>
                    <a:pt x="66" y="83"/>
                    <a:pt x="66" y="83"/>
                    <a:pt x="66" y="83"/>
                  </a:cubicBezTo>
                  <a:close/>
                  <a:moveTo>
                    <a:pt x="40" y="85"/>
                  </a:moveTo>
                  <a:cubicBezTo>
                    <a:pt x="41" y="85"/>
                    <a:pt x="42" y="83"/>
                    <a:pt x="42" y="82"/>
                  </a:cubicBezTo>
                  <a:cubicBezTo>
                    <a:pt x="41" y="83"/>
                    <a:pt x="40" y="84"/>
                    <a:pt x="40" y="85"/>
                  </a:cubicBezTo>
                  <a:close/>
                  <a:moveTo>
                    <a:pt x="63" y="84"/>
                  </a:moveTo>
                  <a:cubicBezTo>
                    <a:pt x="63" y="84"/>
                    <a:pt x="64" y="83"/>
                    <a:pt x="64" y="82"/>
                  </a:cubicBezTo>
                  <a:cubicBezTo>
                    <a:pt x="63" y="83"/>
                    <a:pt x="63" y="83"/>
                    <a:pt x="63" y="84"/>
                  </a:cubicBezTo>
                  <a:close/>
                  <a:moveTo>
                    <a:pt x="52" y="85"/>
                  </a:moveTo>
                  <a:cubicBezTo>
                    <a:pt x="51" y="84"/>
                    <a:pt x="52" y="83"/>
                    <a:pt x="51" y="83"/>
                  </a:cubicBezTo>
                  <a:cubicBezTo>
                    <a:pt x="51" y="83"/>
                    <a:pt x="51" y="85"/>
                    <a:pt x="52" y="85"/>
                  </a:cubicBezTo>
                  <a:close/>
                  <a:moveTo>
                    <a:pt x="21" y="84"/>
                  </a:moveTo>
                  <a:cubicBezTo>
                    <a:pt x="21" y="84"/>
                    <a:pt x="22" y="83"/>
                    <a:pt x="21" y="83"/>
                  </a:cubicBezTo>
                  <a:cubicBezTo>
                    <a:pt x="21" y="83"/>
                    <a:pt x="21" y="84"/>
                    <a:pt x="21" y="84"/>
                  </a:cubicBezTo>
                  <a:close/>
                  <a:moveTo>
                    <a:pt x="35" y="86"/>
                  </a:moveTo>
                  <a:cubicBezTo>
                    <a:pt x="35" y="85"/>
                    <a:pt x="35" y="84"/>
                    <a:pt x="34" y="83"/>
                  </a:cubicBezTo>
                  <a:cubicBezTo>
                    <a:pt x="34" y="84"/>
                    <a:pt x="34" y="85"/>
                    <a:pt x="35" y="86"/>
                  </a:cubicBezTo>
                  <a:close/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9" y="85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4"/>
                    <a:pt x="36" y="85"/>
                    <a:pt x="38" y="86"/>
                  </a:cubicBezTo>
                  <a:close/>
                  <a:moveTo>
                    <a:pt x="41" y="86"/>
                  </a:moveTo>
                  <a:cubicBezTo>
                    <a:pt x="41" y="86"/>
                    <a:pt x="42" y="87"/>
                    <a:pt x="42" y="88"/>
                  </a:cubicBezTo>
                  <a:cubicBezTo>
                    <a:pt x="43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2" y="84"/>
                    <a:pt x="41" y="85"/>
                    <a:pt x="41" y="86"/>
                  </a:cubicBezTo>
                  <a:close/>
                  <a:moveTo>
                    <a:pt x="35" y="85"/>
                  </a:moveTo>
                  <a:cubicBezTo>
                    <a:pt x="35" y="85"/>
                    <a:pt x="35" y="85"/>
                    <a:pt x="36" y="85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5"/>
                  </a:cubicBezTo>
                  <a:close/>
                  <a:moveTo>
                    <a:pt x="53" y="85"/>
                  </a:moveTo>
                  <a:cubicBezTo>
                    <a:pt x="53" y="85"/>
                    <a:pt x="53" y="84"/>
                    <a:pt x="53" y="84"/>
                  </a:cubicBezTo>
                  <a:cubicBezTo>
                    <a:pt x="53" y="84"/>
                    <a:pt x="53" y="84"/>
                    <a:pt x="53" y="85"/>
                  </a:cubicBezTo>
                  <a:close/>
                  <a:moveTo>
                    <a:pt x="30" y="87"/>
                  </a:moveTo>
                  <a:cubicBezTo>
                    <a:pt x="31" y="86"/>
                    <a:pt x="32" y="85"/>
                    <a:pt x="31" y="84"/>
                  </a:cubicBezTo>
                  <a:cubicBezTo>
                    <a:pt x="31" y="85"/>
                    <a:pt x="30" y="86"/>
                    <a:pt x="30" y="87"/>
                  </a:cubicBezTo>
                  <a:close/>
                  <a:moveTo>
                    <a:pt x="65" y="86"/>
                  </a:moveTo>
                  <a:cubicBezTo>
                    <a:pt x="65" y="85"/>
                    <a:pt x="65" y="84"/>
                    <a:pt x="65" y="84"/>
                  </a:cubicBezTo>
                  <a:cubicBezTo>
                    <a:pt x="65" y="85"/>
                    <a:pt x="64" y="86"/>
                    <a:pt x="65" y="86"/>
                  </a:cubicBezTo>
                  <a:close/>
                  <a:moveTo>
                    <a:pt x="66" y="85"/>
                  </a:moveTo>
                  <a:cubicBezTo>
                    <a:pt x="66" y="85"/>
                    <a:pt x="67" y="84"/>
                    <a:pt x="66" y="84"/>
                  </a:cubicBezTo>
                  <a:cubicBezTo>
                    <a:pt x="66" y="85"/>
                    <a:pt x="66" y="84"/>
                    <a:pt x="66" y="84"/>
                  </a:cubicBezTo>
                  <a:cubicBezTo>
                    <a:pt x="66" y="84"/>
                    <a:pt x="66" y="85"/>
                    <a:pt x="66" y="85"/>
                  </a:cubicBezTo>
                  <a:close/>
                  <a:moveTo>
                    <a:pt x="45" y="86"/>
                  </a:moveTo>
                  <a:cubicBezTo>
                    <a:pt x="46" y="86"/>
                    <a:pt x="46" y="87"/>
                    <a:pt x="47" y="87"/>
                  </a:cubicBezTo>
                  <a:cubicBezTo>
                    <a:pt x="47" y="87"/>
                    <a:pt x="47" y="87"/>
                    <a:pt x="48" y="86"/>
                  </a:cubicBezTo>
                  <a:cubicBezTo>
                    <a:pt x="47" y="86"/>
                    <a:pt x="47" y="85"/>
                    <a:pt x="46" y="84"/>
                  </a:cubicBezTo>
                  <a:cubicBezTo>
                    <a:pt x="46" y="85"/>
                    <a:pt x="46" y="85"/>
                    <a:pt x="45" y="86"/>
                  </a:cubicBezTo>
                  <a:close/>
                  <a:moveTo>
                    <a:pt x="49" y="86"/>
                  </a:moveTo>
                  <a:cubicBezTo>
                    <a:pt x="49" y="87"/>
                    <a:pt x="50" y="87"/>
                    <a:pt x="50" y="88"/>
                  </a:cubicBezTo>
                  <a:cubicBezTo>
                    <a:pt x="50" y="87"/>
                    <a:pt x="50" y="85"/>
                    <a:pt x="50" y="85"/>
                  </a:cubicBezTo>
                  <a:cubicBezTo>
                    <a:pt x="49" y="85"/>
                    <a:pt x="49" y="85"/>
                    <a:pt x="49" y="86"/>
                  </a:cubicBezTo>
                  <a:close/>
                  <a:moveTo>
                    <a:pt x="60" y="86"/>
                  </a:moveTo>
                  <a:cubicBezTo>
                    <a:pt x="61" y="86"/>
                    <a:pt x="61" y="87"/>
                    <a:pt x="61" y="87"/>
                  </a:cubicBezTo>
                  <a:cubicBezTo>
                    <a:pt x="61" y="86"/>
                    <a:pt x="61" y="86"/>
                    <a:pt x="61" y="85"/>
                  </a:cubicBezTo>
                  <a:cubicBezTo>
                    <a:pt x="60" y="86"/>
                    <a:pt x="61" y="86"/>
                    <a:pt x="60" y="86"/>
                  </a:cubicBezTo>
                  <a:close/>
                  <a:moveTo>
                    <a:pt x="36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6"/>
                    <a:pt x="36" y="86"/>
                  </a:cubicBezTo>
                  <a:cubicBezTo>
                    <a:pt x="36" y="86"/>
                    <a:pt x="36" y="87"/>
                    <a:pt x="36" y="87"/>
                  </a:cubicBezTo>
                  <a:close/>
                  <a:moveTo>
                    <a:pt x="36" y="86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6" y="86"/>
                    <a:pt x="36" y="86"/>
                    <a:pt x="36" y="86"/>
                  </a:cubicBezTo>
                  <a:close/>
                  <a:moveTo>
                    <a:pt x="38" y="86"/>
                  </a:moveTo>
                  <a:cubicBezTo>
                    <a:pt x="38" y="87"/>
                    <a:pt x="38" y="87"/>
                    <a:pt x="38" y="87"/>
                  </a:cubicBezTo>
                  <a:cubicBezTo>
                    <a:pt x="39" y="87"/>
                    <a:pt x="39" y="86"/>
                    <a:pt x="40" y="86"/>
                  </a:cubicBezTo>
                  <a:cubicBezTo>
                    <a:pt x="40" y="85"/>
                    <a:pt x="40" y="85"/>
                    <a:pt x="39" y="85"/>
                  </a:cubicBezTo>
                  <a:cubicBezTo>
                    <a:pt x="39" y="86"/>
                    <a:pt x="39" y="86"/>
                    <a:pt x="38" y="86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7"/>
                    <a:pt x="57" y="87"/>
                    <a:pt x="57" y="87"/>
                  </a:cubicBezTo>
                  <a:close/>
                  <a:moveTo>
                    <a:pt x="58" y="87"/>
                  </a:moveTo>
                  <a:cubicBezTo>
                    <a:pt x="58" y="86"/>
                    <a:pt x="58" y="86"/>
                    <a:pt x="58" y="85"/>
                  </a:cubicBezTo>
                  <a:cubicBezTo>
                    <a:pt x="57" y="86"/>
                    <a:pt x="56" y="86"/>
                    <a:pt x="57" y="87"/>
                  </a:cubicBezTo>
                  <a:cubicBezTo>
                    <a:pt x="57" y="87"/>
                    <a:pt x="57" y="87"/>
                    <a:pt x="58" y="87"/>
                  </a:cubicBezTo>
                  <a:close/>
                  <a:moveTo>
                    <a:pt x="51" y="87"/>
                  </a:moveTo>
                  <a:cubicBezTo>
                    <a:pt x="51" y="87"/>
                    <a:pt x="52" y="86"/>
                    <a:pt x="51" y="86"/>
                  </a:cubicBezTo>
                  <a:cubicBezTo>
                    <a:pt x="51" y="87"/>
                    <a:pt x="51" y="87"/>
                    <a:pt x="51" y="87"/>
                  </a:cubicBezTo>
                  <a:close/>
                  <a:moveTo>
                    <a:pt x="35" y="87"/>
                  </a:moveTo>
                  <a:cubicBezTo>
                    <a:pt x="36" y="87"/>
                    <a:pt x="36" y="88"/>
                    <a:pt x="36" y="88"/>
                  </a:cubicBezTo>
                  <a:cubicBezTo>
                    <a:pt x="36" y="87"/>
                    <a:pt x="36" y="86"/>
                    <a:pt x="35" y="86"/>
                  </a:cubicBezTo>
                  <a:cubicBezTo>
                    <a:pt x="35" y="86"/>
                    <a:pt x="35" y="86"/>
                    <a:pt x="35" y="87"/>
                  </a:cubicBezTo>
                  <a:close/>
                  <a:moveTo>
                    <a:pt x="55" y="87"/>
                  </a:moveTo>
                  <a:cubicBezTo>
                    <a:pt x="55" y="87"/>
                    <a:pt x="55" y="87"/>
                    <a:pt x="55" y="87"/>
                  </a:cubicBezTo>
                  <a:cubicBezTo>
                    <a:pt x="55" y="87"/>
                    <a:pt x="55" y="86"/>
                    <a:pt x="55" y="86"/>
                  </a:cubicBezTo>
                  <a:cubicBezTo>
                    <a:pt x="54" y="87"/>
                    <a:pt x="54" y="87"/>
                    <a:pt x="55" y="87"/>
                  </a:cubicBezTo>
                  <a:close/>
                  <a:moveTo>
                    <a:pt x="39" y="88"/>
                  </a:moveTo>
                  <a:cubicBezTo>
                    <a:pt x="40" y="89"/>
                    <a:pt x="40" y="89"/>
                    <a:pt x="40" y="90"/>
                  </a:cubicBezTo>
                  <a:cubicBezTo>
                    <a:pt x="41" y="89"/>
                    <a:pt x="41" y="89"/>
                    <a:pt x="42" y="88"/>
                  </a:cubicBezTo>
                  <a:cubicBezTo>
                    <a:pt x="41" y="88"/>
                    <a:pt x="41" y="87"/>
                    <a:pt x="40" y="86"/>
                  </a:cubicBezTo>
                  <a:cubicBezTo>
                    <a:pt x="40" y="87"/>
                    <a:pt x="39" y="88"/>
                    <a:pt x="39" y="88"/>
                  </a:cubicBezTo>
                  <a:close/>
                  <a:moveTo>
                    <a:pt x="43" y="89"/>
                  </a:moveTo>
                  <a:cubicBezTo>
                    <a:pt x="43" y="89"/>
                    <a:pt x="44" y="90"/>
                    <a:pt x="44" y="90"/>
                  </a:cubicBezTo>
                  <a:cubicBezTo>
                    <a:pt x="45" y="89"/>
                    <a:pt x="45" y="89"/>
                    <a:pt x="46" y="88"/>
                  </a:cubicBezTo>
                  <a:cubicBezTo>
                    <a:pt x="46" y="87"/>
                    <a:pt x="45" y="87"/>
                    <a:pt x="45" y="86"/>
                  </a:cubicBezTo>
                  <a:cubicBezTo>
                    <a:pt x="44" y="87"/>
                    <a:pt x="43" y="88"/>
                    <a:pt x="43" y="89"/>
                  </a:cubicBezTo>
                  <a:close/>
                  <a:moveTo>
                    <a:pt x="31" y="88"/>
                  </a:moveTo>
                  <a:cubicBezTo>
                    <a:pt x="31" y="89"/>
                    <a:pt x="31" y="89"/>
                    <a:pt x="32" y="89"/>
                  </a:cubicBezTo>
                  <a:cubicBezTo>
                    <a:pt x="32" y="89"/>
                    <a:pt x="32" y="87"/>
                    <a:pt x="32" y="87"/>
                  </a:cubicBezTo>
                  <a:cubicBezTo>
                    <a:pt x="32" y="87"/>
                    <a:pt x="31" y="88"/>
                    <a:pt x="31" y="88"/>
                  </a:cubicBezTo>
                  <a:close/>
                  <a:moveTo>
                    <a:pt x="47" y="88"/>
                  </a:moveTo>
                  <a:cubicBezTo>
                    <a:pt x="48" y="89"/>
                    <a:pt x="48" y="89"/>
                    <a:pt x="48" y="90"/>
                  </a:cubicBezTo>
                  <a:cubicBezTo>
                    <a:pt x="49" y="90"/>
                    <a:pt x="49" y="89"/>
                    <a:pt x="50" y="89"/>
                  </a:cubicBezTo>
                  <a:cubicBezTo>
                    <a:pt x="49" y="88"/>
                    <a:pt x="49" y="87"/>
                    <a:pt x="48" y="87"/>
                  </a:cubicBezTo>
                  <a:cubicBezTo>
                    <a:pt x="48" y="87"/>
                    <a:pt x="47" y="87"/>
                    <a:pt x="47" y="88"/>
                  </a:cubicBezTo>
                  <a:close/>
                  <a:moveTo>
                    <a:pt x="59" y="90"/>
                  </a:moveTo>
                  <a:cubicBezTo>
                    <a:pt x="59" y="89"/>
                    <a:pt x="60" y="89"/>
                    <a:pt x="60" y="88"/>
                  </a:cubicBezTo>
                  <a:cubicBezTo>
                    <a:pt x="59" y="85"/>
                    <a:pt x="58" y="89"/>
                    <a:pt x="59" y="90"/>
                  </a:cubicBezTo>
                  <a:close/>
                  <a:moveTo>
                    <a:pt x="34" y="88"/>
                  </a:moveTo>
                  <a:cubicBezTo>
                    <a:pt x="35" y="88"/>
                    <a:pt x="35" y="89"/>
                    <a:pt x="35" y="89"/>
                  </a:cubicBezTo>
                  <a:cubicBezTo>
                    <a:pt x="36" y="88"/>
                    <a:pt x="35" y="88"/>
                    <a:pt x="34" y="87"/>
                  </a:cubicBezTo>
                  <a:cubicBezTo>
                    <a:pt x="35" y="88"/>
                    <a:pt x="34" y="88"/>
                    <a:pt x="34" y="88"/>
                  </a:cubicBezTo>
                  <a:close/>
                  <a:moveTo>
                    <a:pt x="64" y="88"/>
                  </a:moveTo>
                  <a:cubicBezTo>
                    <a:pt x="63" y="88"/>
                    <a:pt x="64" y="87"/>
                    <a:pt x="64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close/>
                  <a:moveTo>
                    <a:pt x="37" y="89"/>
                  </a:moveTo>
                  <a:cubicBezTo>
                    <a:pt x="37" y="88"/>
                    <a:pt x="38" y="88"/>
                    <a:pt x="38" y="88"/>
                  </a:cubicBezTo>
                  <a:cubicBezTo>
                    <a:pt x="38" y="88"/>
                    <a:pt x="38" y="87"/>
                    <a:pt x="37" y="87"/>
                  </a:cubicBezTo>
                  <a:cubicBezTo>
                    <a:pt x="37" y="88"/>
                    <a:pt x="37" y="88"/>
                    <a:pt x="37" y="89"/>
                  </a:cubicBezTo>
                  <a:close/>
                  <a:moveTo>
                    <a:pt x="66" y="90"/>
                  </a:moveTo>
                  <a:cubicBezTo>
                    <a:pt x="67" y="89"/>
                    <a:pt x="66" y="88"/>
                    <a:pt x="66" y="87"/>
                  </a:cubicBezTo>
                  <a:cubicBezTo>
                    <a:pt x="65" y="88"/>
                    <a:pt x="66" y="89"/>
                    <a:pt x="66" y="90"/>
                  </a:cubicBezTo>
                  <a:close/>
                  <a:moveTo>
                    <a:pt x="53" y="90"/>
                  </a:moveTo>
                  <a:cubicBezTo>
                    <a:pt x="53" y="90"/>
                    <a:pt x="53" y="88"/>
                    <a:pt x="52" y="88"/>
                  </a:cubicBezTo>
                  <a:cubicBezTo>
                    <a:pt x="52" y="89"/>
                    <a:pt x="52" y="89"/>
                    <a:pt x="53" y="90"/>
                  </a:cubicBezTo>
                  <a:close/>
                  <a:moveTo>
                    <a:pt x="55" y="89"/>
                  </a:moveTo>
                  <a:cubicBezTo>
                    <a:pt x="55" y="89"/>
                    <a:pt x="55" y="90"/>
                    <a:pt x="55" y="90"/>
                  </a:cubicBezTo>
                  <a:cubicBezTo>
                    <a:pt x="55" y="89"/>
                    <a:pt x="55" y="89"/>
                    <a:pt x="55" y="88"/>
                  </a:cubicBezTo>
                  <a:cubicBezTo>
                    <a:pt x="55" y="89"/>
                    <a:pt x="55" y="88"/>
                    <a:pt x="55" y="89"/>
                  </a:cubicBezTo>
                  <a:close/>
                  <a:moveTo>
                    <a:pt x="56" y="89"/>
                  </a:moveTo>
                  <a:cubicBezTo>
                    <a:pt x="57" y="89"/>
                    <a:pt x="56" y="88"/>
                    <a:pt x="56" y="88"/>
                  </a:cubicBezTo>
                  <a:cubicBezTo>
                    <a:pt x="56" y="89"/>
                    <a:pt x="56" y="89"/>
                    <a:pt x="56" y="89"/>
                  </a:cubicBezTo>
                  <a:close/>
                  <a:moveTo>
                    <a:pt x="51" y="90"/>
                  </a:moveTo>
                  <a:cubicBezTo>
                    <a:pt x="51" y="89"/>
                    <a:pt x="52" y="89"/>
                    <a:pt x="51" y="88"/>
                  </a:cubicBezTo>
                  <a:cubicBezTo>
                    <a:pt x="51" y="89"/>
                    <a:pt x="51" y="89"/>
                    <a:pt x="51" y="90"/>
                  </a:cubicBezTo>
                  <a:close/>
                  <a:moveTo>
                    <a:pt x="33" y="91"/>
                  </a:moveTo>
                  <a:cubicBezTo>
                    <a:pt x="34" y="91"/>
                    <a:pt x="35" y="89"/>
                    <a:pt x="34" y="88"/>
                  </a:cubicBezTo>
                  <a:cubicBezTo>
                    <a:pt x="33" y="89"/>
                    <a:pt x="33" y="90"/>
                    <a:pt x="33" y="91"/>
                  </a:cubicBezTo>
                  <a:close/>
                  <a:moveTo>
                    <a:pt x="37" y="89"/>
                  </a:moveTo>
                  <a:cubicBezTo>
                    <a:pt x="37" y="89"/>
                    <a:pt x="37" y="88"/>
                    <a:pt x="36" y="88"/>
                  </a:cubicBezTo>
                  <a:cubicBezTo>
                    <a:pt x="37" y="89"/>
                    <a:pt x="37" y="89"/>
                    <a:pt x="37" y="89"/>
                  </a:cubicBezTo>
                  <a:close/>
                  <a:moveTo>
                    <a:pt x="59" y="91"/>
                  </a:moveTo>
                  <a:cubicBezTo>
                    <a:pt x="60" y="91"/>
                    <a:pt x="60" y="92"/>
                    <a:pt x="61" y="93"/>
                  </a:cubicBezTo>
                  <a:cubicBezTo>
                    <a:pt x="61" y="92"/>
                    <a:pt x="61" y="90"/>
                    <a:pt x="61" y="89"/>
                  </a:cubicBezTo>
                  <a:cubicBezTo>
                    <a:pt x="60" y="89"/>
                    <a:pt x="60" y="90"/>
                    <a:pt x="59" y="91"/>
                  </a:cubicBezTo>
                  <a:close/>
                  <a:moveTo>
                    <a:pt x="38" y="90"/>
                  </a:moveTo>
                  <a:cubicBezTo>
                    <a:pt x="38" y="90"/>
                    <a:pt x="38" y="91"/>
                    <a:pt x="39" y="91"/>
                  </a:cubicBezTo>
                  <a:cubicBezTo>
                    <a:pt x="39" y="91"/>
                    <a:pt x="39" y="91"/>
                    <a:pt x="40" y="91"/>
                  </a:cubicBezTo>
                  <a:cubicBezTo>
                    <a:pt x="39" y="90"/>
                    <a:pt x="38" y="88"/>
                    <a:pt x="38" y="90"/>
                  </a:cubicBezTo>
                  <a:close/>
                  <a:moveTo>
                    <a:pt x="46" y="90"/>
                  </a:moveTo>
                  <a:cubicBezTo>
                    <a:pt x="46" y="91"/>
                    <a:pt x="45" y="93"/>
                    <a:pt x="46" y="94"/>
                  </a:cubicBezTo>
                  <a:cubicBezTo>
                    <a:pt x="47" y="93"/>
                    <a:pt x="47" y="92"/>
                    <a:pt x="48" y="91"/>
                  </a:cubicBezTo>
                  <a:cubicBezTo>
                    <a:pt x="47" y="90"/>
                    <a:pt x="47" y="89"/>
                    <a:pt x="46" y="89"/>
                  </a:cubicBezTo>
                  <a:cubicBezTo>
                    <a:pt x="46" y="89"/>
                    <a:pt x="46" y="90"/>
                    <a:pt x="46" y="90"/>
                  </a:cubicBezTo>
                  <a:close/>
                  <a:moveTo>
                    <a:pt x="36" y="90"/>
                  </a:moveTo>
                  <a:cubicBezTo>
                    <a:pt x="36" y="90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lose/>
                  <a:moveTo>
                    <a:pt x="56" y="91"/>
                  </a:moveTo>
                  <a:cubicBezTo>
                    <a:pt x="56" y="91"/>
                    <a:pt x="56" y="92"/>
                    <a:pt x="57" y="92"/>
                  </a:cubicBezTo>
                  <a:cubicBezTo>
                    <a:pt x="57" y="92"/>
                    <a:pt x="58" y="90"/>
                    <a:pt x="57" y="90"/>
                  </a:cubicBezTo>
                  <a:cubicBezTo>
                    <a:pt x="57" y="90"/>
                    <a:pt x="56" y="91"/>
                    <a:pt x="56" y="91"/>
                  </a:cubicBezTo>
                  <a:close/>
                  <a:moveTo>
                    <a:pt x="41" y="91"/>
                  </a:moveTo>
                  <a:cubicBezTo>
                    <a:pt x="41" y="92"/>
                    <a:pt x="42" y="92"/>
                    <a:pt x="42" y="92"/>
                  </a:cubicBezTo>
                  <a:cubicBezTo>
                    <a:pt x="42" y="91"/>
                    <a:pt x="42" y="92"/>
                    <a:pt x="42" y="91"/>
                  </a:cubicBezTo>
                  <a:cubicBezTo>
                    <a:pt x="42" y="91"/>
                    <a:pt x="42" y="92"/>
                    <a:pt x="43" y="92"/>
                  </a:cubicBezTo>
                  <a:cubicBezTo>
                    <a:pt x="44" y="91"/>
                    <a:pt x="43" y="90"/>
                    <a:pt x="42" y="90"/>
                  </a:cubicBezTo>
                  <a:cubicBezTo>
                    <a:pt x="42" y="90"/>
                    <a:pt x="42" y="91"/>
                    <a:pt x="41" y="91"/>
                  </a:cubicBezTo>
                  <a:close/>
                  <a:moveTo>
                    <a:pt x="50" y="93"/>
                  </a:moveTo>
                  <a:cubicBezTo>
                    <a:pt x="50" y="91"/>
                    <a:pt x="51" y="90"/>
                    <a:pt x="50" y="90"/>
                  </a:cubicBezTo>
                  <a:cubicBezTo>
                    <a:pt x="49" y="91"/>
                    <a:pt x="49" y="92"/>
                    <a:pt x="50" y="93"/>
                  </a:cubicBezTo>
                  <a:close/>
                  <a:moveTo>
                    <a:pt x="66" y="93"/>
                  </a:moveTo>
                  <a:cubicBezTo>
                    <a:pt x="66" y="91"/>
                    <a:pt x="66" y="90"/>
                    <a:pt x="65" y="90"/>
                  </a:cubicBezTo>
                  <a:cubicBezTo>
                    <a:pt x="65" y="91"/>
                    <a:pt x="66" y="92"/>
                    <a:pt x="66" y="93"/>
                  </a:cubicBezTo>
                  <a:close/>
                  <a:moveTo>
                    <a:pt x="36" y="91"/>
                  </a:moveTo>
                  <a:cubicBezTo>
                    <a:pt x="37" y="92"/>
                    <a:pt x="37" y="93"/>
                    <a:pt x="37" y="93"/>
                  </a:cubicBezTo>
                  <a:cubicBezTo>
                    <a:pt x="38" y="93"/>
                    <a:pt x="37" y="91"/>
                    <a:pt x="37" y="91"/>
                  </a:cubicBezTo>
                  <a:cubicBezTo>
                    <a:pt x="36" y="91"/>
                    <a:pt x="36" y="91"/>
                    <a:pt x="36" y="91"/>
                  </a:cubicBezTo>
                  <a:close/>
                  <a:moveTo>
                    <a:pt x="45" y="9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4" y="91"/>
                    <a:pt x="45" y="91"/>
                    <a:pt x="45" y="91"/>
                  </a:cubicBezTo>
                  <a:close/>
                  <a:moveTo>
                    <a:pt x="63" y="93"/>
                  </a:moveTo>
                  <a:cubicBezTo>
                    <a:pt x="63" y="93"/>
                    <a:pt x="63" y="92"/>
                    <a:pt x="63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2"/>
                    <a:pt x="62" y="93"/>
                    <a:pt x="63" y="93"/>
                  </a:cubicBezTo>
                  <a:close/>
                  <a:moveTo>
                    <a:pt x="34" y="93"/>
                  </a:moveTo>
                  <a:cubicBezTo>
                    <a:pt x="34" y="92"/>
                    <a:pt x="35" y="92"/>
                    <a:pt x="34" y="92"/>
                  </a:cubicBezTo>
                  <a:cubicBezTo>
                    <a:pt x="34" y="92"/>
                    <a:pt x="34" y="92"/>
                    <a:pt x="34" y="93"/>
                  </a:cubicBezTo>
                  <a:close/>
                  <a:moveTo>
                    <a:pt x="43" y="93"/>
                  </a:moveTo>
                  <a:cubicBezTo>
                    <a:pt x="43" y="93"/>
                    <a:pt x="43" y="94"/>
                    <a:pt x="43" y="94"/>
                  </a:cubicBezTo>
                  <a:cubicBezTo>
                    <a:pt x="43" y="93"/>
                    <a:pt x="44" y="93"/>
                    <a:pt x="44" y="92"/>
                  </a:cubicBezTo>
                  <a:cubicBezTo>
                    <a:pt x="43" y="92"/>
                    <a:pt x="43" y="93"/>
                    <a:pt x="43" y="93"/>
                  </a:cubicBezTo>
                  <a:close/>
                  <a:moveTo>
                    <a:pt x="40" y="94"/>
                  </a:move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2"/>
                    <a:pt x="40" y="92"/>
                  </a:cubicBezTo>
                  <a:cubicBezTo>
                    <a:pt x="40" y="92"/>
                    <a:pt x="39" y="93"/>
                    <a:pt x="40" y="93"/>
                  </a:cubicBezTo>
                  <a:cubicBezTo>
                    <a:pt x="40" y="93"/>
                    <a:pt x="39" y="93"/>
                    <a:pt x="39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40" y="94"/>
                  </a:cubicBezTo>
                  <a:close/>
                  <a:moveTo>
                    <a:pt x="47" y="94"/>
                  </a:moveTo>
                  <a:cubicBezTo>
                    <a:pt x="47" y="95"/>
                    <a:pt x="47" y="95"/>
                    <a:pt x="48" y="96"/>
                  </a:cubicBezTo>
                  <a:cubicBezTo>
                    <a:pt x="48" y="95"/>
                    <a:pt x="48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50" y="94"/>
                    <a:pt x="49" y="93"/>
                    <a:pt x="49" y="93"/>
                  </a:cubicBezTo>
                  <a:cubicBezTo>
                    <a:pt x="48" y="93"/>
                    <a:pt x="49" y="92"/>
                    <a:pt x="48" y="92"/>
                  </a:cubicBezTo>
                  <a:cubicBezTo>
                    <a:pt x="48" y="93"/>
                    <a:pt x="47" y="93"/>
                    <a:pt x="47" y="94"/>
                  </a:cubicBezTo>
                  <a:close/>
                  <a:moveTo>
                    <a:pt x="31" y="94"/>
                  </a:moveTo>
                  <a:cubicBezTo>
                    <a:pt x="32" y="94"/>
                    <a:pt x="32" y="93"/>
                    <a:pt x="32" y="93"/>
                  </a:cubicBezTo>
                  <a:cubicBezTo>
                    <a:pt x="32" y="93"/>
                    <a:pt x="32" y="92"/>
                    <a:pt x="31" y="92"/>
                  </a:cubicBezTo>
                  <a:cubicBezTo>
                    <a:pt x="31" y="93"/>
                    <a:pt x="31" y="93"/>
                    <a:pt x="31" y="94"/>
                  </a:cubicBezTo>
                  <a:close/>
                  <a:moveTo>
                    <a:pt x="34" y="94"/>
                  </a:moveTo>
                  <a:cubicBezTo>
                    <a:pt x="34" y="94"/>
                    <a:pt x="35" y="95"/>
                    <a:pt x="36" y="95"/>
                  </a:cubicBezTo>
                  <a:cubicBezTo>
                    <a:pt x="36" y="95"/>
                    <a:pt x="36" y="94"/>
                    <a:pt x="37" y="94"/>
                  </a:cubicBezTo>
                  <a:cubicBezTo>
                    <a:pt x="36" y="93"/>
                    <a:pt x="36" y="92"/>
                    <a:pt x="36" y="92"/>
                  </a:cubicBezTo>
                  <a:cubicBezTo>
                    <a:pt x="35" y="93"/>
                    <a:pt x="35" y="93"/>
                    <a:pt x="34" y="94"/>
                  </a:cubicBezTo>
                  <a:close/>
                  <a:moveTo>
                    <a:pt x="54" y="93"/>
                  </a:moveTo>
                  <a:cubicBezTo>
                    <a:pt x="54" y="94"/>
                    <a:pt x="54" y="94"/>
                    <a:pt x="55" y="95"/>
                  </a:cubicBezTo>
                  <a:cubicBezTo>
                    <a:pt x="55" y="94"/>
                    <a:pt x="55" y="93"/>
                    <a:pt x="55" y="92"/>
                  </a:cubicBezTo>
                  <a:cubicBezTo>
                    <a:pt x="55" y="93"/>
                    <a:pt x="55" y="93"/>
                    <a:pt x="54" y="93"/>
                  </a:cubicBezTo>
                  <a:close/>
                  <a:moveTo>
                    <a:pt x="59" y="94"/>
                  </a:moveTo>
                  <a:cubicBezTo>
                    <a:pt x="60" y="94"/>
                    <a:pt x="60" y="94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3"/>
                    <a:pt x="59" y="94"/>
                    <a:pt x="59" y="94"/>
                  </a:cubicBezTo>
                  <a:close/>
                  <a:moveTo>
                    <a:pt x="52" y="94"/>
                  </a:moveTo>
                  <a:cubicBezTo>
                    <a:pt x="52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4"/>
                    <a:pt x="52" y="94"/>
                  </a:cubicBezTo>
                  <a:close/>
                  <a:moveTo>
                    <a:pt x="44" y="94"/>
                  </a:moveTo>
                  <a:cubicBezTo>
                    <a:pt x="44" y="94"/>
                    <a:pt x="44" y="95"/>
                    <a:pt x="45" y="95"/>
                  </a:cubicBezTo>
                  <a:cubicBezTo>
                    <a:pt x="45" y="94"/>
                    <a:pt x="44" y="92"/>
                    <a:pt x="44" y="94"/>
                  </a:cubicBezTo>
                  <a:close/>
                  <a:moveTo>
                    <a:pt x="38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8" y="94"/>
                  </a:cubicBezTo>
                  <a:close/>
                  <a:moveTo>
                    <a:pt x="65" y="96"/>
                  </a:moveTo>
                  <a:cubicBezTo>
                    <a:pt x="65" y="96"/>
                    <a:pt x="65" y="95"/>
                    <a:pt x="66" y="95"/>
                  </a:cubicBezTo>
                  <a:cubicBezTo>
                    <a:pt x="65" y="95"/>
                    <a:pt x="66" y="94"/>
                    <a:pt x="65" y="94"/>
                  </a:cubicBezTo>
                  <a:cubicBezTo>
                    <a:pt x="65" y="94"/>
                    <a:pt x="65" y="94"/>
                    <a:pt x="65" y="96"/>
                  </a:cubicBezTo>
                  <a:close/>
                  <a:moveTo>
                    <a:pt x="57" y="97"/>
                  </a:moveTo>
                  <a:cubicBezTo>
                    <a:pt x="57" y="96"/>
                    <a:pt x="58" y="94"/>
                    <a:pt x="56" y="94"/>
                  </a:cubicBezTo>
                  <a:cubicBezTo>
                    <a:pt x="55" y="95"/>
                    <a:pt x="56" y="97"/>
                    <a:pt x="57" y="97"/>
                  </a:cubicBezTo>
                  <a:close/>
                  <a:moveTo>
                    <a:pt x="68" y="99"/>
                  </a:moveTo>
                  <a:cubicBezTo>
                    <a:pt x="68" y="97"/>
                    <a:pt x="68" y="96"/>
                    <a:pt x="68" y="94"/>
                  </a:cubicBezTo>
                  <a:cubicBezTo>
                    <a:pt x="68" y="94"/>
                    <a:pt x="67" y="94"/>
                    <a:pt x="67" y="94"/>
                  </a:cubicBezTo>
                  <a:cubicBezTo>
                    <a:pt x="67" y="95"/>
                    <a:pt x="67" y="98"/>
                    <a:pt x="68" y="99"/>
                  </a:cubicBezTo>
                  <a:close/>
                  <a:moveTo>
                    <a:pt x="38" y="95"/>
                  </a:moveTo>
                  <a:cubicBezTo>
                    <a:pt x="39" y="95"/>
                    <a:pt x="39" y="96"/>
                    <a:pt x="39" y="96"/>
                  </a:cubicBezTo>
                  <a:cubicBezTo>
                    <a:pt x="40" y="95"/>
                    <a:pt x="39" y="94"/>
                    <a:pt x="39" y="94"/>
                  </a:cubicBezTo>
                  <a:cubicBezTo>
                    <a:pt x="39" y="94"/>
                    <a:pt x="38" y="95"/>
                    <a:pt x="38" y="95"/>
                  </a:cubicBezTo>
                  <a:close/>
                  <a:moveTo>
                    <a:pt x="41" y="96"/>
                  </a:moveTo>
                  <a:cubicBezTo>
                    <a:pt x="42" y="95"/>
                    <a:pt x="43" y="95"/>
                    <a:pt x="42" y="94"/>
                  </a:cubicBezTo>
                  <a:cubicBezTo>
                    <a:pt x="41" y="94"/>
                    <a:pt x="41" y="95"/>
                    <a:pt x="41" y="95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5"/>
                    <a:pt x="41" y="95"/>
                  </a:cubicBezTo>
                  <a:cubicBezTo>
                    <a:pt x="41" y="95"/>
                    <a:pt x="41" y="96"/>
                    <a:pt x="41" y="96"/>
                  </a:cubicBezTo>
                  <a:close/>
                  <a:moveTo>
                    <a:pt x="44" y="95"/>
                  </a:moveTo>
                  <a:cubicBezTo>
                    <a:pt x="44" y="94"/>
                    <a:pt x="44" y="94"/>
                    <a:pt x="43" y="94"/>
                  </a:cubicBezTo>
                  <a:cubicBezTo>
                    <a:pt x="43" y="94"/>
                    <a:pt x="43" y="95"/>
                    <a:pt x="44" y="95"/>
                  </a:cubicBezTo>
                  <a:close/>
                  <a:moveTo>
                    <a:pt x="59" y="96"/>
                  </a:moveTo>
                  <a:cubicBezTo>
                    <a:pt x="60" y="96"/>
                    <a:pt x="60" y="97"/>
                    <a:pt x="60" y="98"/>
                  </a:cubicBezTo>
                  <a:cubicBezTo>
                    <a:pt x="61" y="97"/>
                    <a:pt x="61" y="96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5"/>
                    <a:pt x="61" y="95"/>
                    <a:pt x="61" y="95"/>
                  </a:cubicBezTo>
                  <a:cubicBezTo>
                    <a:pt x="60" y="95"/>
                    <a:pt x="61" y="94"/>
                    <a:pt x="60" y="94"/>
                  </a:cubicBezTo>
                  <a:cubicBezTo>
                    <a:pt x="60" y="95"/>
                    <a:pt x="59" y="95"/>
                    <a:pt x="59" y="96"/>
                  </a:cubicBezTo>
                  <a:close/>
                  <a:moveTo>
                    <a:pt x="15" y="99"/>
                  </a:moveTo>
                  <a:cubicBezTo>
                    <a:pt x="16" y="97"/>
                    <a:pt x="17" y="96"/>
                    <a:pt x="17" y="94"/>
                  </a:cubicBezTo>
                  <a:cubicBezTo>
                    <a:pt x="16" y="96"/>
                    <a:pt x="15" y="97"/>
                    <a:pt x="15" y="99"/>
                  </a:cubicBezTo>
                  <a:close/>
                  <a:moveTo>
                    <a:pt x="36" y="96"/>
                  </a:moveTo>
                  <a:cubicBezTo>
                    <a:pt x="36" y="96"/>
                    <a:pt x="37" y="96"/>
                    <a:pt x="37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5"/>
                    <a:pt x="36" y="96"/>
                    <a:pt x="36" y="96"/>
                  </a:cubicBezTo>
                  <a:close/>
                  <a:moveTo>
                    <a:pt x="41" y="96"/>
                  </a:moveTo>
                  <a:cubicBezTo>
                    <a:pt x="42" y="97"/>
                    <a:pt x="42" y="97"/>
                    <a:pt x="43" y="98"/>
                  </a:cubicBezTo>
                  <a:cubicBezTo>
                    <a:pt x="43" y="97"/>
                    <a:pt x="43" y="97"/>
                    <a:pt x="44" y="96"/>
                  </a:cubicBezTo>
                  <a:cubicBezTo>
                    <a:pt x="43" y="96"/>
                    <a:pt x="43" y="95"/>
                    <a:pt x="42" y="95"/>
                  </a:cubicBezTo>
                  <a:cubicBezTo>
                    <a:pt x="42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lose/>
                  <a:moveTo>
                    <a:pt x="52" y="95"/>
                  </a:move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2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2" y="95"/>
                    <a:pt x="52" y="95"/>
                  </a:cubicBezTo>
                  <a:close/>
                  <a:moveTo>
                    <a:pt x="37" y="98"/>
                  </a:moveTo>
                  <a:cubicBezTo>
                    <a:pt x="38" y="98"/>
                    <a:pt x="38" y="97"/>
                    <a:pt x="38" y="97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7" y="96"/>
                    <a:pt x="37" y="97"/>
                    <a:pt x="37" y="98"/>
                  </a:cubicBezTo>
                  <a:close/>
                  <a:moveTo>
                    <a:pt x="47" y="97"/>
                  </a:moveTo>
                  <a:cubicBezTo>
                    <a:pt x="47" y="96"/>
                    <a:pt x="47" y="96"/>
                    <a:pt x="46" y="96"/>
                  </a:cubicBezTo>
                  <a:cubicBezTo>
                    <a:pt x="47" y="96"/>
                    <a:pt x="47" y="97"/>
                    <a:pt x="47" y="97"/>
                  </a:cubicBezTo>
                  <a:close/>
                  <a:moveTo>
                    <a:pt x="39" y="97"/>
                  </a:moveTo>
                  <a:cubicBezTo>
                    <a:pt x="39" y="97"/>
                    <a:pt x="40" y="97"/>
                    <a:pt x="40" y="98"/>
                  </a:cubicBezTo>
                  <a:cubicBezTo>
                    <a:pt x="40" y="97"/>
                    <a:pt x="41" y="97"/>
                    <a:pt x="41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6"/>
                    <a:pt x="40" y="97"/>
                    <a:pt x="39" y="97"/>
                  </a:cubicBezTo>
                  <a:close/>
                  <a:moveTo>
                    <a:pt x="31" y="96"/>
                  </a:moveTo>
                  <a:cubicBezTo>
                    <a:pt x="31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8"/>
                  </a:cubicBezTo>
                  <a:cubicBezTo>
                    <a:pt x="32" y="98"/>
                    <a:pt x="32" y="99"/>
                    <a:pt x="32" y="100"/>
                  </a:cubicBezTo>
                  <a:cubicBezTo>
                    <a:pt x="33" y="99"/>
                    <a:pt x="32" y="98"/>
                    <a:pt x="33" y="96"/>
                  </a:cubicBezTo>
                  <a:cubicBezTo>
                    <a:pt x="32" y="96"/>
                    <a:pt x="32" y="97"/>
                    <a:pt x="31" y="96"/>
                  </a:cubicBezTo>
                  <a:close/>
                  <a:moveTo>
                    <a:pt x="54" y="98"/>
                  </a:moveTo>
                  <a:cubicBezTo>
                    <a:pt x="55" y="99"/>
                    <a:pt x="54" y="100"/>
                    <a:pt x="55" y="100"/>
                  </a:cubicBezTo>
                  <a:cubicBezTo>
                    <a:pt x="55" y="99"/>
                    <a:pt x="55" y="97"/>
                    <a:pt x="55" y="96"/>
                  </a:cubicBezTo>
                  <a:cubicBezTo>
                    <a:pt x="54" y="97"/>
                    <a:pt x="54" y="98"/>
                    <a:pt x="54" y="98"/>
                  </a:cubicBezTo>
                  <a:close/>
                  <a:moveTo>
                    <a:pt x="46" y="98"/>
                  </a:moveTo>
                  <a:cubicBezTo>
                    <a:pt x="46" y="98"/>
                    <a:pt x="46" y="98"/>
                    <a:pt x="47" y="97"/>
                  </a:cubicBezTo>
                  <a:cubicBezTo>
                    <a:pt x="46" y="97"/>
                    <a:pt x="46" y="96"/>
                    <a:pt x="46" y="96"/>
                  </a:cubicBezTo>
                  <a:cubicBezTo>
                    <a:pt x="46" y="97"/>
                    <a:pt x="46" y="97"/>
                    <a:pt x="46" y="98"/>
                  </a:cubicBezTo>
                  <a:close/>
                  <a:moveTo>
                    <a:pt x="58" y="100"/>
                  </a:moveTo>
                  <a:cubicBezTo>
                    <a:pt x="58" y="99"/>
                    <a:pt x="58" y="98"/>
                    <a:pt x="58" y="97"/>
                  </a:cubicBezTo>
                  <a:cubicBezTo>
                    <a:pt x="58" y="98"/>
                    <a:pt x="58" y="99"/>
                    <a:pt x="58" y="100"/>
                  </a:cubicBezTo>
                  <a:close/>
                  <a:moveTo>
                    <a:pt x="65" y="102"/>
                  </a:moveTo>
                  <a:cubicBezTo>
                    <a:pt x="65" y="100"/>
                    <a:pt x="66" y="98"/>
                    <a:pt x="65" y="97"/>
                  </a:cubicBezTo>
                  <a:cubicBezTo>
                    <a:pt x="64" y="98"/>
                    <a:pt x="65" y="100"/>
                    <a:pt x="65" y="102"/>
                  </a:cubicBezTo>
                  <a:close/>
                  <a:moveTo>
                    <a:pt x="40" y="98"/>
                  </a:moveTo>
                  <a:cubicBezTo>
                    <a:pt x="41" y="99"/>
                    <a:pt x="41" y="99"/>
                    <a:pt x="41" y="100"/>
                  </a:cubicBezTo>
                  <a:cubicBezTo>
                    <a:pt x="42" y="100"/>
                    <a:pt x="42" y="99"/>
                    <a:pt x="42" y="99"/>
                  </a:cubicBezTo>
                  <a:cubicBezTo>
                    <a:pt x="41" y="98"/>
                    <a:pt x="41" y="96"/>
                    <a:pt x="40" y="98"/>
                  </a:cubicBezTo>
                  <a:close/>
                  <a:moveTo>
                    <a:pt x="43" y="99"/>
                  </a:moveTo>
                  <a:cubicBezTo>
                    <a:pt x="44" y="99"/>
                    <a:pt x="44" y="100"/>
                    <a:pt x="44" y="100"/>
                  </a:cubicBezTo>
                  <a:cubicBezTo>
                    <a:pt x="45" y="100"/>
                    <a:pt x="45" y="98"/>
                    <a:pt x="44" y="97"/>
                  </a:cubicBezTo>
                  <a:cubicBezTo>
                    <a:pt x="44" y="98"/>
                    <a:pt x="43" y="98"/>
                    <a:pt x="43" y="99"/>
                  </a:cubicBezTo>
                  <a:close/>
                  <a:moveTo>
                    <a:pt x="47" y="98"/>
                  </a:moveTo>
                  <a:cubicBezTo>
                    <a:pt x="48" y="98"/>
                    <a:pt x="48" y="97"/>
                    <a:pt x="47" y="97"/>
                  </a:cubicBezTo>
                  <a:cubicBezTo>
                    <a:pt x="47" y="98"/>
                    <a:pt x="47" y="98"/>
                    <a:pt x="47" y="98"/>
                  </a:cubicBezTo>
                  <a:close/>
                  <a:moveTo>
                    <a:pt x="38" y="99"/>
                  </a:moveTo>
                  <a:cubicBezTo>
                    <a:pt x="38" y="99"/>
                    <a:pt x="38" y="99"/>
                    <a:pt x="38" y="99"/>
                  </a:cubicBezTo>
                  <a:cubicBezTo>
                    <a:pt x="39" y="99"/>
                    <a:pt x="40" y="98"/>
                    <a:pt x="39" y="98"/>
                  </a:cubicBezTo>
                  <a:cubicBezTo>
                    <a:pt x="38" y="98"/>
                    <a:pt x="38" y="98"/>
                    <a:pt x="38" y="99"/>
                  </a:cubicBezTo>
                  <a:close/>
                  <a:moveTo>
                    <a:pt x="48" y="100"/>
                  </a:moveTo>
                  <a:cubicBezTo>
                    <a:pt x="48" y="99"/>
                    <a:pt x="47" y="98"/>
                    <a:pt x="47" y="98"/>
                  </a:cubicBezTo>
                  <a:cubicBezTo>
                    <a:pt x="46" y="98"/>
                    <a:pt x="47" y="100"/>
                    <a:pt x="48" y="100"/>
                  </a:cubicBezTo>
                  <a:close/>
                  <a:moveTo>
                    <a:pt x="36" y="100"/>
                  </a:moveTo>
                  <a:cubicBezTo>
                    <a:pt x="36" y="99"/>
                    <a:pt x="36" y="99"/>
                    <a:pt x="35" y="99"/>
                  </a:cubicBezTo>
                  <a:cubicBezTo>
                    <a:pt x="35" y="99"/>
                    <a:pt x="35" y="100"/>
                    <a:pt x="36" y="100"/>
                  </a:cubicBezTo>
                  <a:close/>
                  <a:moveTo>
                    <a:pt x="39" y="100"/>
                  </a:moveTo>
                  <a:cubicBezTo>
                    <a:pt x="39" y="100"/>
                    <a:pt x="39" y="101"/>
                    <a:pt x="40" y="101"/>
                  </a:cubicBezTo>
                  <a:cubicBezTo>
                    <a:pt x="40" y="101"/>
                    <a:pt x="40" y="101"/>
                    <a:pt x="41" y="100"/>
                  </a:cubicBezTo>
                  <a:cubicBezTo>
                    <a:pt x="40" y="100"/>
                    <a:pt x="40" y="99"/>
                    <a:pt x="40" y="99"/>
                  </a:cubicBezTo>
                  <a:cubicBezTo>
                    <a:pt x="39" y="99"/>
                    <a:pt x="39" y="100"/>
                    <a:pt x="39" y="100"/>
                  </a:cubicBezTo>
                  <a:close/>
                  <a:moveTo>
                    <a:pt x="52" y="103"/>
                  </a:moveTo>
                  <a:cubicBezTo>
                    <a:pt x="53" y="102"/>
                    <a:pt x="53" y="100"/>
                    <a:pt x="52" y="99"/>
                  </a:cubicBezTo>
                  <a:cubicBezTo>
                    <a:pt x="52" y="100"/>
                    <a:pt x="52" y="102"/>
                    <a:pt x="52" y="103"/>
                  </a:cubicBezTo>
                  <a:close/>
                  <a:moveTo>
                    <a:pt x="56" y="103"/>
                  </a:moveTo>
                  <a:cubicBezTo>
                    <a:pt x="57" y="102"/>
                    <a:pt x="57" y="100"/>
                    <a:pt x="57" y="99"/>
                  </a:cubicBezTo>
                  <a:cubicBezTo>
                    <a:pt x="56" y="100"/>
                    <a:pt x="55" y="102"/>
                    <a:pt x="56" y="103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59" y="100"/>
                  </a:cubicBezTo>
                  <a:cubicBezTo>
                    <a:pt x="59" y="101"/>
                    <a:pt x="59" y="101"/>
                    <a:pt x="60" y="101"/>
                  </a:cubicBezTo>
                  <a:cubicBezTo>
                    <a:pt x="59" y="101"/>
                    <a:pt x="60" y="102"/>
                    <a:pt x="60" y="102"/>
                  </a:cubicBezTo>
                  <a:cubicBezTo>
                    <a:pt x="61" y="102"/>
                    <a:pt x="60" y="101"/>
                    <a:pt x="60" y="100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1" y="100"/>
                    <a:pt x="60" y="99"/>
                  </a:cubicBezTo>
                  <a:cubicBezTo>
                    <a:pt x="60" y="100"/>
                    <a:pt x="60" y="99"/>
                    <a:pt x="59" y="100"/>
                  </a:cubicBezTo>
                  <a:close/>
                  <a:moveTo>
                    <a:pt x="13" y="101"/>
                  </a:moveTo>
                  <a:cubicBezTo>
                    <a:pt x="13" y="100"/>
                    <a:pt x="14" y="100"/>
                    <a:pt x="13" y="100"/>
                  </a:cubicBezTo>
                  <a:cubicBezTo>
                    <a:pt x="13" y="100"/>
                    <a:pt x="13" y="101"/>
                    <a:pt x="13" y="101"/>
                  </a:cubicBezTo>
                  <a:close/>
                  <a:moveTo>
                    <a:pt x="42" y="101"/>
                  </a:moveTo>
                  <a:cubicBezTo>
                    <a:pt x="42" y="101"/>
                    <a:pt x="42" y="102"/>
                    <a:pt x="43" y="102"/>
                  </a:cubicBezTo>
                  <a:cubicBezTo>
                    <a:pt x="43" y="102"/>
                    <a:pt x="43" y="102"/>
                    <a:pt x="43" y="101"/>
                  </a:cubicBezTo>
                  <a:cubicBezTo>
                    <a:pt x="43" y="101"/>
                    <a:pt x="43" y="100"/>
                    <a:pt x="42" y="100"/>
                  </a:cubicBezTo>
                  <a:cubicBezTo>
                    <a:pt x="42" y="100"/>
                    <a:pt x="42" y="100"/>
                    <a:pt x="42" y="101"/>
                  </a:cubicBezTo>
                  <a:close/>
                  <a:moveTo>
                    <a:pt x="34" y="102"/>
                  </a:moveTo>
                  <a:cubicBezTo>
                    <a:pt x="34" y="102"/>
                    <a:pt x="35" y="101"/>
                    <a:pt x="35" y="101"/>
                  </a:cubicBezTo>
                  <a:cubicBezTo>
                    <a:pt x="35" y="99"/>
                    <a:pt x="33" y="101"/>
                    <a:pt x="34" y="102"/>
                  </a:cubicBezTo>
                  <a:close/>
                  <a:moveTo>
                    <a:pt x="46" y="102"/>
                  </a:moveTo>
                  <a:cubicBezTo>
                    <a:pt x="46" y="101"/>
                    <a:pt x="47" y="101"/>
                    <a:pt x="47" y="101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6" y="101"/>
                    <a:pt x="46" y="102"/>
                  </a:cubicBezTo>
                  <a:close/>
                  <a:moveTo>
                    <a:pt x="37" y="102"/>
                  </a:moveTo>
                  <a:cubicBezTo>
                    <a:pt x="37" y="101"/>
                    <a:pt x="37" y="100"/>
                    <a:pt x="36" y="100"/>
                  </a:cubicBezTo>
                  <a:cubicBezTo>
                    <a:pt x="36" y="100"/>
                    <a:pt x="36" y="101"/>
                    <a:pt x="37" y="102"/>
                  </a:cubicBezTo>
                  <a:close/>
                  <a:moveTo>
                    <a:pt x="39" y="103"/>
                  </a:moveTo>
                  <a:cubicBezTo>
                    <a:pt x="39" y="102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2"/>
                    <a:pt x="39" y="103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1"/>
                    <a:pt x="45" y="101"/>
                  </a:cubicBezTo>
                  <a:cubicBezTo>
                    <a:pt x="45" y="101"/>
                    <a:pt x="44" y="101"/>
                    <a:pt x="45" y="101"/>
                  </a:cubicBezTo>
                  <a:close/>
                  <a:moveTo>
                    <a:pt x="62" y="104"/>
                  </a:moveTo>
                  <a:cubicBezTo>
                    <a:pt x="62" y="103"/>
                    <a:pt x="63" y="102"/>
                    <a:pt x="62" y="101"/>
                  </a:cubicBezTo>
                  <a:cubicBezTo>
                    <a:pt x="62" y="102"/>
                    <a:pt x="62" y="103"/>
                    <a:pt x="62" y="104"/>
                  </a:cubicBezTo>
                  <a:close/>
                  <a:moveTo>
                    <a:pt x="66" y="108"/>
                  </a:moveTo>
                  <a:cubicBezTo>
                    <a:pt x="66" y="106"/>
                    <a:pt x="68" y="103"/>
                    <a:pt x="66" y="101"/>
                  </a:cubicBezTo>
                  <a:cubicBezTo>
                    <a:pt x="67" y="104"/>
                    <a:pt x="66" y="106"/>
                    <a:pt x="66" y="108"/>
                  </a:cubicBezTo>
                  <a:close/>
                  <a:moveTo>
                    <a:pt x="40" y="103"/>
                  </a:moveTo>
                  <a:cubicBezTo>
                    <a:pt x="41" y="103"/>
                    <a:pt x="41" y="104"/>
                    <a:pt x="41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2"/>
                    <a:pt x="41" y="101"/>
                  </a:cubicBezTo>
                  <a:cubicBezTo>
                    <a:pt x="41" y="102"/>
                    <a:pt x="40" y="102"/>
                    <a:pt x="40" y="103"/>
                  </a:cubicBezTo>
                  <a:close/>
                  <a:moveTo>
                    <a:pt x="35" y="104"/>
                  </a:moveTo>
                  <a:cubicBezTo>
                    <a:pt x="35" y="103"/>
                    <a:pt x="36" y="103"/>
                    <a:pt x="36" y="102"/>
                  </a:cubicBezTo>
                  <a:cubicBezTo>
                    <a:pt x="36" y="102"/>
                    <a:pt x="36" y="102"/>
                    <a:pt x="35" y="101"/>
                  </a:cubicBezTo>
                  <a:cubicBezTo>
                    <a:pt x="35" y="102"/>
                    <a:pt x="34" y="103"/>
                    <a:pt x="35" y="104"/>
                  </a:cubicBezTo>
                  <a:close/>
                  <a:moveTo>
                    <a:pt x="32" y="104"/>
                  </a:moveTo>
                  <a:cubicBezTo>
                    <a:pt x="33" y="103"/>
                    <a:pt x="32" y="102"/>
                    <a:pt x="33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2" y="103"/>
                    <a:pt x="32" y="104"/>
                  </a:cubicBezTo>
                  <a:close/>
                  <a:moveTo>
                    <a:pt x="47" y="105"/>
                  </a:moveTo>
                  <a:cubicBezTo>
                    <a:pt x="48" y="104"/>
                    <a:pt x="48" y="102"/>
                    <a:pt x="47" y="102"/>
                  </a:cubicBezTo>
                  <a:cubicBezTo>
                    <a:pt x="46" y="102"/>
                    <a:pt x="45" y="104"/>
                    <a:pt x="47" y="105"/>
                  </a:cubicBezTo>
                  <a:close/>
                  <a:moveTo>
                    <a:pt x="38" y="104"/>
                  </a:moveTo>
                  <a:cubicBezTo>
                    <a:pt x="39" y="103"/>
                    <a:pt x="38" y="102"/>
                    <a:pt x="37" y="102"/>
                  </a:cubicBezTo>
                  <a:cubicBezTo>
                    <a:pt x="37" y="102"/>
                    <a:pt x="38" y="103"/>
                    <a:pt x="38" y="104"/>
                  </a:cubicBezTo>
                  <a:close/>
                  <a:moveTo>
                    <a:pt x="58" y="103"/>
                  </a:moveTo>
                  <a:cubicBezTo>
                    <a:pt x="58" y="102"/>
                    <a:pt x="59" y="102"/>
                    <a:pt x="58" y="102"/>
                  </a:cubicBezTo>
                  <a:cubicBezTo>
                    <a:pt x="58" y="102"/>
                    <a:pt x="58" y="102"/>
                    <a:pt x="58" y="103"/>
                  </a:cubicBezTo>
                  <a:close/>
                  <a:moveTo>
                    <a:pt x="51" y="103"/>
                  </a:moveTo>
                  <a:cubicBezTo>
                    <a:pt x="51" y="102"/>
                    <a:pt x="51" y="102"/>
                    <a:pt x="50" y="102"/>
                  </a:cubicBezTo>
                  <a:cubicBezTo>
                    <a:pt x="50" y="102"/>
                    <a:pt x="50" y="103"/>
                    <a:pt x="51" y="103"/>
                  </a:cubicBezTo>
                  <a:close/>
                  <a:moveTo>
                    <a:pt x="43" y="103"/>
                  </a:moveTo>
                  <a:cubicBezTo>
                    <a:pt x="44" y="103"/>
                    <a:pt x="44" y="104"/>
                    <a:pt x="44" y="104"/>
                  </a:cubicBezTo>
                  <a:cubicBezTo>
                    <a:pt x="44" y="104"/>
                    <a:pt x="45" y="104"/>
                    <a:pt x="45" y="103"/>
                  </a:cubicBezTo>
                  <a:cubicBezTo>
                    <a:pt x="44" y="102"/>
                    <a:pt x="44" y="103"/>
                    <a:pt x="44" y="102"/>
                  </a:cubicBezTo>
                  <a:cubicBezTo>
                    <a:pt x="44" y="103"/>
                    <a:pt x="43" y="103"/>
                    <a:pt x="43" y="103"/>
                  </a:cubicBezTo>
                  <a:close/>
                  <a:moveTo>
                    <a:pt x="54" y="106"/>
                  </a:moveTo>
                  <a:cubicBezTo>
                    <a:pt x="55" y="105"/>
                    <a:pt x="56" y="103"/>
                    <a:pt x="54" y="102"/>
                  </a:cubicBezTo>
                  <a:cubicBezTo>
                    <a:pt x="54" y="103"/>
                    <a:pt x="53" y="105"/>
                    <a:pt x="54" y="106"/>
                  </a:cubicBezTo>
                  <a:close/>
                  <a:moveTo>
                    <a:pt x="58" y="103"/>
                  </a:moveTo>
                  <a:cubicBezTo>
                    <a:pt x="58" y="104"/>
                    <a:pt x="58" y="104"/>
                    <a:pt x="58" y="105"/>
                  </a:cubicBezTo>
                  <a:cubicBezTo>
                    <a:pt x="59" y="105"/>
                    <a:pt x="59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lose/>
                  <a:moveTo>
                    <a:pt x="10" y="114"/>
                  </a:moveTo>
                  <a:cubicBezTo>
                    <a:pt x="10" y="112"/>
                    <a:pt x="10" y="110"/>
                    <a:pt x="11" y="108"/>
                  </a:cubicBezTo>
                  <a:cubicBezTo>
                    <a:pt x="11" y="106"/>
                    <a:pt x="12" y="104"/>
                    <a:pt x="12" y="103"/>
                  </a:cubicBezTo>
                  <a:cubicBezTo>
                    <a:pt x="11" y="106"/>
                    <a:pt x="9" y="111"/>
                    <a:pt x="10" y="114"/>
                  </a:cubicBezTo>
                  <a:close/>
                  <a:moveTo>
                    <a:pt x="35" y="104"/>
                  </a:moveTo>
                  <a:cubicBezTo>
                    <a:pt x="35" y="105"/>
                    <a:pt x="36" y="106"/>
                    <a:pt x="36" y="106"/>
                  </a:cubicBezTo>
                  <a:cubicBezTo>
                    <a:pt x="37" y="106"/>
                    <a:pt x="37" y="105"/>
                    <a:pt x="37" y="104"/>
                  </a:cubicBezTo>
                  <a:cubicBezTo>
                    <a:pt x="37" y="104"/>
                    <a:pt x="37" y="103"/>
                    <a:pt x="36" y="103"/>
                  </a:cubicBezTo>
                  <a:cubicBezTo>
                    <a:pt x="36" y="103"/>
                    <a:pt x="35" y="104"/>
                    <a:pt x="35" y="104"/>
                  </a:cubicBezTo>
                  <a:close/>
                  <a:moveTo>
                    <a:pt x="39" y="104"/>
                  </a:moveTo>
                  <a:cubicBezTo>
                    <a:pt x="40" y="104"/>
                    <a:pt x="40" y="105"/>
                    <a:pt x="40" y="105"/>
                  </a:cubicBezTo>
                  <a:cubicBezTo>
                    <a:pt x="40" y="105"/>
                    <a:pt x="41" y="105"/>
                    <a:pt x="41" y="105"/>
                  </a:cubicBezTo>
                  <a:cubicBezTo>
                    <a:pt x="40" y="104"/>
                    <a:pt x="40" y="103"/>
                    <a:pt x="40" y="103"/>
                  </a:cubicBezTo>
                  <a:cubicBezTo>
                    <a:pt x="40" y="103"/>
                    <a:pt x="40" y="104"/>
                    <a:pt x="39" y="104"/>
                  </a:cubicBezTo>
                  <a:close/>
                  <a:moveTo>
                    <a:pt x="34" y="105"/>
                  </a:moveTo>
                  <a:cubicBezTo>
                    <a:pt x="34" y="105"/>
                    <a:pt x="34" y="105"/>
                    <a:pt x="34" y="105"/>
                  </a:cubicBezTo>
                  <a:cubicBezTo>
                    <a:pt x="34" y="104"/>
                    <a:pt x="34" y="103"/>
                    <a:pt x="34" y="104"/>
                  </a:cubicBezTo>
                  <a:cubicBezTo>
                    <a:pt x="34" y="104"/>
                    <a:pt x="33" y="105"/>
                    <a:pt x="34" y="105"/>
                  </a:cubicBezTo>
                  <a:close/>
                  <a:moveTo>
                    <a:pt x="51" y="105"/>
                  </a:moveTo>
                  <a:cubicBezTo>
                    <a:pt x="51" y="104"/>
                    <a:pt x="51" y="104"/>
                    <a:pt x="50" y="103"/>
                  </a:cubicBezTo>
                  <a:cubicBezTo>
                    <a:pt x="50" y="104"/>
                    <a:pt x="50" y="105"/>
                    <a:pt x="51" y="105"/>
                  </a:cubicBezTo>
                  <a:close/>
                  <a:moveTo>
                    <a:pt x="43" y="104"/>
                  </a:moveTo>
                  <a:cubicBezTo>
                    <a:pt x="42" y="104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3" y="105"/>
                    <a:pt x="43" y="106"/>
                  </a:cubicBezTo>
                  <a:cubicBezTo>
                    <a:pt x="43" y="106"/>
                    <a:pt x="43" y="105"/>
                    <a:pt x="43" y="105"/>
                  </a:cubicBezTo>
                  <a:cubicBezTo>
                    <a:pt x="43" y="105"/>
                    <a:pt x="43" y="105"/>
                    <a:pt x="43" y="104"/>
                  </a:cubicBezTo>
                  <a:cubicBezTo>
                    <a:pt x="43" y="104"/>
                    <a:pt x="43" y="105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lose/>
                  <a:moveTo>
                    <a:pt x="49" y="107"/>
                  </a:moveTo>
                  <a:cubicBezTo>
                    <a:pt x="49" y="107"/>
                    <a:pt x="50" y="104"/>
                    <a:pt x="49" y="104"/>
                  </a:cubicBezTo>
                  <a:cubicBezTo>
                    <a:pt x="48" y="105"/>
                    <a:pt x="49" y="106"/>
                    <a:pt x="49" y="107"/>
                  </a:cubicBezTo>
                  <a:close/>
                  <a:moveTo>
                    <a:pt x="45" y="105"/>
                  </a:moveTo>
                  <a:cubicBezTo>
                    <a:pt x="45" y="105"/>
                    <a:pt x="45" y="106"/>
                    <a:pt x="45" y="106"/>
                  </a:cubicBezTo>
                  <a:cubicBezTo>
                    <a:pt x="45" y="105"/>
                    <a:pt x="46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lose/>
                  <a:moveTo>
                    <a:pt x="31" y="105"/>
                  </a:moveTo>
                  <a:cubicBezTo>
                    <a:pt x="31" y="106"/>
                    <a:pt x="32" y="105"/>
                    <a:pt x="31" y="104"/>
                  </a:cubicBezTo>
                  <a:cubicBezTo>
                    <a:pt x="31" y="105"/>
                    <a:pt x="31" y="105"/>
                    <a:pt x="31" y="105"/>
                  </a:cubicBezTo>
                  <a:close/>
                  <a:moveTo>
                    <a:pt x="38" y="105"/>
                  </a:moveTo>
                  <a:cubicBezTo>
                    <a:pt x="39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39" y="105"/>
                    <a:pt x="39" y="105"/>
                    <a:pt x="39" y="104"/>
                  </a:cubicBezTo>
                  <a:cubicBezTo>
                    <a:pt x="39" y="105"/>
                    <a:pt x="38" y="105"/>
                    <a:pt x="38" y="105"/>
                  </a:cubicBezTo>
                  <a:close/>
                  <a:moveTo>
                    <a:pt x="56" y="107"/>
                  </a:moveTo>
                  <a:cubicBezTo>
                    <a:pt x="57" y="107"/>
                    <a:pt x="57" y="105"/>
                    <a:pt x="56" y="105"/>
                  </a:cubicBezTo>
                  <a:cubicBezTo>
                    <a:pt x="56" y="105"/>
                    <a:pt x="56" y="107"/>
                    <a:pt x="56" y="107"/>
                  </a:cubicBezTo>
                  <a:close/>
                  <a:moveTo>
                    <a:pt x="53" y="106"/>
                  </a:moveTo>
                  <a:cubicBezTo>
                    <a:pt x="52" y="106"/>
                    <a:pt x="52" y="105"/>
                    <a:pt x="52" y="105"/>
                  </a:cubicBezTo>
                  <a:cubicBezTo>
                    <a:pt x="52" y="105"/>
                    <a:pt x="52" y="106"/>
                    <a:pt x="53" y="106"/>
                  </a:cubicBezTo>
                  <a:close/>
                  <a:moveTo>
                    <a:pt x="63" y="106"/>
                  </a:moveTo>
                  <a:cubicBezTo>
                    <a:pt x="63" y="106"/>
                    <a:pt x="63" y="106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8"/>
                    <a:pt x="63" y="106"/>
                  </a:cubicBezTo>
                  <a:close/>
                  <a:moveTo>
                    <a:pt x="34" y="106"/>
                  </a:moveTo>
                  <a:cubicBezTo>
                    <a:pt x="34" y="108"/>
                    <a:pt x="35" y="109"/>
                    <a:pt x="36" y="111"/>
                  </a:cubicBezTo>
                  <a:cubicBezTo>
                    <a:pt x="36" y="110"/>
                    <a:pt x="36" y="110"/>
                    <a:pt x="36" y="109"/>
                  </a:cubicBezTo>
                  <a:cubicBezTo>
                    <a:pt x="36" y="109"/>
                    <a:pt x="36" y="110"/>
                    <a:pt x="36" y="110"/>
                  </a:cubicBezTo>
                  <a:cubicBezTo>
                    <a:pt x="37" y="110"/>
                    <a:pt x="36" y="109"/>
                    <a:pt x="37" y="109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8"/>
                    <a:pt x="38" y="107"/>
                    <a:pt x="39" y="107"/>
                  </a:cubicBezTo>
                  <a:cubicBezTo>
                    <a:pt x="38" y="107"/>
                    <a:pt x="38" y="106"/>
                    <a:pt x="38" y="106"/>
                  </a:cubicBezTo>
                  <a:cubicBezTo>
                    <a:pt x="37" y="107"/>
                    <a:pt x="37" y="108"/>
                    <a:pt x="35" y="108"/>
                  </a:cubicBezTo>
                  <a:cubicBezTo>
                    <a:pt x="35" y="107"/>
                    <a:pt x="35" y="106"/>
                    <a:pt x="35" y="105"/>
                  </a:cubicBezTo>
                  <a:cubicBezTo>
                    <a:pt x="34" y="105"/>
                    <a:pt x="34" y="105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lose/>
                  <a:moveTo>
                    <a:pt x="41" y="106"/>
                  </a:moveTo>
                  <a:cubicBezTo>
                    <a:pt x="41" y="106"/>
                    <a:pt x="41" y="107"/>
                    <a:pt x="42" y="107"/>
                  </a:cubicBezTo>
                  <a:cubicBezTo>
                    <a:pt x="42" y="106"/>
                    <a:pt x="42" y="106"/>
                    <a:pt x="41" y="105"/>
                  </a:cubicBezTo>
                  <a:cubicBezTo>
                    <a:pt x="41" y="106"/>
                    <a:pt x="41" y="106"/>
                    <a:pt x="41" y="106"/>
                  </a:cubicBezTo>
                  <a:close/>
                  <a:moveTo>
                    <a:pt x="43" y="107"/>
                  </a:moveTo>
                  <a:cubicBezTo>
                    <a:pt x="44" y="107"/>
                    <a:pt x="44" y="106"/>
                    <a:pt x="44" y="107"/>
                  </a:cubicBezTo>
                  <a:cubicBezTo>
                    <a:pt x="44" y="107"/>
                    <a:pt x="44" y="107"/>
                    <a:pt x="43" y="107"/>
                  </a:cubicBezTo>
                  <a:cubicBezTo>
                    <a:pt x="44" y="107"/>
                    <a:pt x="44" y="108"/>
                    <a:pt x="45" y="108"/>
                  </a:cubicBezTo>
                  <a:cubicBezTo>
                    <a:pt x="44" y="107"/>
                    <a:pt x="44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lose/>
                  <a:moveTo>
                    <a:pt x="54" y="106"/>
                  </a:move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6"/>
                    <a:pt x="55" y="106"/>
                  </a:cubicBezTo>
                  <a:cubicBezTo>
                    <a:pt x="55" y="106"/>
                    <a:pt x="55" y="106"/>
                    <a:pt x="54" y="106"/>
                  </a:cubicBezTo>
                  <a:close/>
                  <a:moveTo>
                    <a:pt x="47" y="107"/>
                  </a:moveTo>
                  <a:cubicBezTo>
                    <a:pt x="46" y="107"/>
                    <a:pt x="46" y="107"/>
                    <a:pt x="46" y="108"/>
                  </a:cubicBezTo>
                  <a:cubicBezTo>
                    <a:pt x="47" y="108"/>
                    <a:pt x="47" y="109"/>
                    <a:pt x="48" y="109"/>
                  </a:cubicBezTo>
                  <a:cubicBezTo>
                    <a:pt x="48" y="108"/>
                    <a:pt x="47" y="107"/>
                    <a:pt x="47" y="107"/>
                  </a:cubicBezTo>
                  <a:close/>
                  <a:moveTo>
                    <a:pt x="52" y="108"/>
                  </a:moveTo>
                  <a:cubicBezTo>
                    <a:pt x="52" y="107"/>
                    <a:pt x="53" y="106"/>
                    <a:pt x="52" y="107"/>
                  </a:cubicBezTo>
                  <a:cubicBezTo>
                    <a:pt x="52" y="107"/>
                    <a:pt x="52" y="108"/>
                    <a:pt x="52" y="108"/>
                  </a:cubicBezTo>
                  <a:close/>
                  <a:moveTo>
                    <a:pt x="58" y="109"/>
                  </a:move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8" y="107"/>
                    <a:pt x="57" y="107"/>
                  </a:cubicBezTo>
                  <a:cubicBezTo>
                    <a:pt x="58" y="108"/>
                    <a:pt x="57" y="108"/>
                    <a:pt x="58" y="109"/>
                  </a:cubicBezTo>
                  <a:close/>
                  <a:moveTo>
                    <a:pt x="40" y="108"/>
                  </a:moveTo>
                  <a:cubicBezTo>
                    <a:pt x="40" y="108"/>
                    <a:pt x="40" y="108"/>
                    <a:pt x="41" y="108"/>
                  </a:cubicBezTo>
                  <a:cubicBezTo>
                    <a:pt x="41" y="108"/>
                    <a:pt x="41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lose/>
                  <a:moveTo>
                    <a:pt x="51" y="110"/>
                  </a:moveTo>
                  <a:cubicBezTo>
                    <a:pt x="51" y="109"/>
                    <a:pt x="51" y="107"/>
                    <a:pt x="50" y="107"/>
                  </a:cubicBezTo>
                  <a:cubicBezTo>
                    <a:pt x="50" y="108"/>
                    <a:pt x="50" y="109"/>
                    <a:pt x="51" y="110"/>
                  </a:cubicBezTo>
                  <a:close/>
                  <a:moveTo>
                    <a:pt x="42" y="108"/>
                  </a:moveTo>
                  <a:cubicBezTo>
                    <a:pt x="42" y="108"/>
                    <a:pt x="43" y="108"/>
                    <a:pt x="43" y="107"/>
                  </a:cubicBezTo>
                  <a:cubicBezTo>
                    <a:pt x="43" y="107"/>
                    <a:pt x="43" y="107"/>
                    <a:pt x="42" y="107"/>
                  </a:cubicBezTo>
                  <a:cubicBezTo>
                    <a:pt x="42" y="108"/>
                    <a:pt x="42" y="108"/>
                    <a:pt x="42" y="108"/>
                  </a:cubicBezTo>
                  <a:close/>
                  <a:moveTo>
                    <a:pt x="60" y="109"/>
                  </a:moveTo>
                  <a:cubicBezTo>
                    <a:pt x="60" y="108"/>
                    <a:pt x="60" y="108"/>
                    <a:pt x="60" y="107"/>
                  </a:cubicBezTo>
                  <a:cubicBezTo>
                    <a:pt x="59" y="108"/>
                    <a:pt x="60" y="109"/>
                    <a:pt x="60" y="109"/>
                  </a:cubicBezTo>
                  <a:close/>
                  <a:moveTo>
                    <a:pt x="55" y="109"/>
                  </a:moveTo>
                  <a:cubicBezTo>
                    <a:pt x="55" y="109"/>
                    <a:pt x="54" y="108"/>
                    <a:pt x="54" y="108"/>
                  </a:cubicBezTo>
                  <a:cubicBezTo>
                    <a:pt x="54" y="108"/>
                    <a:pt x="54" y="109"/>
                    <a:pt x="55" y="109"/>
                  </a:cubicBezTo>
                  <a:close/>
                  <a:moveTo>
                    <a:pt x="57" y="110"/>
                  </a:moveTo>
                  <a:cubicBezTo>
                    <a:pt x="56" y="109"/>
                    <a:pt x="57" y="108"/>
                    <a:pt x="57" y="108"/>
                  </a:cubicBezTo>
                  <a:cubicBezTo>
                    <a:pt x="56" y="108"/>
                    <a:pt x="56" y="110"/>
                    <a:pt x="57" y="110"/>
                  </a:cubicBezTo>
                  <a:close/>
                  <a:moveTo>
                    <a:pt x="42" y="108"/>
                  </a:moveTo>
                  <a:cubicBezTo>
                    <a:pt x="42" y="109"/>
                    <a:pt x="43" y="109"/>
                    <a:pt x="43" y="109"/>
                  </a:cubicBezTo>
                  <a:cubicBezTo>
                    <a:pt x="43" y="109"/>
                    <a:pt x="43" y="109"/>
                    <a:pt x="44" y="109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08"/>
                    <a:pt x="43" y="108"/>
                    <a:pt x="42" y="108"/>
                  </a:cubicBezTo>
                  <a:close/>
                  <a:moveTo>
                    <a:pt x="32" y="110"/>
                  </a:moveTo>
                  <a:cubicBezTo>
                    <a:pt x="32" y="109"/>
                    <a:pt x="32" y="108"/>
                    <a:pt x="31" y="108"/>
                  </a:cubicBezTo>
                  <a:cubicBezTo>
                    <a:pt x="32" y="109"/>
                    <a:pt x="31" y="110"/>
                    <a:pt x="32" y="110"/>
                  </a:cubicBezTo>
                  <a:close/>
                  <a:moveTo>
                    <a:pt x="40" y="109"/>
                  </a:moveTo>
                  <a:cubicBezTo>
                    <a:pt x="40" y="109"/>
                    <a:pt x="40" y="108"/>
                    <a:pt x="39" y="108"/>
                  </a:cubicBezTo>
                  <a:cubicBezTo>
                    <a:pt x="39" y="109"/>
                    <a:pt x="40" y="109"/>
                    <a:pt x="40" y="109"/>
                  </a:cubicBezTo>
                  <a:close/>
                  <a:moveTo>
                    <a:pt x="34" y="113"/>
                  </a:moveTo>
                  <a:cubicBezTo>
                    <a:pt x="36" y="112"/>
                    <a:pt x="35" y="110"/>
                    <a:pt x="33" y="108"/>
                  </a:cubicBezTo>
                  <a:cubicBezTo>
                    <a:pt x="34" y="110"/>
                    <a:pt x="33" y="112"/>
                    <a:pt x="34" y="113"/>
                  </a:cubicBezTo>
                  <a:close/>
                  <a:moveTo>
                    <a:pt x="41" y="109"/>
                  </a:moveTo>
                  <a:cubicBezTo>
                    <a:pt x="41" y="110"/>
                    <a:pt x="42" y="109"/>
                    <a:pt x="41" y="108"/>
                  </a:cubicBezTo>
                  <a:cubicBezTo>
                    <a:pt x="41" y="109"/>
                    <a:pt x="41" y="109"/>
                    <a:pt x="41" y="109"/>
                  </a:cubicBezTo>
                  <a:close/>
                  <a:moveTo>
                    <a:pt x="45" y="110"/>
                  </a:moveTo>
                  <a:cubicBezTo>
                    <a:pt x="46" y="109"/>
                    <a:pt x="45" y="109"/>
                    <a:pt x="45" y="109"/>
                  </a:cubicBezTo>
                  <a:cubicBezTo>
                    <a:pt x="45" y="109"/>
                    <a:pt x="45" y="110"/>
                    <a:pt x="45" y="110"/>
                  </a:cubicBezTo>
                  <a:close/>
                  <a:moveTo>
                    <a:pt x="58" y="112"/>
                  </a:moveTo>
                  <a:cubicBezTo>
                    <a:pt x="58" y="111"/>
                    <a:pt x="59" y="110"/>
                    <a:pt x="58" y="109"/>
                  </a:cubicBezTo>
                  <a:cubicBezTo>
                    <a:pt x="58" y="110"/>
                    <a:pt x="57" y="111"/>
                    <a:pt x="58" y="112"/>
                  </a:cubicBezTo>
                  <a:close/>
                  <a:moveTo>
                    <a:pt x="38" y="110"/>
                  </a:moveTo>
                  <a:cubicBezTo>
                    <a:pt x="39" y="110"/>
                    <a:pt x="39" y="110"/>
                    <a:pt x="39" y="109"/>
                  </a:cubicBezTo>
                  <a:cubicBezTo>
                    <a:pt x="39" y="109"/>
                    <a:pt x="38" y="110"/>
                    <a:pt x="38" y="110"/>
                  </a:cubicBezTo>
                  <a:close/>
                  <a:moveTo>
                    <a:pt x="41" y="109"/>
                  </a:moveTo>
                  <a:cubicBezTo>
                    <a:pt x="42" y="110"/>
                    <a:pt x="42" y="111"/>
                    <a:pt x="42" y="111"/>
                  </a:cubicBezTo>
                  <a:cubicBezTo>
                    <a:pt x="43" y="110"/>
                    <a:pt x="42" y="109"/>
                    <a:pt x="42" y="109"/>
                  </a:cubicBezTo>
                  <a:cubicBezTo>
                    <a:pt x="42" y="109"/>
                    <a:pt x="42" y="109"/>
                    <a:pt x="41" y="109"/>
                  </a:cubicBezTo>
                  <a:close/>
                  <a:moveTo>
                    <a:pt x="47" y="110"/>
                  </a:moveTo>
                  <a:cubicBezTo>
                    <a:pt x="47" y="110"/>
                    <a:pt x="47" y="110"/>
                    <a:pt x="46" y="109"/>
                  </a:cubicBezTo>
                  <a:cubicBezTo>
                    <a:pt x="46" y="110"/>
                    <a:pt x="46" y="110"/>
                    <a:pt x="47" y="110"/>
                  </a:cubicBezTo>
                  <a:close/>
                  <a:moveTo>
                    <a:pt x="52" y="111"/>
                  </a:moveTo>
                  <a:cubicBezTo>
                    <a:pt x="52" y="111"/>
                    <a:pt x="52" y="110"/>
                    <a:pt x="52" y="110"/>
                  </a:cubicBezTo>
                  <a:cubicBezTo>
                    <a:pt x="52" y="110"/>
                    <a:pt x="52" y="111"/>
                    <a:pt x="52" y="111"/>
                  </a:cubicBezTo>
                  <a:close/>
                  <a:moveTo>
                    <a:pt x="44" y="110"/>
                  </a:moveTo>
                  <a:cubicBezTo>
                    <a:pt x="45" y="111"/>
                    <a:pt x="44" y="112"/>
                    <a:pt x="45" y="112"/>
                  </a:cubicBezTo>
                  <a:cubicBezTo>
                    <a:pt x="46" y="111"/>
                    <a:pt x="45" y="110"/>
                    <a:pt x="44" y="110"/>
                  </a:cubicBezTo>
                  <a:cubicBezTo>
                    <a:pt x="44" y="110"/>
                    <a:pt x="44" y="110"/>
                    <a:pt x="44" y="110"/>
                  </a:cubicBezTo>
                  <a:close/>
                  <a:moveTo>
                    <a:pt x="66" y="110"/>
                  </a:moveTo>
                  <a:cubicBezTo>
                    <a:pt x="66" y="112"/>
                    <a:pt x="66" y="110"/>
                    <a:pt x="66" y="110"/>
                  </a:cubicBezTo>
                  <a:close/>
                  <a:moveTo>
                    <a:pt x="39" y="112"/>
                  </a:moveTo>
                  <a:cubicBezTo>
                    <a:pt x="40" y="112"/>
                    <a:pt x="40" y="111"/>
                    <a:pt x="40" y="110"/>
                  </a:cubicBezTo>
                  <a:cubicBezTo>
                    <a:pt x="39" y="111"/>
                    <a:pt x="39" y="111"/>
                    <a:pt x="39" y="112"/>
                  </a:cubicBezTo>
                  <a:close/>
                  <a:moveTo>
                    <a:pt x="55" y="111"/>
                  </a:moveTo>
                  <a:cubicBezTo>
                    <a:pt x="55" y="111"/>
                    <a:pt x="55" y="111"/>
                    <a:pt x="55" y="110"/>
                  </a:cubicBezTo>
                  <a:cubicBezTo>
                    <a:pt x="54" y="111"/>
                    <a:pt x="55" y="111"/>
                    <a:pt x="55" y="111"/>
                  </a:cubicBezTo>
                  <a:close/>
                  <a:moveTo>
                    <a:pt x="63" y="111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1"/>
                    <a:pt x="63" y="111"/>
                  </a:cubicBezTo>
                  <a:close/>
                  <a:moveTo>
                    <a:pt x="40" y="112"/>
                  </a:moveTo>
                  <a:cubicBezTo>
                    <a:pt x="41" y="112"/>
                    <a:pt x="41" y="112"/>
                    <a:pt x="41" y="112"/>
                  </a:cubicBezTo>
                  <a:cubicBezTo>
                    <a:pt x="40" y="112"/>
                    <a:pt x="41" y="111"/>
                    <a:pt x="40" y="112"/>
                  </a:cubicBezTo>
                  <a:cubicBezTo>
                    <a:pt x="40" y="112"/>
                    <a:pt x="40" y="112"/>
                    <a:pt x="39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1" y="113"/>
                    <a:pt x="41" y="112"/>
                    <a:pt x="41" y="11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0" y="111"/>
                    <a:pt x="40" y="112"/>
                  </a:cubicBezTo>
                  <a:close/>
                  <a:moveTo>
                    <a:pt x="7" y="127"/>
                  </a:moveTo>
                  <a:cubicBezTo>
                    <a:pt x="7" y="127"/>
                    <a:pt x="7" y="127"/>
                    <a:pt x="8" y="127"/>
                  </a:cubicBezTo>
                  <a:cubicBezTo>
                    <a:pt x="8" y="125"/>
                    <a:pt x="9" y="124"/>
                    <a:pt x="9" y="122"/>
                  </a:cubicBezTo>
                  <a:cubicBezTo>
                    <a:pt x="9" y="120"/>
                    <a:pt x="10" y="118"/>
                    <a:pt x="10" y="116"/>
                  </a:cubicBezTo>
                  <a:cubicBezTo>
                    <a:pt x="11" y="114"/>
                    <a:pt x="12" y="112"/>
                    <a:pt x="11" y="111"/>
                  </a:cubicBezTo>
                  <a:cubicBezTo>
                    <a:pt x="10" y="116"/>
                    <a:pt x="8" y="122"/>
                    <a:pt x="7" y="127"/>
                  </a:cubicBezTo>
                  <a:close/>
                  <a:moveTo>
                    <a:pt x="37" y="112"/>
                  </a:moveTo>
                  <a:cubicBezTo>
                    <a:pt x="37" y="111"/>
                    <a:pt x="37" y="111"/>
                    <a:pt x="38" y="111"/>
                  </a:cubicBezTo>
                  <a:cubicBezTo>
                    <a:pt x="38" y="111"/>
                    <a:pt x="38" y="111"/>
                    <a:pt x="37" y="111"/>
                  </a:cubicBezTo>
                  <a:cubicBezTo>
                    <a:pt x="38" y="111"/>
                    <a:pt x="37" y="111"/>
                    <a:pt x="37" y="112"/>
                  </a:cubicBezTo>
                  <a:close/>
                  <a:moveTo>
                    <a:pt x="48" y="112"/>
                  </a:moveTo>
                  <a:cubicBezTo>
                    <a:pt x="48" y="111"/>
                    <a:pt x="48" y="111"/>
                    <a:pt x="47" y="111"/>
                  </a:cubicBezTo>
                  <a:cubicBezTo>
                    <a:pt x="47" y="111"/>
                    <a:pt x="47" y="112"/>
                    <a:pt x="48" y="112"/>
                  </a:cubicBezTo>
                  <a:close/>
                  <a:moveTo>
                    <a:pt x="44" y="11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4" y="112"/>
                    <a:pt x="44" y="111"/>
                    <a:pt x="43" y="111"/>
                  </a:cubicBezTo>
                  <a:cubicBezTo>
                    <a:pt x="42" y="112"/>
                    <a:pt x="43" y="113"/>
                    <a:pt x="44" y="113"/>
                  </a:cubicBezTo>
                  <a:close/>
                  <a:moveTo>
                    <a:pt x="58" y="112"/>
                  </a:moveTo>
                  <a:cubicBezTo>
                    <a:pt x="58" y="112"/>
                    <a:pt x="58" y="112"/>
                    <a:pt x="58" y="113"/>
                  </a:cubicBezTo>
                  <a:cubicBezTo>
                    <a:pt x="59" y="113"/>
                    <a:pt x="59" y="112"/>
                    <a:pt x="59" y="111"/>
                  </a:cubicBezTo>
                  <a:cubicBezTo>
                    <a:pt x="58" y="111"/>
                    <a:pt x="58" y="112"/>
                    <a:pt x="58" y="112"/>
                  </a:cubicBezTo>
                  <a:close/>
                  <a:moveTo>
                    <a:pt x="60" y="113"/>
                  </a:moveTo>
                  <a:cubicBezTo>
                    <a:pt x="60" y="113"/>
                    <a:pt x="60" y="112"/>
                    <a:pt x="60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0" y="112"/>
                    <a:pt x="59" y="113"/>
                    <a:pt x="60" y="113"/>
                  </a:cubicBezTo>
                  <a:close/>
                  <a:moveTo>
                    <a:pt x="36" y="112"/>
                  </a:moveTo>
                  <a:cubicBezTo>
                    <a:pt x="36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6" y="112"/>
                  </a:cubicBezTo>
                  <a:close/>
                  <a:moveTo>
                    <a:pt x="38" y="113"/>
                  </a:moveTo>
                  <a:cubicBezTo>
                    <a:pt x="38" y="112"/>
                    <a:pt x="38" y="113"/>
                    <a:pt x="38" y="113"/>
                  </a:cubicBezTo>
                  <a:cubicBezTo>
                    <a:pt x="38" y="113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3"/>
                  </a:cubicBezTo>
                  <a:close/>
                  <a:moveTo>
                    <a:pt x="50" y="113"/>
                  </a:moveTo>
                  <a:cubicBezTo>
                    <a:pt x="50" y="113"/>
                    <a:pt x="50" y="114"/>
                    <a:pt x="51" y="114"/>
                  </a:cubicBezTo>
                  <a:cubicBezTo>
                    <a:pt x="51" y="114"/>
                    <a:pt x="51" y="113"/>
                    <a:pt x="51" y="113"/>
                  </a:cubicBezTo>
                  <a:cubicBezTo>
                    <a:pt x="50" y="113"/>
                    <a:pt x="50" y="113"/>
                    <a:pt x="50" y="112"/>
                  </a:cubicBezTo>
                  <a:cubicBezTo>
                    <a:pt x="49" y="112"/>
                    <a:pt x="50" y="113"/>
                    <a:pt x="50" y="113"/>
                  </a:cubicBezTo>
                  <a:close/>
                  <a:moveTo>
                    <a:pt x="53" y="113"/>
                  </a:moveTo>
                  <a:cubicBezTo>
                    <a:pt x="53" y="113"/>
                    <a:pt x="54" y="112"/>
                    <a:pt x="53" y="112"/>
                  </a:cubicBezTo>
                  <a:cubicBezTo>
                    <a:pt x="53" y="113"/>
                    <a:pt x="53" y="113"/>
                    <a:pt x="53" y="113"/>
                  </a:cubicBezTo>
                  <a:close/>
                  <a:moveTo>
                    <a:pt x="43" y="114"/>
                  </a:moveTo>
                  <a:cubicBezTo>
                    <a:pt x="42" y="114"/>
                    <a:pt x="42" y="113"/>
                    <a:pt x="42" y="113"/>
                  </a:cubicBezTo>
                  <a:cubicBezTo>
                    <a:pt x="41" y="113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5"/>
                    <a:pt x="41" y="116"/>
                    <a:pt x="42" y="116"/>
                  </a:cubicBezTo>
                  <a:cubicBezTo>
                    <a:pt x="42" y="115"/>
                    <a:pt x="43" y="115"/>
                    <a:pt x="43" y="114"/>
                  </a:cubicBezTo>
                  <a:cubicBezTo>
                    <a:pt x="43" y="114"/>
                    <a:pt x="43" y="112"/>
                    <a:pt x="42" y="113"/>
                  </a:cubicBezTo>
                  <a:cubicBezTo>
                    <a:pt x="42" y="113"/>
                    <a:pt x="43" y="114"/>
                    <a:pt x="43" y="114"/>
                  </a:cubicBezTo>
                  <a:close/>
                  <a:moveTo>
                    <a:pt x="56" y="113"/>
                  </a:moveTo>
                  <a:cubicBezTo>
                    <a:pt x="56" y="113"/>
                    <a:pt x="56" y="112"/>
                    <a:pt x="56" y="112"/>
                  </a:cubicBezTo>
                  <a:cubicBezTo>
                    <a:pt x="56" y="113"/>
                    <a:pt x="56" y="113"/>
                    <a:pt x="56" y="113"/>
                  </a:cubicBezTo>
                  <a:close/>
                  <a:moveTo>
                    <a:pt x="46" y="114"/>
                  </a:moveTo>
                  <a:cubicBezTo>
                    <a:pt x="46" y="114"/>
                    <a:pt x="46" y="114"/>
                    <a:pt x="46" y="115"/>
                  </a:cubicBezTo>
                  <a:cubicBezTo>
                    <a:pt x="47" y="115"/>
                    <a:pt x="47" y="114"/>
                    <a:pt x="47" y="114"/>
                  </a:cubicBezTo>
                  <a:cubicBezTo>
                    <a:pt x="47" y="114"/>
                    <a:pt x="47" y="113"/>
                    <a:pt x="46" y="113"/>
                  </a:cubicBezTo>
                  <a:cubicBezTo>
                    <a:pt x="46" y="113"/>
                    <a:pt x="47" y="114"/>
                    <a:pt x="46" y="114"/>
                  </a:cubicBezTo>
                  <a:close/>
                  <a:moveTo>
                    <a:pt x="63" y="114"/>
                  </a:moveTo>
                  <a:cubicBezTo>
                    <a:pt x="63" y="114"/>
                    <a:pt x="63" y="113"/>
                    <a:pt x="63" y="113"/>
                  </a:cubicBezTo>
                  <a:cubicBezTo>
                    <a:pt x="63" y="113"/>
                    <a:pt x="63" y="114"/>
                    <a:pt x="63" y="114"/>
                  </a:cubicBezTo>
                  <a:close/>
                  <a:moveTo>
                    <a:pt x="37" y="114"/>
                  </a:move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8" y="113"/>
                    <a:pt x="37" y="113"/>
                    <a:pt x="37" y="114"/>
                  </a:cubicBezTo>
                  <a:close/>
                  <a:moveTo>
                    <a:pt x="39" y="114"/>
                  </a:moveTo>
                  <a:cubicBezTo>
                    <a:pt x="39" y="114"/>
                    <a:pt x="39" y="113"/>
                    <a:pt x="39" y="113"/>
                  </a:cubicBezTo>
                  <a:cubicBezTo>
                    <a:pt x="39" y="114"/>
                    <a:pt x="39" y="114"/>
                    <a:pt x="39" y="114"/>
                  </a:cubicBezTo>
                  <a:close/>
                  <a:moveTo>
                    <a:pt x="60" y="115"/>
                  </a:moveTo>
                  <a:cubicBezTo>
                    <a:pt x="60" y="115"/>
                    <a:pt x="60" y="114"/>
                    <a:pt x="60" y="113"/>
                  </a:cubicBezTo>
                  <a:cubicBezTo>
                    <a:pt x="60" y="114"/>
                    <a:pt x="59" y="114"/>
                    <a:pt x="60" y="115"/>
                  </a:cubicBezTo>
                  <a:close/>
                  <a:moveTo>
                    <a:pt x="35" y="114"/>
                  </a:moveTo>
                  <a:cubicBezTo>
                    <a:pt x="35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5"/>
                    <a:pt x="36" y="114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56" y="114"/>
                  </a:moveTo>
                  <a:cubicBezTo>
                    <a:pt x="57" y="114"/>
                    <a:pt x="57" y="113"/>
                    <a:pt x="56" y="113"/>
                  </a:cubicBezTo>
                  <a:cubicBezTo>
                    <a:pt x="56" y="114"/>
                    <a:pt x="56" y="114"/>
                    <a:pt x="56" y="114"/>
                  </a:cubicBezTo>
                  <a:close/>
                  <a:moveTo>
                    <a:pt x="45" y="114"/>
                  </a:moveTo>
                  <a:cubicBezTo>
                    <a:pt x="45" y="114"/>
                    <a:pt x="44" y="114"/>
                    <a:pt x="44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6" y="116"/>
                    <a:pt x="46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lose/>
                  <a:moveTo>
                    <a:pt x="54" y="115"/>
                  </a:moveTo>
                  <a:cubicBezTo>
                    <a:pt x="55" y="115"/>
                    <a:pt x="56" y="114"/>
                    <a:pt x="55" y="114"/>
                  </a:cubicBezTo>
                  <a:cubicBezTo>
                    <a:pt x="55" y="114"/>
                    <a:pt x="54" y="115"/>
                    <a:pt x="54" y="115"/>
                  </a:cubicBezTo>
                  <a:close/>
                  <a:moveTo>
                    <a:pt x="38" y="115"/>
                  </a:move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9" y="115"/>
                    <a:pt x="38" y="115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8" y="115"/>
                    <a:pt x="38" y="115"/>
                  </a:cubicBezTo>
                  <a:close/>
                  <a:moveTo>
                    <a:pt x="32" y="115"/>
                  </a:moveTo>
                  <a:cubicBezTo>
                    <a:pt x="32" y="115"/>
                    <a:pt x="32" y="115"/>
                    <a:pt x="31" y="114"/>
                  </a:cubicBezTo>
                  <a:cubicBezTo>
                    <a:pt x="31" y="115"/>
                    <a:pt x="32" y="115"/>
                    <a:pt x="32" y="115"/>
                  </a:cubicBezTo>
                  <a:close/>
                  <a:moveTo>
                    <a:pt x="63" y="117"/>
                  </a:moveTo>
                  <a:cubicBezTo>
                    <a:pt x="63" y="116"/>
                    <a:pt x="63" y="116"/>
                    <a:pt x="63" y="116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6"/>
                    <a:pt x="63" y="117"/>
                  </a:cubicBezTo>
                  <a:close/>
                  <a:moveTo>
                    <a:pt x="36" y="115"/>
                  </a:moveTo>
                  <a:cubicBezTo>
                    <a:pt x="35" y="116"/>
                    <a:pt x="34" y="117"/>
                    <a:pt x="34" y="118"/>
                  </a:cubicBezTo>
                  <a:cubicBezTo>
                    <a:pt x="34" y="117"/>
                    <a:pt x="36" y="116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lose/>
                  <a:moveTo>
                    <a:pt x="47" y="116"/>
                  </a:moveTo>
                  <a:cubicBezTo>
                    <a:pt x="48" y="116"/>
                    <a:pt x="47" y="115"/>
                    <a:pt x="48" y="115"/>
                  </a:cubicBezTo>
                  <a:cubicBezTo>
                    <a:pt x="48" y="115"/>
                    <a:pt x="47" y="115"/>
                    <a:pt x="47" y="116"/>
                  </a:cubicBezTo>
                  <a:close/>
                  <a:moveTo>
                    <a:pt x="54" y="116"/>
                  </a:moveTo>
                  <a:cubicBezTo>
                    <a:pt x="55" y="116"/>
                    <a:pt x="55" y="117"/>
                    <a:pt x="55" y="117"/>
                  </a:cubicBezTo>
                  <a:cubicBezTo>
                    <a:pt x="55" y="116"/>
                    <a:pt x="55" y="116"/>
                    <a:pt x="55" y="115"/>
                  </a:cubicBezTo>
                  <a:cubicBezTo>
                    <a:pt x="55" y="115"/>
                    <a:pt x="55" y="115"/>
                    <a:pt x="54" y="116"/>
                  </a:cubicBezTo>
                  <a:close/>
                  <a:moveTo>
                    <a:pt x="39" y="116"/>
                  </a:moveTo>
                  <a:cubicBezTo>
                    <a:pt x="40" y="116"/>
                    <a:pt x="40" y="117"/>
                    <a:pt x="41" y="117"/>
                  </a:cubicBezTo>
                  <a:cubicBezTo>
                    <a:pt x="41" y="116"/>
                    <a:pt x="40" y="116"/>
                    <a:pt x="40" y="115"/>
                  </a:cubicBezTo>
                  <a:cubicBezTo>
                    <a:pt x="40" y="115"/>
                    <a:pt x="39" y="115"/>
                    <a:pt x="39" y="116"/>
                  </a:cubicBezTo>
                  <a:close/>
                  <a:moveTo>
                    <a:pt x="43" y="116"/>
                  </a:moveTo>
                  <a:cubicBezTo>
                    <a:pt x="43" y="117"/>
                    <a:pt x="43" y="118"/>
                    <a:pt x="44" y="118"/>
                  </a:cubicBezTo>
                  <a:cubicBezTo>
                    <a:pt x="44" y="117"/>
                    <a:pt x="44" y="117"/>
                    <a:pt x="43" y="116"/>
                  </a:cubicBezTo>
                  <a:cubicBezTo>
                    <a:pt x="44" y="116"/>
                    <a:pt x="44" y="117"/>
                    <a:pt x="45" y="117"/>
                  </a:cubicBezTo>
                  <a:cubicBezTo>
                    <a:pt x="45" y="116"/>
                    <a:pt x="44" y="116"/>
                    <a:pt x="44" y="115"/>
                  </a:cubicBezTo>
                  <a:cubicBezTo>
                    <a:pt x="43" y="115"/>
                    <a:pt x="43" y="116"/>
                    <a:pt x="43" y="116"/>
                  </a:cubicBezTo>
                  <a:close/>
                  <a:moveTo>
                    <a:pt x="51" y="117"/>
                  </a:moveTo>
                  <a:cubicBezTo>
                    <a:pt x="51" y="116"/>
                    <a:pt x="51" y="116"/>
                    <a:pt x="50" y="116"/>
                  </a:cubicBezTo>
                  <a:cubicBezTo>
                    <a:pt x="50" y="116"/>
                    <a:pt x="50" y="117"/>
                    <a:pt x="51" y="117"/>
                  </a:cubicBezTo>
                  <a:close/>
                  <a:moveTo>
                    <a:pt x="58" y="116"/>
                  </a:moveTo>
                  <a:cubicBezTo>
                    <a:pt x="58" y="116"/>
                    <a:pt x="58" y="117"/>
                    <a:pt x="58" y="117"/>
                  </a:cubicBezTo>
                  <a:cubicBezTo>
                    <a:pt x="59" y="117"/>
                    <a:pt x="58" y="116"/>
                    <a:pt x="58" y="116"/>
                  </a:cubicBezTo>
                  <a:cubicBezTo>
                    <a:pt x="58" y="116"/>
                    <a:pt x="58" y="116"/>
                    <a:pt x="58" y="116"/>
                  </a:cubicBezTo>
                  <a:close/>
                  <a:moveTo>
                    <a:pt x="36" y="117"/>
                  </a:moveTo>
                  <a:cubicBezTo>
                    <a:pt x="36" y="117"/>
                    <a:pt x="36" y="117"/>
                    <a:pt x="35" y="117"/>
                  </a:cubicBezTo>
                  <a:cubicBezTo>
                    <a:pt x="35" y="117"/>
                    <a:pt x="36" y="117"/>
                    <a:pt x="36" y="117"/>
                  </a:cubicBezTo>
                  <a:cubicBezTo>
                    <a:pt x="37" y="118"/>
                    <a:pt x="37" y="117"/>
                    <a:pt x="37" y="116"/>
                  </a:cubicBezTo>
                  <a:cubicBezTo>
                    <a:pt x="36" y="116"/>
                    <a:pt x="36" y="117"/>
                    <a:pt x="36" y="117"/>
                  </a:cubicBezTo>
                  <a:close/>
                  <a:moveTo>
                    <a:pt x="39" y="117"/>
                  </a:moveTo>
                  <a:cubicBezTo>
                    <a:pt x="39" y="117"/>
                    <a:pt x="39" y="118"/>
                    <a:pt x="40" y="118"/>
                  </a:cubicBezTo>
                  <a:cubicBezTo>
                    <a:pt x="40" y="118"/>
                    <a:pt x="40" y="117"/>
                    <a:pt x="40" y="117"/>
                  </a:cubicBezTo>
                  <a:cubicBezTo>
                    <a:pt x="41" y="117"/>
                    <a:pt x="40" y="116"/>
                    <a:pt x="39" y="116"/>
                  </a:cubicBezTo>
                  <a:cubicBezTo>
                    <a:pt x="39" y="116"/>
                    <a:pt x="39" y="117"/>
                    <a:pt x="39" y="117"/>
                  </a:cubicBezTo>
                  <a:close/>
                  <a:moveTo>
                    <a:pt x="42" y="117"/>
                  </a:moveTo>
                  <a:cubicBezTo>
                    <a:pt x="42" y="118"/>
                    <a:pt x="43" y="118"/>
                    <a:pt x="43" y="119"/>
                  </a:cubicBezTo>
                  <a:cubicBezTo>
                    <a:pt x="44" y="118"/>
                    <a:pt x="43" y="117"/>
                    <a:pt x="43" y="116"/>
                  </a:cubicBezTo>
                  <a:cubicBezTo>
                    <a:pt x="43" y="116"/>
                    <a:pt x="42" y="117"/>
                    <a:pt x="42" y="117"/>
                  </a:cubicBezTo>
                  <a:close/>
                  <a:moveTo>
                    <a:pt x="32" y="118"/>
                  </a:moveTo>
                  <a:cubicBezTo>
                    <a:pt x="32" y="118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8"/>
                  </a:cubicBezTo>
                  <a:close/>
                  <a:moveTo>
                    <a:pt x="65" y="120"/>
                  </a:moveTo>
                  <a:cubicBezTo>
                    <a:pt x="65" y="119"/>
                    <a:pt x="65" y="118"/>
                    <a:pt x="65" y="117"/>
                  </a:cubicBezTo>
                  <a:cubicBezTo>
                    <a:pt x="64" y="118"/>
                    <a:pt x="64" y="119"/>
                    <a:pt x="65" y="120"/>
                  </a:cubicBezTo>
                  <a:close/>
                  <a:moveTo>
                    <a:pt x="47" y="119"/>
                  </a:moveTo>
                  <a:cubicBezTo>
                    <a:pt x="47" y="118"/>
                    <a:pt x="47" y="118"/>
                    <a:pt x="47" y="118"/>
                  </a:cubicBezTo>
                  <a:cubicBezTo>
                    <a:pt x="47" y="118"/>
                    <a:pt x="47" y="117"/>
                    <a:pt x="47" y="117"/>
                  </a:cubicBezTo>
                  <a:cubicBezTo>
                    <a:pt x="46" y="116"/>
                    <a:pt x="46" y="118"/>
                    <a:pt x="47" y="119"/>
                  </a:cubicBezTo>
                  <a:close/>
                  <a:moveTo>
                    <a:pt x="53" y="118"/>
                  </a:moveTo>
                  <a:cubicBezTo>
                    <a:pt x="53" y="118"/>
                    <a:pt x="53" y="118"/>
                    <a:pt x="53" y="119"/>
                  </a:cubicBezTo>
                  <a:cubicBezTo>
                    <a:pt x="53" y="118"/>
                    <a:pt x="53" y="117"/>
                    <a:pt x="53" y="117"/>
                  </a:cubicBezTo>
                  <a:cubicBezTo>
                    <a:pt x="53" y="117"/>
                    <a:pt x="53" y="118"/>
                    <a:pt x="53" y="118"/>
                  </a:cubicBezTo>
                  <a:close/>
                  <a:moveTo>
                    <a:pt x="7" y="130"/>
                  </a:moveTo>
                  <a:cubicBezTo>
                    <a:pt x="8" y="131"/>
                    <a:pt x="7" y="133"/>
                    <a:pt x="7" y="134"/>
                  </a:cubicBezTo>
                  <a:cubicBezTo>
                    <a:pt x="7" y="134"/>
                    <a:pt x="7" y="134"/>
                    <a:pt x="8" y="133"/>
                  </a:cubicBezTo>
                  <a:cubicBezTo>
                    <a:pt x="9" y="128"/>
                    <a:pt x="10" y="123"/>
                    <a:pt x="11" y="118"/>
                  </a:cubicBezTo>
                  <a:cubicBezTo>
                    <a:pt x="10" y="122"/>
                    <a:pt x="9" y="126"/>
                    <a:pt x="7" y="130"/>
                  </a:cubicBezTo>
                  <a:close/>
                  <a:moveTo>
                    <a:pt x="34" y="119"/>
                  </a:move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6" y="119"/>
                    <a:pt x="35" y="118"/>
                  </a:cubicBezTo>
                  <a:cubicBezTo>
                    <a:pt x="34" y="118"/>
                    <a:pt x="35" y="119"/>
                    <a:pt x="34" y="119"/>
                  </a:cubicBezTo>
                  <a:close/>
                  <a:moveTo>
                    <a:pt x="65" y="120"/>
                  </a:moveTo>
                  <a:cubicBezTo>
                    <a:pt x="66" y="120"/>
                    <a:pt x="66" y="118"/>
                    <a:pt x="66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18"/>
                    <a:pt x="66" y="119"/>
                    <a:pt x="65" y="120"/>
                  </a:cubicBezTo>
                  <a:close/>
                  <a:moveTo>
                    <a:pt x="33" y="126"/>
                  </a:moveTo>
                  <a:cubicBezTo>
                    <a:pt x="33" y="123"/>
                    <a:pt x="33" y="121"/>
                    <a:pt x="32" y="118"/>
                  </a:cubicBezTo>
                  <a:cubicBezTo>
                    <a:pt x="32" y="121"/>
                    <a:pt x="32" y="123"/>
                    <a:pt x="33" y="126"/>
                  </a:cubicBezTo>
                  <a:close/>
                  <a:moveTo>
                    <a:pt x="62" y="122"/>
                  </a:moveTo>
                  <a:cubicBezTo>
                    <a:pt x="63" y="122"/>
                    <a:pt x="63" y="119"/>
                    <a:pt x="63" y="118"/>
                  </a:cubicBezTo>
                  <a:cubicBezTo>
                    <a:pt x="62" y="119"/>
                    <a:pt x="63" y="121"/>
                    <a:pt x="62" y="122"/>
                  </a:cubicBezTo>
                  <a:close/>
                  <a:moveTo>
                    <a:pt x="41" y="119"/>
                  </a:moveTo>
                  <a:cubicBezTo>
                    <a:pt x="41" y="120"/>
                    <a:pt x="41" y="120"/>
                    <a:pt x="41" y="121"/>
                  </a:cubicBezTo>
                  <a:cubicBezTo>
                    <a:pt x="41" y="121"/>
                    <a:pt x="42" y="121"/>
                    <a:pt x="42" y="121"/>
                  </a:cubicBezTo>
                  <a:cubicBezTo>
                    <a:pt x="42" y="120"/>
                    <a:pt x="41" y="120"/>
                    <a:pt x="41" y="120"/>
                  </a:cubicBezTo>
                  <a:cubicBezTo>
                    <a:pt x="42" y="120"/>
                    <a:pt x="41" y="119"/>
                    <a:pt x="41" y="119"/>
                  </a:cubicBezTo>
                  <a:cubicBezTo>
                    <a:pt x="42" y="119"/>
                    <a:pt x="42" y="120"/>
                    <a:pt x="42" y="120"/>
                  </a:cubicBezTo>
                  <a:cubicBezTo>
                    <a:pt x="43" y="119"/>
                    <a:pt x="42" y="118"/>
                    <a:pt x="42" y="118"/>
                  </a:cubicBezTo>
                  <a:cubicBezTo>
                    <a:pt x="41" y="118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lose/>
                  <a:moveTo>
                    <a:pt x="50" y="119"/>
                  </a:moveTo>
                  <a:cubicBezTo>
                    <a:pt x="51" y="119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9"/>
                  </a:cubicBezTo>
                  <a:close/>
                  <a:moveTo>
                    <a:pt x="38" y="120"/>
                  </a:moveTo>
                  <a:cubicBezTo>
                    <a:pt x="38" y="120"/>
                    <a:pt x="39" y="120"/>
                    <a:pt x="39" y="119"/>
                  </a:cubicBezTo>
                  <a:cubicBezTo>
                    <a:pt x="38" y="119"/>
                    <a:pt x="38" y="118"/>
                    <a:pt x="38" y="118"/>
                  </a:cubicBezTo>
                  <a:cubicBezTo>
                    <a:pt x="37" y="119"/>
                    <a:pt x="37" y="120"/>
                    <a:pt x="38" y="120"/>
                  </a:cubicBezTo>
                  <a:close/>
                  <a:moveTo>
                    <a:pt x="56" y="119"/>
                  </a:move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56" y="119"/>
                    <a:pt x="56" y="119"/>
                  </a:cubicBezTo>
                  <a:close/>
                  <a:moveTo>
                    <a:pt x="60" y="120"/>
                  </a:moveTo>
                  <a:cubicBezTo>
                    <a:pt x="60" y="119"/>
                    <a:pt x="60" y="118"/>
                    <a:pt x="60" y="118"/>
                  </a:cubicBezTo>
                  <a:cubicBezTo>
                    <a:pt x="59" y="119"/>
                    <a:pt x="59" y="119"/>
                    <a:pt x="60" y="120"/>
                  </a:cubicBezTo>
                  <a:close/>
                  <a:moveTo>
                    <a:pt x="57" y="120"/>
                  </a:moveTo>
                  <a:cubicBezTo>
                    <a:pt x="58" y="121"/>
                    <a:pt x="58" y="122"/>
                    <a:pt x="59" y="122"/>
                  </a:cubicBezTo>
                  <a:cubicBezTo>
                    <a:pt x="59" y="121"/>
                    <a:pt x="59" y="120"/>
                    <a:pt x="58" y="119"/>
                  </a:cubicBezTo>
                  <a:cubicBezTo>
                    <a:pt x="58" y="119"/>
                    <a:pt x="57" y="120"/>
                    <a:pt x="57" y="120"/>
                  </a:cubicBezTo>
                  <a:close/>
                  <a:moveTo>
                    <a:pt x="44" y="120"/>
                  </a:moveTo>
                  <a:cubicBezTo>
                    <a:pt x="45" y="121"/>
                    <a:pt x="44" y="121"/>
                    <a:pt x="45" y="121"/>
                  </a:cubicBezTo>
                  <a:cubicBezTo>
                    <a:pt x="45" y="121"/>
                    <a:pt x="45" y="120"/>
                    <a:pt x="45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0"/>
                    <a:pt x="46" y="119"/>
                    <a:pt x="45" y="119"/>
                  </a:cubicBezTo>
                  <a:cubicBezTo>
                    <a:pt x="45" y="119"/>
                    <a:pt x="44" y="120"/>
                    <a:pt x="44" y="120"/>
                  </a:cubicBezTo>
                  <a:close/>
                  <a:moveTo>
                    <a:pt x="54" y="119"/>
                  </a:moveTo>
                  <a:cubicBezTo>
                    <a:pt x="54" y="120"/>
                    <a:pt x="54" y="121"/>
                    <a:pt x="55" y="121"/>
                  </a:cubicBezTo>
                  <a:cubicBezTo>
                    <a:pt x="55" y="120"/>
                    <a:pt x="55" y="120"/>
                    <a:pt x="55" y="119"/>
                  </a:cubicBezTo>
                  <a:cubicBezTo>
                    <a:pt x="55" y="119"/>
                    <a:pt x="54" y="119"/>
                    <a:pt x="54" y="119"/>
                  </a:cubicBezTo>
                  <a:close/>
                  <a:moveTo>
                    <a:pt x="33" y="136"/>
                  </a:moveTo>
                  <a:cubicBezTo>
                    <a:pt x="33" y="135"/>
                    <a:pt x="32" y="133"/>
                    <a:pt x="33" y="133"/>
                  </a:cubicBezTo>
                  <a:cubicBezTo>
                    <a:pt x="32" y="129"/>
                    <a:pt x="32" y="124"/>
                    <a:pt x="31" y="120"/>
                  </a:cubicBezTo>
                  <a:cubicBezTo>
                    <a:pt x="31" y="126"/>
                    <a:pt x="32" y="132"/>
                    <a:pt x="33" y="137"/>
                  </a:cubicBezTo>
                  <a:cubicBezTo>
                    <a:pt x="33" y="137"/>
                    <a:pt x="32" y="136"/>
                    <a:pt x="33" y="136"/>
                  </a:cubicBezTo>
                  <a:close/>
                  <a:moveTo>
                    <a:pt x="34" y="122"/>
                  </a:moveTo>
                  <a:cubicBezTo>
                    <a:pt x="34" y="122"/>
                    <a:pt x="34" y="124"/>
                    <a:pt x="34" y="124"/>
                  </a:cubicBezTo>
                  <a:cubicBezTo>
                    <a:pt x="35" y="124"/>
                    <a:pt x="36" y="122"/>
                    <a:pt x="37" y="121"/>
                  </a:cubicBezTo>
                  <a:cubicBezTo>
                    <a:pt x="37" y="121"/>
                    <a:pt x="37" y="120"/>
                    <a:pt x="36" y="120"/>
                  </a:cubicBezTo>
                  <a:cubicBezTo>
                    <a:pt x="36" y="121"/>
                    <a:pt x="35" y="122"/>
                    <a:pt x="34" y="122"/>
                  </a:cubicBezTo>
                  <a:close/>
                  <a:moveTo>
                    <a:pt x="51" y="121"/>
                  </a:moveTo>
                  <a:cubicBezTo>
                    <a:pt x="51" y="121"/>
                    <a:pt x="51" y="120"/>
                    <a:pt x="51" y="120"/>
                  </a:cubicBezTo>
                  <a:cubicBezTo>
                    <a:pt x="51" y="121"/>
                    <a:pt x="50" y="121"/>
                    <a:pt x="51" y="121"/>
                  </a:cubicBezTo>
                  <a:close/>
                  <a:moveTo>
                    <a:pt x="43" y="121"/>
                  </a:moveTo>
                  <a:cubicBezTo>
                    <a:pt x="43" y="121"/>
                    <a:pt x="43" y="121"/>
                    <a:pt x="43" y="120"/>
                  </a:cubicBezTo>
                  <a:cubicBezTo>
                    <a:pt x="43" y="121"/>
                    <a:pt x="43" y="121"/>
                    <a:pt x="43" y="121"/>
                  </a:cubicBezTo>
                  <a:close/>
                  <a:moveTo>
                    <a:pt x="47" y="122"/>
                  </a:moveTo>
                  <a:cubicBezTo>
                    <a:pt x="47" y="121"/>
                    <a:pt x="47" y="121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6" y="121"/>
                    <a:pt x="47" y="121"/>
                    <a:pt x="47" y="122"/>
                  </a:cubicBezTo>
                  <a:close/>
                  <a:moveTo>
                    <a:pt x="65" y="130"/>
                  </a:moveTo>
                  <a:cubicBezTo>
                    <a:pt x="65" y="132"/>
                    <a:pt x="65" y="136"/>
                    <a:pt x="65" y="139"/>
                  </a:cubicBezTo>
                  <a:cubicBezTo>
                    <a:pt x="65" y="139"/>
                    <a:pt x="64" y="139"/>
                    <a:pt x="64" y="140"/>
                  </a:cubicBezTo>
                  <a:cubicBezTo>
                    <a:pt x="66" y="142"/>
                    <a:pt x="64" y="146"/>
                    <a:pt x="65" y="150"/>
                  </a:cubicBezTo>
                  <a:cubicBezTo>
                    <a:pt x="65" y="141"/>
                    <a:pt x="65" y="130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5" y="123"/>
                    <a:pt x="65" y="127"/>
                    <a:pt x="65" y="130"/>
                  </a:cubicBezTo>
                  <a:close/>
                  <a:moveTo>
                    <a:pt x="39" y="121"/>
                  </a:moveTo>
                  <a:cubicBezTo>
                    <a:pt x="39" y="122"/>
                    <a:pt x="39" y="123"/>
                    <a:pt x="40" y="123"/>
                  </a:cubicBezTo>
                  <a:cubicBezTo>
                    <a:pt x="40" y="123"/>
                    <a:pt x="40" y="123"/>
                    <a:pt x="40" y="122"/>
                  </a:cubicBezTo>
                  <a:cubicBezTo>
                    <a:pt x="40" y="122"/>
                    <a:pt x="40" y="121"/>
                    <a:pt x="39" y="121"/>
                  </a:cubicBezTo>
                  <a:cubicBezTo>
                    <a:pt x="39" y="121"/>
                    <a:pt x="39" y="121"/>
                    <a:pt x="39" y="121"/>
                  </a:cubicBezTo>
                  <a:close/>
                  <a:moveTo>
                    <a:pt x="44" y="123"/>
                  </a:moveTo>
                  <a:cubicBezTo>
                    <a:pt x="44" y="122"/>
                    <a:pt x="44" y="122"/>
                    <a:pt x="44" y="122"/>
                  </a:cubicBezTo>
                  <a:cubicBezTo>
                    <a:pt x="44" y="122"/>
                    <a:pt x="44" y="121"/>
                    <a:pt x="43" y="121"/>
                  </a:cubicBezTo>
                  <a:cubicBezTo>
                    <a:pt x="43" y="122"/>
                    <a:pt x="43" y="122"/>
                    <a:pt x="44" y="123"/>
                  </a:cubicBezTo>
                  <a:close/>
                  <a:moveTo>
                    <a:pt x="47" y="123"/>
                  </a:moveTo>
                  <a:cubicBezTo>
                    <a:pt x="47" y="123"/>
                    <a:pt x="47" y="122"/>
                    <a:pt x="46" y="121"/>
                  </a:cubicBezTo>
                  <a:cubicBezTo>
                    <a:pt x="46" y="122"/>
                    <a:pt x="47" y="123"/>
                    <a:pt x="47" y="123"/>
                  </a:cubicBezTo>
                  <a:close/>
                  <a:moveTo>
                    <a:pt x="50" y="124"/>
                  </a:moveTo>
                  <a:cubicBezTo>
                    <a:pt x="50" y="123"/>
                    <a:pt x="51" y="123"/>
                    <a:pt x="51" y="123"/>
                  </a:cubicBezTo>
                  <a:cubicBezTo>
                    <a:pt x="50" y="122"/>
                    <a:pt x="50" y="122"/>
                    <a:pt x="50" y="121"/>
                  </a:cubicBezTo>
                  <a:cubicBezTo>
                    <a:pt x="50" y="122"/>
                    <a:pt x="49" y="123"/>
                    <a:pt x="50" y="124"/>
                  </a:cubicBezTo>
                  <a:close/>
                  <a:moveTo>
                    <a:pt x="59" y="123"/>
                  </a:moveTo>
                  <a:cubicBezTo>
                    <a:pt x="60" y="123"/>
                    <a:pt x="60" y="122"/>
                    <a:pt x="60" y="122"/>
                  </a:cubicBezTo>
                  <a:cubicBezTo>
                    <a:pt x="60" y="123"/>
                    <a:pt x="60" y="123"/>
                    <a:pt x="59" y="123"/>
                  </a:cubicBezTo>
                  <a:close/>
                  <a:moveTo>
                    <a:pt x="52" y="124"/>
                  </a:moveTo>
                  <a:cubicBezTo>
                    <a:pt x="53" y="124"/>
                    <a:pt x="53" y="124"/>
                    <a:pt x="53" y="123"/>
                  </a:cubicBezTo>
                  <a:cubicBezTo>
                    <a:pt x="53" y="123"/>
                    <a:pt x="53" y="122"/>
                    <a:pt x="52" y="122"/>
                  </a:cubicBezTo>
                  <a:cubicBezTo>
                    <a:pt x="52" y="123"/>
                    <a:pt x="53" y="123"/>
                    <a:pt x="52" y="124"/>
                  </a:cubicBezTo>
                  <a:close/>
                  <a:moveTo>
                    <a:pt x="42" y="123"/>
                  </a:move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2"/>
                    <a:pt x="42" y="123"/>
                  </a:cubicBezTo>
                  <a:close/>
                  <a:moveTo>
                    <a:pt x="55" y="124"/>
                  </a:moveTo>
                  <a:cubicBezTo>
                    <a:pt x="55" y="124"/>
                    <a:pt x="55" y="123"/>
                    <a:pt x="55" y="123"/>
                  </a:cubicBezTo>
                  <a:cubicBezTo>
                    <a:pt x="54" y="123"/>
                    <a:pt x="55" y="124"/>
                    <a:pt x="55" y="124"/>
                  </a:cubicBezTo>
                  <a:close/>
                  <a:moveTo>
                    <a:pt x="48" y="124"/>
                  </a:moveTo>
                  <a:cubicBezTo>
                    <a:pt x="48" y="124"/>
                    <a:pt x="48" y="124"/>
                    <a:pt x="49" y="124"/>
                  </a:cubicBezTo>
                  <a:cubicBezTo>
                    <a:pt x="49" y="124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4"/>
                  </a:cubicBezTo>
                  <a:close/>
                  <a:moveTo>
                    <a:pt x="57" y="124"/>
                  </a:moveTo>
                  <a:cubicBezTo>
                    <a:pt x="57" y="124"/>
                    <a:pt x="57" y="123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57" y="123"/>
                    <a:pt x="57" y="124"/>
                    <a:pt x="57" y="124"/>
                  </a:cubicBezTo>
                  <a:close/>
                  <a:moveTo>
                    <a:pt x="37" y="124"/>
                  </a:moveTo>
                  <a:cubicBezTo>
                    <a:pt x="37" y="124"/>
                    <a:pt x="38" y="125"/>
                    <a:pt x="38" y="12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24"/>
                    <a:pt x="38" y="124"/>
                    <a:pt x="38" y="123"/>
                  </a:cubicBezTo>
                  <a:cubicBezTo>
                    <a:pt x="37" y="123"/>
                    <a:pt x="37" y="123"/>
                    <a:pt x="37" y="124"/>
                  </a:cubicBezTo>
                  <a:close/>
                  <a:moveTo>
                    <a:pt x="40" y="124"/>
                  </a:moveTo>
                  <a:cubicBezTo>
                    <a:pt x="41" y="124"/>
                    <a:pt x="41" y="124"/>
                    <a:pt x="41" y="123"/>
                  </a:cubicBezTo>
                  <a:cubicBezTo>
                    <a:pt x="41" y="124"/>
                    <a:pt x="40" y="124"/>
                    <a:pt x="40" y="124"/>
                  </a:cubicBezTo>
                  <a:close/>
                  <a:moveTo>
                    <a:pt x="45" y="124"/>
                  </a:moveTo>
                  <a:cubicBezTo>
                    <a:pt x="45" y="124"/>
                    <a:pt x="45" y="125"/>
                    <a:pt x="45" y="125"/>
                  </a:cubicBezTo>
                  <a:cubicBezTo>
                    <a:pt x="46" y="124"/>
                    <a:pt x="45" y="123"/>
                    <a:pt x="45" y="124"/>
                  </a:cubicBezTo>
                  <a:close/>
                  <a:moveTo>
                    <a:pt x="59" y="124"/>
                  </a:moveTo>
                  <a:cubicBezTo>
                    <a:pt x="60" y="124"/>
                    <a:pt x="60" y="125"/>
                    <a:pt x="60" y="125"/>
                  </a:cubicBezTo>
                  <a:cubicBezTo>
                    <a:pt x="60" y="125"/>
                    <a:pt x="60" y="124"/>
                    <a:pt x="60" y="124"/>
                  </a:cubicBezTo>
                  <a:cubicBezTo>
                    <a:pt x="60" y="124"/>
                    <a:pt x="59" y="124"/>
                    <a:pt x="59" y="124"/>
                  </a:cubicBezTo>
                  <a:close/>
                  <a:moveTo>
                    <a:pt x="41" y="126"/>
                  </a:moveTo>
                  <a:cubicBezTo>
                    <a:pt x="41" y="126"/>
                    <a:pt x="42" y="125"/>
                    <a:pt x="42" y="125"/>
                  </a:cubicBezTo>
                  <a:cubicBezTo>
                    <a:pt x="42" y="125"/>
                    <a:pt x="42" y="124"/>
                    <a:pt x="41" y="124"/>
                  </a:cubicBezTo>
                  <a:cubicBezTo>
                    <a:pt x="40" y="125"/>
                    <a:pt x="41" y="125"/>
                    <a:pt x="41" y="126"/>
                  </a:cubicBezTo>
                  <a:close/>
                  <a:moveTo>
                    <a:pt x="48" y="125"/>
                  </a:moveTo>
                  <a:cubicBezTo>
                    <a:pt x="48" y="125"/>
                    <a:pt x="48" y="126"/>
                    <a:pt x="49" y="125"/>
                  </a:cubicBezTo>
                  <a:cubicBezTo>
                    <a:pt x="48" y="125"/>
                    <a:pt x="49" y="124"/>
                    <a:pt x="48" y="124"/>
                  </a:cubicBezTo>
                  <a:cubicBezTo>
                    <a:pt x="48" y="124"/>
                    <a:pt x="48" y="125"/>
                    <a:pt x="48" y="125"/>
                  </a:cubicBezTo>
                  <a:close/>
                  <a:moveTo>
                    <a:pt x="54" y="126"/>
                  </a:moveTo>
                  <a:cubicBezTo>
                    <a:pt x="54" y="125"/>
                    <a:pt x="54" y="125"/>
                    <a:pt x="54" y="124"/>
                  </a:cubicBezTo>
                  <a:cubicBezTo>
                    <a:pt x="53" y="124"/>
                    <a:pt x="53" y="125"/>
                    <a:pt x="54" y="126"/>
                  </a:cubicBezTo>
                  <a:close/>
                  <a:moveTo>
                    <a:pt x="57" y="125"/>
                  </a:moveTo>
                  <a:cubicBezTo>
                    <a:pt x="58" y="125"/>
                    <a:pt x="58" y="125"/>
                    <a:pt x="58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8" y="125"/>
                    <a:pt x="57" y="125"/>
                    <a:pt x="57" y="125"/>
                  </a:cubicBezTo>
                  <a:close/>
                  <a:moveTo>
                    <a:pt x="52" y="125"/>
                  </a:moveTo>
                  <a:cubicBezTo>
                    <a:pt x="52" y="125"/>
                    <a:pt x="52" y="124"/>
                    <a:pt x="51" y="124"/>
                  </a:cubicBezTo>
                  <a:cubicBezTo>
                    <a:pt x="51" y="124"/>
                    <a:pt x="51" y="125"/>
                    <a:pt x="52" y="125"/>
                  </a:cubicBezTo>
                  <a:close/>
                  <a:moveTo>
                    <a:pt x="37" y="126"/>
                  </a:moveTo>
                  <a:cubicBezTo>
                    <a:pt x="38" y="126"/>
                    <a:pt x="37" y="125"/>
                    <a:pt x="36" y="125"/>
                  </a:cubicBezTo>
                  <a:cubicBezTo>
                    <a:pt x="37" y="125"/>
                    <a:pt x="37" y="126"/>
                    <a:pt x="37" y="126"/>
                  </a:cubicBezTo>
                  <a:close/>
                  <a:moveTo>
                    <a:pt x="61" y="126"/>
                  </a:moveTo>
                  <a:cubicBezTo>
                    <a:pt x="61" y="126"/>
                    <a:pt x="62" y="125"/>
                    <a:pt x="61" y="125"/>
                  </a:cubicBezTo>
                  <a:cubicBezTo>
                    <a:pt x="61" y="125"/>
                    <a:pt x="61" y="126"/>
                    <a:pt x="61" y="126"/>
                  </a:cubicBezTo>
                  <a:close/>
                  <a:moveTo>
                    <a:pt x="35" y="127"/>
                  </a:moveTo>
                  <a:cubicBezTo>
                    <a:pt x="35" y="127"/>
                    <a:pt x="35" y="128"/>
                    <a:pt x="36" y="128"/>
                  </a:cubicBezTo>
                  <a:cubicBezTo>
                    <a:pt x="36" y="128"/>
                    <a:pt x="36" y="127"/>
                    <a:pt x="36" y="127"/>
                  </a:cubicBezTo>
                  <a:cubicBezTo>
                    <a:pt x="36" y="127"/>
                    <a:pt x="36" y="126"/>
                    <a:pt x="36" y="125"/>
                  </a:cubicBezTo>
                  <a:cubicBezTo>
                    <a:pt x="35" y="126"/>
                    <a:pt x="35" y="126"/>
                    <a:pt x="35" y="127"/>
                  </a:cubicBezTo>
                  <a:close/>
                  <a:moveTo>
                    <a:pt x="38" y="126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8" y="126"/>
                  </a:cubicBezTo>
                  <a:close/>
                  <a:moveTo>
                    <a:pt x="41" y="127"/>
                  </a:move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lose/>
                  <a:moveTo>
                    <a:pt x="47" y="127"/>
                  </a:moveTo>
                  <a:cubicBezTo>
                    <a:pt x="47" y="127"/>
                    <a:pt x="47" y="126"/>
                    <a:pt x="46" y="126"/>
                  </a:cubicBezTo>
                  <a:cubicBezTo>
                    <a:pt x="46" y="126"/>
                    <a:pt x="46" y="127"/>
                    <a:pt x="47" y="127"/>
                  </a:cubicBezTo>
                  <a:close/>
                  <a:moveTo>
                    <a:pt x="54" y="127"/>
                  </a:moveTo>
                  <a:cubicBezTo>
                    <a:pt x="55" y="127"/>
                    <a:pt x="55" y="126"/>
                    <a:pt x="54" y="126"/>
                  </a:cubicBezTo>
                  <a:cubicBezTo>
                    <a:pt x="54" y="126"/>
                    <a:pt x="54" y="126"/>
                    <a:pt x="54" y="127"/>
                  </a:cubicBezTo>
                  <a:close/>
                  <a:moveTo>
                    <a:pt x="50" y="127"/>
                  </a:moveTo>
                  <a:cubicBezTo>
                    <a:pt x="51" y="127"/>
                    <a:pt x="51" y="126"/>
                    <a:pt x="50" y="126"/>
                  </a:cubicBezTo>
                  <a:cubicBezTo>
                    <a:pt x="50" y="126"/>
                    <a:pt x="50" y="127"/>
                    <a:pt x="50" y="127"/>
                  </a:cubicBezTo>
                  <a:close/>
                  <a:moveTo>
                    <a:pt x="59" y="126"/>
                  </a:moveTo>
                  <a:cubicBezTo>
                    <a:pt x="58" y="126"/>
                    <a:pt x="59" y="126"/>
                    <a:pt x="59" y="126"/>
                  </a:cubicBezTo>
                  <a:cubicBezTo>
                    <a:pt x="58" y="126"/>
                    <a:pt x="58" y="127"/>
                    <a:pt x="59" y="126"/>
                  </a:cubicBezTo>
                  <a:close/>
                  <a:moveTo>
                    <a:pt x="53" y="129"/>
                  </a:moveTo>
                  <a:cubicBezTo>
                    <a:pt x="54" y="128"/>
                    <a:pt x="53" y="127"/>
                    <a:pt x="53" y="126"/>
                  </a:cubicBezTo>
                  <a:cubicBezTo>
                    <a:pt x="52" y="127"/>
                    <a:pt x="53" y="128"/>
                    <a:pt x="53" y="129"/>
                  </a:cubicBezTo>
                  <a:close/>
                  <a:moveTo>
                    <a:pt x="40" y="128"/>
                  </a:moveTo>
                  <a:cubicBezTo>
                    <a:pt x="40" y="127"/>
                    <a:pt x="40" y="127"/>
                    <a:pt x="39" y="126"/>
                  </a:cubicBezTo>
                  <a:cubicBezTo>
                    <a:pt x="39" y="127"/>
                    <a:pt x="39" y="128"/>
                    <a:pt x="40" y="128"/>
                  </a:cubicBezTo>
                  <a:close/>
                  <a:moveTo>
                    <a:pt x="49" y="127"/>
                  </a:moveTo>
                  <a:cubicBezTo>
                    <a:pt x="50" y="127"/>
                    <a:pt x="49" y="128"/>
                    <a:pt x="50" y="128"/>
                  </a:cubicBezTo>
                  <a:cubicBezTo>
                    <a:pt x="50" y="127"/>
                    <a:pt x="50" y="128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49" y="127"/>
                    <a:pt x="49" y="127"/>
                    <a:pt x="49" y="127"/>
                  </a:cubicBezTo>
                  <a:close/>
                  <a:moveTo>
                    <a:pt x="42" y="127"/>
                  </a:moveTo>
                  <a:cubicBezTo>
                    <a:pt x="42" y="127"/>
                    <a:pt x="42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lose/>
                  <a:moveTo>
                    <a:pt x="60" y="128"/>
                  </a:moveTo>
                  <a:cubicBezTo>
                    <a:pt x="60" y="128"/>
                    <a:pt x="60" y="127"/>
                    <a:pt x="60" y="127"/>
                  </a:cubicBezTo>
                  <a:cubicBezTo>
                    <a:pt x="60" y="127"/>
                    <a:pt x="59" y="128"/>
                    <a:pt x="60" y="128"/>
                  </a:cubicBezTo>
                  <a:close/>
                  <a:moveTo>
                    <a:pt x="57" y="128"/>
                  </a:moveTo>
                  <a:cubicBezTo>
                    <a:pt x="57" y="128"/>
                    <a:pt x="57" y="128"/>
                    <a:pt x="57" y="128"/>
                  </a:cubicBezTo>
                  <a:cubicBezTo>
                    <a:pt x="58" y="127"/>
                    <a:pt x="58" y="127"/>
                    <a:pt x="57" y="127"/>
                  </a:cubicBezTo>
                  <a:cubicBezTo>
                    <a:pt x="57" y="127"/>
                    <a:pt x="57" y="127"/>
                    <a:pt x="57" y="128"/>
                  </a:cubicBezTo>
                  <a:close/>
                  <a:moveTo>
                    <a:pt x="62" y="131"/>
                  </a:moveTo>
                  <a:cubicBezTo>
                    <a:pt x="62" y="130"/>
                    <a:pt x="63" y="128"/>
                    <a:pt x="62" y="127"/>
                  </a:cubicBezTo>
                  <a:cubicBezTo>
                    <a:pt x="62" y="129"/>
                    <a:pt x="62" y="130"/>
                    <a:pt x="62" y="131"/>
                  </a:cubicBezTo>
                  <a:close/>
                  <a:moveTo>
                    <a:pt x="33" y="129"/>
                  </a:moveTo>
                  <a:cubicBezTo>
                    <a:pt x="33" y="130"/>
                    <a:pt x="33" y="130"/>
                    <a:pt x="33" y="130"/>
                  </a:cubicBezTo>
                  <a:cubicBezTo>
                    <a:pt x="33" y="131"/>
                    <a:pt x="33" y="131"/>
                    <a:pt x="33" y="130"/>
                  </a:cubicBezTo>
                  <a:cubicBezTo>
                    <a:pt x="33" y="129"/>
                    <a:pt x="33" y="129"/>
                    <a:pt x="33" y="128"/>
                  </a:cubicBezTo>
                  <a:cubicBezTo>
                    <a:pt x="33" y="128"/>
                    <a:pt x="33" y="127"/>
                    <a:pt x="33" y="128"/>
                  </a:cubicBezTo>
                  <a:cubicBezTo>
                    <a:pt x="33" y="128"/>
                    <a:pt x="33" y="129"/>
                    <a:pt x="33" y="129"/>
                  </a:cubicBezTo>
                  <a:close/>
                  <a:moveTo>
                    <a:pt x="55" y="128"/>
                  </a:moveTo>
                  <a:cubicBezTo>
                    <a:pt x="55" y="128"/>
                    <a:pt x="56" y="128"/>
                    <a:pt x="55" y="127"/>
                  </a:cubicBezTo>
                  <a:cubicBezTo>
                    <a:pt x="55" y="128"/>
                    <a:pt x="55" y="128"/>
                    <a:pt x="55" y="128"/>
                  </a:cubicBezTo>
                  <a:close/>
                  <a:moveTo>
                    <a:pt x="38" y="130"/>
                  </a:moveTo>
                  <a:cubicBezTo>
                    <a:pt x="39" y="129"/>
                    <a:pt x="39" y="128"/>
                    <a:pt x="38" y="128"/>
                  </a:cubicBezTo>
                  <a:cubicBezTo>
                    <a:pt x="38" y="128"/>
                    <a:pt x="38" y="129"/>
                    <a:pt x="38" y="130"/>
                  </a:cubicBezTo>
                  <a:close/>
                  <a:moveTo>
                    <a:pt x="45" y="129"/>
                  </a:moveTo>
                  <a:cubicBezTo>
                    <a:pt x="45" y="129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9"/>
                    <a:pt x="45" y="129"/>
                  </a:cubicBezTo>
                  <a:close/>
                  <a:moveTo>
                    <a:pt x="42" y="129"/>
                  </a:moveTo>
                  <a:cubicBezTo>
                    <a:pt x="42" y="129"/>
                    <a:pt x="42" y="129"/>
                    <a:pt x="41" y="128"/>
                  </a:cubicBezTo>
                  <a:cubicBezTo>
                    <a:pt x="41" y="129"/>
                    <a:pt x="42" y="129"/>
                    <a:pt x="42" y="129"/>
                  </a:cubicBezTo>
                  <a:close/>
                  <a:moveTo>
                    <a:pt x="47" y="129"/>
                  </a:moveTo>
                  <a:cubicBezTo>
                    <a:pt x="48" y="129"/>
                    <a:pt x="47" y="129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9" y="130"/>
                    <a:pt x="49" y="129"/>
                    <a:pt x="48" y="128"/>
                  </a:cubicBezTo>
                  <a:cubicBezTo>
                    <a:pt x="48" y="129"/>
                    <a:pt x="48" y="128"/>
                    <a:pt x="47" y="129"/>
                  </a:cubicBezTo>
                  <a:close/>
                  <a:moveTo>
                    <a:pt x="50" y="129"/>
                  </a:moveTo>
                  <a:cubicBezTo>
                    <a:pt x="50" y="129"/>
                    <a:pt x="50" y="129"/>
                    <a:pt x="50" y="130"/>
                  </a:cubicBezTo>
                  <a:cubicBezTo>
                    <a:pt x="50" y="130"/>
                    <a:pt x="51" y="130"/>
                    <a:pt x="51" y="129"/>
                  </a:cubicBezTo>
                  <a:cubicBezTo>
                    <a:pt x="50" y="129"/>
                    <a:pt x="51" y="129"/>
                    <a:pt x="51" y="129"/>
                  </a:cubicBezTo>
                  <a:cubicBezTo>
                    <a:pt x="51" y="129"/>
                    <a:pt x="51" y="128"/>
                    <a:pt x="50" y="128"/>
                  </a:cubicBezTo>
                  <a:cubicBezTo>
                    <a:pt x="50" y="129"/>
                    <a:pt x="50" y="129"/>
                    <a:pt x="50" y="129"/>
                  </a:cubicBezTo>
                  <a:close/>
                  <a:moveTo>
                    <a:pt x="52" y="129"/>
                  </a:moveTo>
                  <a:cubicBezTo>
                    <a:pt x="52" y="129"/>
                    <a:pt x="52" y="128"/>
                    <a:pt x="52" y="128"/>
                  </a:cubicBezTo>
                  <a:cubicBezTo>
                    <a:pt x="51" y="128"/>
                    <a:pt x="51" y="129"/>
                    <a:pt x="52" y="129"/>
                  </a:cubicBezTo>
                  <a:close/>
                  <a:moveTo>
                    <a:pt x="41" y="128"/>
                  </a:moveTo>
                  <a:cubicBezTo>
                    <a:pt x="41" y="128"/>
                    <a:pt x="40" y="128"/>
                    <a:pt x="40" y="128"/>
                  </a:cubicBezTo>
                  <a:cubicBezTo>
                    <a:pt x="40" y="129"/>
                    <a:pt x="41" y="129"/>
                    <a:pt x="41" y="128"/>
                  </a:cubicBezTo>
                  <a:close/>
                  <a:moveTo>
                    <a:pt x="58" y="129"/>
                  </a:move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8"/>
                    <a:pt x="58" y="128"/>
                  </a:cubicBezTo>
                  <a:cubicBezTo>
                    <a:pt x="58" y="129"/>
                    <a:pt x="58" y="129"/>
                    <a:pt x="58" y="129"/>
                  </a:cubicBezTo>
                  <a:close/>
                  <a:moveTo>
                    <a:pt x="45" y="131"/>
                  </a:moveTo>
                  <a:cubicBezTo>
                    <a:pt x="45" y="130"/>
                    <a:pt x="44" y="129"/>
                    <a:pt x="44" y="129"/>
                  </a:cubicBezTo>
                  <a:cubicBezTo>
                    <a:pt x="43" y="130"/>
                    <a:pt x="44" y="131"/>
                    <a:pt x="45" y="131"/>
                  </a:cubicBezTo>
                  <a:close/>
                  <a:moveTo>
                    <a:pt x="37" y="131"/>
                  </a:moveTo>
                  <a:cubicBezTo>
                    <a:pt x="38" y="131"/>
                    <a:pt x="38" y="129"/>
                    <a:pt x="37" y="129"/>
                  </a:cubicBezTo>
                  <a:cubicBezTo>
                    <a:pt x="36" y="130"/>
                    <a:pt x="37" y="130"/>
                    <a:pt x="37" y="131"/>
                  </a:cubicBezTo>
                  <a:close/>
                  <a:moveTo>
                    <a:pt x="41" y="130"/>
                  </a:moveTo>
                  <a:cubicBezTo>
                    <a:pt x="41" y="130"/>
                    <a:pt x="41" y="129"/>
                    <a:pt x="41" y="129"/>
                  </a:cubicBezTo>
                  <a:cubicBezTo>
                    <a:pt x="41" y="130"/>
                    <a:pt x="41" y="130"/>
                    <a:pt x="41" y="130"/>
                  </a:cubicBezTo>
                  <a:close/>
                  <a:moveTo>
                    <a:pt x="39" y="131"/>
                  </a:moveTo>
                  <a:cubicBezTo>
                    <a:pt x="39" y="130"/>
                    <a:pt x="40" y="130"/>
                    <a:pt x="40" y="129"/>
                  </a:cubicBezTo>
                  <a:cubicBezTo>
                    <a:pt x="39" y="130"/>
                    <a:pt x="38" y="131"/>
                    <a:pt x="39" y="131"/>
                  </a:cubicBezTo>
                  <a:close/>
                  <a:moveTo>
                    <a:pt x="55" y="131"/>
                  </a:moveTo>
                  <a:cubicBezTo>
                    <a:pt x="55" y="131"/>
                    <a:pt x="55" y="131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4" y="130"/>
                    <a:pt x="54" y="131"/>
                    <a:pt x="55" y="131"/>
                  </a:cubicBezTo>
                  <a:close/>
                  <a:moveTo>
                    <a:pt x="56" y="131"/>
                  </a:moveTo>
                  <a:cubicBezTo>
                    <a:pt x="56" y="131"/>
                    <a:pt x="56" y="131"/>
                    <a:pt x="57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6" y="130"/>
                    <a:pt x="56" y="131"/>
                  </a:cubicBezTo>
                  <a:close/>
                  <a:moveTo>
                    <a:pt x="50" y="133"/>
                  </a:moveTo>
                  <a:cubicBezTo>
                    <a:pt x="51" y="132"/>
                    <a:pt x="50" y="130"/>
                    <a:pt x="49" y="130"/>
                  </a:cubicBezTo>
                  <a:cubicBezTo>
                    <a:pt x="49" y="131"/>
                    <a:pt x="49" y="131"/>
                    <a:pt x="49" y="132"/>
                  </a:cubicBezTo>
                  <a:cubicBezTo>
                    <a:pt x="49" y="132"/>
                    <a:pt x="49" y="131"/>
                    <a:pt x="49" y="132"/>
                  </a:cubicBezTo>
                  <a:cubicBezTo>
                    <a:pt x="49" y="132"/>
                    <a:pt x="49" y="132"/>
                    <a:pt x="50" y="133"/>
                  </a:cubicBezTo>
                  <a:close/>
                  <a:moveTo>
                    <a:pt x="40" y="133"/>
                  </a:moveTo>
                  <a:cubicBezTo>
                    <a:pt x="40" y="132"/>
                    <a:pt x="40" y="132"/>
                    <a:pt x="41" y="131"/>
                  </a:cubicBezTo>
                  <a:cubicBezTo>
                    <a:pt x="40" y="131"/>
                    <a:pt x="40" y="130"/>
                    <a:pt x="40" y="130"/>
                  </a:cubicBezTo>
                  <a:cubicBezTo>
                    <a:pt x="39" y="131"/>
                    <a:pt x="39" y="132"/>
                    <a:pt x="40" y="133"/>
                  </a:cubicBezTo>
                  <a:close/>
                  <a:moveTo>
                    <a:pt x="43" y="132"/>
                  </a:moveTo>
                  <a:cubicBezTo>
                    <a:pt x="44" y="132"/>
                    <a:pt x="43" y="131"/>
                    <a:pt x="43" y="131"/>
                  </a:cubicBezTo>
                  <a:cubicBezTo>
                    <a:pt x="43" y="131"/>
                    <a:pt x="43" y="132"/>
                    <a:pt x="43" y="132"/>
                  </a:cubicBezTo>
                  <a:close/>
                  <a:moveTo>
                    <a:pt x="60" y="131"/>
                  </a:moveTo>
                  <a:cubicBezTo>
                    <a:pt x="60" y="131"/>
                    <a:pt x="60" y="131"/>
                    <a:pt x="59" y="131"/>
                  </a:cubicBezTo>
                  <a:cubicBezTo>
                    <a:pt x="59" y="131"/>
                    <a:pt x="60" y="131"/>
                    <a:pt x="60" y="131"/>
                  </a:cubicBezTo>
                  <a:close/>
                  <a:moveTo>
                    <a:pt x="36" y="133"/>
                  </a:moveTo>
                  <a:cubicBezTo>
                    <a:pt x="37" y="133"/>
                    <a:pt x="36" y="131"/>
                    <a:pt x="36" y="131"/>
                  </a:cubicBezTo>
                  <a:cubicBezTo>
                    <a:pt x="35" y="132"/>
                    <a:pt x="35" y="132"/>
                    <a:pt x="36" y="133"/>
                  </a:cubicBezTo>
                  <a:close/>
                  <a:moveTo>
                    <a:pt x="38" y="132"/>
                  </a:move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9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55" y="132"/>
                  </a:moveTo>
                  <a:cubicBezTo>
                    <a:pt x="55" y="132"/>
                    <a:pt x="56" y="132"/>
                    <a:pt x="55" y="132"/>
                  </a:cubicBezTo>
                  <a:cubicBezTo>
                    <a:pt x="55" y="132"/>
                    <a:pt x="55" y="131"/>
                    <a:pt x="55" y="131"/>
                  </a:cubicBezTo>
                  <a:cubicBezTo>
                    <a:pt x="55" y="132"/>
                    <a:pt x="55" y="132"/>
                    <a:pt x="55" y="132"/>
                  </a:cubicBezTo>
                  <a:close/>
                  <a:moveTo>
                    <a:pt x="59" y="134"/>
                  </a:moveTo>
                  <a:cubicBezTo>
                    <a:pt x="58" y="134"/>
                    <a:pt x="59" y="132"/>
                    <a:pt x="58" y="131"/>
                  </a:cubicBezTo>
                  <a:cubicBezTo>
                    <a:pt x="58" y="133"/>
                    <a:pt x="58" y="134"/>
                    <a:pt x="59" y="134"/>
                  </a:cubicBezTo>
                  <a:close/>
                  <a:moveTo>
                    <a:pt x="48" y="133"/>
                  </a:moveTo>
                  <a:cubicBezTo>
                    <a:pt x="48" y="133"/>
                    <a:pt x="48" y="132"/>
                    <a:pt x="48" y="132"/>
                  </a:cubicBezTo>
                  <a:cubicBezTo>
                    <a:pt x="47" y="132"/>
                    <a:pt x="48" y="133"/>
                    <a:pt x="48" y="133"/>
                  </a:cubicBezTo>
                  <a:close/>
                  <a:moveTo>
                    <a:pt x="53" y="133"/>
                  </a:moveTo>
                  <a:cubicBezTo>
                    <a:pt x="53" y="133"/>
                    <a:pt x="53" y="132"/>
                    <a:pt x="53" y="132"/>
                  </a:cubicBezTo>
                  <a:cubicBezTo>
                    <a:pt x="53" y="132"/>
                    <a:pt x="53" y="133"/>
                    <a:pt x="53" y="133"/>
                  </a:cubicBezTo>
                  <a:close/>
                  <a:moveTo>
                    <a:pt x="39" y="134"/>
                  </a:moveTo>
                  <a:cubicBezTo>
                    <a:pt x="39" y="133"/>
                    <a:pt x="39" y="133"/>
                    <a:pt x="38" y="132"/>
                  </a:cubicBezTo>
                  <a:cubicBezTo>
                    <a:pt x="38" y="133"/>
                    <a:pt x="38" y="133"/>
                    <a:pt x="39" y="134"/>
                  </a:cubicBezTo>
                  <a:close/>
                  <a:moveTo>
                    <a:pt x="62" y="133"/>
                  </a:moveTo>
                  <a:cubicBezTo>
                    <a:pt x="62" y="133"/>
                    <a:pt x="63" y="133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lose/>
                  <a:moveTo>
                    <a:pt x="40" y="134"/>
                  </a:moveTo>
                  <a:cubicBezTo>
                    <a:pt x="40" y="134"/>
                    <a:pt x="40" y="135"/>
                    <a:pt x="41" y="135"/>
                  </a:cubicBezTo>
                  <a:cubicBezTo>
                    <a:pt x="41" y="135"/>
                    <a:pt x="42" y="134"/>
                    <a:pt x="42" y="134"/>
                  </a:cubicBezTo>
                  <a:cubicBezTo>
                    <a:pt x="42" y="132"/>
                    <a:pt x="40" y="133"/>
                    <a:pt x="40" y="134"/>
                  </a:cubicBezTo>
                  <a:close/>
                  <a:moveTo>
                    <a:pt x="36" y="134"/>
                  </a:moveTo>
                  <a:cubicBezTo>
                    <a:pt x="37" y="134"/>
                    <a:pt x="37" y="133"/>
                    <a:pt x="37" y="133"/>
                  </a:cubicBezTo>
                  <a:cubicBezTo>
                    <a:pt x="37" y="133"/>
                    <a:pt x="37" y="133"/>
                    <a:pt x="36" y="134"/>
                  </a:cubicBezTo>
                  <a:close/>
                  <a:moveTo>
                    <a:pt x="57" y="136"/>
                  </a:moveTo>
                  <a:cubicBezTo>
                    <a:pt x="57" y="135"/>
                    <a:pt x="57" y="135"/>
                    <a:pt x="58" y="135"/>
                  </a:cubicBezTo>
                  <a:cubicBezTo>
                    <a:pt x="57" y="134"/>
                    <a:pt x="57" y="134"/>
                    <a:pt x="56" y="133"/>
                  </a:cubicBezTo>
                  <a:cubicBezTo>
                    <a:pt x="56" y="134"/>
                    <a:pt x="56" y="135"/>
                    <a:pt x="57" y="136"/>
                  </a:cubicBezTo>
                  <a:close/>
                  <a:moveTo>
                    <a:pt x="45" y="134"/>
                  </a:moveTo>
                  <a:cubicBezTo>
                    <a:pt x="45" y="134"/>
                    <a:pt x="45" y="133"/>
                    <a:pt x="45" y="133"/>
                  </a:cubicBezTo>
                  <a:cubicBezTo>
                    <a:pt x="44" y="133"/>
                    <a:pt x="44" y="134"/>
                    <a:pt x="45" y="134"/>
                  </a:cubicBezTo>
                  <a:close/>
                  <a:moveTo>
                    <a:pt x="51" y="135"/>
                  </a:moveTo>
                  <a:cubicBezTo>
                    <a:pt x="51" y="135"/>
                    <a:pt x="52" y="134"/>
                    <a:pt x="52" y="134"/>
                  </a:cubicBezTo>
                  <a:cubicBezTo>
                    <a:pt x="52" y="134"/>
                    <a:pt x="52" y="133"/>
                    <a:pt x="51" y="133"/>
                  </a:cubicBezTo>
                  <a:cubicBezTo>
                    <a:pt x="51" y="134"/>
                    <a:pt x="51" y="135"/>
                    <a:pt x="51" y="135"/>
                  </a:cubicBezTo>
                  <a:close/>
                  <a:moveTo>
                    <a:pt x="48" y="135"/>
                  </a:moveTo>
                  <a:cubicBezTo>
                    <a:pt x="47" y="134"/>
                    <a:pt x="47" y="134"/>
                    <a:pt x="47" y="134"/>
                  </a:cubicBezTo>
                  <a:cubicBezTo>
                    <a:pt x="47" y="134"/>
                    <a:pt x="47" y="134"/>
                    <a:pt x="48" y="135"/>
                  </a:cubicBezTo>
                  <a:close/>
                  <a:moveTo>
                    <a:pt x="37" y="134"/>
                  </a:moveTo>
                  <a:cubicBezTo>
                    <a:pt x="37" y="134"/>
                    <a:pt x="37" y="135"/>
                    <a:pt x="37" y="135"/>
                  </a:cubicBezTo>
                  <a:cubicBezTo>
                    <a:pt x="38" y="135"/>
                    <a:pt x="38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lose/>
                  <a:moveTo>
                    <a:pt x="40" y="136"/>
                  </a:moveTo>
                  <a:cubicBezTo>
                    <a:pt x="40" y="135"/>
                    <a:pt x="40" y="135"/>
                    <a:pt x="39" y="135"/>
                  </a:cubicBezTo>
                  <a:cubicBezTo>
                    <a:pt x="39" y="135"/>
                    <a:pt x="40" y="136"/>
                    <a:pt x="40" y="136"/>
                  </a:cubicBezTo>
                  <a:close/>
                  <a:moveTo>
                    <a:pt x="54" y="136"/>
                  </a:moveTo>
                  <a:cubicBezTo>
                    <a:pt x="54" y="136"/>
                    <a:pt x="55" y="137"/>
                    <a:pt x="55" y="137"/>
                  </a:cubicBezTo>
                  <a:cubicBezTo>
                    <a:pt x="55" y="137"/>
                    <a:pt x="55" y="136"/>
                    <a:pt x="54" y="136"/>
                  </a:cubicBezTo>
                  <a:close/>
                  <a:moveTo>
                    <a:pt x="55" y="137"/>
                  </a:moveTo>
                  <a:cubicBezTo>
                    <a:pt x="56" y="136"/>
                    <a:pt x="55" y="134"/>
                    <a:pt x="54" y="136"/>
                  </a:cubicBezTo>
                  <a:cubicBezTo>
                    <a:pt x="55" y="136"/>
                    <a:pt x="55" y="137"/>
                    <a:pt x="55" y="137"/>
                  </a:cubicBezTo>
                  <a:close/>
                  <a:moveTo>
                    <a:pt x="42" y="137"/>
                  </a:moveTo>
                  <a:cubicBezTo>
                    <a:pt x="43" y="137"/>
                    <a:pt x="43" y="136"/>
                    <a:pt x="43" y="135"/>
                  </a:cubicBezTo>
                  <a:cubicBezTo>
                    <a:pt x="43" y="136"/>
                    <a:pt x="42" y="136"/>
                    <a:pt x="42" y="137"/>
                  </a:cubicBezTo>
                  <a:close/>
                  <a:moveTo>
                    <a:pt x="50" y="136"/>
                  </a:moveTo>
                  <a:cubicBezTo>
                    <a:pt x="50" y="136"/>
                    <a:pt x="50" y="136"/>
                    <a:pt x="50" y="135"/>
                  </a:cubicBezTo>
                  <a:cubicBezTo>
                    <a:pt x="50" y="135"/>
                    <a:pt x="50" y="135"/>
                    <a:pt x="49" y="135"/>
                  </a:cubicBezTo>
                  <a:cubicBezTo>
                    <a:pt x="49" y="136"/>
                    <a:pt x="50" y="136"/>
                    <a:pt x="50" y="136"/>
                  </a:cubicBezTo>
                  <a:close/>
                  <a:moveTo>
                    <a:pt x="39" y="138"/>
                  </a:moveTo>
                  <a:cubicBezTo>
                    <a:pt x="39" y="137"/>
                    <a:pt x="39" y="136"/>
                    <a:pt x="38" y="136"/>
                  </a:cubicBezTo>
                  <a:cubicBezTo>
                    <a:pt x="38" y="136"/>
                    <a:pt x="39" y="137"/>
                    <a:pt x="39" y="138"/>
                  </a:cubicBezTo>
                  <a:close/>
                  <a:moveTo>
                    <a:pt x="35" y="137"/>
                  </a:moveTo>
                  <a:cubicBezTo>
                    <a:pt x="35" y="138"/>
                    <a:pt x="36" y="137"/>
                    <a:pt x="36" y="137"/>
                  </a:cubicBezTo>
                  <a:cubicBezTo>
                    <a:pt x="36" y="137"/>
                    <a:pt x="36" y="136"/>
                    <a:pt x="35" y="136"/>
                  </a:cubicBezTo>
                  <a:cubicBezTo>
                    <a:pt x="35" y="136"/>
                    <a:pt x="35" y="137"/>
                    <a:pt x="35" y="137"/>
                  </a:cubicBezTo>
                  <a:close/>
                  <a:moveTo>
                    <a:pt x="62" y="138"/>
                  </a:moveTo>
                  <a:cubicBezTo>
                    <a:pt x="62" y="137"/>
                    <a:pt x="63" y="136"/>
                    <a:pt x="62" y="136"/>
                  </a:cubicBezTo>
                  <a:cubicBezTo>
                    <a:pt x="62" y="137"/>
                    <a:pt x="62" y="137"/>
                    <a:pt x="62" y="138"/>
                  </a:cubicBezTo>
                  <a:close/>
                  <a:moveTo>
                    <a:pt x="54" y="138"/>
                  </a:moveTo>
                  <a:cubicBezTo>
                    <a:pt x="54" y="138"/>
                    <a:pt x="54" y="137"/>
                    <a:pt x="53" y="137"/>
                  </a:cubicBezTo>
                  <a:cubicBezTo>
                    <a:pt x="53" y="137"/>
                    <a:pt x="53" y="138"/>
                    <a:pt x="54" y="138"/>
                  </a:cubicBezTo>
                  <a:close/>
                  <a:moveTo>
                    <a:pt x="42" y="140"/>
                  </a:moveTo>
                  <a:cubicBezTo>
                    <a:pt x="42" y="141"/>
                    <a:pt x="42" y="141"/>
                    <a:pt x="43" y="141"/>
                  </a:cubicBezTo>
                  <a:cubicBezTo>
                    <a:pt x="43" y="140"/>
                    <a:pt x="45" y="139"/>
                    <a:pt x="45" y="138"/>
                  </a:cubicBezTo>
                  <a:cubicBezTo>
                    <a:pt x="45" y="138"/>
                    <a:pt x="45" y="137"/>
                    <a:pt x="44" y="137"/>
                  </a:cubicBezTo>
                  <a:cubicBezTo>
                    <a:pt x="44" y="138"/>
                    <a:pt x="43" y="139"/>
                    <a:pt x="42" y="140"/>
                  </a:cubicBezTo>
                  <a:close/>
                  <a:moveTo>
                    <a:pt x="47" y="139"/>
                  </a:moveTo>
                  <a:cubicBezTo>
                    <a:pt x="48" y="139"/>
                    <a:pt x="48" y="138"/>
                    <a:pt x="48" y="138"/>
                  </a:cubicBezTo>
                  <a:cubicBezTo>
                    <a:pt x="47" y="138"/>
                    <a:pt x="47" y="139"/>
                    <a:pt x="47" y="139"/>
                  </a:cubicBezTo>
                  <a:close/>
                  <a:moveTo>
                    <a:pt x="35" y="142"/>
                  </a:moveTo>
                  <a:cubicBezTo>
                    <a:pt x="37" y="141"/>
                    <a:pt x="37" y="140"/>
                    <a:pt x="37" y="139"/>
                  </a:cubicBezTo>
                  <a:cubicBezTo>
                    <a:pt x="37" y="139"/>
                    <a:pt x="37" y="138"/>
                    <a:pt x="37" y="138"/>
                  </a:cubicBezTo>
                  <a:cubicBezTo>
                    <a:pt x="36" y="139"/>
                    <a:pt x="35" y="140"/>
                    <a:pt x="35" y="142"/>
                  </a:cubicBezTo>
                  <a:close/>
                  <a:moveTo>
                    <a:pt x="56" y="139"/>
                  </a:moveTo>
                  <a:cubicBezTo>
                    <a:pt x="57" y="139"/>
                    <a:pt x="57" y="139"/>
                    <a:pt x="57" y="138"/>
                  </a:cubicBezTo>
                  <a:cubicBezTo>
                    <a:pt x="57" y="138"/>
                    <a:pt x="56" y="139"/>
                    <a:pt x="56" y="139"/>
                  </a:cubicBezTo>
                  <a:close/>
                  <a:moveTo>
                    <a:pt x="52" y="140"/>
                  </a:moveTo>
                  <a:cubicBezTo>
                    <a:pt x="52" y="139"/>
                    <a:pt x="52" y="139"/>
                    <a:pt x="51" y="139"/>
                  </a:cubicBezTo>
                  <a:cubicBezTo>
                    <a:pt x="52" y="139"/>
                    <a:pt x="52" y="140"/>
                    <a:pt x="52" y="140"/>
                  </a:cubicBezTo>
                  <a:close/>
                  <a:moveTo>
                    <a:pt x="54" y="139"/>
                  </a:moveTo>
                  <a:cubicBezTo>
                    <a:pt x="54" y="139"/>
                    <a:pt x="55" y="139"/>
                    <a:pt x="55" y="139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4" y="139"/>
                    <a:pt x="54" y="139"/>
                    <a:pt x="54" y="139"/>
                  </a:cubicBezTo>
                  <a:close/>
                  <a:moveTo>
                    <a:pt x="6" y="140"/>
                  </a:moveTo>
                  <a:cubicBezTo>
                    <a:pt x="6" y="140"/>
                    <a:pt x="6" y="139"/>
                    <a:pt x="5" y="140"/>
                  </a:cubicBezTo>
                  <a:cubicBezTo>
                    <a:pt x="5" y="140"/>
                    <a:pt x="6" y="141"/>
                    <a:pt x="5" y="142"/>
                  </a:cubicBezTo>
                  <a:cubicBezTo>
                    <a:pt x="5" y="142"/>
                    <a:pt x="6" y="142"/>
                    <a:pt x="6" y="142"/>
                  </a:cubicBezTo>
                  <a:cubicBezTo>
                    <a:pt x="6" y="141"/>
                    <a:pt x="7" y="140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lose/>
                  <a:moveTo>
                    <a:pt x="57" y="140"/>
                  </a:moveTo>
                  <a:cubicBezTo>
                    <a:pt x="57" y="140"/>
                    <a:pt x="58" y="140"/>
                    <a:pt x="58" y="139"/>
                  </a:cubicBezTo>
                  <a:cubicBezTo>
                    <a:pt x="58" y="139"/>
                    <a:pt x="58" y="139"/>
                    <a:pt x="57" y="139"/>
                  </a:cubicBezTo>
                  <a:cubicBezTo>
                    <a:pt x="57" y="140"/>
                    <a:pt x="57" y="140"/>
                    <a:pt x="57" y="140"/>
                  </a:cubicBezTo>
                  <a:close/>
                  <a:moveTo>
                    <a:pt x="5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0"/>
                    <a:pt x="54" y="140"/>
                    <a:pt x="54" y="140"/>
                  </a:cubicBezTo>
                  <a:cubicBezTo>
                    <a:pt x="53" y="140"/>
                    <a:pt x="53" y="140"/>
                    <a:pt x="53" y="140"/>
                  </a:cubicBezTo>
                  <a:cubicBezTo>
                    <a:pt x="53" y="140"/>
                    <a:pt x="53" y="140"/>
                    <a:pt x="52" y="141"/>
                  </a:cubicBezTo>
                  <a:close/>
                  <a:moveTo>
                    <a:pt x="46" y="142"/>
                  </a:moveTo>
                  <a:cubicBezTo>
                    <a:pt x="46" y="142"/>
                    <a:pt x="47" y="141"/>
                    <a:pt x="46" y="140"/>
                  </a:cubicBezTo>
                  <a:cubicBezTo>
                    <a:pt x="46" y="141"/>
                    <a:pt x="45" y="142"/>
                    <a:pt x="46" y="142"/>
                  </a:cubicBezTo>
                  <a:close/>
                  <a:moveTo>
                    <a:pt x="57" y="141"/>
                  </a:moveTo>
                  <a:cubicBezTo>
                    <a:pt x="58" y="142"/>
                    <a:pt x="58" y="142"/>
                    <a:pt x="58" y="142"/>
                  </a:cubicBezTo>
                  <a:cubicBezTo>
                    <a:pt x="59" y="142"/>
                    <a:pt x="59" y="140"/>
                    <a:pt x="58" y="140"/>
                  </a:cubicBezTo>
                  <a:cubicBezTo>
                    <a:pt x="58" y="141"/>
                    <a:pt x="58" y="141"/>
                    <a:pt x="57" y="141"/>
                  </a:cubicBezTo>
                  <a:close/>
                  <a:moveTo>
                    <a:pt x="48" y="141"/>
                  </a:moveTo>
                  <a:cubicBezTo>
                    <a:pt x="48" y="141"/>
                    <a:pt x="49" y="141"/>
                    <a:pt x="49" y="140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8" y="141"/>
                    <a:pt x="48" y="141"/>
                    <a:pt x="48" y="141"/>
                  </a:cubicBezTo>
                  <a:close/>
                  <a:moveTo>
                    <a:pt x="49" y="142"/>
                  </a:moveTo>
                  <a:cubicBezTo>
                    <a:pt x="49" y="142"/>
                    <a:pt x="50" y="141"/>
                    <a:pt x="50" y="141"/>
                  </a:cubicBezTo>
                  <a:cubicBezTo>
                    <a:pt x="50" y="141"/>
                    <a:pt x="49" y="141"/>
                    <a:pt x="49" y="142"/>
                  </a:cubicBezTo>
                  <a:close/>
                  <a:moveTo>
                    <a:pt x="36" y="143"/>
                  </a:moveTo>
                  <a:cubicBezTo>
                    <a:pt x="36" y="144"/>
                    <a:pt x="36" y="144"/>
                    <a:pt x="37" y="144"/>
                  </a:cubicBezTo>
                  <a:cubicBezTo>
                    <a:pt x="37" y="144"/>
                    <a:pt x="38" y="143"/>
                    <a:pt x="39" y="142"/>
                  </a:cubicBezTo>
                  <a:cubicBezTo>
                    <a:pt x="38" y="142"/>
                    <a:pt x="39" y="141"/>
                    <a:pt x="38" y="141"/>
                  </a:cubicBezTo>
                  <a:cubicBezTo>
                    <a:pt x="38" y="142"/>
                    <a:pt x="37" y="143"/>
                    <a:pt x="36" y="143"/>
                  </a:cubicBezTo>
                  <a:close/>
                  <a:moveTo>
                    <a:pt x="54" y="142"/>
                  </a:moveTo>
                  <a:cubicBezTo>
                    <a:pt x="54" y="142"/>
                    <a:pt x="54" y="142"/>
                    <a:pt x="54" y="141"/>
                  </a:cubicBezTo>
                  <a:cubicBezTo>
                    <a:pt x="54" y="141"/>
                    <a:pt x="53" y="142"/>
                    <a:pt x="54" y="142"/>
                  </a:cubicBezTo>
                  <a:close/>
                  <a:moveTo>
                    <a:pt x="43" y="143"/>
                  </a:moveTo>
                  <a:cubicBezTo>
                    <a:pt x="43" y="143"/>
                    <a:pt x="44" y="142"/>
                    <a:pt x="44" y="142"/>
                  </a:cubicBezTo>
                  <a:cubicBezTo>
                    <a:pt x="43" y="142"/>
                    <a:pt x="43" y="143"/>
                    <a:pt x="43" y="143"/>
                  </a:cubicBezTo>
                  <a:close/>
                  <a:moveTo>
                    <a:pt x="49" y="143"/>
                  </a:moveTo>
                  <a:cubicBezTo>
                    <a:pt x="50" y="145"/>
                    <a:pt x="50" y="146"/>
                    <a:pt x="51" y="148"/>
                  </a:cubicBezTo>
                  <a:cubicBezTo>
                    <a:pt x="52" y="147"/>
                    <a:pt x="51" y="146"/>
                    <a:pt x="51" y="145"/>
                  </a:cubicBezTo>
                  <a:cubicBezTo>
                    <a:pt x="51" y="145"/>
                    <a:pt x="51" y="145"/>
                    <a:pt x="50" y="145"/>
                  </a:cubicBezTo>
                  <a:cubicBezTo>
                    <a:pt x="50" y="144"/>
                    <a:pt x="51" y="144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1"/>
                    <a:pt x="49" y="143"/>
                    <a:pt x="49" y="143"/>
                  </a:cubicBezTo>
                  <a:close/>
                  <a:moveTo>
                    <a:pt x="40" y="142"/>
                  </a:moveTo>
                  <a:cubicBezTo>
                    <a:pt x="41" y="143"/>
                    <a:pt x="41" y="143"/>
                    <a:pt x="41" y="143"/>
                  </a:cubicBezTo>
                  <a:cubicBezTo>
                    <a:pt x="41" y="142"/>
                    <a:pt x="41" y="142"/>
                    <a:pt x="40" y="142"/>
                  </a:cubicBezTo>
                  <a:close/>
                  <a:moveTo>
                    <a:pt x="54" y="143"/>
                  </a:moveTo>
                  <a:cubicBezTo>
                    <a:pt x="55" y="143"/>
                    <a:pt x="55" y="142"/>
                    <a:pt x="55" y="142"/>
                  </a:cubicBezTo>
                  <a:cubicBezTo>
                    <a:pt x="54" y="142"/>
                    <a:pt x="55" y="143"/>
                    <a:pt x="54" y="143"/>
                  </a:cubicBezTo>
                  <a:cubicBezTo>
                    <a:pt x="54" y="143"/>
                    <a:pt x="54" y="142"/>
                    <a:pt x="54" y="142"/>
                  </a:cubicBezTo>
                  <a:cubicBezTo>
                    <a:pt x="54" y="142"/>
                    <a:pt x="54" y="143"/>
                    <a:pt x="54" y="143"/>
                  </a:cubicBezTo>
                  <a:close/>
                  <a:moveTo>
                    <a:pt x="57" y="144"/>
                  </a:move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6" y="143"/>
                    <a:pt x="57" y="143"/>
                    <a:pt x="57" y="144"/>
                  </a:cubicBezTo>
                  <a:close/>
                  <a:moveTo>
                    <a:pt x="62" y="144"/>
                  </a:moveTo>
                  <a:cubicBezTo>
                    <a:pt x="62" y="143"/>
                    <a:pt x="62" y="143"/>
                    <a:pt x="61" y="142"/>
                  </a:cubicBezTo>
                  <a:cubicBezTo>
                    <a:pt x="62" y="143"/>
                    <a:pt x="61" y="144"/>
                    <a:pt x="62" y="144"/>
                  </a:cubicBezTo>
                  <a:close/>
                  <a:moveTo>
                    <a:pt x="42" y="144"/>
                  </a:moveTo>
                  <a:cubicBezTo>
                    <a:pt x="42" y="145"/>
                    <a:pt x="43" y="143"/>
                    <a:pt x="42" y="143"/>
                  </a:cubicBezTo>
                  <a:cubicBezTo>
                    <a:pt x="42" y="144"/>
                    <a:pt x="42" y="144"/>
                    <a:pt x="42" y="144"/>
                  </a:cubicBezTo>
                  <a:close/>
                  <a:moveTo>
                    <a:pt x="60" y="144"/>
                  </a:moveTo>
                  <a:cubicBezTo>
                    <a:pt x="59" y="144"/>
                    <a:pt x="60" y="143"/>
                    <a:pt x="60" y="143"/>
                  </a:cubicBezTo>
                  <a:cubicBezTo>
                    <a:pt x="59" y="144"/>
                    <a:pt x="59" y="144"/>
                    <a:pt x="60" y="144"/>
                  </a:cubicBezTo>
                  <a:close/>
                  <a:moveTo>
                    <a:pt x="41" y="147"/>
                  </a:moveTo>
                  <a:cubicBezTo>
                    <a:pt x="41" y="148"/>
                    <a:pt x="40" y="148"/>
                    <a:pt x="40" y="149"/>
                  </a:cubicBezTo>
                  <a:cubicBezTo>
                    <a:pt x="42" y="147"/>
                    <a:pt x="43" y="145"/>
                    <a:pt x="44" y="143"/>
                  </a:cubicBezTo>
                  <a:cubicBezTo>
                    <a:pt x="42" y="144"/>
                    <a:pt x="42" y="146"/>
                    <a:pt x="41" y="147"/>
                  </a:cubicBezTo>
                  <a:close/>
                  <a:moveTo>
                    <a:pt x="37" y="146"/>
                  </a:moveTo>
                  <a:cubicBezTo>
                    <a:pt x="38" y="146"/>
                    <a:pt x="38" y="147"/>
                    <a:pt x="38" y="147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4"/>
                    <a:pt x="40" y="144"/>
                    <a:pt x="39" y="143"/>
                  </a:cubicBezTo>
                  <a:cubicBezTo>
                    <a:pt x="39" y="144"/>
                    <a:pt x="38" y="145"/>
                    <a:pt x="37" y="146"/>
                  </a:cubicBezTo>
                  <a:close/>
                  <a:moveTo>
                    <a:pt x="53" y="144"/>
                  </a:moveTo>
                  <a:cubicBezTo>
                    <a:pt x="54" y="144"/>
                    <a:pt x="53" y="144"/>
                    <a:pt x="53" y="144"/>
                  </a:cubicBezTo>
                  <a:cubicBezTo>
                    <a:pt x="53" y="144"/>
                    <a:pt x="53" y="144"/>
                    <a:pt x="53" y="144"/>
                  </a:cubicBezTo>
                  <a:close/>
                  <a:moveTo>
                    <a:pt x="63" y="146"/>
                  </a:moveTo>
                  <a:cubicBezTo>
                    <a:pt x="63" y="146"/>
                    <a:pt x="63" y="145"/>
                    <a:pt x="63" y="145"/>
                  </a:cubicBezTo>
                  <a:cubicBezTo>
                    <a:pt x="63" y="145"/>
                    <a:pt x="63" y="146"/>
                    <a:pt x="63" y="146"/>
                  </a:cubicBezTo>
                  <a:close/>
                  <a:moveTo>
                    <a:pt x="54" y="146"/>
                  </a:moveTo>
                  <a:cubicBezTo>
                    <a:pt x="55" y="146"/>
                    <a:pt x="54" y="146"/>
                    <a:pt x="54" y="145"/>
                  </a:cubicBezTo>
                  <a:cubicBezTo>
                    <a:pt x="54" y="146"/>
                    <a:pt x="54" y="146"/>
                    <a:pt x="54" y="146"/>
                  </a:cubicBezTo>
                  <a:close/>
                  <a:moveTo>
                    <a:pt x="34" y="149"/>
                  </a:moveTo>
                  <a:cubicBezTo>
                    <a:pt x="34" y="149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1"/>
                    <a:pt x="34" y="150"/>
                  </a:cubicBezTo>
                  <a:cubicBezTo>
                    <a:pt x="35" y="149"/>
                    <a:pt x="34" y="147"/>
                    <a:pt x="34" y="146"/>
                  </a:cubicBezTo>
                  <a:cubicBezTo>
                    <a:pt x="34" y="146"/>
                    <a:pt x="34" y="146"/>
                    <a:pt x="33" y="146"/>
                  </a:cubicBezTo>
                  <a:cubicBezTo>
                    <a:pt x="33" y="147"/>
                    <a:pt x="34" y="148"/>
                    <a:pt x="34" y="149"/>
                  </a:cubicBezTo>
                  <a:close/>
                  <a:moveTo>
                    <a:pt x="61" y="146"/>
                  </a:moveTo>
                  <a:cubicBezTo>
                    <a:pt x="61" y="146"/>
                    <a:pt x="61" y="147"/>
                    <a:pt x="62" y="147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2" y="146"/>
                    <a:pt x="61" y="146"/>
                    <a:pt x="61" y="146"/>
                  </a:cubicBezTo>
                  <a:close/>
                  <a:moveTo>
                    <a:pt x="59" y="147"/>
                  </a:moveTo>
                  <a:cubicBezTo>
                    <a:pt x="59" y="147"/>
                    <a:pt x="60" y="146"/>
                    <a:pt x="59" y="146"/>
                  </a:cubicBezTo>
                  <a:cubicBezTo>
                    <a:pt x="59" y="146"/>
                    <a:pt x="59" y="147"/>
                    <a:pt x="59" y="147"/>
                  </a:cubicBezTo>
                  <a:close/>
                  <a:moveTo>
                    <a:pt x="58" y="148"/>
                  </a:moveTo>
                  <a:cubicBezTo>
                    <a:pt x="58" y="147"/>
                    <a:pt x="58" y="147"/>
                    <a:pt x="57" y="146"/>
                  </a:cubicBezTo>
                  <a:cubicBezTo>
                    <a:pt x="58" y="147"/>
                    <a:pt x="58" y="148"/>
                    <a:pt x="58" y="148"/>
                  </a:cubicBezTo>
                  <a:close/>
                  <a:moveTo>
                    <a:pt x="36" y="148"/>
                  </a:moveTo>
                  <a:cubicBezTo>
                    <a:pt x="36" y="147"/>
                    <a:pt x="36" y="146"/>
                    <a:pt x="35" y="147"/>
                  </a:cubicBezTo>
                  <a:cubicBezTo>
                    <a:pt x="35" y="147"/>
                    <a:pt x="35" y="147"/>
                    <a:pt x="36" y="147"/>
                  </a:cubicBezTo>
                  <a:cubicBezTo>
                    <a:pt x="36" y="147"/>
                    <a:pt x="35" y="147"/>
                    <a:pt x="35" y="147"/>
                  </a:cubicBezTo>
                  <a:cubicBezTo>
                    <a:pt x="35" y="148"/>
                    <a:pt x="35" y="149"/>
                    <a:pt x="36" y="150"/>
                  </a:cubicBezTo>
                  <a:cubicBezTo>
                    <a:pt x="36" y="150"/>
                    <a:pt x="36" y="149"/>
                    <a:pt x="36" y="149"/>
                  </a:cubicBezTo>
                  <a:cubicBezTo>
                    <a:pt x="36" y="149"/>
                    <a:pt x="37" y="149"/>
                    <a:pt x="37" y="149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6" y="148"/>
                    <a:pt x="36" y="148"/>
                    <a:pt x="36" y="148"/>
                  </a:cubicBezTo>
                  <a:close/>
                  <a:moveTo>
                    <a:pt x="55" y="148"/>
                  </a:moveTo>
                  <a:cubicBezTo>
                    <a:pt x="55" y="147"/>
                    <a:pt x="55" y="147"/>
                    <a:pt x="55" y="147"/>
                  </a:cubicBezTo>
                  <a:cubicBezTo>
                    <a:pt x="54" y="147"/>
                    <a:pt x="54" y="147"/>
                    <a:pt x="55" y="148"/>
                  </a:cubicBezTo>
                  <a:close/>
                  <a:moveTo>
                    <a:pt x="6" y="149"/>
                  </a:moveTo>
                  <a:cubicBezTo>
                    <a:pt x="6" y="148"/>
                    <a:pt x="7" y="147"/>
                    <a:pt x="6" y="147"/>
                  </a:cubicBezTo>
                  <a:cubicBezTo>
                    <a:pt x="6" y="148"/>
                    <a:pt x="6" y="148"/>
                    <a:pt x="6" y="149"/>
                  </a:cubicBezTo>
                  <a:close/>
                  <a:moveTo>
                    <a:pt x="55" y="150"/>
                  </a:moveTo>
                  <a:cubicBezTo>
                    <a:pt x="56" y="150"/>
                    <a:pt x="56" y="150"/>
                    <a:pt x="56" y="149"/>
                  </a:cubicBezTo>
                  <a:cubicBezTo>
                    <a:pt x="55" y="149"/>
                    <a:pt x="56" y="148"/>
                    <a:pt x="55" y="148"/>
                  </a:cubicBezTo>
                  <a:cubicBezTo>
                    <a:pt x="55" y="149"/>
                    <a:pt x="54" y="150"/>
                    <a:pt x="55" y="150"/>
                  </a:cubicBezTo>
                  <a:close/>
                  <a:moveTo>
                    <a:pt x="59" y="150"/>
                  </a:moveTo>
                  <a:cubicBezTo>
                    <a:pt x="60" y="149"/>
                    <a:pt x="59" y="149"/>
                    <a:pt x="59" y="149"/>
                  </a:cubicBezTo>
                  <a:cubicBezTo>
                    <a:pt x="58" y="149"/>
                    <a:pt x="59" y="150"/>
                    <a:pt x="59" y="150"/>
                  </a:cubicBezTo>
                  <a:close/>
                  <a:moveTo>
                    <a:pt x="40" y="151"/>
                  </a:moveTo>
                  <a:cubicBezTo>
                    <a:pt x="40" y="155"/>
                    <a:pt x="39" y="158"/>
                    <a:pt x="40" y="162"/>
                  </a:cubicBezTo>
                  <a:cubicBezTo>
                    <a:pt x="40" y="162"/>
                    <a:pt x="39" y="163"/>
                    <a:pt x="39" y="163"/>
                  </a:cubicBezTo>
                  <a:cubicBezTo>
                    <a:pt x="39" y="163"/>
                    <a:pt x="40" y="163"/>
                    <a:pt x="40" y="163"/>
                  </a:cubicBezTo>
                  <a:cubicBezTo>
                    <a:pt x="40" y="158"/>
                    <a:pt x="41" y="154"/>
                    <a:pt x="42" y="149"/>
                  </a:cubicBezTo>
                  <a:cubicBezTo>
                    <a:pt x="42" y="149"/>
                    <a:pt x="42" y="149"/>
                    <a:pt x="41" y="149"/>
                  </a:cubicBezTo>
                  <a:cubicBezTo>
                    <a:pt x="41" y="150"/>
                    <a:pt x="41" y="151"/>
                    <a:pt x="40" y="151"/>
                  </a:cubicBezTo>
                  <a:close/>
                  <a:moveTo>
                    <a:pt x="39" y="150"/>
                  </a:moveTo>
                  <a:cubicBezTo>
                    <a:pt x="39" y="149"/>
                    <a:pt x="39" y="149"/>
                    <a:pt x="39" y="149"/>
                  </a:cubicBezTo>
                  <a:cubicBezTo>
                    <a:pt x="39" y="149"/>
                    <a:pt x="39" y="150"/>
                    <a:pt x="39" y="150"/>
                  </a:cubicBezTo>
                  <a:close/>
                  <a:moveTo>
                    <a:pt x="63" y="152"/>
                  </a:moveTo>
                  <a:cubicBezTo>
                    <a:pt x="63" y="151"/>
                    <a:pt x="63" y="150"/>
                    <a:pt x="63" y="150"/>
                  </a:cubicBezTo>
                  <a:cubicBezTo>
                    <a:pt x="63" y="150"/>
                    <a:pt x="62" y="151"/>
                    <a:pt x="63" y="152"/>
                  </a:cubicBezTo>
                  <a:close/>
                  <a:moveTo>
                    <a:pt x="37" y="151"/>
                  </a:moveTo>
                  <a:cubicBezTo>
                    <a:pt x="37" y="150"/>
                    <a:pt x="38" y="150"/>
                    <a:pt x="38" y="150"/>
                  </a:cubicBezTo>
                  <a:cubicBezTo>
                    <a:pt x="38" y="150"/>
                    <a:pt x="37" y="150"/>
                    <a:pt x="37" y="151"/>
                  </a:cubicBezTo>
                  <a:close/>
                  <a:moveTo>
                    <a:pt x="38" y="152"/>
                  </a:moveTo>
                  <a:cubicBezTo>
                    <a:pt x="39" y="152"/>
                    <a:pt x="38" y="151"/>
                    <a:pt x="38" y="150"/>
                  </a:cubicBezTo>
                  <a:cubicBezTo>
                    <a:pt x="38" y="151"/>
                    <a:pt x="37" y="152"/>
                    <a:pt x="38" y="152"/>
                  </a:cubicBezTo>
                  <a:close/>
                  <a:moveTo>
                    <a:pt x="37" y="152"/>
                  </a:moveTo>
                  <a:cubicBezTo>
                    <a:pt x="37" y="152"/>
                    <a:pt x="37" y="151"/>
                    <a:pt x="37" y="151"/>
                  </a:cubicBezTo>
                  <a:cubicBezTo>
                    <a:pt x="36" y="151"/>
                    <a:pt x="36" y="152"/>
                    <a:pt x="37" y="152"/>
                  </a:cubicBezTo>
                  <a:close/>
                  <a:moveTo>
                    <a:pt x="33" y="154"/>
                  </a:moveTo>
                  <a:cubicBezTo>
                    <a:pt x="34" y="154"/>
                    <a:pt x="34" y="152"/>
                    <a:pt x="33" y="151"/>
                  </a:cubicBezTo>
                  <a:cubicBezTo>
                    <a:pt x="33" y="152"/>
                    <a:pt x="33" y="153"/>
                    <a:pt x="33" y="154"/>
                  </a:cubicBezTo>
                  <a:close/>
                  <a:moveTo>
                    <a:pt x="58" y="152"/>
                  </a:moveTo>
                  <a:cubicBezTo>
                    <a:pt x="58" y="152"/>
                    <a:pt x="58" y="152"/>
                    <a:pt x="58" y="152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2"/>
                  </a:cubicBezTo>
                  <a:close/>
                  <a:moveTo>
                    <a:pt x="65" y="171"/>
                  </a:move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6" y="165"/>
                    <a:pt x="66" y="157"/>
                    <a:pt x="65" y="151"/>
                  </a:cubicBezTo>
                  <a:cubicBezTo>
                    <a:pt x="64" y="152"/>
                    <a:pt x="64" y="155"/>
                    <a:pt x="65" y="156"/>
                  </a:cubicBezTo>
                  <a:cubicBezTo>
                    <a:pt x="65" y="157"/>
                    <a:pt x="65" y="157"/>
                    <a:pt x="64" y="157"/>
                  </a:cubicBezTo>
                  <a:cubicBezTo>
                    <a:pt x="64" y="158"/>
                    <a:pt x="64" y="160"/>
                    <a:pt x="65" y="161"/>
                  </a:cubicBezTo>
                  <a:cubicBezTo>
                    <a:pt x="65" y="161"/>
                    <a:pt x="64" y="160"/>
                    <a:pt x="64" y="161"/>
                  </a:cubicBezTo>
                  <a:cubicBezTo>
                    <a:pt x="64" y="161"/>
                    <a:pt x="64" y="161"/>
                    <a:pt x="64" y="162"/>
                  </a:cubicBezTo>
                  <a:cubicBezTo>
                    <a:pt x="64" y="162"/>
                    <a:pt x="65" y="162"/>
                    <a:pt x="65" y="162"/>
                  </a:cubicBezTo>
                  <a:cubicBezTo>
                    <a:pt x="65" y="163"/>
                    <a:pt x="64" y="164"/>
                    <a:pt x="64" y="164"/>
                  </a:cubicBezTo>
                  <a:cubicBezTo>
                    <a:pt x="63" y="166"/>
                    <a:pt x="65" y="168"/>
                    <a:pt x="64" y="170"/>
                  </a:cubicBezTo>
                  <a:cubicBezTo>
                    <a:pt x="64" y="170"/>
                    <a:pt x="64" y="169"/>
                    <a:pt x="64" y="170"/>
                  </a:cubicBezTo>
                  <a:cubicBezTo>
                    <a:pt x="64" y="170"/>
                    <a:pt x="63" y="172"/>
                    <a:pt x="64" y="172"/>
                  </a:cubicBezTo>
                  <a:cubicBezTo>
                    <a:pt x="65" y="172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lose/>
                  <a:moveTo>
                    <a:pt x="56" y="153"/>
                  </a:moveTo>
                  <a:cubicBezTo>
                    <a:pt x="57" y="153"/>
                    <a:pt x="57" y="153"/>
                    <a:pt x="57" y="153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6" y="152"/>
                    <a:pt x="57" y="153"/>
                    <a:pt x="56" y="153"/>
                  </a:cubicBezTo>
                  <a:close/>
                  <a:moveTo>
                    <a:pt x="61" y="154"/>
                  </a:moveTo>
                  <a:cubicBezTo>
                    <a:pt x="61" y="154"/>
                    <a:pt x="61" y="153"/>
                    <a:pt x="62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3"/>
                    <a:pt x="61" y="153"/>
                    <a:pt x="61" y="154"/>
                  </a:cubicBezTo>
                  <a:close/>
                  <a:moveTo>
                    <a:pt x="36" y="153"/>
                  </a:moveTo>
                  <a:cubicBezTo>
                    <a:pt x="36" y="153"/>
                    <a:pt x="36" y="153"/>
                    <a:pt x="36" y="152"/>
                  </a:cubicBezTo>
                  <a:cubicBezTo>
                    <a:pt x="35" y="153"/>
                    <a:pt x="36" y="153"/>
                    <a:pt x="36" y="153"/>
                  </a:cubicBezTo>
                  <a:close/>
                  <a:moveTo>
                    <a:pt x="54" y="157"/>
                  </a:moveTo>
                  <a:cubicBezTo>
                    <a:pt x="55" y="156"/>
                    <a:pt x="54" y="156"/>
                    <a:pt x="54" y="155"/>
                  </a:cubicBezTo>
                  <a:cubicBezTo>
                    <a:pt x="55" y="155"/>
                    <a:pt x="55" y="153"/>
                    <a:pt x="54" y="152"/>
                  </a:cubicBezTo>
                  <a:cubicBezTo>
                    <a:pt x="53" y="154"/>
                    <a:pt x="54" y="155"/>
                    <a:pt x="54" y="157"/>
                  </a:cubicBezTo>
                  <a:close/>
                  <a:moveTo>
                    <a:pt x="59" y="153"/>
                  </a:moveTo>
                  <a:cubicBezTo>
                    <a:pt x="59" y="153"/>
                    <a:pt x="59" y="154"/>
                    <a:pt x="60" y="155"/>
                  </a:cubicBezTo>
                  <a:cubicBezTo>
                    <a:pt x="60" y="154"/>
                    <a:pt x="59" y="153"/>
                    <a:pt x="59" y="153"/>
                  </a:cubicBezTo>
                  <a:cubicBezTo>
                    <a:pt x="59" y="153"/>
                    <a:pt x="59" y="153"/>
                    <a:pt x="59" y="153"/>
                  </a:cubicBezTo>
                  <a:close/>
                  <a:moveTo>
                    <a:pt x="38" y="154"/>
                  </a:moveTo>
                  <a:cubicBezTo>
                    <a:pt x="39" y="154"/>
                    <a:pt x="38" y="155"/>
                    <a:pt x="39" y="155"/>
                  </a:cubicBezTo>
                  <a:cubicBezTo>
                    <a:pt x="39" y="154"/>
                    <a:pt x="39" y="153"/>
                    <a:pt x="39" y="153"/>
                  </a:cubicBezTo>
                  <a:cubicBezTo>
                    <a:pt x="39" y="153"/>
                    <a:pt x="38" y="153"/>
                    <a:pt x="38" y="154"/>
                  </a:cubicBezTo>
                  <a:close/>
                  <a:moveTo>
                    <a:pt x="36" y="155"/>
                  </a:moveTo>
                  <a:cubicBezTo>
                    <a:pt x="36" y="155"/>
                    <a:pt x="37" y="155"/>
                    <a:pt x="37" y="154"/>
                  </a:cubicBezTo>
                  <a:cubicBezTo>
                    <a:pt x="36" y="154"/>
                    <a:pt x="37" y="154"/>
                    <a:pt x="36" y="154"/>
                  </a:cubicBezTo>
                  <a:cubicBezTo>
                    <a:pt x="36" y="154"/>
                    <a:pt x="36" y="154"/>
                    <a:pt x="36" y="155"/>
                  </a:cubicBezTo>
                  <a:close/>
                  <a:moveTo>
                    <a:pt x="57" y="156"/>
                  </a:moveTo>
                  <a:cubicBezTo>
                    <a:pt x="57" y="156"/>
                    <a:pt x="57" y="156"/>
                    <a:pt x="57" y="157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8" y="154"/>
                    <a:pt x="58" y="154"/>
                  </a:cubicBezTo>
                  <a:cubicBezTo>
                    <a:pt x="57" y="155"/>
                    <a:pt x="57" y="155"/>
                    <a:pt x="57" y="156"/>
                  </a:cubicBezTo>
                  <a:close/>
                  <a:moveTo>
                    <a:pt x="34" y="156"/>
                  </a:moveTo>
                  <a:cubicBezTo>
                    <a:pt x="34" y="156"/>
                    <a:pt x="35" y="155"/>
                    <a:pt x="35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5"/>
                    <a:pt x="34" y="155"/>
                    <a:pt x="34" y="156"/>
                  </a:cubicBezTo>
                  <a:close/>
                  <a:moveTo>
                    <a:pt x="63" y="156"/>
                  </a:moveTo>
                  <a:cubicBezTo>
                    <a:pt x="63" y="156"/>
                    <a:pt x="63" y="154"/>
                    <a:pt x="63" y="155"/>
                  </a:cubicBezTo>
                  <a:cubicBezTo>
                    <a:pt x="63" y="155"/>
                    <a:pt x="62" y="155"/>
                    <a:pt x="63" y="156"/>
                  </a:cubicBezTo>
                  <a:close/>
                  <a:moveTo>
                    <a:pt x="37" y="157"/>
                  </a:moveTo>
                  <a:cubicBezTo>
                    <a:pt x="37" y="156"/>
                    <a:pt x="38" y="156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7" y="156"/>
                    <a:pt x="36" y="156"/>
                    <a:pt x="37" y="157"/>
                  </a:cubicBezTo>
                  <a:close/>
                  <a:moveTo>
                    <a:pt x="61" y="157"/>
                  </a:moveTo>
                  <a:cubicBezTo>
                    <a:pt x="61" y="157"/>
                    <a:pt x="61" y="156"/>
                    <a:pt x="61" y="156"/>
                  </a:cubicBezTo>
                  <a:cubicBezTo>
                    <a:pt x="61" y="157"/>
                    <a:pt x="61" y="157"/>
                    <a:pt x="61" y="157"/>
                  </a:cubicBezTo>
                  <a:close/>
                  <a:moveTo>
                    <a:pt x="34" y="157"/>
                  </a:moveTo>
                  <a:cubicBezTo>
                    <a:pt x="35" y="157"/>
                    <a:pt x="35" y="156"/>
                    <a:pt x="35" y="156"/>
                  </a:cubicBezTo>
                  <a:cubicBezTo>
                    <a:pt x="35" y="157"/>
                    <a:pt x="34" y="157"/>
                    <a:pt x="34" y="157"/>
                  </a:cubicBezTo>
                  <a:close/>
                  <a:moveTo>
                    <a:pt x="37" y="158"/>
                  </a:moveTo>
                  <a:cubicBezTo>
                    <a:pt x="37" y="158"/>
                    <a:pt x="37" y="158"/>
                    <a:pt x="37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9" y="157"/>
                    <a:pt x="38" y="157"/>
                  </a:cubicBezTo>
                  <a:cubicBezTo>
                    <a:pt x="38" y="157"/>
                    <a:pt x="37" y="158"/>
                    <a:pt x="37" y="158"/>
                  </a:cubicBezTo>
                  <a:close/>
                  <a:moveTo>
                    <a:pt x="58" y="159"/>
                  </a:moveTo>
                  <a:cubicBezTo>
                    <a:pt x="58" y="159"/>
                    <a:pt x="58" y="159"/>
                    <a:pt x="58" y="159"/>
                  </a:cubicBezTo>
                  <a:cubicBezTo>
                    <a:pt x="59" y="159"/>
                    <a:pt x="59" y="159"/>
                    <a:pt x="60" y="158"/>
                  </a:cubicBezTo>
                  <a:cubicBezTo>
                    <a:pt x="59" y="158"/>
                    <a:pt x="60" y="157"/>
                    <a:pt x="59" y="157"/>
                  </a:cubicBezTo>
                  <a:cubicBezTo>
                    <a:pt x="59" y="158"/>
                    <a:pt x="59" y="158"/>
                    <a:pt x="58" y="159"/>
                  </a:cubicBezTo>
                  <a:close/>
                  <a:moveTo>
                    <a:pt x="33" y="159"/>
                  </a:moveTo>
                  <a:cubicBezTo>
                    <a:pt x="34" y="159"/>
                    <a:pt x="33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lose/>
                  <a:moveTo>
                    <a:pt x="55" y="159"/>
                  </a:moveTo>
                  <a:cubicBezTo>
                    <a:pt x="55" y="161"/>
                    <a:pt x="56" y="162"/>
                    <a:pt x="56" y="163"/>
                  </a:cubicBezTo>
                  <a:cubicBezTo>
                    <a:pt x="56" y="163"/>
                    <a:pt x="57" y="162"/>
                    <a:pt x="57" y="162"/>
                  </a:cubicBezTo>
                  <a:cubicBezTo>
                    <a:pt x="56" y="162"/>
                    <a:pt x="56" y="161"/>
                    <a:pt x="56" y="161"/>
                  </a:cubicBezTo>
                  <a:cubicBezTo>
                    <a:pt x="56" y="161"/>
                    <a:pt x="56" y="160"/>
                    <a:pt x="56" y="160"/>
                  </a:cubicBezTo>
                  <a:cubicBezTo>
                    <a:pt x="56" y="160"/>
                    <a:pt x="56" y="159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lose/>
                  <a:moveTo>
                    <a:pt x="62" y="161"/>
                  </a:moveTo>
                  <a:cubicBezTo>
                    <a:pt x="62" y="161"/>
                    <a:pt x="62" y="161"/>
                    <a:pt x="62" y="161"/>
                  </a:cubicBezTo>
                  <a:cubicBezTo>
                    <a:pt x="61" y="161"/>
                    <a:pt x="61" y="159"/>
                    <a:pt x="61" y="159"/>
                  </a:cubicBezTo>
                  <a:cubicBezTo>
                    <a:pt x="61" y="160"/>
                    <a:pt x="61" y="161"/>
                    <a:pt x="62" y="161"/>
                  </a:cubicBezTo>
                  <a:close/>
                  <a:moveTo>
                    <a:pt x="33" y="161"/>
                  </a:moveTo>
                  <a:cubicBezTo>
                    <a:pt x="34" y="161"/>
                    <a:pt x="34" y="161"/>
                    <a:pt x="34" y="161"/>
                  </a:cubicBezTo>
                  <a:cubicBezTo>
                    <a:pt x="34" y="161"/>
                    <a:pt x="35" y="160"/>
                    <a:pt x="34" y="160"/>
                  </a:cubicBezTo>
                  <a:cubicBezTo>
                    <a:pt x="34" y="160"/>
                    <a:pt x="33" y="161"/>
                    <a:pt x="33" y="161"/>
                  </a:cubicBezTo>
                  <a:close/>
                  <a:moveTo>
                    <a:pt x="61" y="161"/>
                  </a:moveTo>
                  <a:cubicBezTo>
                    <a:pt x="61" y="161"/>
                    <a:pt x="61" y="160"/>
                    <a:pt x="60" y="160"/>
                  </a:cubicBezTo>
                  <a:cubicBezTo>
                    <a:pt x="60" y="160"/>
                    <a:pt x="59" y="160"/>
                    <a:pt x="59" y="161"/>
                  </a:cubicBezTo>
                  <a:cubicBezTo>
                    <a:pt x="60" y="162"/>
                    <a:pt x="60" y="163"/>
                    <a:pt x="61" y="163"/>
                  </a:cubicBezTo>
                  <a:cubicBezTo>
                    <a:pt x="61" y="162"/>
                    <a:pt x="62" y="161"/>
                    <a:pt x="61" y="161"/>
                  </a:cubicBezTo>
                  <a:cubicBezTo>
                    <a:pt x="61" y="161"/>
                    <a:pt x="61" y="161"/>
                    <a:pt x="61" y="161"/>
                  </a:cubicBezTo>
                  <a:close/>
                  <a:moveTo>
                    <a:pt x="32" y="161"/>
                  </a:moveTo>
                  <a:cubicBezTo>
                    <a:pt x="32" y="161"/>
                    <a:pt x="32" y="160"/>
                    <a:pt x="32" y="160"/>
                  </a:cubicBezTo>
                  <a:cubicBezTo>
                    <a:pt x="32" y="160"/>
                    <a:pt x="32" y="161"/>
                    <a:pt x="32" y="161"/>
                  </a:cubicBezTo>
                  <a:close/>
                  <a:moveTo>
                    <a:pt x="36" y="162"/>
                  </a:moveTo>
                  <a:cubicBezTo>
                    <a:pt x="37" y="162"/>
                    <a:pt x="37" y="161"/>
                    <a:pt x="37" y="160"/>
                  </a:cubicBezTo>
                  <a:cubicBezTo>
                    <a:pt x="37" y="161"/>
                    <a:pt x="36" y="161"/>
                    <a:pt x="36" y="162"/>
                  </a:cubicBezTo>
                  <a:close/>
                  <a:moveTo>
                    <a:pt x="58" y="163"/>
                  </a:moveTo>
                  <a:cubicBezTo>
                    <a:pt x="58" y="163"/>
                    <a:pt x="59" y="164"/>
                    <a:pt x="59" y="165"/>
                  </a:cubicBezTo>
                  <a:cubicBezTo>
                    <a:pt x="60" y="165"/>
                    <a:pt x="60" y="165"/>
                    <a:pt x="60" y="164"/>
                  </a:cubicBezTo>
                  <a:cubicBezTo>
                    <a:pt x="59" y="163"/>
                    <a:pt x="59" y="162"/>
                    <a:pt x="58" y="162"/>
                  </a:cubicBezTo>
                  <a:cubicBezTo>
                    <a:pt x="58" y="162"/>
                    <a:pt x="58" y="162"/>
                    <a:pt x="58" y="163"/>
                  </a:cubicBezTo>
                  <a:close/>
                  <a:moveTo>
                    <a:pt x="62" y="163"/>
                  </a:moveTo>
                  <a:cubicBezTo>
                    <a:pt x="63" y="163"/>
                    <a:pt x="62" y="163"/>
                    <a:pt x="63" y="163"/>
                  </a:cubicBezTo>
                  <a:cubicBezTo>
                    <a:pt x="63" y="163"/>
                    <a:pt x="63" y="162"/>
                    <a:pt x="63" y="162"/>
                  </a:cubicBezTo>
                  <a:cubicBezTo>
                    <a:pt x="63" y="162"/>
                    <a:pt x="62" y="162"/>
                    <a:pt x="62" y="163"/>
                  </a:cubicBezTo>
                  <a:close/>
                  <a:moveTo>
                    <a:pt x="37" y="164"/>
                  </a:moveTo>
                  <a:cubicBezTo>
                    <a:pt x="37" y="164"/>
                    <a:pt x="38" y="164"/>
                    <a:pt x="38" y="164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lose/>
                  <a:moveTo>
                    <a:pt x="35" y="165"/>
                  </a:moveTo>
                  <a:cubicBezTo>
                    <a:pt x="36" y="164"/>
                    <a:pt x="36" y="163"/>
                    <a:pt x="35" y="163"/>
                  </a:cubicBezTo>
                  <a:cubicBezTo>
                    <a:pt x="35" y="163"/>
                    <a:pt x="34" y="165"/>
                    <a:pt x="35" y="165"/>
                  </a:cubicBezTo>
                  <a:close/>
                  <a:moveTo>
                    <a:pt x="62" y="163"/>
                  </a:moveTo>
                  <a:cubicBezTo>
                    <a:pt x="62" y="163"/>
                    <a:pt x="62" y="163"/>
                    <a:pt x="62" y="163"/>
                  </a:cubicBezTo>
                  <a:cubicBezTo>
                    <a:pt x="62" y="163"/>
                    <a:pt x="61" y="164"/>
                    <a:pt x="61" y="164"/>
                  </a:cubicBezTo>
                  <a:cubicBezTo>
                    <a:pt x="61" y="164"/>
                    <a:pt x="61" y="165"/>
                    <a:pt x="62" y="164"/>
                  </a:cubicBezTo>
                  <a:cubicBezTo>
                    <a:pt x="62" y="164"/>
                    <a:pt x="62" y="163"/>
                    <a:pt x="62" y="163"/>
                  </a:cubicBezTo>
                  <a:close/>
                  <a:moveTo>
                    <a:pt x="57" y="166"/>
                  </a:moveTo>
                  <a:cubicBezTo>
                    <a:pt x="57" y="165"/>
                    <a:pt x="57" y="164"/>
                    <a:pt x="57" y="164"/>
                  </a:cubicBezTo>
                  <a:cubicBezTo>
                    <a:pt x="56" y="164"/>
                    <a:pt x="57" y="166"/>
                    <a:pt x="57" y="166"/>
                  </a:cubicBezTo>
                  <a:close/>
                  <a:moveTo>
                    <a:pt x="31" y="165"/>
                  </a:moveTo>
                  <a:cubicBezTo>
                    <a:pt x="31" y="165"/>
                    <a:pt x="31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4"/>
                    <a:pt x="31" y="165"/>
                    <a:pt x="31" y="165"/>
                  </a:cubicBezTo>
                  <a:close/>
                  <a:moveTo>
                    <a:pt x="39" y="166"/>
                  </a:moveTo>
                  <a:cubicBezTo>
                    <a:pt x="39" y="168"/>
                    <a:pt x="38" y="169"/>
                    <a:pt x="39" y="171"/>
                  </a:cubicBezTo>
                  <a:cubicBezTo>
                    <a:pt x="39" y="172"/>
                    <a:pt x="39" y="172"/>
                    <a:pt x="38" y="173"/>
                  </a:cubicBezTo>
                  <a:cubicBezTo>
                    <a:pt x="39" y="176"/>
                    <a:pt x="38" y="179"/>
                    <a:pt x="38" y="181"/>
                  </a:cubicBezTo>
                  <a:cubicBezTo>
                    <a:pt x="38" y="181"/>
                    <a:pt x="38" y="182"/>
                    <a:pt x="38" y="183"/>
                  </a:cubicBezTo>
                  <a:cubicBezTo>
                    <a:pt x="38" y="184"/>
                    <a:pt x="38" y="188"/>
                    <a:pt x="38" y="189"/>
                  </a:cubicBezTo>
                  <a:cubicBezTo>
                    <a:pt x="39" y="180"/>
                    <a:pt x="40" y="173"/>
                    <a:pt x="40" y="164"/>
                  </a:cubicBezTo>
                  <a:cubicBezTo>
                    <a:pt x="39" y="165"/>
                    <a:pt x="39" y="165"/>
                    <a:pt x="39" y="166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67"/>
                    <a:pt x="61" y="166"/>
                    <a:pt x="60" y="165"/>
                  </a:cubicBezTo>
                  <a:cubicBezTo>
                    <a:pt x="61" y="166"/>
                    <a:pt x="60" y="165"/>
                    <a:pt x="60" y="166"/>
                  </a:cubicBezTo>
                  <a:close/>
                  <a:moveTo>
                    <a:pt x="33" y="169"/>
                  </a:moveTo>
                  <a:cubicBezTo>
                    <a:pt x="34" y="168"/>
                    <a:pt x="35" y="167"/>
                    <a:pt x="34" y="165"/>
                  </a:cubicBezTo>
                  <a:cubicBezTo>
                    <a:pt x="33" y="166"/>
                    <a:pt x="33" y="168"/>
                    <a:pt x="33" y="169"/>
                  </a:cubicBezTo>
                  <a:close/>
                  <a:moveTo>
                    <a:pt x="36" y="168"/>
                  </a:moveTo>
                  <a:cubicBezTo>
                    <a:pt x="36" y="167"/>
                    <a:pt x="37" y="167"/>
                    <a:pt x="37" y="166"/>
                  </a:cubicBezTo>
                  <a:cubicBezTo>
                    <a:pt x="37" y="166"/>
                    <a:pt x="37" y="166"/>
                    <a:pt x="37" y="165"/>
                  </a:cubicBezTo>
                  <a:cubicBezTo>
                    <a:pt x="36" y="166"/>
                    <a:pt x="35" y="167"/>
                    <a:pt x="36" y="168"/>
                  </a:cubicBezTo>
                  <a:close/>
                  <a:moveTo>
                    <a:pt x="62" y="166"/>
                  </a:moveTo>
                  <a:cubicBezTo>
                    <a:pt x="63" y="166"/>
                    <a:pt x="63" y="167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2" y="166"/>
                    <a:pt x="62" y="166"/>
                  </a:cubicBezTo>
                  <a:close/>
                  <a:moveTo>
                    <a:pt x="56" y="169"/>
                  </a:moveTo>
                  <a:cubicBezTo>
                    <a:pt x="56" y="168"/>
                    <a:pt x="57" y="168"/>
                    <a:pt x="57" y="168"/>
                  </a:cubicBezTo>
                  <a:cubicBezTo>
                    <a:pt x="57" y="167"/>
                    <a:pt x="57" y="166"/>
                    <a:pt x="56" y="166"/>
                  </a:cubicBezTo>
                  <a:cubicBezTo>
                    <a:pt x="56" y="167"/>
                    <a:pt x="55" y="169"/>
                    <a:pt x="56" y="169"/>
                  </a:cubicBezTo>
                  <a:close/>
                  <a:moveTo>
                    <a:pt x="60" y="168"/>
                  </a:moveTo>
                  <a:cubicBezTo>
                    <a:pt x="60" y="167"/>
                    <a:pt x="61" y="167"/>
                    <a:pt x="61" y="166"/>
                  </a:cubicBezTo>
                  <a:cubicBezTo>
                    <a:pt x="61" y="167"/>
                    <a:pt x="59" y="167"/>
                    <a:pt x="60" y="168"/>
                  </a:cubicBezTo>
                  <a:close/>
                  <a:moveTo>
                    <a:pt x="31" y="179"/>
                  </a:moveTo>
                  <a:cubicBezTo>
                    <a:pt x="31" y="178"/>
                    <a:pt x="32" y="177"/>
                    <a:pt x="32" y="175"/>
                  </a:cubicBezTo>
                  <a:cubicBezTo>
                    <a:pt x="31" y="175"/>
                    <a:pt x="31" y="173"/>
                    <a:pt x="31" y="172"/>
                  </a:cubicBezTo>
                  <a:cubicBezTo>
                    <a:pt x="31" y="172"/>
                    <a:pt x="32" y="172"/>
                    <a:pt x="32" y="172"/>
                  </a:cubicBezTo>
                  <a:cubicBezTo>
                    <a:pt x="32" y="171"/>
                    <a:pt x="32" y="169"/>
                    <a:pt x="32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71"/>
                    <a:pt x="31" y="175"/>
                    <a:pt x="31" y="179"/>
                  </a:cubicBezTo>
                  <a:close/>
                  <a:moveTo>
                    <a:pt x="59" y="169"/>
                  </a:moveTo>
                  <a:cubicBezTo>
                    <a:pt x="59" y="169"/>
                    <a:pt x="60" y="169"/>
                    <a:pt x="59" y="168"/>
                  </a:cubicBezTo>
                  <a:cubicBezTo>
                    <a:pt x="58" y="168"/>
                    <a:pt x="58" y="169"/>
                    <a:pt x="59" y="169"/>
                  </a:cubicBezTo>
                  <a:close/>
                  <a:moveTo>
                    <a:pt x="61" y="168"/>
                  </a:moveTo>
                  <a:cubicBezTo>
                    <a:pt x="60" y="168"/>
                    <a:pt x="61" y="169"/>
                    <a:pt x="61" y="170"/>
                  </a:cubicBezTo>
                  <a:cubicBezTo>
                    <a:pt x="62" y="170"/>
                    <a:pt x="62" y="169"/>
                    <a:pt x="62" y="169"/>
                  </a:cubicBezTo>
                  <a:cubicBezTo>
                    <a:pt x="62" y="169"/>
                    <a:pt x="62" y="168"/>
                    <a:pt x="61" y="168"/>
                  </a:cubicBezTo>
                  <a:close/>
                  <a:moveTo>
                    <a:pt x="38" y="170"/>
                  </a:moveTo>
                  <a:cubicBezTo>
                    <a:pt x="38" y="169"/>
                    <a:pt x="37" y="169"/>
                    <a:pt x="37" y="168"/>
                  </a:cubicBezTo>
                  <a:cubicBezTo>
                    <a:pt x="37" y="169"/>
                    <a:pt x="37" y="170"/>
                    <a:pt x="38" y="170"/>
                  </a:cubicBezTo>
                  <a:close/>
                  <a:moveTo>
                    <a:pt x="34" y="171"/>
                  </a:moveTo>
                  <a:cubicBezTo>
                    <a:pt x="34" y="170"/>
                    <a:pt x="36" y="169"/>
                    <a:pt x="35" y="169"/>
                  </a:cubicBezTo>
                  <a:cubicBezTo>
                    <a:pt x="35" y="170"/>
                    <a:pt x="34" y="170"/>
                    <a:pt x="34" y="171"/>
                  </a:cubicBezTo>
                  <a:close/>
                  <a:moveTo>
                    <a:pt x="58" y="169"/>
                  </a:moveTo>
                  <a:cubicBezTo>
                    <a:pt x="57" y="170"/>
                    <a:pt x="57" y="170"/>
                    <a:pt x="56" y="170"/>
                  </a:cubicBezTo>
                  <a:cubicBezTo>
                    <a:pt x="56" y="171"/>
                    <a:pt x="57" y="171"/>
                    <a:pt x="57" y="172"/>
                  </a:cubicBezTo>
                  <a:cubicBezTo>
                    <a:pt x="58" y="171"/>
                    <a:pt x="58" y="170"/>
                    <a:pt x="58" y="169"/>
                  </a:cubicBezTo>
                  <a:cubicBezTo>
                    <a:pt x="58" y="170"/>
                    <a:pt x="58" y="169"/>
                    <a:pt x="58" y="169"/>
                  </a:cubicBezTo>
                  <a:close/>
                  <a:moveTo>
                    <a:pt x="59" y="170"/>
                  </a:moveTo>
                  <a:cubicBezTo>
                    <a:pt x="60" y="171"/>
                    <a:pt x="60" y="171"/>
                    <a:pt x="60" y="171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0" y="170"/>
                    <a:pt x="59" y="170"/>
                    <a:pt x="59" y="170"/>
                  </a:cubicBezTo>
                  <a:close/>
                  <a:moveTo>
                    <a:pt x="37" y="172"/>
                  </a:moveTo>
                  <a:cubicBezTo>
                    <a:pt x="37" y="172"/>
                    <a:pt x="37" y="172"/>
                    <a:pt x="37" y="172"/>
                  </a:cubicBezTo>
                  <a:cubicBezTo>
                    <a:pt x="37" y="171"/>
                    <a:pt x="37" y="171"/>
                    <a:pt x="36" y="171"/>
                  </a:cubicBezTo>
                  <a:cubicBezTo>
                    <a:pt x="37" y="171"/>
                    <a:pt x="37" y="171"/>
                    <a:pt x="37" y="172"/>
                  </a:cubicBezTo>
                  <a:close/>
                  <a:moveTo>
                    <a:pt x="62" y="171"/>
                  </a:moveTo>
                  <a:cubicBezTo>
                    <a:pt x="62" y="171"/>
                    <a:pt x="62" y="172"/>
                    <a:pt x="63" y="172"/>
                  </a:cubicBezTo>
                  <a:cubicBezTo>
                    <a:pt x="63" y="171"/>
                    <a:pt x="63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lose/>
                  <a:moveTo>
                    <a:pt x="35" y="173"/>
                  </a:moveTo>
                  <a:cubicBezTo>
                    <a:pt x="35" y="173"/>
                    <a:pt x="35" y="174"/>
                    <a:pt x="36" y="174"/>
                  </a:cubicBezTo>
                  <a:cubicBezTo>
                    <a:pt x="36" y="173"/>
                    <a:pt x="36" y="173"/>
                    <a:pt x="36" y="172"/>
                  </a:cubicBezTo>
                  <a:cubicBezTo>
                    <a:pt x="36" y="172"/>
                    <a:pt x="36" y="172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5" y="172"/>
                    <a:pt x="35" y="172"/>
                    <a:pt x="35" y="173"/>
                  </a:cubicBezTo>
                  <a:close/>
                  <a:moveTo>
                    <a:pt x="58" y="173"/>
                  </a:moveTo>
                  <a:cubicBezTo>
                    <a:pt x="58" y="173"/>
                    <a:pt x="59" y="173"/>
                    <a:pt x="59" y="172"/>
                  </a:cubicBezTo>
                  <a:cubicBezTo>
                    <a:pt x="59" y="172"/>
                    <a:pt x="59" y="172"/>
                    <a:pt x="59" y="171"/>
                  </a:cubicBezTo>
                  <a:cubicBezTo>
                    <a:pt x="58" y="172"/>
                    <a:pt x="57" y="173"/>
                    <a:pt x="58" y="173"/>
                  </a:cubicBezTo>
                  <a:close/>
                  <a:moveTo>
                    <a:pt x="56" y="174"/>
                  </a:moveTo>
                  <a:cubicBezTo>
                    <a:pt x="56" y="174"/>
                    <a:pt x="56" y="173"/>
                    <a:pt x="57" y="173"/>
                  </a:cubicBezTo>
                  <a:cubicBezTo>
                    <a:pt x="56" y="173"/>
                    <a:pt x="56" y="173"/>
                    <a:pt x="56" y="172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2"/>
                    <a:pt x="56" y="173"/>
                    <a:pt x="56" y="174"/>
                  </a:cubicBezTo>
                  <a:close/>
                  <a:moveTo>
                    <a:pt x="61" y="173"/>
                  </a:moveTo>
                  <a:cubicBezTo>
                    <a:pt x="61" y="173"/>
                    <a:pt x="62" y="175"/>
                    <a:pt x="62" y="174"/>
                  </a:cubicBezTo>
                  <a:cubicBezTo>
                    <a:pt x="62" y="173"/>
                    <a:pt x="61" y="173"/>
                    <a:pt x="61" y="172"/>
                  </a:cubicBezTo>
                  <a:cubicBezTo>
                    <a:pt x="61" y="173"/>
                    <a:pt x="61" y="173"/>
                    <a:pt x="61" y="173"/>
                  </a:cubicBezTo>
                  <a:close/>
                  <a:moveTo>
                    <a:pt x="64" y="173"/>
                  </a:moveTo>
                  <a:cubicBezTo>
                    <a:pt x="64" y="174"/>
                    <a:pt x="65" y="174"/>
                    <a:pt x="65" y="174"/>
                  </a:cubicBezTo>
                  <a:cubicBezTo>
                    <a:pt x="65" y="174"/>
                    <a:pt x="65" y="174"/>
                    <a:pt x="65" y="174"/>
                  </a:cubicBezTo>
                  <a:cubicBezTo>
                    <a:pt x="65" y="173"/>
                    <a:pt x="66" y="173"/>
                    <a:pt x="65" y="173"/>
                  </a:cubicBezTo>
                  <a:cubicBezTo>
                    <a:pt x="65" y="173"/>
                    <a:pt x="65" y="173"/>
                    <a:pt x="64" y="173"/>
                  </a:cubicBezTo>
                  <a:close/>
                  <a:moveTo>
                    <a:pt x="58" y="174"/>
                  </a:moveTo>
                  <a:cubicBezTo>
                    <a:pt x="59" y="174"/>
                    <a:pt x="59" y="173"/>
                    <a:pt x="59" y="173"/>
                  </a:cubicBezTo>
                  <a:cubicBezTo>
                    <a:pt x="59" y="173"/>
                    <a:pt x="58" y="174"/>
                    <a:pt x="58" y="174"/>
                  </a:cubicBezTo>
                  <a:close/>
                  <a:moveTo>
                    <a:pt x="36" y="175"/>
                  </a:moveTo>
                  <a:cubicBezTo>
                    <a:pt x="36" y="175"/>
                    <a:pt x="37" y="174"/>
                    <a:pt x="37" y="174"/>
                  </a:cubicBezTo>
                  <a:cubicBezTo>
                    <a:pt x="36" y="174"/>
                    <a:pt x="36" y="174"/>
                    <a:pt x="36" y="175"/>
                  </a:cubicBezTo>
                  <a:close/>
                  <a:moveTo>
                    <a:pt x="33" y="176"/>
                  </a:moveTo>
                  <a:cubicBezTo>
                    <a:pt x="34" y="176"/>
                    <a:pt x="33" y="177"/>
                    <a:pt x="34" y="177"/>
                  </a:cubicBezTo>
                  <a:cubicBezTo>
                    <a:pt x="35" y="176"/>
                    <a:pt x="35" y="175"/>
                    <a:pt x="34" y="174"/>
                  </a:cubicBezTo>
                  <a:cubicBezTo>
                    <a:pt x="34" y="175"/>
                    <a:pt x="33" y="175"/>
                    <a:pt x="33" y="176"/>
                  </a:cubicBezTo>
                  <a:close/>
                  <a:moveTo>
                    <a:pt x="59" y="175"/>
                  </a:moveTo>
                  <a:cubicBezTo>
                    <a:pt x="59" y="176"/>
                    <a:pt x="59" y="176"/>
                    <a:pt x="60" y="176"/>
                  </a:cubicBezTo>
                  <a:cubicBezTo>
                    <a:pt x="60" y="176"/>
                    <a:pt x="60" y="176"/>
                    <a:pt x="61" y="175"/>
                  </a:cubicBezTo>
                  <a:cubicBezTo>
                    <a:pt x="60" y="175"/>
                    <a:pt x="60" y="174"/>
                    <a:pt x="60" y="174"/>
                  </a:cubicBezTo>
                  <a:cubicBezTo>
                    <a:pt x="60" y="175"/>
                    <a:pt x="59" y="175"/>
                    <a:pt x="59" y="175"/>
                  </a:cubicBez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6"/>
                  </a:cubicBezTo>
                  <a:cubicBezTo>
                    <a:pt x="57" y="176"/>
                    <a:pt x="58" y="175"/>
                    <a:pt x="58" y="175"/>
                  </a:cubicBezTo>
                  <a:cubicBezTo>
                    <a:pt x="57" y="175"/>
                    <a:pt x="57" y="174"/>
                    <a:pt x="57" y="175"/>
                  </a:cubicBezTo>
                  <a:close/>
                  <a:moveTo>
                    <a:pt x="65" y="176"/>
                  </a:moveTo>
                  <a:cubicBezTo>
                    <a:pt x="65" y="177"/>
                    <a:pt x="64" y="176"/>
                    <a:pt x="64" y="177"/>
                  </a:cubicBezTo>
                  <a:cubicBezTo>
                    <a:pt x="65" y="177"/>
                    <a:pt x="65" y="178"/>
                    <a:pt x="65" y="178"/>
                  </a:cubicBezTo>
                  <a:cubicBezTo>
                    <a:pt x="65" y="177"/>
                    <a:pt x="65" y="176"/>
                    <a:pt x="65" y="175"/>
                  </a:cubicBezTo>
                  <a:cubicBezTo>
                    <a:pt x="65" y="176"/>
                    <a:pt x="65" y="176"/>
                    <a:pt x="65" y="176"/>
                  </a:cubicBezTo>
                  <a:close/>
                  <a:moveTo>
                    <a:pt x="60" y="176"/>
                  </a:moveTo>
                  <a:cubicBezTo>
                    <a:pt x="60" y="176"/>
                    <a:pt x="60" y="176"/>
                    <a:pt x="61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0" y="176"/>
                    <a:pt x="60" y="176"/>
                    <a:pt x="60" y="176"/>
                  </a:cubicBezTo>
                  <a:close/>
                  <a:moveTo>
                    <a:pt x="58" y="178"/>
                  </a:moveTo>
                  <a:cubicBezTo>
                    <a:pt x="58" y="178"/>
                    <a:pt x="58" y="178"/>
                    <a:pt x="59" y="177"/>
                  </a:cubicBezTo>
                  <a:cubicBezTo>
                    <a:pt x="58" y="177"/>
                    <a:pt x="58" y="176"/>
                    <a:pt x="58" y="176"/>
                  </a:cubicBezTo>
                  <a:cubicBezTo>
                    <a:pt x="57" y="177"/>
                    <a:pt x="57" y="177"/>
                    <a:pt x="58" y="178"/>
                  </a:cubicBezTo>
                  <a:close/>
                  <a:moveTo>
                    <a:pt x="34" y="177"/>
                  </a:moveTo>
                  <a:cubicBezTo>
                    <a:pt x="34" y="177"/>
                    <a:pt x="34" y="177"/>
                    <a:pt x="34" y="178"/>
                  </a:cubicBezTo>
                  <a:cubicBezTo>
                    <a:pt x="35" y="178"/>
                    <a:pt x="35" y="177"/>
                    <a:pt x="35" y="177"/>
                  </a:cubicBezTo>
                  <a:cubicBezTo>
                    <a:pt x="35" y="177"/>
                    <a:pt x="35" y="177"/>
                    <a:pt x="34" y="177"/>
                  </a:cubicBezTo>
                  <a:close/>
                  <a:moveTo>
                    <a:pt x="32" y="177"/>
                  </a:moveTo>
                  <a:cubicBezTo>
                    <a:pt x="33" y="177"/>
                    <a:pt x="32" y="178"/>
                    <a:pt x="33" y="178"/>
                  </a:cubicBezTo>
                  <a:cubicBezTo>
                    <a:pt x="33" y="178"/>
                    <a:pt x="33" y="177"/>
                    <a:pt x="33" y="177"/>
                  </a:cubicBezTo>
                  <a:cubicBezTo>
                    <a:pt x="33" y="177"/>
                    <a:pt x="32" y="177"/>
                    <a:pt x="32" y="177"/>
                  </a:cubicBezTo>
                  <a:close/>
                  <a:moveTo>
                    <a:pt x="60" y="178"/>
                  </a:moveTo>
                  <a:cubicBezTo>
                    <a:pt x="60" y="179"/>
                    <a:pt x="61" y="178"/>
                    <a:pt x="61" y="177"/>
                  </a:cubicBezTo>
                  <a:cubicBezTo>
                    <a:pt x="61" y="178"/>
                    <a:pt x="60" y="178"/>
                    <a:pt x="60" y="178"/>
                  </a:cubicBezTo>
                  <a:close/>
                  <a:moveTo>
                    <a:pt x="63" y="178"/>
                  </a:moveTo>
                  <a:cubicBezTo>
                    <a:pt x="64" y="179"/>
                    <a:pt x="64" y="180"/>
                    <a:pt x="65" y="180"/>
                  </a:cubicBezTo>
                  <a:cubicBezTo>
                    <a:pt x="65" y="180"/>
                    <a:pt x="65" y="180"/>
                    <a:pt x="65" y="179"/>
                  </a:cubicBezTo>
                  <a:cubicBezTo>
                    <a:pt x="64" y="179"/>
                    <a:pt x="64" y="178"/>
                    <a:pt x="64" y="177"/>
                  </a:cubicBezTo>
                  <a:cubicBezTo>
                    <a:pt x="64" y="177"/>
                    <a:pt x="63" y="177"/>
                    <a:pt x="63" y="178"/>
                  </a:cubicBezTo>
                  <a:close/>
                  <a:moveTo>
                    <a:pt x="36" y="178"/>
                  </a:moveTo>
                  <a:cubicBezTo>
                    <a:pt x="36" y="178"/>
                    <a:pt x="37" y="178"/>
                    <a:pt x="36" y="177"/>
                  </a:cubicBezTo>
                  <a:cubicBezTo>
                    <a:pt x="36" y="178"/>
                    <a:pt x="36" y="178"/>
                    <a:pt x="36" y="178"/>
                  </a:cubicBezTo>
                  <a:close/>
                  <a:moveTo>
                    <a:pt x="58" y="179"/>
                  </a:moveTo>
                  <a:cubicBezTo>
                    <a:pt x="58" y="179"/>
                    <a:pt x="58" y="179"/>
                    <a:pt x="58" y="179"/>
                  </a:cubicBezTo>
                  <a:cubicBezTo>
                    <a:pt x="59" y="179"/>
                    <a:pt x="59" y="178"/>
                    <a:pt x="59" y="178"/>
                  </a:cubicBezTo>
                  <a:cubicBezTo>
                    <a:pt x="59" y="178"/>
                    <a:pt x="58" y="178"/>
                    <a:pt x="58" y="179"/>
                  </a:cubicBezTo>
                  <a:close/>
                  <a:moveTo>
                    <a:pt x="57" y="179"/>
                  </a:moveTo>
                  <a:cubicBezTo>
                    <a:pt x="57" y="179"/>
                    <a:pt x="57" y="178"/>
                    <a:pt x="57" y="178"/>
                  </a:cubicBezTo>
                  <a:cubicBezTo>
                    <a:pt x="57" y="178"/>
                    <a:pt x="57" y="178"/>
                    <a:pt x="57" y="179"/>
                  </a:cubicBezTo>
                  <a:close/>
                  <a:moveTo>
                    <a:pt x="61" y="180"/>
                  </a:moveTo>
                  <a:cubicBezTo>
                    <a:pt x="61" y="179"/>
                    <a:pt x="61" y="179"/>
                    <a:pt x="62" y="178"/>
                  </a:cubicBezTo>
                  <a:cubicBezTo>
                    <a:pt x="61" y="178"/>
                    <a:pt x="60" y="179"/>
                    <a:pt x="61" y="180"/>
                  </a:cubicBezTo>
                  <a:close/>
                  <a:moveTo>
                    <a:pt x="33" y="181"/>
                  </a:moveTo>
                  <a:cubicBezTo>
                    <a:pt x="33" y="180"/>
                    <a:pt x="34" y="179"/>
                    <a:pt x="33" y="179"/>
                  </a:cubicBezTo>
                  <a:cubicBezTo>
                    <a:pt x="33" y="179"/>
                    <a:pt x="32" y="180"/>
                    <a:pt x="33" y="181"/>
                  </a:cubicBezTo>
                  <a:close/>
                  <a:moveTo>
                    <a:pt x="31" y="180"/>
                  </a:moveTo>
                  <a:cubicBezTo>
                    <a:pt x="31" y="180"/>
                    <a:pt x="32" y="179"/>
                    <a:pt x="32" y="179"/>
                  </a:cubicBezTo>
                  <a:cubicBezTo>
                    <a:pt x="32" y="179"/>
                    <a:pt x="31" y="180"/>
                    <a:pt x="31" y="180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5" y="180"/>
                    <a:pt x="36" y="180"/>
                  </a:cubicBezTo>
                  <a:cubicBezTo>
                    <a:pt x="36" y="180"/>
                    <a:pt x="36" y="179"/>
                    <a:pt x="36" y="179"/>
                  </a:cubicBezTo>
                  <a:cubicBezTo>
                    <a:pt x="36" y="179"/>
                    <a:pt x="36" y="179"/>
                    <a:pt x="36" y="179"/>
                  </a:cubicBezTo>
                  <a:close/>
                  <a:moveTo>
                    <a:pt x="37" y="18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37" y="180"/>
                    <a:pt x="37" y="179"/>
                    <a:pt x="37" y="179"/>
                  </a:cubicBezTo>
                  <a:cubicBezTo>
                    <a:pt x="37" y="180"/>
                    <a:pt x="37" y="180"/>
                    <a:pt x="37" y="180"/>
                  </a:cubicBezTo>
                  <a:close/>
                  <a:moveTo>
                    <a:pt x="57" y="181"/>
                  </a:moveTo>
                  <a:cubicBezTo>
                    <a:pt x="57" y="181"/>
                    <a:pt x="58" y="181"/>
                    <a:pt x="58" y="180"/>
                  </a:cubicBezTo>
                  <a:cubicBezTo>
                    <a:pt x="57" y="180"/>
                    <a:pt x="57" y="179"/>
                    <a:pt x="57" y="179"/>
                  </a:cubicBezTo>
                  <a:cubicBezTo>
                    <a:pt x="57" y="180"/>
                    <a:pt x="56" y="181"/>
                    <a:pt x="57" y="181"/>
                  </a:cubicBezTo>
                  <a:close/>
                  <a:moveTo>
                    <a:pt x="61" y="180"/>
                  </a:moveTo>
                  <a:cubicBezTo>
                    <a:pt x="62" y="181"/>
                    <a:pt x="62" y="181"/>
                    <a:pt x="62" y="182"/>
                  </a:cubicBezTo>
                  <a:cubicBezTo>
                    <a:pt x="62" y="181"/>
                    <a:pt x="62" y="180"/>
                    <a:pt x="62" y="179"/>
                  </a:cubicBezTo>
                  <a:cubicBezTo>
                    <a:pt x="62" y="180"/>
                    <a:pt x="62" y="180"/>
                    <a:pt x="61" y="180"/>
                  </a:cubicBezTo>
                  <a:close/>
                  <a:moveTo>
                    <a:pt x="59" y="181"/>
                  </a:moveTo>
                  <a:cubicBezTo>
                    <a:pt x="60" y="181"/>
                    <a:pt x="60" y="180"/>
                    <a:pt x="60" y="180"/>
                  </a:cubicBezTo>
                  <a:cubicBezTo>
                    <a:pt x="60" y="181"/>
                    <a:pt x="59" y="180"/>
                    <a:pt x="59" y="181"/>
                  </a:cubicBezTo>
                  <a:close/>
                  <a:moveTo>
                    <a:pt x="30" y="191"/>
                  </a:moveTo>
                  <a:cubicBezTo>
                    <a:pt x="30" y="191"/>
                    <a:pt x="31" y="191"/>
                    <a:pt x="31" y="191"/>
                  </a:cubicBezTo>
                  <a:cubicBezTo>
                    <a:pt x="30" y="192"/>
                    <a:pt x="31" y="193"/>
                    <a:pt x="30" y="194"/>
                  </a:cubicBezTo>
                  <a:cubicBezTo>
                    <a:pt x="31" y="194"/>
                    <a:pt x="30" y="197"/>
                    <a:pt x="31" y="198"/>
                  </a:cubicBezTo>
                  <a:cubicBezTo>
                    <a:pt x="31" y="198"/>
                    <a:pt x="31" y="197"/>
                    <a:pt x="32" y="196"/>
                  </a:cubicBezTo>
                  <a:cubicBezTo>
                    <a:pt x="32" y="196"/>
                    <a:pt x="31" y="196"/>
                    <a:pt x="31" y="195"/>
                  </a:cubicBezTo>
                  <a:cubicBezTo>
                    <a:pt x="32" y="193"/>
                    <a:pt x="32" y="190"/>
                    <a:pt x="31" y="189"/>
                  </a:cubicBezTo>
                  <a:cubicBezTo>
                    <a:pt x="32" y="187"/>
                    <a:pt x="32" y="184"/>
                    <a:pt x="32" y="181"/>
                  </a:cubicBezTo>
                  <a:cubicBezTo>
                    <a:pt x="32" y="181"/>
                    <a:pt x="32" y="181"/>
                    <a:pt x="31" y="181"/>
                  </a:cubicBezTo>
                  <a:cubicBezTo>
                    <a:pt x="29" y="184"/>
                    <a:pt x="31" y="188"/>
                    <a:pt x="30" y="191"/>
                  </a:cubicBezTo>
                  <a:close/>
                  <a:moveTo>
                    <a:pt x="64" y="185"/>
                  </a:moveTo>
                  <a:cubicBezTo>
                    <a:pt x="64" y="185"/>
                    <a:pt x="64" y="185"/>
                    <a:pt x="63" y="185"/>
                  </a:cubicBezTo>
                  <a:cubicBezTo>
                    <a:pt x="63" y="186"/>
                    <a:pt x="64" y="187"/>
                    <a:pt x="65" y="187"/>
                  </a:cubicBezTo>
                  <a:cubicBezTo>
                    <a:pt x="64" y="188"/>
                    <a:pt x="65" y="189"/>
                    <a:pt x="64" y="190"/>
                  </a:cubicBezTo>
                  <a:cubicBezTo>
                    <a:pt x="64" y="189"/>
                    <a:pt x="63" y="189"/>
                    <a:pt x="63" y="189"/>
                  </a:cubicBezTo>
                  <a:cubicBezTo>
                    <a:pt x="63" y="190"/>
                    <a:pt x="63" y="191"/>
                    <a:pt x="64" y="192"/>
                  </a:cubicBezTo>
                  <a:cubicBezTo>
                    <a:pt x="66" y="190"/>
                    <a:pt x="65" y="185"/>
                    <a:pt x="65" y="182"/>
                  </a:cubicBezTo>
                  <a:cubicBezTo>
                    <a:pt x="65" y="182"/>
                    <a:pt x="64" y="181"/>
                    <a:pt x="64" y="181"/>
                  </a:cubicBezTo>
                  <a:cubicBezTo>
                    <a:pt x="63" y="182"/>
                    <a:pt x="65" y="184"/>
                    <a:pt x="64" y="185"/>
                  </a:cubicBezTo>
                  <a:close/>
                  <a:moveTo>
                    <a:pt x="34" y="183"/>
                  </a:moveTo>
                  <a:cubicBezTo>
                    <a:pt x="34" y="182"/>
                    <a:pt x="35" y="182"/>
                    <a:pt x="35" y="181"/>
                  </a:cubicBezTo>
                  <a:cubicBezTo>
                    <a:pt x="35" y="181"/>
                    <a:pt x="34" y="181"/>
                    <a:pt x="34" y="181"/>
                  </a:cubicBezTo>
                  <a:cubicBezTo>
                    <a:pt x="34" y="182"/>
                    <a:pt x="33" y="183"/>
                    <a:pt x="34" y="183"/>
                  </a:cubicBezTo>
                  <a:close/>
                  <a:moveTo>
                    <a:pt x="60" y="182"/>
                  </a:moveTo>
                  <a:cubicBezTo>
                    <a:pt x="60" y="183"/>
                    <a:pt x="61" y="183"/>
                    <a:pt x="61" y="183"/>
                  </a:cubicBezTo>
                  <a:cubicBezTo>
                    <a:pt x="61" y="182"/>
                    <a:pt x="61" y="182"/>
                    <a:pt x="60" y="182"/>
                  </a:cubicBezTo>
                  <a:cubicBezTo>
                    <a:pt x="60" y="182"/>
                    <a:pt x="60" y="182"/>
                    <a:pt x="60" y="182"/>
                  </a:cubicBezTo>
                  <a:close/>
                  <a:moveTo>
                    <a:pt x="57" y="182"/>
                  </a:moveTo>
                  <a:cubicBezTo>
                    <a:pt x="57" y="183"/>
                    <a:pt x="58" y="183"/>
                    <a:pt x="58" y="183"/>
                  </a:cubicBezTo>
                  <a:cubicBezTo>
                    <a:pt x="58" y="183"/>
                    <a:pt x="59" y="182"/>
                    <a:pt x="59" y="182"/>
                  </a:cubicBezTo>
                  <a:cubicBezTo>
                    <a:pt x="58" y="182"/>
                    <a:pt x="58" y="182"/>
                    <a:pt x="57" y="182"/>
                  </a:cubicBezTo>
                  <a:close/>
                  <a:moveTo>
                    <a:pt x="63" y="183"/>
                  </a:moveTo>
                  <a:cubicBezTo>
                    <a:pt x="63" y="183"/>
                    <a:pt x="64" y="183"/>
                    <a:pt x="63" y="182"/>
                  </a:cubicBezTo>
                  <a:cubicBezTo>
                    <a:pt x="63" y="182"/>
                    <a:pt x="63" y="182"/>
                    <a:pt x="63" y="182"/>
                  </a:cubicBezTo>
                  <a:cubicBezTo>
                    <a:pt x="63" y="183"/>
                    <a:pt x="63" y="183"/>
                    <a:pt x="63" y="183"/>
                  </a:cubicBezTo>
                  <a:close/>
                  <a:moveTo>
                    <a:pt x="36" y="184"/>
                  </a:moveTo>
                  <a:cubicBezTo>
                    <a:pt x="36" y="183"/>
                    <a:pt x="37" y="183"/>
                    <a:pt x="37" y="182"/>
                  </a:cubicBezTo>
                  <a:cubicBezTo>
                    <a:pt x="36" y="182"/>
                    <a:pt x="36" y="183"/>
                    <a:pt x="36" y="184"/>
                  </a:cubicBezTo>
                  <a:close/>
                  <a:moveTo>
                    <a:pt x="35" y="184"/>
                  </a:moveTo>
                  <a:cubicBezTo>
                    <a:pt x="35" y="184"/>
                    <a:pt x="36" y="183"/>
                    <a:pt x="35" y="183"/>
                  </a:cubicBezTo>
                  <a:cubicBezTo>
                    <a:pt x="35" y="183"/>
                    <a:pt x="34" y="184"/>
                    <a:pt x="35" y="184"/>
                  </a:cubicBezTo>
                  <a:close/>
                  <a:moveTo>
                    <a:pt x="58" y="185"/>
                  </a:moveTo>
                  <a:cubicBezTo>
                    <a:pt x="59" y="185"/>
                    <a:pt x="59" y="184"/>
                    <a:pt x="59" y="184"/>
                  </a:cubicBezTo>
                  <a:cubicBezTo>
                    <a:pt x="59" y="184"/>
                    <a:pt x="59" y="183"/>
                    <a:pt x="59" y="183"/>
                  </a:cubicBezTo>
                  <a:cubicBezTo>
                    <a:pt x="59" y="184"/>
                    <a:pt x="58" y="184"/>
                    <a:pt x="58" y="185"/>
                  </a:cubicBezTo>
                  <a:close/>
                  <a:moveTo>
                    <a:pt x="62" y="185"/>
                  </a:moveTo>
                  <a:cubicBezTo>
                    <a:pt x="62" y="185"/>
                    <a:pt x="62" y="184"/>
                    <a:pt x="62" y="184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1" y="184"/>
                    <a:pt x="61" y="185"/>
                    <a:pt x="62" y="185"/>
                  </a:cubicBezTo>
                  <a:close/>
                  <a:moveTo>
                    <a:pt x="33" y="185"/>
                  </a:move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4"/>
                    <a:pt x="33" y="184"/>
                  </a:cubicBezTo>
                  <a:cubicBezTo>
                    <a:pt x="33" y="184"/>
                    <a:pt x="32" y="185"/>
                    <a:pt x="33" y="185"/>
                  </a:cubicBezTo>
                  <a:close/>
                  <a:moveTo>
                    <a:pt x="35" y="186"/>
                  </a:moveTo>
                  <a:cubicBezTo>
                    <a:pt x="36" y="185"/>
                    <a:pt x="36" y="184"/>
                    <a:pt x="36" y="184"/>
                  </a:cubicBezTo>
                  <a:cubicBezTo>
                    <a:pt x="36" y="184"/>
                    <a:pt x="35" y="185"/>
                    <a:pt x="35" y="186"/>
                  </a:cubicBezTo>
                  <a:close/>
                  <a:moveTo>
                    <a:pt x="60" y="187"/>
                  </a:moveTo>
                  <a:cubicBezTo>
                    <a:pt x="60" y="187"/>
                    <a:pt x="61" y="186"/>
                    <a:pt x="60" y="186"/>
                  </a:cubicBezTo>
                  <a:cubicBezTo>
                    <a:pt x="60" y="186"/>
                    <a:pt x="59" y="187"/>
                    <a:pt x="60" y="187"/>
                  </a:cubicBezTo>
                  <a:close/>
                  <a:moveTo>
                    <a:pt x="36" y="187"/>
                  </a:moveTo>
                  <a:cubicBezTo>
                    <a:pt x="36" y="187"/>
                    <a:pt x="36" y="188"/>
                    <a:pt x="37" y="188"/>
                  </a:cubicBezTo>
                  <a:cubicBezTo>
                    <a:pt x="37" y="187"/>
                    <a:pt x="37" y="186"/>
                    <a:pt x="36" y="186"/>
                  </a:cubicBezTo>
                  <a:cubicBezTo>
                    <a:pt x="36" y="187"/>
                    <a:pt x="36" y="187"/>
                    <a:pt x="36" y="187"/>
                  </a:cubicBezTo>
                  <a:close/>
                  <a:moveTo>
                    <a:pt x="57" y="188"/>
                  </a:moveTo>
                  <a:cubicBezTo>
                    <a:pt x="58" y="187"/>
                    <a:pt x="58" y="187"/>
                    <a:pt x="58" y="187"/>
                  </a:cubicBezTo>
                  <a:cubicBezTo>
                    <a:pt x="58" y="187"/>
                    <a:pt x="58" y="187"/>
                    <a:pt x="57" y="187"/>
                  </a:cubicBezTo>
                  <a:cubicBezTo>
                    <a:pt x="58" y="187"/>
                    <a:pt x="57" y="187"/>
                    <a:pt x="57" y="188"/>
                  </a:cubicBezTo>
                  <a:close/>
                  <a:moveTo>
                    <a:pt x="63" y="187"/>
                  </a:moveTo>
                  <a:cubicBezTo>
                    <a:pt x="63" y="187"/>
                    <a:pt x="63" y="187"/>
                    <a:pt x="63" y="187"/>
                  </a:cubicBezTo>
                  <a:cubicBezTo>
                    <a:pt x="63" y="187"/>
                    <a:pt x="63" y="188"/>
                    <a:pt x="63" y="187"/>
                  </a:cubicBezTo>
                  <a:close/>
                  <a:moveTo>
                    <a:pt x="34" y="188"/>
                  </a:moveTo>
                  <a:cubicBezTo>
                    <a:pt x="34" y="188"/>
                    <a:pt x="35" y="188"/>
                    <a:pt x="35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4" y="187"/>
                    <a:pt x="34" y="188"/>
                    <a:pt x="34" y="188"/>
                  </a:cubicBezTo>
                  <a:close/>
                  <a:moveTo>
                    <a:pt x="58" y="189"/>
                  </a:moveTo>
                  <a:cubicBezTo>
                    <a:pt x="58" y="189"/>
                    <a:pt x="59" y="189"/>
                    <a:pt x="59" y="188"/>
                  </a:cubicBezTo>
                  <a:cubicBezTo>
                    <a:pt x="58" y="188"/>
                    <a:pt x="58" y="188"/>
                    <a:pt x="58" y="189"/>
                  </a:cubicBezTo>
                  <a:close/>
                  <a:moveTo>
                    <a:pt x="60" y="189"/>
                  </a:moveTo>
                  <a:cubicBezTo>
                    <a:pt x="60" y="189"/>
                    <a:pt x="61" y="190"/>
                    <a:pt x="61" y="190"/>
                  </a:cubicBezTo>
                  <a:cubicBezTo>
                    <a:pt x="61" y="189"/>
                    <a:pt x="62" y="189"/>
                    <a:pt x="62" y="189"/>
                  </a:cubicBezTo>
                  <a:cubicBezTo>
                    <a:pt x="61" y="189"/>
                    <a:pt x="61" y="188"/>
                    <a:pt x="61" y="188"/>
                  </a:cubicBezTo>
                  <a:cubicBezTo>
                    <a:pt x="61" y="188"/>
                    <a:pt x="61" y="189"/>
                    <a:pt x="60" y="189"/>
                  </a:cubicBezTo>
                  <a:close/>
                  <a:moveTo>
                    <a:pt x="33" y="192"/>
                  </a:moveTo>
                  <a:cubicBezTo>
                    <a:pt x="33" y="191"/>
                    <a:pt x="34" y="189"/>
                    <a:pt x="33" y="189"/>
                  </a:cubicBezTo>
                  <a:cubicBezTo>
                    <a:pt x="32" y="190"/>
                    <a:pt x="33" y="190"/>
                    <a:pt x="33" y="192"/>
                  </a:cubicBezTo>
                  <a:close/>
                  <a:moveTo>
                    <a:pt x="36" y="190"/>
                  </a:moveTo>
                  <a:cubicBezTo>
                    <a:pt x="36" y="190"/>
                    <a:pt x="36" y="191"/>
                    <a:pt x="37" y="191"/>
                  </a:cubicBezTo>
                  <a:cubicBezTo>
                    <a:pt x="37" y="191"/>
                    <a:pt x="37" y="190"/>
                    <a:pt x="36" y="189"/>
                  </a:cubicBezTo>
                  <a:cubicBezTo>
                    <a:pt x="36" y="190"/>
                    <a:pt x="36" y="190"/>
                    <a:pt x="36" y="190"/>
                  </a:cubicBezTo>
                  <a:close/>
                  <a:moveTo>
                    <a:pt x="59" y="191"/>
                  </a:moveTo>
                  <a:cubicBezTo>
                    <a:pt x="60" y="192"/>
                    <a:pt x="60" y="190"/>
                    <a:pt x="59" y="190"/>
                  </a:cubicBezTo>
                  <a:cubicBezTo>
                    <a:pt x="59" y="190"/>
                    <a:pt x="59" y="190"/>
                    <a:pt x="59" y="191"/>
                  </a:cubicBezTo>
                  <a:close/>
                  <a:moveTo>
                    <a:pt x="38" y="196"/>
                  </a:moveTo>
                  <a:cubicBezTo>
                    <a:pt x="38" y="194"/>
                    <a:pt x="38" y="192"/>
                    <a:pt x="38" y="190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38" y="192"/>
                    <a:pt x="37" y="194"/>
                    <a:pt x="38" y="196"/>
                  </a:cubicBezTo>
                  <a:close/>
                  <a:moveTo>
                    <a:pt x="57" y="192"/>
                  </a:moveTo>
                  <a:cubicBezTo>
                    <a:pt x="57" y="191"/>
                    <a:pt x="58" y="191"/>
                    <a:pt x="58" y="191"/>
                  </a:cubicBezTo>
                  <a:cubicBezTo>
                    <a:pt x="57" y="191"/>
                    <a:pt x="57" y="191"/>
                    <a:pt x="57" y="192"/>
                  </a:cubicBezTo>
                  <a:close/>
                  <a:moveTo>
                    <a:pt x="60" y="193"/>
                  </a:moveTo>
                  <a:cubicBezTo>
                    <a:pt x="60" y="193"/>
                    <a:pt x="61" y="193"/>
                    <a:pt x="61" y="194"/>
                  </a:cubicBezTo>
                  <a:cubicBezTo>
                    <a:pt x="61" y="194"/>
                    <a:pt x="61" y="194"/>
                    <a:pt x="62" y="194"/>
                  </a:cubicBezTo>
                  <a:cubicBezTo>
                    <a:pt x="61" y="193"/>
                    <a:pt x="61" y="192"/>
                    <a:pt x="61" y="192"/>
                  </a:cubicBezTo>
                  <a:cubicBezTo>
                    <a:pt x="61" y="192"/>
                    <a:pt x="60" y="192"/>
                    <a:pt x="60" y="193"/>
                  </a:cubicBezTo>
                  <a:close/>
                  <a:moveTo>
                    <a:pt x="65" y="195"/>
                  </a:moveTo>
                  <a:cubicBezTo>
                    <a:pt x="64" y="194"/>
                    <a:pt x="65" y="193"/>
                    <a:pt x="64" y="192"/>
                  </a:cubicBezTo>
                  <a:cubicBezTo>
                    <a:pt x="64" y="193"/>
                    <a:pt x="64" y="195"/>
                    <a:pt x="65" y="195"/>
                  </a:cubicBezTo>
                  <a:close/>
                  <a:moveTo>
                    <a:pt x="34" y="195"/>
                  </a:moveTo>
                  <a:cubicBezTo>
                    <a:pt x="34" y="194"/>
                    <a:pt x="35" y="194"/>
                    <a:pt x="35" y="193"/>
                  </a:cubicBezTo>
                  <a:cubicBezTo>
                    <a:pt x="35" y="194"/>
                    <a:pt x="34" y="194"/>
                    <a:pt x="34" y="195"/>
                  </a:cubicBezTo>
                  <a:close/>
                  <a:moveTo>
                    <a:pt x="58" y="194"/>
                  </a:moveTo>
                  <a:cubicBezTo>
                    <a:pt x="58" y="194"/>
                    <a:pt x="58" y="193"/>
                    <a:pt x="59" y="193"/>
                  </a:cubicBezTo>
                  <a:cubicBezTo>
                    <a:pt x="58" y="193"/>
                    <a:pt x="58" y="194"/>
                    <a:pt x="58" y="194"/>
                  </a:cubicBezTo>
                  <a:close/>
                  <a:moveTo>
                    <a:pt x="59" y="196"/>
                  </a:moveTo>
                  <a:cubicBezTo>
                    <a:pt x="59" y="196"/>
                    <a:pt x="60" y="196"/>
                    <a:pt x="60" y="196"/>
                  </a:cubicBezTo>
                  <a:cubicBezTo>
                    <a:pt x="60" y="195"/>
                    <a:pt x="60" y="194"/>
                    <a:pt x="59" y="194"/>
                  </a:cubicBezTo>
                  <a:cubicBezTo>
                    <a:pt x="58" y="195"/>
                    <a:pt x="58" y="195"/>
                    <a:pt x="59" y="196"/>
                  </a:cubicBezTo>
                  <a:close/>
                  <a:moveTo>
                    <a:pt x="35" y="196"/>
                  </a:moveTo>
                  <a:cubicBezTo>
                    <a:pt x="35" y="196"/>
                    <a:pt x="35" y="195"/>
                    <a:pt x="35" y="194"/>
                  </a:cubicBezTo>
                  <a:cubicBezTo>
                    <a:pt x="35" y="194"/>
                    <a:pt x="35" y="194"/>
                    <a:pt x="35" y="194"/>
                  </a:cubicBezTo>
                  <a:cubicBezTo>
                    <a:pt x="35" y="195"/>
                    <a:pt x="34" y="196"/>
                    <a:pt x="35" y="196"/>
                  </a:cubicBezTo>
                  <a:close/>
                  <a:moveTo>
                    <a:pt x="37" y="196"/>
                  </a:moveTo>
                  <a:cubicBezTo>
                    <a:pt x="37" y="196"/>
                    <a:pt x="37" y="195"/>
                    <a:pt x="36" y="195"/>
                  </a:cubicBezTo>
                  <a:cubicBezTo>
                    <a:pt x="36" y="195"/>
                    <a:pt x="36" y="196"/>
                    <a:pt x="37" y="196"/>
                  </a:cubicBezTo>
                  <a:close/>
                  <a:moveTo>
                    <a:pt x="59" y="196"/>
                  </a:move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6"/>
                    <a:pt x="60" y="196"/>
                  </a:cubicBezTo>
                  <a:cubicBezTo>
                    <a:pt x="60" y="196"/>
                    <a:pt x="59" y="196"/>
                    <a:pt x="59" y="196"/>
                  </a:cubicBezTo>
                  <a:close/>
                  <a:moveTo>
                    <a:pt x="58" y="197"/>
                  </a:moveTo>
                  <a:cubicBezTo>
                    <a:pt x="58" y="197"/>
                    <a:pt x="58" y="196"/>
                    <a:pt x="58" y="196"/>
                  </a:cubicBezTo>
                  <a:cubicBezTo>
                    <a:pt x="57" y="196"/>
                    <a:pt x="57" y="197"/>
                    <a:pt x="58" y="197"/>
                  </a:cubicBezTo>
                  <a:close/>
                  <a:moveTo>
                    <a:pt x="33" y="197"/>
                  </a:moveTo>
                  <a:cubicBezTo>
                    <a:pt x="33" y="197"/>
                    <a:pt x="33" y="196"/>
                    <a:pt x="33" y="196"/>
                  </a:cubicBezTo>
                  <a:cubicBezTo>
                    <a:pt x="33" y="196"/>
                    <a:pt x="33" y="197"/>
                    <a:pt x="33" y="197"/>
                  </a:cubicBezTo>
                  <a:close/>
                  <a:moveTo>
                    <a:pt x="35" y="197"/>
                  </a:moveTo>
                  <a:cubicBezTo>
                    <a:pt x="36" y="198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6"/>
                  </a:cubicBezTo>
                  <a:cubicBezTo>
                    <a:pt x="36" y="197"/>
                    <a:pt x="35" y="197"/>
                    <a:pt x="35" y="197"/>
                  </a:cubicBezTo>
                  <a:close/>
                  <a:moveTo>
                    <a:pt x="59" y="198"/>
                  </a:moveTo>
                  <a:cubicBezTo>
                    <a:pt x="59" y="198"/>
                    <a:pt x="59" y="197"/>
                    <a:pt x="58" y="197"/>
                  </a:cubicBezTo>
                  <a:cubicBezTo>
                    <a:pt x="58" y="198"/>
                    <a:pt x="58" y="198"/>
                    <a:pt x="59" y="198"/>
                  </a:cubicBezTo>
                  <a:close/>
                  <a:moveTo>
                    <a:pt x="64" y="198"/>
                  </a:moveTo>
                  <a:cubicBezTo>
                    <a:pt x="64" y="199"/>
                    <a:pt x="64" y="199"/>
                    <a:pt x="65" y="199"/>
                  </a:cubicBezTo>
                  <a:cubicBezTo>
                    <a:pt x="64" y="198"/>
                    <a:pt x="64" y="198"/>
                    <a:pt x="64" y="197"/>
                  </a:cubicBezTo>
                  <a:cubicBezTo>
                    <a:pt x="64" y="198"/>
                    <a:pt x="63" y="198"/>
                    <a:pt x="64" y="198"/>
                  </a:cubicBezTo>
                  <a:close/>
                  <a:moveTo>
                    <a:pt x="33" y="198"/>
                  </a:moveTo>
                  <a:cubicBezTo>
                    <a:pt x="34" y="198"/>
                    <a:pt x="34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lose/>
                  <a:moveTo>
                    <a:pt x="60" y="199"/>
                  </a:moveTo>
                  <a:cubicBezTo>
                    <a:pt x="61" y="199"/>
                    <a:pt x="60" y="200"/>
                    <a:pt x="61" y="200"/>
                  </a:cubicBezTo>
                  <a:cubicBezTo>
                    <a:pt x="61" y="199"/>
                    <a:pt x="61" y="199"/>
                    <a:pt x="62" y="199"/>
                  </a:cubicBezTo>
                  <a:cubicBezTo>
                    <a:pt x="61" y="199"/>
                    <a:pt x="61" y="198"/>
                    <a:pt x="61" y="198"/>
                  </a:cubicBezTo>
                  <a:cubicBezTo>
                    <a:pt x="61" y="198"/>
                    <a:pt x="60" y="199"/>
                    <a:pt x="60" y="199"/>
                  </a:cubicBezTo>
                  <a:close/>
                  <a:moveTo>
                    <a:pt x="57" y="199"/>
                  </a:moveTo>
                  <a:cubicBezTo>
                    <a:pt x="58" y="200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7" y="199"/>
                    <a:pt x="57" y="199"/>
                    <a:pt x="57" y="199"/>
                  </a:cubicBezTo>
                  <a:close/>
                  <a:moveTo>
                    <a:pt x="34" y="200"/>
                  </a:moveTo>
                  <a:cubicBezTo>
                    <a:pt x="34" y="200"/>
                    <a:pt x="34" y="199"/>
                    <a:pt x="34" y="199"/>
                  </a:cubicBezTo>
                  <a:cubicBezTo>
                    <a:pt x="34" y="199"/>
                    <a:pt x="34" y="200"/>
                    <a:pt x="34" y="200"/>
                  </a:cubicBezTo>
                  <a:close/>
                  <a:moveTo>
                    <a:pt x="35" y="200"/>
                  </a:moveTo>
                  <a:cubicBezTo>
                    <a:pt x="35" y="200"/>
                    <a:pt x="36" y="199"/>
                    <a:pt x="35" y="199"/>
                  </a:cubicBezTo>
                  <a:cubicBezTo>
                    <a:pt x="35" y="199"/>
                    <a:pt x="35" y="200"/>
                    <a:pt x="35" y="200"/>
                  </a:cubicBezTo>
                  <a:close/>
                  <a:moveTo>
                    <a:pt x="63" y="200"/>
                  </a:moveTo>
                  <a:cubicBezTo>
                    <a:pt x="64" y="200"/>
                    <a:pt x="63" y="199"/>
                    <a:pt x="63" y="199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1" y="201"/>
                  </a:moveTo>
                  <a:cubicBezTo>
                    <a:pt x="61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3" y="201"/>
                  </a:cubicBezTo>
                  <a:cubicBezTo>
                    <a:pt x="62" y="200"/>
                    <a:pt x="62" y="200"/>
                    <a:pt x="61" y="201"/>
                  </a:cubicBezTo>
                  <a:close/>
                  <a:moveTo>
                    <a:pt x="30" y="208"/>
                  </a:moveTo>
                  <a:cubicBezTo>
                    <a:pt x="31" y="208"/>
                    <a:pt x="31" y="209"/>
                    <a:pt x="31" y="209"/>
                  </a:cubicBezTo>
                  <a:cubicBezTo>
                    <a:pt x="31" y="207"/>
                    <a:pt x="32" y="206"/>
                    <a:pt x="32" y="205"/>
                  </a:cubicBezTo>
                  <a:cubicBezTo>
                    <a:pt x="32" y="205"/>
                    <a:pt x="32" y="205"/>
                    <a:pt x="31" y="205"/>
                  </a:cubicBezTo>
                  <a:cubicBezTo>
                    <a:pt x="30" y="204"/>
                    <a:pt x="32" y="202"/>
                    <a:pt x="32" y="200"/>
                  </a:cubicBezTo>
                  <a:cubicBezTo>
                    <a:pt x="32" y="200"/>
                    <a:pt x="32" y="200"/>
                    <a:pt x="32" y="200"/>
                  </a:cubicBezTo>
                  <a:cubicBezTo>
                    <a:pt x="30" y="202"/>
                    <a:pt x="30" y="205"/>
                    <a:pt x="30" y="208"/>
                  </a:cubicBezTo>
                  <a:close/>
                  <a:moveTo>
                    <a:pt x="57" y="201"/>
                  </a:moveTo>
                  <a:cubicBezTo>
                    <a:pt x="58" y="202"/>
                    <a:pt x="57" y="202"/>
                    <a:pt x="58" y="203"/>
                  </a:cubicBezTo>
                  <a:cubicBezTo>
                    <a:pt x="59" y="203"/>
                    <a:pt x="59" y="202"/>
                    <a:pt x="59" y="202"/>
                  </a:cubicBezTo>
                  <a:cubicBezTo>
                    <a:pt x="59" y="201"/>
                    <a:pt x="59" y="201"/>
                    <a:pt x="59" y="200"/>
                  </a:cubicBezTo>
                  <a:cubicBezTo>
                    <a:pt x="58" y="201"/>
                    <a:pt x="58" y="201"/>
                    <a:pt x="57" y="201"/>
                  </a:cubicBezTo>
                  <a:close/>
                  <a:moveTo>
                    <a:pt x="36" y="203"/>
                  </a:moveTo>
                  <a:cubicBezTo>
                    <a:pt x="36" y="202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2"/>
                    <a:pt x="36" y="203"/>
                  </a:cubicBezTo>
                  <a:close/>
                  <a:moveTo>
                    <a:pt x="63" y="202"/>
                  </a:moveTo>
                  <a:cubicBezTo>
                    <a:pt x="64" y="202"/>
                    <a:pt x="64" y="202"/>
                    <a:pt x="64" y="203"/>
                  </a:cubicBezTo>
                  <a:cubicBezTo>
                    <a:pt x="64" y="202"/>
                    <a:pt x="65" y="203"/>
                    <a:pt x="65" y="203"/>
                  </a:cubicBezTo>
                  <a:cubicBezTo>
                    <a:pt x="65" y="201"/>
                    <a:pt x="64" y="200"/>
                    <a:pt x="63" y="202"/>
                  </a:cubicBezTo>
                  <a:close/>
                  <a:moveTo>
                    <a:pt x="61" y="202"/>
                  </a:moveTo>
                  <a:cubicBezTo>
                    <a:pt x="61" y="202"/>
                    <a:pt x="61" y="201"/>
                    <a:pt x="60" y="202"/>
                  </a:cubicBezTo>
                  <a:cubicBezTo>
                    <a:pt x="61" y="202"/>
                    <a:pt x="60" y="202"/>
                    <a:pt x="61" y="202"/>
                  </a:cubicBezTo>
                  <a:close/>
                  <a:moveTo>
                    <a:pt x="59" y="204"/>
                  </a:moveTo>
                  <a:cubicBezTo>
                    <a:pt x="59" y="204"/>
                    <a:pt x="59" y="204"/>
                    <a:pt x="59" y="204"/>
                  </a:cubicBezTo>
                  <a:cubicBezTo>
                    <a:pt x="60" y="204"/>
                    <a:pt x="60" y="204"/>
                    <a:pt x="60" y="203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59" y="203"/>
                    <a:pt x="59" y="203"/>
                    <a:pt x="59" y="204"/>
                  </a:cubicBezTo>
                  <a:close/>
                  <a:moveTo>
                    <a:pt x="61" y="204"/>
                  </a:moveTo>
                  <a:cubicBezTo>
                    <a:pt x="61" y="204"/>
                    <a:pt x="62" y="204"/>
                    <a:pt x="62" y="204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2" y="204"/>
                    <a:pt x="62" y="203"/>
                    <a:pt x="62" y="203"/>
                  </a:cubicBezTo>
                  <a:cubicBezTo>
                    <a:pt x="62" y="203"/>
                    <a:pt x="62" y="204"/>
                    <a:pt x="61" y="204"/>
                  </a:cubicBezTo>
                  <a:close/>
                  <a:moveTo>
                    <a:pt x="35" y="205"/>
                  </a:moveTo>
                  <a:cubicBezTo>
                    <a:pt x="35" y="204"/>
                    <a:pt x="35" y="204"/>
                    <a:pt x="35" y="204"/>
                  </a:cubicBezTo>
                  <a:cubicBezTo>
                    <a:pt x="34" y="204"/>
                    <a:pt x="35" y="205"/>
                    <a:pt x="35" y="205"/>
                  </a:cubicBezTo>
                  <a:close/>
                  <a:moveTo>
                    <a:pt x="62" y="205"/>
                  </a:moveTo>
                  <a:cubicBezTo>
                    <a:pt x="62" y="205"/>
                    <a:pt x="62" y="206"/>
                    <a:pt x="63" y="206"/>
                  </a:cubicBezTo>
                  <a:cubicBezTo>
                    <a:pt x="63" y="205"/>
                    <a:pt x="63" y="205"/>
                    <a:pt x="63" y="205"/>
                  </a:cubicBezTo>
                  <a:cubicBezTo>
                    <a:pt x="63" y="205"/>
                    <a:pt x="63" y="205"/>
                    <a:pt x="63" y="204"/>
                  </a:cubicBezTo>
                  <a:cubicBezTo>
                    <a:pt x="63" y="205"/>
                    <a:pt x="63" y="205"/>
                    <a:pt x="62" y="205"/>
                  </a:cubicBezTo>
                  <a:close/>
                  <a:moveTo>
                    <a:pt x="61" y="205"/>
                  </a:moveTo>
                  <a:cubicBezTo>
                    <a:pt x="59" y="206"/>
                    <a:pt x="62" y="206"/>
                    <a:pt x="61" y="205"/>
                  </a:cubicBezTo>
                  <a:close/>
                  <a:moveTo>
                    <a:pt x="64" y="206"/>
                  </a:moveTo>
                  <a:cubicBezTo>
                    <a:pt x="64" y="207"/>
                    <a:pt x="65" y="207"/>
                    <a:pt x="65" y="208"/>
                  </a:cubicBezTo>
                  <a:cubicBezTo>
                    <a:pt x="65" y="207"/>
                    <a:pt x="65" y="206"/>
                    <a:pt x="65" y="205"/>
                  </a:cubicBezTo>
                  <a:cubicBezTo>
                    <a:pt x="64" y="205"/>
                    <a:pt x="64" y="206"/>
                    <a:pt x="64" y="206"/>
                  </a:cubicBezTo>
                  <a:close/>
                  <a:moveTo>
                    <a:pt x="34" y="206"/>
                  </a:moveTo>
                  <a:cubicBezTo>
                    <a:pt x="34" y="206"/>
                    <a:pt x="35" y="205"/>
                    <a:pt x="35" y="205"/>
                  </a:cubicBezTo>
                  <a:cubicBezTo>
                    <a:pt x="35" y="205"/>
                    <a:pt x="35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6"/>
                    <a:pt x="34" y="206"/>
                  </a:cubicBezTo>
                  <a:close/>
                  <a:moveTo>
                    <a:pt x="61" y="206"/>
                  </a:moveTo>
                  <a:cubicBezTo>
                    <a:pt x="61" y="207"/>
                    <a:pt x="61" y="207"/>
                    <a:pt x="62" y="207"/>
                  </a:cubicBezTo>
                  <a:cubicBezTo>
                    <a:pt x="62" y="207"/>
                    <a:pt x="61" y="207"/>
                    <a:pt x="62" y="206"/>
                  </a:cubicBezTo>
                  <a:cubicBezTo>
                    <a:pt x="61" y="206"/>
                    <a:pt x="61" y="206"/>
                    <a:pt x="61" y="206"/>
                  </a:cubicBezTo>
                  <a:close/>
                  <a:moveTo>
                    <a:pt x="58" y="208"/>
                  </a:moveTo>
                  <a:cubicBezTo>
                    <a:pt x="59" y="208"/>
                    <a:pt x="59" y="207"/>
                    <a:pt x="60" y="207"/>
                  </a:cubicBezTo>
                  <a:cubicBezTo>
                    <a:pt x="59" y="207"/>
                    <a:pt x="59" y="207"/>
                    <a:pt x="59" y="206"/>
                  </a:cubicBezTo>
                  <a:cubicBezTo>
                    <a:pt x="59" y="207"/>
                    <a:pt x="58" y="207"/>
                    <a:pt x="58" y="208"/>
                  </a:cubicBezTo>
                  <a:close/>
                  <a:moveTo>
                    <a:pt x="63" y="207"/>
                  </a:moveTo>
                  <a:cubicBezTo>
                    <a:pt x="63" y="207"/>
                    <a:pt x="64" y="208"/>
                    <a:pt x="64" y="208"/>
                  </a:cubicBezTo>
                  <a:cubicBezTo>
                    <a:pt x="64" y="208"/>
                    <a:pt x="64" y="207"/>
                    <a:pt x="63" y="206"/>
                  </a:cubicBezTo>
                  <a:cubicBezTo>
                    <a:pt x="63" y="207"/>
                    <a:pt x="63" y="207"/>
                    <a:pt x="63" y="207"/>
                  </a:cubicBezTo>
                  <a:close/>
                  <a:moveTo>
                    <a:pt x="36" y="208"/>
                  </a:moveTo>
                  <a:cubicBezTo>
                    <a:pt x="36" y="207"/>
                    <a:pt x="37" y="207"/>
                    <a:pt x="36" y="207"/>
                  </a:cubicBezTo>
                  <a:cubicBezTo>
                    <a:pt x="36" y="207"/>
                    <a:pt x="36" y="208"/>
                    <a:pt x="36" y="208"/>
                  </a:cubicBezTo>
                  <a:close/>
                  <a:moveTo>
                    <a:pt x="62" y="208"/>
                  </a:moveTo>
                  <a:cubicBezTo>
                    <a:pt x="62" y="209"/>
                    <a:pt x="62" y="209"/>
                    <a:pt x="63" y="210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3" y="209"/>
                    <a:pt x="63" y="208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lose/>
                  <a:moveTo>
                    <a:pt x="61" y="211"/>
                  </a:moveTo>
                  <a:cubicBezTo>
                    <a:pt x="61" y="211"/>
                    <a:pt x="61" y="211"/>
                    <a:pt x="61" y="211"/>
                  </a:cubicBezTo>
                  <a:cubicBezTo>
                    <a:pt x="61" y="209"/>
                    <a:pt x="60" y="210"/>
                    <a:pt x="61" y="211"/>
                  </a:cubicBezTo>
                  <a:close/>
                  <a:moveTo>
                    <a:pt x="32" y="212"/>
                  </a:moveTo>
                  <a:cubicBezTo>
                    <a:pt x="32" y="211"/>
                    <a:pt x="33" y="210"/>
                    <a:pt x="32" y="210"/>
                  </a:cubicBezTo>
                  <a:cubicBezTo>
                    <a:pt x="32" y="210"/>
                    <a:pt x="31" y="210"/>
                    <a:pt x="31" y="210"/>
                  </a:cubicBezTo>
                  <a:cubicBezTo>
                    <a:pt x="31" y="211"/>
                    <a:pt x="31" y="211"/>
                    <a:pt x="32" y="212"/>
                  </a:cubicBezTo>
                  <a:close/>
                  <a:moveTo>
                    <a:pt x="36" y="214"/>
                  </a:moveTo>
                  <a:cubicBezTo>
                    <a:pt x="36" y="212"/>
                    <a:pt x="35" y="211"/>
                    <a:pt x="34" y="210"/>
                  </a:cubicBezTo>
                  <a:cubicBezTo>
                    <a:pt x="34" y="211"/>
                    <a:pt x="35" y="212"/>
                    <a:pt x="36" y="214"/>
                  </a:cubicBezTo>
                  <a:close/>
                  <a:moveTo>
                    <a:pt x="30" y="216"/>
                  </a:moveTo>
                  <a:cubicBezTo>
                    <a:pt x="28" y="216"/>
                    <a:pt x="27" y="218"/>
                    <a:pt x="27" y="219"/>
                  </a:cubicBezTo>
                  <a:cubicBezTo>
                    <a:pt x="29" y="218"/>
                    <a:pt x="30" y="216"/>
                    <a:pt x="32" y="214"/>
                  </a:cubicBezTo>
                  <a:cubicBezTo>
                    <a:pt x="31" y="213"/>
                    <a:pt x="31" y="211"/>
                    <a:pt x="30" y="210"/>
                  </a:cubicBezTo>
                  <a:cubicBezTo>
                    <a:pt x="30" y="212"/>
                    <a:pt x="30" y="214"/>
                    <a:pt x="30" y="216"/>
                  </a:cubicBezTo>
                  <a:close/>
                  <a:moveTo>
                    <a:pt x="65" y="211"/>
                  </a:moveTo>
                  <a:cubicBezTo>
                    <a:pt x="65" y="211"/>
                    <a:pt x="65" y="212"/>
                    <a:pt x="66" y="213"/>
                  </a:cubicBezTo>
                  <a:cubicBezTo>
                    <a:pt x="66" y="212"/>
                    <a:pt x="66" y="211"/>
                    <a:pt x="65" y="211"/>
                  </a:cubicBezTo>
                  <a:cubicBezTo>
                    <a:pt x="65" y="211"/>
                    <a:pt x="65" y="211"/>
                    <a:pt x="65" y="211"/>
                  </a:cubicBezTo>
                  <a:close/>
                  <a:moveTo>
                    <a:pt x="65" y="213"/>
                  </a:moveTo>
                  <a:cubicBezTo>
                    <a:pt x="65" y="213"/>
                    <a:pt x="65" y="213"/>
                    <a:pt x="66" y="213"/>
                  </a:cubicBezTo>
                  <a:cubicBezTo>
                    <a:pt x="66" y="213"/>
                    <a:pt x="65" y="213"/>
                    <a:pt x="65" y="212"/>
                  </a:cubicBezTo>
                  <a:cubicBezTo>
                    <a:pt x="65" y="212"/>
                    <a:pt x="65" y="212"/>
                    <a:pt x="65" y="213"/>
                  </a:cubicBezTo>
                  <a:close/>
                  <a:moveTo>
                    <a:pt x="64" y="211"/>
                  </a:moveTo>
                  <a:cubicBezTo>
                    <a:pt x="63" y="212"/>
                    <a:pt x="64" y="212"/>
                    <a:pt x="65" y="213"/>
                  </a:cubicBezTo>
                  <a:cubicBezTo>
                    <a:pt x="64" y="212"/>
                    <a:pt x="64" y="211"/>
                    <a:pt x="64" y="211"/>
                  </a:cubicBezTo>
                  <a:close/>
                  <a:moveTo>
                    <a:pt x="33" y="215"/>
                  </a:moveTo>
                  <a:cubicBezTo>
                    <a:pt x="34" y="215"/>
                    <a:pt x="35" y="216"/>
                    <a:pt x="36" y="215"/>
                  </a:cubicBezTo>
                  <a:cubicBezTo>
                    <a:pt x="35" y="214"/>
                    <a:pt x="35" y="212"/>
                    <a:pt x="33" y="211"/>
                  </a:cubicBezTo>
                  <a:cubicBezTo>
                    <a:pt x="33" y="212"/>
                    <a:pt x="33" y="213"/>
                    <a:pt x="33" y="215"/>
                  </a:cubicBezTo>
                  <a:close/>
                  <a:moveTo>
                    <a:pt x="58" y="213"/>
                  </a:moveTo>
                  <a:cubicBezTo>
                    <a:pt x="59" y="213"/>
                    <a:pt x="59" y="213"/>
                    <a:pt x="59" y="212"/>
                  </a:cubicBezTo>
                  <a:cubicBezTo>
                    <a:pt x="59" y="211"/>
                    <a:pt x="58" y="212"/>
                    <a:pt x="58" y="213"/>
                  </a:cubicBezTo>
                  <a:close/>
                  <a:moveTo>
                    <a:pt x="62" y="214"/>
                  </a:moveTo>
                  <a:cubicBezTo>
                    <a:pt x="62" y="215"/>
                    <a:pt x="63" y="215"/>
                    <a:pt x="63" y="215"/>
                  </a:cubicBezTo>
                  <a:cubicBezTo>
                    <a:pt x="63" y="214"/>
                    <a:pt x="63" y="214"/>
                    <a:pt x="62" y="214"/>
                  </a:cubicBezTo>
                  <a:cubicBezTo>
                    <a:pt x="62" y="214"/>
                    <a:pt x="62" y="214"/>
                    <a:pt x="62" y="214"/>
                  </a:cubicBezTo>
                  <a:close/>
                  <a:moveTo>
                    <a:pt x="59" y="215"/>
                  </a:moveTo>
                  <a:cubicBezTo>
                    <a:pt x="59" y="215"/>
                    <a:pt x="59" y="214"/>
                    <a:pt x="59" y="214"/>
                  </a:cubicBezTo>
                  <a:cubicBezTo>
                    <a:pt x="59" y="214"/>
                    <a:pt x="59" y="214"/>
                    <a:pt x="59" y="215"/>
                  </a:cubicBezTo>
                  <a:close/>
                  <a:moveTo>
                    <a:pt x="64" y="216"/>
                  </a:moveTo>
                  <a:cubicBezTo>
                    <a:pt x="65" y="216"/>
                    <a:pt x="65" y="216"/>
                    <a:pt x="65" y="216"/>
                  </a:cubicBezTo>
                  <a:cubicBezTo>
                    <a:pt x="64" y="215"/>
                    <a:pt x="64" y="214"/>
                    <a:pt x="64" y="214"/>
                  </a:cubicBezTo>
                  <a:cubicBezTo>
                    <a:pt x="64" y="215"/>
                    <a:pt x="64" y="215"/>
                    <a:pt x="64" y="216"/>
                  </a:cubicBezTo>
                  <a:close/>
                  <a:moveTo>
                    <a:pt x="59" y="216"/>
                  </a:moveTo>
                  <a:cubicBezTo>
                    <a:pt x="59" y="216"/>
                    <a:pt x="58" y="215"/>
                    <a:pt x="57" y="215"/>
                  </a:cubicBezTo>
                  <a:cubicBezTo>
                    <a:pt x="57" y="215"/>
                    <a:pt x="56" y="216"/>
                    <a:pt x="56" y="217"/>
                  </a:cubicBezTo>
                  <a:cubicBezTo>
                    <a:pt x="57" y="218"/>
                    <a:pt x="59" y="217"/>
                    <a:pt x="59" y="216"/>
                  </a:cubicBezTo>
                  <a:close/>
                  <a:moveTo>
                    <a:pt x="60" y="217"/>
                  </a:moveTo>
                  <a:cubicBezTo>
                    <a:pt x="61" y="216"/>
                    <a:pt x="61" y="216"/>
                    <a:pt x="61" y="216"/>
                  </a:cubicBezTo>
                  <a:cubicBezTo>
                    <a:pt x="61" y="216"/>
                    <a:pt x="61" y="216"/>
                    <a:pt x="60" y="217"/>
                  </a:cubicBezTo>
                  <a:close/>
                  <a:moveTo>
                    <a:pt x="37" y="217"/>
                  </a:moveTo>
                  <a:cubicBezTo>
                    <a:pt x="37" y="217"/>
                    <a:pt x="37" y="216"/>
                    <a:pt x="36" y="216"/>
                  </a:cubicBezTo>
                  <a:cubicBezTo>
                    <a:pt x="37" y="216"/>
                    <a:pt x="37" y="217"/>
                    <a:pt x="37" y="217"/>
                  </a:cubicBezTo>
                  <a:close/>
                  <a:moveTo>
                    <a:pt x="31" y="218"/>
                  </a:moveTo>
                  <a:cubicBezTo>
                    <a:pt x="32" y="219"/>
                    <a:pt x="32" y="217"/>
                    <a:pt x="33" y="218"/>
                  </a:cubicBezTo>
                  <a:cubicBezTo>
                    <a:pt x="32" y="217"/>
                    <a:pt x="33" y="217"/>
                    <a:pt x="33" y="217"/>
                  </a:cubicBezTo>
                  <a:cubicBezTo>
                    <a:pt x="32" y="217"/>
                    <a:pt x="30" y="217"/>
                    <a:pt x="31" y="218"/>
                  </a:cubicBezTo>
                  <a:close/>
                  <a:moveTo>
                    <a:pt x="65" y="217"/>
                  </a:moveTo>
                  <a:cubicBezTo>
                    <a:pt x="65" y="217"/>
                    <a:pt x="66" y="217"/>
                    <a:pt x="66" y="217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5" y="217"/>
                    <a:pt x="65" y="217"/>
                    <a:pt x="65" y="217"/>
                  </a:cubicBezTo>
                  <a:close/>
                  <a:moveTo>
                    <a:pt x="68" y="218"/>
                  </a:moveTo>
                  <a:cubicBezTo>
                    <a:pt x="68" y="217"/>
                    <a:pt x="68" y="217"/>
                    <a:pt x="68" y="217"/>
                  </a:cubicBezTo>
                  <a:cubicBezTo>
                    <a:pt x="68" y="217"/>
                    <a:pt x="67" y="216"/>
                    <a:pt x="67" y="217"/>
                  </a:cubicBezTo>
                  <a:cubicBezTo>
                    <a:pt x="67" y="217"/>
                    <a:pt x="67" y="218"/>
                    <a:pt x="68" y="218"/>
                  </a:cubicBezTo>
                  <a:close/>
                  <a:moveTo>
                    <a:pt x="36" y="218"/>
                  </a:moveTo>
                  <a:cubicBezTo>
                    <a:pt x="36" y="218"/>
                    <a:pt x="35" y="217"/>
                    <a:pt x="35" y="217"/>
                  </a:cubicBezTo>
                  <a:cubicBezTo>
                    <a:pt x="35" y="217"/>
                    <a:pt x="35" y="218"/>
                    <a:pt x="36" y="218"/>
                  </a:cubicBezTo>
                  <a:close/>
                  <a:moveTo>
                    <a:pt x="33" y="219"/>
                  </a:moveTo>
                  <a:cubicBezTo>
                    <a:pt x="33" y="219"/>
                    <a:pt x="34" y="219"/>
                    <a:pt x="34" y="219"/>
                  </a:cubicBezTo>
                  <a:cubicBezTo>
                    <a:pt x="34" y="219"/>
                    <a:pt x="34" y="219"/>
                    <a:pt x="35" y="219"/>
                  </a:cubicBezTo>
                  <a:cubicBezTo>
                    <a:pt x="35" y="218"/>
                    <a:pt x="34" y="218"/>
                    <a:pt x="34" y="218"/>
                  </a:cubicBezTo>
                  <a:cubicBezTo>
                    <a:pt x="34" y="218"/>
                    <a:pt x="33" y="218"/>
                    <a:pt x="33" y="219"/>
                  </a:cubicBezTo>
                  <a:close/>
                  <a:moveTo>
                    <a:pt x="63" y="219"/>
                  </a:moveTo>
                  <a:cubicBezTo>
                    <a:pt x="63" y="219"/>
                    <a:pt x="64" y="219"/>
                    <a:pt x="63" y="218"/>
                  </a:cubicBezTo>
                  <a:cubicBezTo>
                    <a:pt x="63" y="219"/>
                    <a:pt x="62" y="219"/>
                    <a:pt x="63" y="219"/>
                  </a:cubicBezTo>
                  <a:close/>
                  <a:moveTo>
                    <a:pt x="29" y="220"/>
                  </a:moveTo>
                  <a:cubicBezTo>
                    <a:pt x="30" y="220"/>
                    <a:pt x="31" y="219"/>
                    <a:pt x="30" y="218"/>
                  </a:cubicBezTo>
                  <a:cubicBezTo>
                    <a:pt x="29" y="219"/>
                    <a:pt x="28" y="220"/>
                    <a:pt x="29" y="220"/>
                  </a:cubicBezTo>
                  <a:close/>
                  <a:moveTo>
                    <a:pt x="66" y="220"/>
                  </a:moveTo>
                  <a:cubicBezTo>
                    <a:pt x="67" y="219"/>
                    <a:pt x="66" y="219"/>
                    <a:pt x="65" y="219"/>
                  </a:cubicBezTo>
                  <a:cubicBezTo>
                    <a:pt x="65" y="219"/>
                    <a:pt x="66" y="220"/>
                    <a:pt x="66" y="220"/>
                  </a:cubicBezTo>
                  <a:close/>
                  <a:moveTo>
                    <a:pt x="57" y="222"/>
                  </a:moveTo>
                  <a:cubicBezTo>
                    <a:pt x="59" y="222"/>
                    <a:pt x="60" y="220"/>
                    <a:pt x="61" y="219"/>
                  </a:cubicBezTo>
                  <a:cubicBezTo>
                    <a:pt x="59" y="219"/>
                    <a:pt x="58" y="221"/>
                    <a:pt x="57" y="222"/>
                  </a:cubicBezTo>
                  <a:close/>
                  <a:moveTo>
                    <a:pt x="32" y="219"/>
                  </a:moveTo>
                  <a:cubicBezTo>
                    <a:pt x="32" y="220"/>
                    <a:pt x="32" y="220"/>
                    <a:pt x="32" y="221"/>
                  </a:cubicBezTo>
                  <a:cubicBezTo>
                    <a:pt x="33" y="220"/>
                    <a:pt x="32" y="219"/>
                    <a:pt x="32" y="219"/>
                  </a:cubicBezTo>
                  <a:close/>
                  <a:moveTo>
                    <a:pt x="54" y="222"/>
                  </a:moveTo>
                  <a:cubicBezTo>
                    <a:pt x="55" y="221"/>
                    <a:pt x="56" y="220"/>
                    <a:pt x="56" y="220"/>
                  </a:cubicBezTo>
                  <a:cubicBezTo>
                    <a:pt x="56" y="220"/>
                    <a:pt x="55" y="221"/>
                    <a:pt x="54" y="222"/>
                  </a:cubicBezTo>
                  <a:close/>
                  <a:moveTo>
                    <a:pt x="68" y="220"/>
                  </a:moveTo>
                  <a:cubicBezTo>
                    <a:pt x="68" y="220"/>
                    <a:pt x="67" y="220"/>
                    <a:pt x="67" y="221"/>
                  </a:cubicBezTo>
                  <a:cubicBezTo>
                    <a:pt x="67" y="222"/>
                    <a:pt x="68" y="222"/>
                    <a:pt x="68" y="222"/>
                  </a:cubicBezTo>
                  <a:cubicBezTo>
                    <a:pt x="69" y="222"/>
                    <a:pt x="68" y="223"/>
                    <a:pt x="69" y="223"/>
                  </a:cubicBezTo>
                  <a:cubicBezTo>
                    <a:pt x="69" y="224"/>
                    <a:pt x="69" y="223"/>
                    <a:pt x="69" y="224"/>
                  </a:cubicBezTo>
                  <a:cubicBezTo>
                    <a:pt x="69" y="225"/>
                    <a:pt x="67" y="225"/>
                    <a:pt x="67" y="227"/>
                  </a:cubicBezTo>
                  <a:cubicBezTo>
                    <a:pt x="69" y="228"/>
                    <a:pt x="72" y="226"/>
                    <a:pt x="71" y="224"/>
                  </a:cubicBezTo>
                  <a:cubicBezTo>
                    <a:pt x="71" y="224"/>
                    <a:pt x="71" y="225"/>
                    <a:pt x="70" y="225"/>
                  </a:cubicBezTo>
                  <a:cubicBezTo>
                    <a:pt x="70" y="225"/>
                    <a:pt x="70" y="225"/>
                    <a:pt x="69" y="224"/>
                  </a:cubicBezTo>
                  <a:cubicBezTo>
                    <a:pt x="69" y="223"/>
                    <a:pt x="69" y="221"/>
                    <a:pt x="68" y="220"/>
                  </a:cubicBezTo>
                  <a:close/>
                  <a:moveTo>
                    <a:pt x="38" y="223"/>
                  </a:moveTo>
                  <a:cubicBezTo>
                    <a:pt x="36" y="223"/>
                    <a:pt x="36" y="219"/>
                    <a:pt x="35" y="220"/>
                  </a:cubicBezTo>
                  <a:cubicBezTo>
                    <a:pt x="36" y="221"/>
                    <a:pt x="36" y="222"/>
                    <a:pt x="37" y="223"/>
                  </a:cubicBezTo>
                  <a:cubicBezTo>
                    <a:pt x="37" y="223"/>
                    <a:pt x="37" y="223"/>
                    <a:pt x="38" y="223"/>
                  </a:cubicBezTo>
                  <a:cubicBezTo>
                    <a:pt x="38" y="223"/>
                    <a:pt x="38" y="223"/>
                    <a:pt x="38" y="224"/>
                  </a:cubicBezTo>
                  <a:cubicBezTo>
                    <a:pt x="38" y="224"/>
                    <a:pt x="38" y="224"/>
                    <a:pt x="38" y="224"/>
                  </a:cubicBezTo>
                  <a:cubicBezTo>
                    <a:pt x="38" y="224"/>
                    <a:pt x="39" y="225"/>
                    <a:pt x="39" y="225"/>
                  </a:cubicBezTo>
                  <a:cubicBezTo>
                    <a:pt x="39" y="224"/>
                    <a:pt x="39" y="223"/>
                    <a:pt x="38" y="223"/>
                  </a:cubicBezTo>
                  <a:close/>
                  <a:moveTo>
                    <a:pt x="62" y="222"/>
                  </a:moveTo>
                  <a:cubicBezTo>
                    <a:pt x="63" y="221"/>
                    <a:pt x="64" y="221"/>
                    <a:pt x="65" y="220"/>
                  </a:cubicBezTo>
                  <a:cubicBezTo>
                    <a:pt x="64" y="220"/>
                    <a:pt x="63" y="221"/>
                    <a:pt x="62" y="222"/>
                  </a:cubicBezTo>
                  <a:close/>
                  <a:moveTo>
                    <a:pt x="29" y="221"/>
                  </a:moveTo>
                  <a:cubicBezTo>
                    <a:pt x="29" y="222"/>
                    <a:pt x="30" y="222"/>
                    <a:pt x="30" y="223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31" y="220"/>
                    <a:pt x="30" y="220"/>
                    <a:pt x="29" y="221"/>
                  </a:cubicBezTo>
                  <a:close/>
                  <a:moveTo>
                    <a:pt x="59" y="223"/>
                  </a:moveTo>
                  <a:cubicBezTo>
                    <a:pt x="60" y="222"/>
                    <a:pt x="61" y="221"/>
                    <a:pt x="62" y="220"/>
                  </a:cubicBezTo>
                  <a:cubicBezTo>
                    <a:pt x="60" y="220"/>
                    <a:pt x="59" y="222"/>
                    <a:pt x="59" y="223"/>
                  </a:cubicBezTo>
                  <a:close/>
                  <a:moveTo>
                    <a:pt x="71" y="222"/>
                  </a:moveTo>
                  <a:cubicBezTo>
                    <a:pt x="70" y="222"/>
                    <a:pt x="70" y="224"/>
                    <a:pt x="71" y="224"/>
                  </a:cubicBezTo>
                  <a:cubicBezTo>
                    <a:pt x="71" y="222"/>
                    <a:pt x="70" y="222"/>
                    <a:pt x="71" y="220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0" y="221"/>
                    <a:pt x="70" y="221"/>
                    <a:pt x="71" y="222"/>
                  </a:cubicBezTo>
                  <a:close/>
                  <a:moveTo>
                    <a:pt x="27" y="222"/>
                  </a:moveTo>
                  <a:cubicBezTo>
                    <a:pt x="28" y="222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7" y="221"/>
                    <a:pt x="27" y="221"/>
                    <a:pt x="27" y="222"/>
                  </a:cubicBezTo>
                  <a:close/>
                  <a:moveTo>
                    <a:pt x="65" y="221"/>
                  </a:moveTo>
                  <a:cubicBezTo>
                    <a:pt x="64" y="222"/>
                    <a:pt x="63" y="222"/>
                    <a:pt x="63" y="223"/>
                  </a:cubicBezTo>
                  <a:cubicBezTo>
                    <a:pt x="64" y="222"/>
                    <a:pt x="65" y="221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lose/>
                  <a:moveTo>
                    <a:pt x="55" y="223"/>
                  </a:moveTo>
                  <a:cubicBezTo>
                    <a:pt x="55" y="222"/>
                    <a:pt x="56" y="222"/>
                    <a:pt x="56" y="221"/>
                  </a:cubicBezTo>
                  <a:cubicBezTo>
                    <a:pt x="55" y="222"/>
                    <a:pt x="55" y="222"/>
                    <a:pt x="55" y="223"/>
                  </a:cubicBezTo>
                  <a:close/>
                  <a:moveTo>
                    <a:pt x="33" y="222"/>
                  </a:moveTo>
                  <a:cubicBezTo>
                    <a:pt x="34" y="222"/>
                    <a:pt x="34" y="222"/>
                    <a:pt x="34" y="221"/>
                  </a:cubicBezTo>
                  <a:cubicBezTo>
                    <a:pt x="34" y="221"/>
                    <a:pt x="33" y="221"/>
                    <a:pt x="33" y="221"/>
                  </a:cubicBezTo>
                  <a:cubicBezTo>
                    <a:pt x="33" y="222"/>
                    <a:pt x="33" y="222"/>
                    <a:pt x="33" y="222"/>
                  </a:cubicBezTo>
                  <a:close/>
                  <a:moveTo>
                    <a:pt x="64" y="224"/>
                  </a:moveTo>
                  <a:cubicBezTo>
                    <a:pt x="65" y="225"/>
                    <a:pt x="66" y="223"/>
                    <a:pt x="67" y="223"/>
                  </a:cubicBezTo>
                  <a:cubicBezTo>
                    <a:pt x="66" y="220"/>
                    <a:pt x="64" y="223"/>
                    <a:pt x="64" y="224"/>
                  </a:cubicBezTo>
                  <a:close/>
                  <a:moveTo>
                    <a:pt x="54" y="222"/>
                  </a:moveTo>
                  <a:cubicBezTo>
                    <a:pt x="54" y="222"/>
                    <a:pt x="53" y="223"/>
                    <a:pt x="53" y="223"/>
                  </a:cubicBezTo>
                  <a:cubicBezTo>
                    <a:pt x="53" y="223"/>
                    <a:pt x="54" y="222"/>
                    <a:pt x="54" y="222"/>
                  </a:cubicBezTo>
                  <a:close/>
                  <a:moveTo>
                    <a:pt x="28" y="223"/>
                  </a:moveTo>
                  <a:cubicBezTo>
                    <a:pt x="28" y="223"/>
                    <a:pt x="28" y="224"/>
                    <a:pt x="29" y="224"/>
                  </a:cubicBezTo>
                  <a:cubicBezTo>
                    <a:pt x="30" y="224"/>
                    <a:pt x="28" y="222"/>
                    <a:pt x="28" y="222"/>
                  </a:cubicBezTo>
                  <a:cubicBezTo>
                    <a:pt x="28" y="222"/>
                    <a:pt x="28" y="223"/>
                    <a:pt x="28" y="223"/>
                  </a:cubicBezTo>
                  <a:close/>
                  <a:moveTo>
                    <a:pt x="56" y="224"/>
                  </a:moveTo>
                  <a:cubicBezTo>
                    <a:pt x="56" y="223"/>
                    <a:pt x="57" y="223"/>
                    <a:pt x="57" y="222"/>
                  </a:cubicBezTo>
                  <a:cubicBezTo>
                    <a:pt x="56" y="222"/>
                    <a:pt x="55" y="223"/>
                    <a:pt x="56" y="224"/>
                  </a:cubicBezTo>
                  <a:close/>
                  <a:moveTo>
                    <a:pt x="31" y="224"/>
                  </a:moveTo>
                  <a:cubicBezTo>
                    <a:pt x="31" y="224"/>
                    <a:pt x="33" y="223"/>
                    <a:pt x="32" y="222"/>
                  </a:cubicBezTo>
                  <a:cubicBezTo>
                    <a:pt x="32" y="223"/>
                    <a:pt x="31" y="223"/>
                    <a:pt x="31" y="224"/>
                  </a:cubicBezTo>
                  <a:close/>
                  <a:moveTo>
                    <a:pt x="35" y="225"/>
                  </a:moveTo>
                  <a:cubicBezTo>
                    <a:pt x="35" y="224"/>
                    <a:pt x="35" y="223"/>
                    <a:pt x="34" y="223"/>
                  </a:cubicBezTo>
                  <a:cubicBezTo>
                    <a:pt x="34" y="224"/>
                    <a:pt x="35" y="225"/>
                    <a:pt x="35" y="225"/>
                  </a:cubicBezTo>
                  <a:close/>
                  <a:moveTo>
                    <a:pt x="61" y="225"/>
                  </a:moveTo>
                  <a:cubicBezTo>
                    <a:pt x="61" y="225"/>
                    <a:pt x="62" y="224"/>
                    <a:pt x="62" y="223"/>
                  </a:cubicBezTo>
                  <a:cubicBezTo>
                    <a:pt x="61" y="224"/>
                    <a:pt x="60" y="224"/>
                    <a:pt x="61" y="225"/>
                  </a:cubicBezTo>
                  <a:close/>
                  <a:moveTo>
                    <a:pt x="67" y="224"/>
                  </a:moveTo>
                  <a:cubicBezTo>
                    <a:pt x="67" y="224"/>
                    <a:pt x="68" y="224"/>
                    <a:pt x="68" y="223"/>
                  </a:cubicBezTo>
                  <a:cubicBezTo>
                    <a:pt x="67" y="223"/>
                    <a:pt x="67" y="224"/>
                    <a:pt x="67" y="224"/>
                  </a:cubicBezTo>
                  <a:close/>
                  <a:moveTo>
                    <a:pt x="56" y="225"/>
                  </a:moveTo>
                  <a:cubicBezTo>
                    <a:pt x="57" y="225"/>
                    <a:pt x="57" y="224"/>
                    <a:pt x="58" y="224"/>
                  </a:cubicBezTo>
                  <a:cubicBezTo>
                    <a:pt x="57" y="224"/>
                    <a:pt x="57" y="224"/>
                    <a:pt x="56" y="225"/>
                  </a:cubicBezTo>
                  <a:close/>
                  <a:moveTo>
                    <a:pt x="26" y="225"/>
                  </a:moveTo>
                  <a:cubicBezTo>
                    <a:pt x="26" y="225"/>
                    <a:pt x="26" y="226"/>
                    <a:pt x="27" y="226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4"/>
                    <a:pt x="26" y="223"/>
                    <a:pt x="26" y="225"/>
                  </a:cubicBezTo>
                  <a:close/>
                  <a:moveTo>
                    <a:pt x="53" y="226"/>
                  </a:moveTo>
                  <a:cubicBezTo>
                    <a:pt x="54" y="225"/>
                    <a:pt x="55" y="225"/>
                    <a:pt x="55" y="224"/>
                  </a:cubicBezTo>
                  <a:cubicBezTo>
                    <a:pt x="54" y="225"/>
                    <a:pt x="54" y="225"/>
                    <a:pt x="53" y="226"/>
                  </a:cubicBezTo>
                  <a:close/>
                  <a:moveTo>
                    <a:pt x="33" y="226"/>
                  </a:moveTo>
                  <a:cubicBezTo>
                    <a:pt x="33" y="226"/>
                    <a:pt x="34" y="226"/>
                    <a:pt x="34" y="225"/>
                  </a:cubicBezTo>
                  <a:cubicBezTo>
                    <a:pt x="33" y="225"/>
                    <a:pt x="34" y="225"/>
                    <a:pt x="33" y="225"/>
                  </a:cubicBezTo>
                  <a:cubicBezTo>
                    <a:pt x="33" y="225"/>
                    <a:pt x="33" y="226"/>
                    <a:pt x="33" y="226"/>
                  </a:cubicBezTo>
                  <a:close/>
                  <a:moveTo>
                    <a:pt x="67" y="225"/>
                  </a:moveTo>
                  <a:cubicBezTo>
                    <a:pt x="67" y="225"/>
                    <a:pt x="68" y="225"/>
                    <a:pt x="67" y="225"/>
                  </a:cubicBezTo>
                  <a:cubicBezTo>
                    <a:pt x="67" y="225"/>
                    <a:pt x="67" y="225"/>
                    <a:pt x="67" y="225"/>
                  </a:cubicBezTo>
                  <a:close/>
                  <a:moveTo>
                    <a:pt x="57" y="226"/>
                  </a:moveTo>
                  <a:cubicBezTo>
                    <a:pt x="57" y="226"/>
                    <a:pt x="58" y="226"/>
                    <a:pt x="58" y="225"/>
                  </a:cubicBezTo>
                  <a:cubicBezTo>
                    <a:pt x="57" y="225"/>
                    <a:pt x="57" y="226"/>
                    <a:pt x="57" y="226"/>
                  </a:cubicBezTo>
                  <a:close/>
                  <a:moveTo>
                    <a:pt x="61" y="226"/>
                  </a:moveTo>
                  <a:cubicBezTo>
                    <a:pt x="61" y="226"/>
                    <a:pt x="62" y="226"/>
                    <a:pt x="62" y="226"/>
                  </a:cubicBezTo>
                  <a:cubicBezTo>
                    <a:pt x="62" y="226"/>
                    <a:pt x="63" y="226"/>
                    <a:pt x="63" y="225"/>
                  </a:cubicBezTo>
                  <a:cubicBezTo>
                    <a:pt x="63" y="226"/>
                    <a:pt x="62" y="226"/>
                    <a:pt x="61" y="226"/>
                  </a:cubicBezTo>
                  <a:close/>
                  <a:moveTo>
                    <a:pt x="37" y="227"/>
                  </a:moveTo>
                  <a:cubicBezTo>
                    <a:pt x="36" y="227"/>
                    <a:pt x="36" y="226"/>
                    <a:pt x="36" y="226"/>
                  </a:cubicBezTo>
                  <a:cubicBezTo>
                    <a:pt x="36" y="226"/>
                    <a:pt x="36" y="227"/>
                    <a:pt x="37" y="227"/>
                  </a:cubicBezTo>
                  <a:close/>
                  <a:moveTo>
                    <a:pt x="25" y="227"/>
                  </a:moveTo>
                  <a:cubicBezTo>
                    <a:pt x="25" y="226"/>
                    <a:pt x="25" y="226"/>
                    <a:pt x="25" y="226"/>
                  </a:cubicBezTo>
                  <a:cubicBezTo>
                    <a:pt x="24" y="226"/>
                    <a:pt x="25" y="227"/>
                    <a:pt x="25" y="227"/>
                  </a:cubicBezTo>
                  <a:close/>
                  <a:moveTo>
                    <a:pt x="59" y="227"/>
                  </a:moveTo>
                  <a:cubicBezTo>
                    <a:pt x="59" y="227"/>
                    <a:pt x="59" y="227"/>
                    <a:pt x="59" y="227"/>
                  </a:cubicBezTo>
                  <a:cubicBezTo>
                    <a:pt x="60" y="227"/>
                    <a:pt x="60" y="226"/>
                    <a:pt x="60" y="226"/>
                  </a:cubicBezTo>
                  <a:cubicBezTo>
                    <a:pt x="60" y="226"/>
                    <a:pt x="59" y="226"/>
                    <a:pt x="59" y="227"/>
                  </a:cubicBezTo>
                  <a:close/>
                  <a:moveTo>
                    <a:pt x="31" y="227"/>
                  </a:moveTo>
                  <a:cubicBezTo>
                    <a:pt x="32" y="227"/>
                    <a:pt x="32" y="227"/>
                    <a:pt x="32" y="227"/>
                  </a:cubicBezTo>
                  <a:cubicBezTo>
                    <a:pt x="32" y="226"/>
                    <a:pt x="30" y="226"/>
                    <a:pt x="31" y="227"/>
                  </a:cubicBezTo>
                  <a:close/>
                  <a:moveTo>
                    <a:pt x="35" y="227"/>
                  </a:moveTo>
                  <a:cubicBezTo>
                    <a:pt x="35" y="227"/>
                    <a:pt x="35" y="228"/>
                    <a:pt x="36" y="229"/>
                  </a:cubicBezTo>
                  <a:cubicBezTo>
                    <a:pt x="36" y="229"/>
                    <a:pt x="37" y="229"/>
                    <a:pt x="37" y="228"/>
                  </a:cubicBezTo>
                  <a:cubicBezTo>
                    <a:pt x="36" y="228"/>
                    <a:pt x="36" y="226"/>
                    <a:pt x="35" y="227"/>
                  </a:cubicBezTo>
                  <a:close/>
                  <a:moveTo>
                    <a:pt x="28" y="228"/>
                  </a:moveTo>
                  <a:cubicBezTo>
                    <a:pt x="29" y="228"/>
                    <a:pt x="29" y="227"/>
                    <a:pt x="29" y="227"/>
                  </a:cubicBezTo>
                  <a:cubicBezTo>
                    <a:pt x="28" y="227"/>
                    <a:pt x="28" y="227"/>
                    <a:pt x="28" y="228"/>
                  </a:cubicBezTo>
                  <a:close/>
                  <a:moveTo>
                    <a:pt x="65" y="227"/>
                  </a:moveTo>
                  <a:cubicBezTo>
                    <a:pt x="65" y="227"/>
                    <a:pt x="65" y="227"/>
                    <a:pt x="65" y="227"/>
                  </a:cubicBezTo>
                  <a:cubicBezTo>
                    <a:pt x="65" y="227"/>
                    <a:pt x="65" y="227"/>
                    <a:pt x="65" y="227"/>
                  </a:cubicBezTo>
                  <a:close/>
                  <a:moveTo>
                    <a:pt x="34" y="228"/>
                  </a:moveTo>
                  <a:cubicBezTo>
                    <a:pt x="34" y="228"/>
                    <a:pt x="34" y="227"/>
                    <a:pt x="34" y="227"/>
                  </a:cubicBezTo>
                  <a:cubicBezTo>
                    <a:pt x="34" y="228"/>
                    <a:pt x="34" y="228"/>
                    <a:pt x="34" y="228"/>
                  </a:cubicBezTo>
                  <a:close/>
                  <a:moveTo>
                    <a:pt x="33" y="229"/>
                  </a:moveTo>
                  <a:cubicBezTo>
                    <a:pt x="33" y="229"/>
                    <a:pt x="34" y="229"/>
                    <a:pt x="34" y="229"/>
                  </a:cubicBezTo>
                  <a:cubicBezTo>
                    <a:pt x="33" y="229"/>
                    <a:pt x="34" y="228"/>
                    <a:pt x="33" y="228"/>
                  </a:cubicBezTo>
                  <a:cubicBezTo>
                    <a:pt x="33" y="229"/>
                    <a:pt x="33" y="229"/>
                    <a:pt x="3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9299575" y="2725738"/>
              <a:ext cx="312738" cy="420688"/>
            </a:xfrm>
            <a:custGeom>
              <a:avLst/>
              <a:gdLst>
                <a:gd name="T0" fmla="*/ 24 w 36"/>
                <a:gd name="T1" fmla="*/ 47 h 49"/>
                <a:gd name="T2" fmla="*/ 10 w 36"/>
                <a:gd name="T3" fmla="*/ 2 h 49"/>
                <a:gd name="T4" fmla="*/ 14 w 36"/>
                <a:gd name="T5" fmla="*/ 3 h 49"/>
                <a:gd name="T6" fmla="*/ 14 w 36"/>
                <a:gd name="T7" fmla="*/ 4 h 49"/>
                <a:gd name="T8" fmla="*/ 19 w 36"/>
                <a:gd name="T9" fmla="*/ 6 h 49"/>
                <a:gd name="T10" fmla="*/ 24 w 36"/>
                <a:gd name="T11" fmla="*/ 8 h 49"/>
                <a:gd name="T12" fmla="*/ 17 w 36"/>
                <a:gd name="T13" fmla="*/ 8 h 49"/>
                <a:gd name="T14" fmla="*/ 31 w 36"/>
                <a:gd name="T15" fmla="*/ 12 h 49"/>
                <a:gd name="T16" fmla="*/ 17 w 36"/>
                <a:gd name="T17" fmla="*/ 10 h 49"/>
                <a:gd name="T18" fmla="*/ 22 w 36"/>
                <a:gd name="T19" fmla="*/ 10 h 49"/>
                <a:gd name="T20" fmla="*/ 13 w 36"/>
                <a:gd name="T21" fmla="*/ 13 h 49"/>
                <a:gd name="T22" fmla="*/ 23 w 36"/>
                <a:gd name="T23" fmla="*/ 12 h 49"/>
                <a:gd name="T24" fmla="*/ 21 w 36"/>
                <a:gd name="T25" fmla="*/ 12 h 49"/>
                <a:gd name="T26" fmla="*/ 17 w 36"/>
                <a:gd name="T27" fmla="*/ 12 h 49"/>
                <a:gd name="T28" fmla="*/ 28 w 36"/>
                <a:gd name="T29" fmla="*/ 14 h 49"/>
                <a:gd name="T30" fmla="*/ 5 w 36"/>
                <a:gd name="T31" fmla="*/ 15 h 49"/>
                <a:gd name="T32" fmla="*/ 18 w 36"/>
                <a:gd name="T33" fmla="*/ 15 h 49"/>
                <a:gd name="T34" fmla="*/ 15 w 36"/>
                <a:gd name="T35" fmla="*/ 17 h 49"/>
                <a:gd name="T36" fmla="*/ 13 w 36"/>
                <a:gd name="T37" fmla="*/ 15 h 49"/>
                <a:gd name="T38" fmla="*/ 26 w 36"/>
                <a:gd name="T39" fmla="*/ 16 h 49"/>
                <a:gd name="T40" fmla="*/ 20 w 36"/>
                <a:gd name="T41" fmla="*/ 17 h 49"/>
                <a:gd name="T42" fmla="*/ 29 w 36"/>
                <a:gd name="T43" fmla="*/ 19 h 49"/>
                <a:gd name="T44" fmla="*/ 17 w 36"/>
                <a:gd name="T45" fmla="*/ 18 h 49"/>
                <a:gd name="T46" fmla="*/ 20 w 36"/>
                <a:gd name="T47" fmla="*/ 20 h 49"/>
                <a:gd name="T48" fmla="*/ 27 w 36"/>
                <a:gd name="T49" fmla="*/ 20 h 49"/>
                <a:gd name="T50" fmla="*/ 12 w 36"/>
                <a:gd name="T51" fmla="*/ 21 h 49"/>
                <a:gd name="T52" fmla="*/ 30 w 36"/>
                <a:gd name="T53" fmla="*/ 20 h 49"/>
                <a:gd name="T54" fmla="*/ 26 w 36"/>
                <a:gd name="T55" fmla="*/ 22 h 49"/>
                <a:gd name="T56" fmla="*/ 1 w 36"/>
                <a:gd name="T57" fmla="*/ 26 h 49"/>
                <a:gd name="T58" fmla="*/ 3 w 36"/>
                <a:gd name="T59" fmla="*/ 22 h 49"/>
                <a:gd name="T60" fmla="*/ 6 w 36"/>
                <a:gd name="T61" fmla="*/ 25 h 49"/>
                <a:gd name="T62" fmla="*/ 10 w 36"/>
                <a:gd name="T63" fmla="*/ 23 h 49"/>
                <a:gd name="T64" fmla="*/ 18 w 36"/>
                <a:gd name="T65" fmla="*/ 27 h 49"/>
                <a:gd name="T66" fmla="*/ 11 w 36"/>
                <a:gd name="T67" fmla="*/ 26 h 49"/>
                <a:gd name="T68" fmla="*/ 16 w 36"/>
                <a:gd name="T69" fmla="*/ 25 h 49"/>
                <a:gd name="T70" fmla="*/ 34 w 36"/>
                <a:gd name="T71" fmla="*/ 27 h 49"/>
                <a:gd name="T72" fmla="*/ 19 w 36"/>
                <a:gd name="T73" fmla="*/ 27 h 49"/>
                <a:gd name="T74" fmla="*/ 26 w 36"/>
                <a:gd name="T75" fmla="*/ 29 h 49"/>
                <a:gd name="T76" fmla="*/ 6 w 36"/>
                <a:gd name="T77" fmla="*/ 27 h 49"/>
                <a:gd name="T78" fmla="*/ 11 w 36"/>
                <a:gd name="T79" fmla="*/ 28 h 49"/>
                <a:gd name="T80" fmla="*/ 17 w 36"/>
                <a:gd name="T81" fmla="*/ 30 h 49"/>
                <a:gd name="T82" fmla="*/ 20 w 36"/>
                <a:gd name="T83" fmla="*/ 32 h 49"/>
                <a:gd name="T84" fmla="*/ 24 w 36"/>
                <a:gd name="T85" fmla="*/ 29 h 49"/>
                <a:gd name="T86" fmla="*/ 5 w 36"/>
                <a:gd name="T87" fmla="*/ 30 h 49"/>
                <a:gd name="T88" fmla="*/ 18 w 36"/>
                <a:gd name="T89" fmla="*/ 33 h 49"/>
                <a:gd name="T90" fmla="*/ 17 w 36"/>
                <a:gd name="T91" fmla="*/ 32 h 49"/>
                <a:gd name="T92" fmla="*/ 23 w 36"/>
                <a:gd name="T93" fmla="*/ 32 h 49"/>
                <a:gd name="T94" fmla="*/ 19 w 36"/>
                <a:gd name="T95" fmla="*/ 35 h 49"/>
                <a:gd name="T96" fmla="*/ 16 w 36"/>
                <a:gd name="T97" fmla="*/ 33 h 49"/>
                <a:gd name="T98" fmla="*/ 13 w 36"/>
                <a:gd name="T99" fmla="*/ 36 h 49"/>
                <a:gd name="T100" fmla="*/ 23 w 36"/>
                <a:gd name="T101" fmla="*/ 37 h 49"/>
                <a:gd name="T102" fmla="*/ 18 w 36"/>
                <a:gd name="T103" fmla="*/ 35 h 49"/>
                <a:gd name="T104" fmla="*/ 8 w 36"/>
                <a:gd name="T105" fmla="*/ 38 h 49"/>
                <a:gd name="T106" fmla="*/ 28 w 36"/>
                <a:gd name="T107" fmla="*/ 39 h 49"/>
                <a:gd name="T108" fmla="*/ 19 w 36"/>
                <a:gd name="T109" fmla="*/ 40 h 49"/>
                <a:gd name="T110" fmla="*/ 25 w 36"/>
                <a:gd name="T111" fmla="*/ 42 h 49"/>
                <a:gd name="T112" fmla="*/ 10 w 36"/>
                <a:gd name="T113" fmla="*/ 40 h 49"/>
                <a:gd name="T114" fmla="*/ 17 w 36"/>
                <a:gd name="T115" fmla="*/ 43 h 49"/>
                <a:gd name="T116" fmla="*/ 14 w 36"/>
                <a:gd name="T117" fmla="*/ 45 h 49"/>
                <a:gd name="T118" fmla="*/ 22 w 36"/>
                <a:gd name="T11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" h="49">
                  <a:moveTo>
                    <a:pt x="22" y="1"/>
                  </a:moveTo>
                  <a:cubicBezTo>
                    <a:pt x="22" y="2"/>
                    <a:pt x="22" y="1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4" y="2"/>
                    <a:pt x="23" y="2"/>
                    <a:pt x="24" y="2"/>
                  </a:cubicBezTo>
                  <a:cubicBezTo>
                    <a:pt x="27" y="3"/>
                    <a:pt x="29" y="4"/>
                    <a:pt x="30" y="6"/>
                  </a:cubicBezTo>
                  <a:cubicBezTo>
                    <a:pt x="33" y="8"/>
                    <a:pt x="34" y="12"/>
                    <a:pt x="35" y="16"/>
                  </a:cubicBezTo>
                  <a:cubicBezTo>
                    <a:pt x="36" y="17"/>
                    <a:pt x="36" y="19"/>
                    <a:pt x="36" y="20"/>
                  </a:cubicBezTo>
                  <a:cubicBezTo>
                    <a:pt x="36" y="22"/>
                    <a:pt x="36" y="22"/>
                    <a:pt x="36" y="24"/>
                  </a:cubicBezTo>
                  <a:cubicBezTo>
                    <a:pt x="36" y="26"/>
                    <a:pt x="36" y="27"/>
                    <a:pt x="36" y="28"/>
                  </a:cubicBezTo>
                  <a:cubicBezTo>
                    <a:pt x="36" y="29"/>
                    <a:pt x="36" y="31"/>
                    <a:pt x="35" y="32"/>
                  </a:cubicBezTo>
                  <a:cubicBezTo>
                    <a:pt x="35" y="35"/>
                    <a:pt x="33" y="39"/>
                    <a:pt x="31" y="41"/>
                  </a:cubicBezTo>
                  <a:cubicBezTo>
                    <a:pt x="29" y="44"/>
                    <a:pt x="26" y="45"/>
                    <a:pt x="24" y="47"/>
                  </a:cubicBezTo>
                  <a:cubicBezTo>
                    <a:pt x="23" y="48"/>
                    <a:pt x="24" y="49"/>
                    <a:pt x="23" y="49"/>
                  </a:cubicBezTo>
                  <a:cubicBezTo>
                    <a:pt x="22" y="49"/>
                    <a:pt x="23" y="48"/>
                    <a:pt x="23" y="47"/>
                  </a:cubicBezTo>
                  <a:cubicBezTo>
                    <a:pt x="19" y="47"/>
                    <a:pt x="16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0" y="45"/>
                    <a:pt x="9" y="45"/>
                    <a:pt x="8" y="44"/>
                  </a:cubicBezTo>
                  <a:cubicBezTo>
                    <a:pt x="5" y="41"/>
                    <a:pt x="4" y="38"/>
                    <a:pt x="2" y="34"/>
                  </a:cubicBezTo>
                  <a:cubicBezTo>
                    <a:pt x="2" y="33"/>
                    <a:pt x="2" y="32"/>
                    <a:pt x="1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1" y="19"/>
                    <a:pt x="2" y="14"/>
                    <a:pt x="4" y="9"/>
                  </a:cubicBezTo>
                  <a:cubicBezTo>
                    <a:pt x="6" y="7"/>
                    <a:pt x="8" y="4"/>
                    <a:pt x="10" y="2"/>
                  </a:cubicBezTo>
                  <a:cubicBezTo>
                    <a:pt x="13" y="1"/>
                    <a:pt x="19" y="0"/>
                    <a:pt x="22" y="1"/>
                  </a:cubicBezTo>
                  <a:close/>
                  <a:moveTo>
                    <a:pt x="20" y="2"/>
                  </a:moveTo>
                  <a:cubicBezTo>
                    <a:pt x="20" y="2"/>
                    <a:pt x="21" y="3"/>
                    <a:pt x="22" y="2"/>
                  </a:cubicBezTo>
                  <a:cubicBezTo>
                    <a:pt x="21" y="2"/>
                    <a:pt x="20" y="2"/>
                    <a:pt x="20" y="2"/>
                  </a:cubicBezTo>
                  <a:close/>
                  <a:moveTo>
                    <a:pt x="15" y="6"/>
                  </a:moveTo>
                  <a:cubicBezTo>
                    <a:pt x="15" y="5"/>
                    <a:pt x="16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2"/>
                    <a:pt x="15" y="5"/>
                    <a:pt x="15" y="6"/>
                  </a:cubicBezTo>
                  <a:close/>
                  <a:moveTo>
                    <a:pt x="14" y="3"/>
                  </a:move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lose/>
                  <a:moveTo>
                    <a:pt x="19" y="4"/>
                  </a:moveTo>
                  <a:cubicBezTo>
                    <a:pt x="19" y="4"/>
                    <a:pt x="20" y="5"/>
                    <a:pt x="20" y="4"/>
                  </a:cubicBezTo>
                  <a:cubicBezTo>
                    <a:pt x="20" y="4"/>
                    <a:pt x="20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6" y="6"/>
                  </a:moveTo>
                  <a:cubicBezTo>
                    <a:pt x="29" y="5"/>
                    <a:pt x="30" y="9"/>
                    <a:pt x="32" y="10"/>
                  </a:cubicBezTo>
                  <a:cubicBezTo>
                    <a:pt x="30" y="7"/>
                    <a:pt x="27" y="3"/>
                    <a:pt x="23" y="3"/>
                  </a:cubicBezTo>
                  <a:cubicBezTo>
                    <a:pt x="24" y="4"/>
                    <a:pt x="25" y="5"/>
                    <a:pt x="26" y="6"/>
                  </a:cubicBezTo>
                  <a:close/>
                  <a:moveTo>
                    <a:pt x="13" y="6"/>
                  </a:moveTo>
                  <a:cubicBezTo>
                    <a:pt x="13" y="5"/>
                    <a:pt x="13" y="5"/>
                    <a:pt x="14" y="4"/>
                  </a:cubicBezTo>
                  <a:cubicBezTo>
                    <a:pt x="13" y="4"/>
                    <a:pt x="12" y="5"/>
                    <a:pt x="13" y="6"/>
                  </a:cubicBezTo>
                  <a:close/>
                  <a:moveTo>
                    <a:pt x="20" y="7"/>
                  </a:moveTo>
                  <a:cubicBezTo>
                    <a:pt x="21" y="6"/>
                    <a:pt x="22" y="6"/>
                    <a:pt x="23" y="5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1" y="5"/>
                    <a:pt x="20" y="6"/>
                    <a:pt x="20" y="7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9" y="6"/>
                    <a:pt x="7" y="7"/>
                    <a:pt x="7" y="9"/>
                  </a:cubicBezTo>
                  <a:cubicBezTo>
                    <a:pt x="9" y="8"/>
                    <a:pt x="9" y="6"/>
                    <a:pt x="11" y="5"/>
                  </a:cubicBezTo>
                  <a:close/>
                  <a:moveTo>
                    <a:pt x="19" y="6"/>
                  </a:move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9" y="6"/>
                  </a:cubicBezTo>
                  <a:close/>
                  <a:moveTo>
                    <a:pt x="13" y="7"/>
                  </a:moveTo>
                  <a:cubicBezTo>
                    <a:pt x="14" y="7"/>
                    <a:pt x="14" y="5"/>
                    <a:pt x="14" y="5"/>
                  </a:cubicBezTo>
                  <a:cubicBezTo>
                    <a:pt x="14" y="5"/>
                    <a:pt x="13" y="6"/>
                    <a:pt x="13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4" y="10"/>
                    <a:pt x="14" y="10"/>
                  </a:cubicBezTo>
                  <a:cubicBezTo>
                    <a:pt x="15" y="9"/>
                    <a:pt x="16" y="7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5" y="7"/>
                    <a:pt x="14" y="7"/>
                  </a:cubicBezTo>
                  <a:close/>
                  <a:moveTo>
                    <a:pt x="24" y="6"/>
                  </a:moveTo>
                  <a:cubicBezTo>
                    <a:pt x="23" y="7"/>
                    <a:pt x="23" y="8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4" y="9"/>
                    <a:pt x="24" y="10"/>
                  </a:cubicBezTo>
                  <a:cubicBezTo>
                    <a:pt x="24" y="11"/>
                    <a:pt x="25" y="12"/>
                    <a:pt x="25" y="13"/>
                  </a:cubicBezTo>
                  <a:cubicBezTo>
                    <a:pt x="26" y="13"/>
                    <a:pt x="26" y="12"/>
                    <a:pt x="27" y="12"/>
                  </a:cubicBezTo>
                  <a:cubicBezTo>
                    <a:pt x="26" y="10"/>
                    <a:pt x="25" y="9"/>
                    <a:pt x="26" y="7"/>
                  </a:cubicBezTo>
                  <a:cubicBezTo>
                    <a:pt x="25" y="7"/>
                    <a:pt x="25" y="6"/>
                    <a:pt x="24" y="6"/>
                  </a:cubicBezTo>
                  <a:close/>
                  <a:moveTo>
                    <a:pt x="11" y="8"/>
                  </a:move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1" y="7"/>
                    <a:pt x="11" y="8"/>
                  </a:cubicBezTo>
                  <a:close/>
                  <a:moveTo>
                    <a:pt x="17" y="8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lose/>
                  <a:moveTo>
                    <a:pt x="9" y="9"/>
                  </a:move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9" y="8"/>
                    <a:pt x="9" y="9"/>
                  </a:cubicBezTo>
                  <a:close/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7"/>
                    <a:pt x="21" y="8"/>
                  </a:cubicBezTo>
                  <a:close/>
                  <a:moveTo>
                    <a:pt x="29" y="9"/>
                  </a:moveTo>
                  <a:cubicBezTo>
                    <a:pt x="29" y="10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29" y="11"/>
                    <a:pt x="30" y="12"/>
                    <a:pt x="31" y="12"/>
                  </a:cubicBezTo>
                  <a:cubicBezTo>
                    <a:pt x="30" y="13"/>
                    <a:pt x="32" y="13"/>
                    <a:pt x="32" y="14"/>
                  </a:cubicBezTo>
                  <a:cubicBezTo>
                    <a:pt x="32" y="14"/>
                    <a:pt x="32" y="14"/>
                    <a:pt x="32" y="15"/>
                  </a:cubicBezTo>
                  <a:cubicBezTo>
                    <a:pt x="32" y="15"/>
                    <a:pt x="33" y="16"/>
                    <a:pt x="33" y="16"/>
                  </a:cubicBezTo>
                  <a:cubicBezTo>
                    <a:pt x="34" y="18"/>
                    <a:pt x="34" y="19"/>
                    <a:pt x="35" y="20"/>
                  </a:cubicBezTo>
                  <a:cubicBezTo>
                    <a:pt x="35" y="14"/>
                    <a:pt x="31" y="10"/>
                    <a:pt x="28" y="7"/>
                  </a:cubicBezTo>
                  <a:cubicBezTo>
                    <a:pt x="28" y="8"/>
                    <a:pt x="29" y="9"/>
                    <a:pt x="29" y="9"/>
                  </a:cubicBezTo>
                  <a:close/>
                  <a:moveTo>
                    <a:pt x="17" y="9"/>
                  </a:moveTo>
                  <a:cubicBezTo>
                    <a:pt x="16" y="9"/>
                    <a:pt x="17" y="8"/>
                    <a:pt x="16" y="8"/>
                  </a:cubicBezTo>
                  <a:cubicBezTo>
                    <a:pt x="16" y="9"/>
                    <a:pt x="15" y="10"/>
                    <a:pt x="16" y="10"/>
                  </a:cubicBezTo>
                  <a:cubicBezTo>
                    <a:pt x="14" y="11"/>
                    <a:pt x="15" y="13"/>
                    <a:pt x="16" y="13"/>
                  </a:cubicBezTo>
                  <a:cubicBezTo>
                    <a:pt x="17" y="12"/>
                    <a:pt x="16" y="11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9"/>
                    <a:pt x="18" y="9"/>
                    <a:pt x="18" y="8"/>
                  </a:cubicBezTo>
                  <a:cubicBezTo>
                    <a:pt x="18" y="7"/>
                    <a:pt x="17" y="8"/>
                    <a:pt x="17" y="9"/>
                  </a:cubicBezTo>
                  <a:close/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1" y="9"/>
                  </a:cubicBezTo>
                  <a:close/>
                  <a:moveTo>
                    <a:pt x="11" y="10"/>
                  </a:moveTo>
                  <a:cubicBezTo>
                    <a:pt x="12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  <a:moveTo>
                    <a:pt x="22" y="10"/>
                  </a:moveTo>
                  <a:cubicBezTo>
                    <a:pt x="23" y="10"/>
                    <a:pt x="23" y="9"/>
                    <a:pt x="22" y="8"/>
                  </a:cubicBezTo>
                  <a:cubicBezTo>
                    <a:pt x="21" y="9"/>
                    <a:pt x="22" y="10"/>
                    <a:pt x="22" y="10"/>
                  </a:cubicBezTo>
                  <a:close/>
                  <a:moveTo>
                    <a:pt x="20" y="10"/>
                  </a:moveTo>
                  <a:cubicBezTo>
                    <a:pt x="21" y="10"/>
                    <a:pt x="20" y="9"/>
                    <a:pt x="20" y="9"/>
                  </a:cubicBezTo>
                  <a:cubicBezTo>
                    <a:pt x="20" y="9"/>
                    <a:pt x="20" y="10"/>
                    <a:pt x="20" y="10"/>
                  </a:cubicBezTo>
                  <a:close/>
                  <a:moveTo>
                    <a:pt x="19" y="9"/>
                  </a:move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2"/>
                    <a:pt x="19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18" y="10"/>
                    <a:pt x="20" y="10"/>
                    <a:pt x="19" y="9"/>
                  </a:cubicBezTo>
                  <a:close/>
                  <a:moveTo>
                    <a:pt x="13" y="13"/>
                  </a:moveTo>
                  <a:cubicBezTo>
                    <a:pt x="14" y="12"/>
                    <a:pt x="14" y="10"/>
                    <a:pt x="13" y="9"/>
                  </a:cubicBezTo>
                  <a:cubicBezTo>
                    <a:pt x="11" y="10"/>
                    <a:pt x="12" y="13"/>
                    <a:pt x="13" y="13"/>
                  </a:cubicBezTo>
                  <a:close/>
                  <a:moveTo>
                    <a:pt x="8" y="11"/>
                  </a:move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lose/>
                  <a:moveTo>
                    <a:pt x="4" y="14"/>
                  </a:moveTo>
                  <a:cubicBezTo>
                    <a:pt x="4" y="13"/>
                    <a:pt x="5" y="11"/>
                    <a:pt x="6" y="10"/>
                  </a:cubicBezTo>
                  <a:cubicBezTo>
                    <a:pt x="5" y="11"/>
                    <a:pt x="4" y="13"/>
                    <a:pt x="4" y="14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lose/>
                  <a:moveTo>
                    <a:pt x="23" y="12"/>
                  </a:moveTo>
                  <a:cubicBezTo>
                    <a:pt x="23" y="12"/>
                    <a:pt x="24" y="12"/>
                    <a:pt x="24" y="11"/>
                  </a:cubicBezTo>
                  <a:cubicBezTo>
                    <a:pt x="24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lose/>
                  <a:moveTo>
                    <a:pt x="9" y="14"/>
                  </a:moveTo>
                  <a:cubicBezTo>
                    <a:pt x="10" y="13"/>
                    <a:pt x="11" y="12"/>
                    <a:pt x="10" y="11"/>
                  </a:cubicBezTo>
                  <a:cubicBezTo>
                    <a:pt x="10" y="12"/>
                    <a:pt x="8" y="13"/>
                    <a:pt x="9" y="14"/>
                  </a:cubicBezTo>
                  <a:close/>
                  <a:moveTo>
                    <a:pt x="30" y="16"/>
                  </a:moveTo>
                  <a:cubicBezTo>
                    <a:pt x="30" y="16"/>
                    <a:pt x="30" y="15"/>
                    <a:pt x="31" y="15"/>
                  </a:cubicBezTo>
                  <a:cubicBezTo>
                    <a:pt x="30" y="14"/>
                    <a:pt x="30" y="12"/>
                    <a:pt x="28" y="11"/>
                  </a:cubicBezTo>
                  <a:cubicBezTo>
                    <a:pt x="29" y="13"/>
                    <a:pt x="29" y="14"/>
                    <a:pt x="30" y="16"/>
                  </a:cubicBezTo>
                  <a:close/>
                  <a:moveTo>
                    <a:pt x="21" y="12"/>
                  </a:moveTo>
                  <a:cubicBezTo>
                    <a:pt x="22" y="13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lose/>
                  <a:moveTo>
                    <a:pt x="19" y="14"/>
                  </a:moveTo>
                  <a:cubicBezTo>
                    <a:pt x="19" y="13"/>
                    <a:pt x="20" y="13"/>
                    <a:pt x="20" y="12"/>
                  </a:cubicBezTo>
                  <a:cubicBezTo>
                    <a:pt x="20" y="12"/>
                    <a:pt x="19" y="13"/>
                    <a:pt x="19" y="14"/>
                  </a:cubicBezTo>
                  <a:close/>
                  <a:moveTo>
                    <a:pt x="14" y="15"/>
                  </a:moveTo>
                  <a:cubicBezTo>
                    <a:pt x="15" y="15"/>
                    <a:pt x="15" y="15"/>
                    <a:pt x="15" y="14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4"/>
                    <a:pt x="13" y="15"/>
                    <a:pt x="14" y="15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5"/>
                    <a:pt x="17" y="16"/>
                  </a:cubicBezTo>
                  <a:cubicBezTo>
                    <a:pt x="17" y="15"/>
                    <a:pt x="18" y="14"/>
                    <a:pt x="18" y="14"/>
                  </a:cubicBezTo>
                  <a:cubicBezTo>
                    <a:pt x="17" y="13"/>
                    <a:pt x="18" y="12"/>
                    <a:pt x="17" y="12"/>
                  </a:cubicBezTo>
                  <a:cubicBezTo>
                    <a:pt x="17" y="13"/>
                    <a:pt x="16" y="13"/>
                    <a:pt x="16" y="14"/>
                  </a:cubicBezTo>
                  <a:close/>
                  <a:moveTo>
                    <a:pt x="24" y="15"/>
                  </a:moveTo>
                  <a:cubicBezTo>
                    <a:pt x="25" y="14"/>
                    <a:pt x="25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lose/>
                  <a:moveTo>
                    <a:pt x="20" y="15"/>
                  </a:moveTo>
                  <a:cubicBezTo>
                    <a:pt x="21" y="14"/>
                    <a:pt x="21" y="13"/>
                    <a:pt x="20" y="13"/>
                  </a:cubicBezTo>
                  <a:cubicBezTo>
                    <a:pt x="20" y="13"/>
                    <a:pt x="19" y="15"/>
                    <a:pt x="20" y="15"/>
                  </a:cubicBezTo>
                  <a:close/>
                  <a:moveTo>
                    <a:pt x="12" y="15"/>
                  </a:moveTo>
                  <a:cubicBezTo>
                    <a:pt x="12" y="14"/>
                    <a:pt x="12" y="14"/>
                    <a:pt x="11" y="13"/>
                  </a:cubicBezTo>
                  <a:cubicBezTo>
                    <a:pt x="12" y="14"/>
                    <a:pt x="11" y="14"/>
                    <a:pt x="12" y="15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4"/>
                    <a:pt x="28" y="14"/>
                  </a:cubicBezTo>
                  <a:cubicBezTo>
                    <a:pt x="27" y="14"/>
                    <a:pt x="28" y="13"/>
                    <a:pt x="27" y="13"/>
                  </a:cubicBezTo>
                  <a:cubicBezTo>
                    <a:pt x="27" y="14"/>
                    <a:pt x="26" y="14"/>
                    <a:pt x="27" y="15"/>
                  </a:cubicBezTo>
                  <a:close/>
                  <a:moveTo>
                    <a:pt x="11" y="17"/>
                  </a:moveTo>
                  <a:cubicBezTo>
                    <a:pt x="11" y="16"/>
                    <a:pt x="12" y="16"/>
                    <a:pt x="12" y="15"/>
                  </a:cubicBezTo>
                  <a:cubicBezTo>
                    <a:pt x="11" y="15"/>
                    <a:pt x="11" y="14"/>
                    <a:pt x="10" y="13"/>
                  </a:cubicBezTo>
                  <a:cubicBezTo>
                    <a:pt x="9" y="14"/>
                    <a:pt x="10" y="16"/>
                    <a:pt x="11" y="17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6"/>
                    <a:pt x="25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5"/>
                    <a:pt x="24" y="15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5"/>
                    <a:pt x="4" y="15"/>
                    <a:pt x="5" y="15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6" y="15"/>
                    <a:pt x="7" y="15"/>
                  </a:cubicBezTo>
                  <a:close/>
                  <a:moveTo>
                    <a:pt x="18" y="15"/>
                  </a:moveTo>
                  <a:cubicBezTo>
                    <a:pt x="18" y="16"/>
                    <a:pt x="17" y="17"/>
                    <a:pt x="18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19" y="16"/>
                    <a:pt x="19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lose/>
                  <a:moveTo>
                    <a:pt x="7" y="18"/>
                  </a:moveTo>
                  <a:cubicBezTo>
                    <a:pt x="8" y="17"/>
                    <a:pt x="9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6" y="17"/>
                    <a:pt x="7" y="18"/>
                  </a:cubicBezTo>
                  <a:close/>
                  <a:moveTo>
                    <a:pt x="21" y="16"/>
                  </a:moveTo>
                  <a:cubicBezTo>
                    <a:pt x="21" y="16"/>
                    <a:pt x="22" y="16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0" y="16"/>
                    <a:pt x="21" y="16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6"/>
                    <a:pt x="16" y="15"/>
                    <a:pt x="15" y="15"/>
                  </a:cubicBezTo>
                  <a:cubicBezTo>
                    <a:pt x="15" y="15"/>
                    <a:pt x="15" y="16"/>
                    <a:pt x="15" y="17"/>
                  </a:cubicBezTo>
                  <a:close/>
                  <a:moveTo>
                    <a:pt x="29" y="16"/>
                  </a:moveTo>
                  <a:cubicBezTo>
                    <a:pt x="28" y="16"/>
                    <a:pt x="28" y="15"/>
                    <a:pt x="28" y="15"/>
                  </a:cubicBezTo>
                  <a:cubicBezTo>
                    <a:pt x="27" y="16"/>
                    <a:pt x="28" y="18"/>
                    <a:pt x="29" y="16"/>
                  </a:cubicBezTo>
                  <a:close/>
                  <a:moveTo>
                    <a:pt x="3" y="20"/>
                  </a:moveTo>
                  <a:cubicBezTo>
                    <a:pt x="4" y="19"/>
                    <a:pt x="4" y="16"/>
                    <a:pt x="3" y="15"/>
                  </a:cubicBezTo>
                  <a:cubicBezTo>
                    <a:pt x="3" y="17"/>
                    <a:pt x="2" y="18"/>
                    <a:pt x="3" y="20"/>
                  </a:cubicBezTo>
                  <a:close/>
                  <a:moveTo>
                    <a:pt x="13" y="18"/>
                  </a:moveTo>
                  <a:cubicBezTo>
                    <a:pt x="14" y="17"/>
                    <a:pt x="13" y="16"/>
                    <a:pt x="13" y="15"/>
                  </a:cubicBezTo>
                  <a:cubicBezTo>
                    <a:pt x="12" y="16"/>
                    <a:pt x="11" y="18"/>
                    <a:pt x="12" y="19"/>
                  </a:cubicBezTo>
                  <a:cubicBezTo>
                    <a:pt x="13" y="18"/>
                    <a:pt x="12" y="17"/>
                    <a:pt x="13" y="16"/>
                  </a:cubicBezTo>
                  <a:cubicBezTo>
                    <a:pt x="13" y="17"/>
                    <a:pt x="13" y="17"/>
                    <a:pt x="13" y="18"/>
                  </a:cubicBezTo>
                  <a:close/>
                  <a:moveTo>
                    <a:pt x="22" y="18"/>
                  </a:moveTo>
                  <a:cubicBezTo>
                    <a:pt x="22" y="17"/>
                    <a:pt x="22" y="17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1" y="17"/>
                    <a:pt x="22" y="18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6" y="17"/>
                  </a:moveTo>
                  <a:cubicBezTo>
                    <a:pt x="26" y="17"/>
                    <a:pt x="27" y="16"/>
                    <a:pt x="26" y="16"/>
                  </a:cubicBezTo>
                  <a:cubicBezTo>
                    <a:pt x="26" y="17"/>
                    <a:pt x="25" y="17"/>
                    <a:pt x="26" y="17"/>
                  </a:cubicBezTo>
                  <a:close/>
                  <a:moveTo>
                    <a:pt x="8" y="18"/>
                  </a:moveTo>
                  <a:cubicBezTo>
                    <a:pt x="8" y="19"/>
                    <a:pt x="8" y="20"/>
                    <a:pt x="9" y="20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9" y="18"/>
                    <a:pt x="9" y="17"/>
                    <a:pt x="9" y="16"/>
                  </a:cubicBezTo>
                  <a:cubicBezTo>
                    <a:pt x="9" y="17"/>
                    <a:pt x="8" y="17"/>
                    <a:pt x="8" y="18"/>
                  </a:cubicBezTo>
                  <a:close/>
                  <a:moveTo>
                    <a:pt x="31" y="18"/>
                  </a:moveTo>
                  <a:cubicBezTo>
                    <a:pt x="31" y="18"/>
                    <a:pt x="32" y="18"/>
                    <a:pt x="32" y="18"/>
                  </a:cubicBezTo>
                  <a:cubicBezTo>
                    <a:pt x="32" y="17"/>
                    <a:pt x="32" y="17"/>
                    <a:pt x="31" y="16"/>
                  </a:cubicBezTo>
                  <a:cubicBezTo>
                    <a:pt x="31" y="17"/>
                    <a:pt x="30" y="18"/>
                    <a:pt x="31" y="18"/>
                  </a:cubicBezTo>
                  <a:close/>
                  <a:moveTo>
                    <a:pt x="19" y="19"/>
                  </a:moveTo>
                  <a:cubicBezTo>
                    <a:pt x="20" y="19"/>
                    <a:pt x="21" y="18"/>
                    <a:pt x="20" y="17"/>
                  </a:cubicBezTo>
                  <a:cubicBezTo>
                    <a:pt x="20" y="18"/>
                    <a:pt x="19" y="19"/>
                    <a:pt x="19" y="19"/>
                  </a:cubicBezTo>
                  <a:close/>
                  <a:moveTo>
                    <a:pt x="22" y="18"/>
                  </a:moveTo>
                  <a:cubicBezTo>
                    <a:pt x="22" y="19"/>
                    <a:pt x="22" y="19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8"/>
                    <a:pt x="22" y="18"/>
                    <a:pt x="22" y="18"/>
                  </a:cubicBezTo>
                  <a:close/>
                  <a:moveTo>
                    <a:pt x="26" y="19"/>
                  </a:moveTo>
                  <a:cubicBezTo>
                    <a:pt x="27" y="19"/>
                    <a:pt x="26" y="18"/>
                    <a:pt x="27" y="18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7" y="18"/>
                    <a:pt x="26" y="18"/>
                    <a:pt x="26" y="19"/>
                  </a:cubicBezTo>
                  <a:close/>
                  <a:moveTo>
                    <a:pt x="28" y="18"/>
                  </a:moveTo>
                  <a:cubicBezTo>
                    <a:pt x="28" y="18"/>
                    <a:pt x="29" y="19"/>
                    <a:pt x="29" y="19"/>
                  </a:cubicBezTo>
                  <a:cubicBezTo>
                    <a:pt x="30" y="18"/>
                    <a:pt x="29" y="16"/>
                    <a:pt x="28" y="18"/>
                  </a:cubicBezTo>
                  <a:close/>
                  <a:moveTo>
                    <a:pt x="14" y="19"/>
                  </a:moveTo>
                  <a:cubicBezTo>
                    <a:pt x="14" y="19"/>
                    <a:pt x="14" y="19"/>
                    <a:pt x="14" y="20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3" y="20"/>
                    <a:pt x="13" y="21"/>
                    <a:pt x="14" y="22"/>
                  </a:cubicBezTo>
                  <a:cubicBezTo>
                    <a:pt x="14" y="21"/>
                    <a:pt x="15" y="20"/>
                    <a:pt x="15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4" y="18"/>
                    <a:pt x="13" y="18"/>
                    <a:pt x="14" y="19"/>
                  </a:cubicBezTo>
                  <a:close/>
                  <a:moveTo>
                    <a:pt x="16" y="19"/>
                  </a:moveTo>
                  <a:cubicBezTo>
                    <a:pt x="17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9"/>
                    <a:pt x="16" y="19"/>
                  </a:cubicBezTo>
                  <a:close/>
                  <a:moveTo>
                    <a:pt x="6" y="19"/>
                  </a:move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lose/>
                  <a:moveTo>
                    <a:pt x="20" y="20"/>
                  </a:move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1"/>
                    <a:pt x="20" y="21"/>
                    <a:pt x="21" y="22"/>
                  </a:cubicBezTo>
                  <a:cubicBezTo>
                    <a:pt x="21" y="21"/>
                    <a:pt x="22" y="21"/>
                    <a:pt x="22" y="20"/>
                  </a:cubicBezTo>
                  <a:cubicBezTo>
                    <a:pt x="22" y="20"/>
                    <a:pt x="21" y="19"/>
                    <a:pt x="21" y="19"/>
                  </a:cubicBezTo>
                  <a:cubicBezTo>
                    <a:pt x="21" y="19"/>
                    <a:pt x="21" y="18"/>
                    <a:pt x="21" y="18"/>
                  </a:cubicBezTo>
                  <a:cubicBezTo>
                    <a:pt x="21" y="19"/>
                    <a:pt x="20" y="19"/>
                    <a:pt x="20" y="20"/>
                  </a:cubicBezTo>
                  <a:close/>
                  <a:moveTo>
                    <a:pt x="28" y="21"/>
                  </a:moveTo>
                  <a:cubicBezTo>
                    <a:pt x="28" y="20"/>
                    <a:pt x="28" y="19"/>
                    <a:pt x="27" y="19"/>
                  </a:cubicBezTo>
                  <a:cubicBezTo>
                    <a:pt x="27" y="20"/>
                    <a:pt x="28" y="20"/>
                    <a:pt x="28" y="21"/>
                  </a:cubicBezTo>
                  <a:close/>
                  <a:moveTo>
                    <a:pt x="31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  <a:moveTo>
                    <a:pt x="24" y="21"/>
                  </a:moveTo>
                  <a:cubicBezTo>
                    <a:pt x="24" y="20"/>
                    <a:pt x="25" y="20"/>
                    <a:pt x="24" y="19"/>
                  </a:cubicBezTo>
                  <a:cubicBezTo>
                    <a:pt x="24" y="20"/>
                    <a:pt x="23" y="21"/>
                    <a:pt x="24" y="21"/>
                  </a:cubicBezTo>
                  <a:close/>
                  <a:moveTo>
                    <a:pt x="27" y="20"/>
                  </a:moveTo>
                  <a:cubicBezTo>
                    <a:pt x="27" y="20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lose/>
                  <a:moveTo>
                    <a:pt x="11" y="23"/>
                  </a:move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2"/>
                    <a:pt x="11" y="23"/>
                  </a:cubicBezTo>
                  <a:close/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6" y="20"/>
                    <a:pt x="7" y="20"/>
                  </a:cubicBezTo>
                  <a:close/>
                  <a:moveTo>
                    <a:pt x="33" y="22"/>
                  </a:move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2"/>
                    <a:pt x="33" y="22"/>
                  </a:cubicBezTo>
                  <a:close/>
                  <a:moveTo>
                    <a:pt x="12" y="2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2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3"/>
                    <a:pt x="16" y="23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5" y="21"/>
                    <a:pt x="15" y="21"/>
                    <a:pt x="15" y="22"/>
                  </a:cubicBezTo>
                  <a:close/>
                  <a:moveTo>
                    <a:pt x="18" y="22"/>
                  </a:moveTo>
                  <a:cubicBezTo>
                    <a:pt x="18" y="21"/>
                    <a:pt x="19" y="21"/>
                    <a:pt x="19" y="20"/>
                  </a:cubicBezTo>
                  <a:cubicBezTo>
                    <a:pt x="18" y="21"/>
                    <a:pt x="17" y="21"/>
                    <a:pt x="18" y="22"/>
                  </a:cubicBezTo>
                  <a:close/>
                  <a:moveTo>
                    <a:pt x="30" y="22"/>
                  </a:moveTo>
                  <a:cubicBezTo>
                    <a:pt x="30" y="21"/>
                    <a:pt x="30" y="20"/>
                    <a:pt x="30" y="20"/>
                  </a:cubicBezTo>
                  <a:cubicBezTo>
                    <a:pt x="30" y="21"/>
                    <a:pt x="30" y="21"/>
                    <a:pt x="30" y="22"/>
                  </a:cubicBezTo>
                  <a:close/>
                  <a:moveTo>
                    <a:pt x="8" y="22"/>
                  </a:moveTo>
                  <a:cubicBezTo>
                    <a:pt x="8" y="21"/>
                    <a:pt x="7" y="21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lose/>
                  <a:moveTo>
                    <a:pt x="22" y="23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3"/>
                    <a:pt x="22" y="23"/>
                  </a:cubicBezTo>
                  <a:close/>
                  <a:moveTo>
                    <a:pt x="26" y="25"/>
                  </a:moveTo>
                  <a:cubicBezTo>
                    <a:pt x="26" y="25"/>
                    <a:pt x="26" y="24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3" y="21"/>
                    <a:pt x="26" y="24"/>
                    <a:pt x="26" y="25"/>
                  </a:cubicBezTo>
                  <a:close/>
                  <a:moveTo>
                    <a:pt x="29" y="24"/>
                  </a:moveTo>
                  <a:cubicBezTo>
                    <a:pt x="30" y="23"/>
                    <a:pt x="30" y="22"/>
                    <a:pt x="29" y="22"/>
                  </a:cubicBezTo>
                  <a:cubicBezTo>
                    <a:pt x="28" y="22"/>
                    <a:pt x="29" y="23"/>
                    <a:pt x="29" y="24"/>
                  </a:cubicBezTo>
                  <a:close/>
                  <a:moveTo>
                    <a:pt x="6" y="23"/>
                  </a:move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3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2"/>
                    <a:pt x="12" y="22"/>
                  </a:cubicBezTo>
                  <a:cubicBezTo>
                    <a:pt x="12" y="22"/>
                    <a:pt x="13" y="23"/>
                    <a:pt x="13" y="23"/>
                  </a:cubicBezTo>
                  <a:close/>
                  <a:moveTo>
                    <a:pt x="1" y="26"/>
                  </a:moveTo>
                  <a:cubicBezTo>
                    <a:pt x="1" y="28"/>
                    <a:pt x="2" y="28"/>
                    <a:pt x="2" y="30"/>
                  </a:cubicBezTo>
                  <a:cubicBezTo>
                    <a:pt x="2" y="31"/>
                    <a:pt x="2" y="32"/>
                    <a:pt x="3" y="32"/>
                  </a:cubicBezTo>
                  <a:cubicBezTo>
                    <a:pt x="3" y="31"/>
                    <a:pt x="3" y="30"/>
                    <a:pt x="3" y="29"/>
                  </a:cubicBezTo>
                  <a:cubicBezTo>
                    <a:pt x="2" y="29"/>
                    <a:pt x="2" y="30"/>
                    <a:pt x="2" y="29"/>
                  </a:cubicBezTo>
                  <a:cubicBezTo>
                    <a:pt x="2" y="27"/>
                    <a:pt x="2" y="24"/>
                    <a:pt x="2" y="22"/>
                  </a:cubicBezTo>
                  <a:cubicBezTo>
                    <a:pt x="1" y="23"/>
                    <a:pt x="1" y="25"/>
                    <a:pt x="1" y="26"/>
                  </a:cubicBezTo>
                  <a:close/>
                  <a:moveTo>
                    <a:pt x="3" y="22"/>
                  </a:moveTo>
                  <a:cubicBezTo>
                    <a:pt x="3" y="23"/>
                    <a:pt x="3" y="24"/>
                    <a:pt x="4" y="25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24"/>
                    <a:pt x="4" y="23"/>
                    <a:pt x="3" y="23"/>
                  </a:cubicBezTo>
                  <a:cubicBezTo>
                    <a:pt x="3" y="22"/>
                    <a:pt x="4" y="22"/>
                    <a:pt x="3" y="22"/>
                  </a:cubicBezTo>
                  <a:cubicBezTo>
                    <a:pt x="3" y="23"/>
                    <a:pt x="3" y="22"/>
                    <a:pt x="3" y="22"/>
                  </a:cubicBezTo>
                  <a:close/>
                  <a:moveTo>
                    <a:pt x="19" y="23"/>
                  </a:moveTo>
                  <a:cubicBezTo>
                    <a:pt x="19" y="23"/>
                    <a:pt x="19" y="24"/>
                    <a:pt x="19" y="24"/>
                  </a:cubicBezTo>
                  <a:cubicBezTo>
                    <a:pt x="20" y="24"/>
                    <a:pt x="20" y="23"/>
                    <a:pt x="20" y="23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lose/>
                  <a:moveTo>
                    <a:pt x="14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6" y="24"/>
                    <a:pt x="15" y="22"/>
                    <a:pt x="15" y="22"/>
                  </a:cubicBezTo>
                  <a:cubicBezTo>
                    <a:pt x="14" y="22"/>
                    <a:pt x="14" y="23"/>
                    <a:pt x="14" y="23"/>
                  </a:cubicBezTo>
                  <a:close/>
                  <a:moveTo>
                    <a:pt x="6" y="25"/>
                  </a:moveTo>
                  <a:cubicBezTo>
                    <a:pt x="7" y="25"/>
                    <a:pt x="7" y="23"/>
                    <a:pt x="6" y="22"/>
                  </a:cubicBezTo>
                  <a:cubicBezTo>
                    <a:pt x="6" y="23"/>
                    <a:pt x="6" y="24"/>
                    <a:pt x="6" y="25"/>
                  </a:cubicBezTo>
                  <a:close/>
                  <a:moveTo>
                    <a:pt x="12" y="25"/>
                  </a:moveTo>
                  <a:cubicBezTo>
                    <a:pt x="13" y="24"/>
                    <a:pt x="12" y="23"/>
                    <a:pt x="12" y="22"/>
                  </a:cubicBezTo>
                  <a:cubicBezTo>
                    <a:pt x="11" y="23"/>
                    <a:pt x="11" y="24"/>
                    <a:pt x="12" y="25"/>
                  </a:cubicBezTo>
                  <a:close/>
                  <a:moveTo>
                    <a:pt x="16" y="25"/>
                  </a:moveTo>
                  <a:cubicBezTo>
                    <a:pt x="17" y="24"/>
                    <a:pt x="17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6" y="24"/>
                    <a:pt x="16" y="25"/>
                  </a:cubicBezTo>
                  <a:close/>
                  <a:moveTo>
                    <a:pt x="9" y="24"/>
                  </a:moveTo>
                  <a:cubicBezTo>
                    <a:pt x="9" y="24"/>
                    <a:pt x="9" y="23"/>
                    <a:pt x="9" y="23"/>
                  </a:cubicBezTo>
                  <a:cubicBezTo>
                    <a:pt x="8" y="24"/>
                    <a:pt x="9" y="24"/>
                    <a:pt x="9" y="25"/>
                  </a:cubicBezTo>
                  <a:cubicBezTo>
                    <a:pt x="10" y="25"/>
                    <a:pt x="10" y="24"/>
                    <a:pt x="10" y="24"/>
                  </a:cubicBezTo>
                  <a:cubicBezTo>
                    <a:pt x="10" y="24"/>
                    <a:pt x="10" y="23"/>
                    <a:pt x="10" y="23"/>
                  </a:cubicBezTo>
                  <a:cubicBezTo>
                    <a:pt x="10" y="23"/>
                    <a:pt x="10" y="24"/>
                    <a:pt x="9" y="24"/>
                  </a:cubicBezTo>
                  <a:close/>
                  <a:moveTo>
                    <a:pt x="24" y="27"/>
                  </a:moveTo>
                  <a:cubicBezTo>
                    <a:pt x="25" y="27"/>
                    <a:pt x="25" y="26"/>
                    <a:pt x="25" y="26"/>
                  </a:cubicBezTo>
                  <a:cubicBezTo>
                    <a:pt x="25" y="25"/>
                    <a:pt x="25" y="24"/>
                    <a:pt x="24" y="23"/>
                  </a:cubicBezTo>
                  <a:cubicBezTo>
                    <a:pt x="23" y="24"/>
                    <a:pt x="23" y="26"/>
                    <a:pt x="24" y="27"/>
                  </a:cubicBezTo>
                  <a:close/>
                  <a:moveTo>
                    <a:pt x="14" y="26"/>
                  </a:moveTo>
                  <a:cubicBezTo>
                    <a:pt x="15" y="26"/>
                    <a:pt x="14" y="24"/>
                    <a:pt x="14" y="24"/>
                  </a:cubicBezTo>
                  <a:cubicBezTo>
                    <a:pt x="13" y="25"/>
                    <a:pt x="14" y="25"/>
                    <a:pt x="14" y="26"/>
                  </a:cubicBezTo>
                  <a:close/>
                  <a:moveTo>
                    <a:pt x="18" y="27"/>
                  </a:moveTo>
                  <a:cubicBezTo>
                    <a:pt x="18" y="27"/>
                    <a:pt x="18" y="26"/>
                    <a:pt x="19" y="25"/>
                  </a:cubicBezTo>
                  <a:cubicBezTo>
                    <a:pt x="18" y="25"/>
                    <a:pt x="19" y="24"/>
                    <a:pt x="18" y="24"/>
                  </a:cubicBezTo>
                  <a:cubicBezTo>
                    <a:pt x="17" y="25"/>
                    <a:pt x="17" y="26"/>
                    <a:pt x="18" y="27"/>
                  </a:cubicBezTo>
                  <a:close/>
                  <a:moveTo>
                    <a:pt x="20" y="26"/>
                  </a:moveTo>
                  <a:cubicBezTo>
                    <a:pt x="21" y="26"/>
                    <a:pt x="21" y="27"/>
                    <a:pt x="21" y="27"/>
                  </a:cubicBezTo>
                  <a:cubicBezTo>
                    <a:pt x="22" y="26"/>
                    <a:pt x="22" y="25"/>
                    <a:pt x="21" y="24"/>
                  </a:cubicBezTo>
                  <a:cubicBezTo>
                    <a:pt x="21" y="25"/>
                    <a:pt x="20" y="25"/>
                    <a:pt x="20" y="26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5"/>
                    <a:pt x="30" y="25"/>
                  </a:cubicBezTo>
                  <a:cubicBezTo>
                    <a:pt x="30" y="25"/>
                    <a:pt x="31" y="26"/>
                    <a:pt x="31" y="26"/>
                  </a:cubicBezTo>
                  <a:close/>
                  <a:moveTo>
                    <a:pt x="11" y="25"/>
                  </a:moveTo>
                  <a:cubicBezTo>
                    <a:pt x="10" y="26"/>
                    <a:pt x="10" y="25"/>
                    <a:pt x="10" y="26"/>
                  </a:cubicBezTo>
                  <a:cubicBezTo>
                    <a:pt x="10" y="26"/>
                    <a:pt x="10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lose/>
                  <a:moveTo>
                    <a:pt x="26" y="26"/>
                  </a:moveTo>
                  <a:cubicBezTo>
                    <a:pt x="27" y="26"/>
                    <a:pt x="27" y="27"/>
                    <a:pt x="27" y="27"/>
                  </a:cubicBezTo>
                  <a:cubicBezTo>
                    <a:pt x="27" y="27"/>
                    <a:pt x="28" y="27"/>
                    <a:pt x="28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6" y="25"/>
                    <a:pt x="26" y="26"/>
                  </a:cubicBezTo>
                  <a:close/>
                  <a:moveTo>
                    <a:pt x="8" y="28"/>
                  </a:moveTo>
                  <a:cubicBezTo>
                    <a:pt x="9" y="27"/>
                    <a:pt x="8" y="25"/>
                    <a:pt x="7" y="25"/>
                  </a:cubicBezTo>
                  <a:cubicBezTo>
                    <a:pt x="7" y="26"/>
                    <a:pt x="7" y="27"/>
                    <a:pt x="8" y="28"/>
                  </a:cubicBezTo>
                  <a:close/>
                  <a:moveTo>
                    <a:pt x="16" y="26"/>
                  </a:move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6"/>
                    <a:pt x="16" y="26"/>
                  </a:cubicBezTo>
                  <a:close/>
                  <a:moveTo>
                    <a:pt x="13" y="26"/>
                  </a:moveTo>
                  <a:cubicBezTo>
                    <a:pt x="13" y="26"/>
                    <a:pt x="13" y="27"/>
                    <a:pt x="13" y="27"/>
                  </a:cubicBezTo>
                  <a:cubicBezTo>
                    <a:pt x="15" y="27"/>
                    <a:pt x="13" y="24"/>
                    <a:pt x="13" y="26"/>
                  </a:cubicBezTo>
                  <a:close/>
                  <a:moveTo>
                    <a:pt x="4" y="26"/>
                  </a:moveTo>
                  <a:cubicBezTo>
                    <a:pt x="4" y="27"/>
                    <a:pt x="5" y="28"/>
                    <a:pt x="5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5" y="26"/>
                    <a:pt x="4" y="26"/>
                    <a:pt x="4" y="26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lose/>
                  <a:moveTo>
                    <a:pt x="15" y="27"/>
                  </a:moveTo>
                  <a:cubicBezTo>
                    <a:pt x="16" y="27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22" y="28"/>
                  </a:moveTo>
                  <a:cubicBezTo>
                    <a:pt x="22" y="29"/>
                    <a:pt x="22" y="29"/>
                    <a:pt x="23" y="30"/>
                  </a:cubicBezTo>
                  <a:cubicBezTo>
                    <a:pt x="23" y="29"/>
                    <a:pt x="23" y="29"/>
                    <a:pt x="24" y="28"/>
                  </a:cubicBezTo>
                  <a:cubicBezTo>
                    <a:pt x="23" y="28"/>
                    <a:pt x="23" y="27"/>
                    <a:pt x="22" y="26"/>
                  </a:cubicBezTo>
                  <a:cubicBezTo>
                    <a:pt x="22" y="27"/>
                    <a:pt x="22" y="28"/>
                    <a:pt x="22" y="28"/>
                  </a:cubicBezTo>
                  <a:close/>
                  <a:moveTo>
                    <a:pt x="17" y="28"/>
                  </a:moveTo>
                  <a:cubicBezTo>
                    <a:pt x="17" y="28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8"/>
                    <a:pt x="19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7"/>
                    <a:pt x="20" y="26"/>
                    <a:pt x="19" y="27"/>
                  </a:cubicBezTo>
                  <a:close/>
                  <a:moveTo>
                    <a:pt x="12" y="27"/>
                  </a:moveTo>
                  <a:cubicBezTo>
                    <a:pt x="12" y="28"/>
                    <a:pt x="12" y="28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26" y="29"/>
                  </a:moveTo>
                  <a:cubicBezTo>
                    <a:pt x="26" y="29"/>
                    <a:pt x="25" y="28"/>
                    <a:pt x="25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5" y="27"/>
                    <a:pt x="25" y="29"/>
                    <a:pt x="26" y="29"/>
                  </a:cubicBezTo>
                  <a:close/>
                  <a:moveTo>
                    <a:pt x="4" y="30"/>
                  </a:moveTo>
                  <a:cubicBezTo>
                    <a:pt x="5" y="29"/>
                    <a:pt x="4" y="28"/>
                    <a:pt x="3" y="27"/>
                  </a:cubicBezTo>
                  <a:cubicBezTo>
                    <a:pt x="3" y="28"/>
                    <a:pt x="4" y="29"/>
                    <a:pt x="4" y="30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9"/>
                    <a:pt x="15" y="29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lose/>
                  <a:moveTo>
                    <a:pt x="7" y="30"/>
                  </a:moveTo>
                  <a:cubicBezTo>
                    <a:pt x="7" y="29"/>
                    <a:pt x="7" y="28"/>
                    <a:pt x="6" y="27"/>
                  </a:cubicBezTo>
                  <a:cubicBezTo>
                    <a:pt x="7" y="28"/>
                    <a:pt x="6" y="29"/>
                    <a:pt x="7" y="30"/>
                  </a:cubicBezTo>
                  <a:close/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lose/>
                  <a:moveTo>
                    <a:pt x="32" y="29"/>
                  </a:moveTo>
                  <a:cubicBezTo>
                    <a:pt x="33" y="30"/>
                    <a:pt x="30" y="32"/>
                    <a:pt x="31" y="34"/>
                  </a:cubicBezTo>
                  <a:cubicBezTo>
                    <a:pt x="32" y="32"/>
                    <a:pt x="33" y="29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lose/>
                  <a:moveTo>
                    <a:pt x="11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1" y="28"/>
                  </a:cubicBezTo>
                  <a:cubicBezTo>
                    <a:pt x="11" y="28"/>
                    <a:pt x="12" y="28"/>
                    <a:pt x="11" y="29"/>
                  </a:cubicBezTo>
                  <a:close/>
                  <a:moveTo>
                    <a:pt x="33" y="32"/>
                  </a:moveTo>
                  <a:cubicBezTo>
                    <a:pt x="33" y="30"/>
                    <a:pt x="34" y="29"/>
                    <a:pt x="34" y="28"/>
                  </a:cubicBezTo>
                  <a:cubicBezTo>
                    <a:pt x="33" y="29"/>
                    <a:pt x="33" y="31"/>
                    <a:pt x="33" y="32"/>
                  </a:cubicBezTo>
                  <a:close/>
                  <a:moveTo>
                    <a:pt x="8" y="29"/>
                  </a:moveTo>
                  <a:cubicBezTo>
                    <a:pt x="9" y="29"/>
                    <a:pt x="9" y="30"/>
                    <a:pt x="9" y="30"/>
                  </a:cubicBezTo>
                  <a:cubicBezTo>
                    <a:pt x="10" y="30"/>
                    <a:pt x="10" y="28"/>
                    <a:pt x="9" y="28"/>
                  </a:cubicBezTo>
                  <a:cubicBezTo>
                    <a:pt x="9" y="28"/>
                    <a:pt x="9" y="29"/>
                    <a:pt x="8" y="29"/>
                  </a:cubicBezTo>
                  <a:close/>
                  <a:moveTo>
                    <a:pt x="17" y="30"/>
                  </a:moveTo>
                  <a:cubicBezTo>
                    <a:pt x="16" y="29"/>
                    <a:pt x="17" y="29"/>
                    <a:pt x="17" y="29"/>
                  </a:cubicBezTo>
                  <a:cubicBezTo>
                    <a:pt x="16" y="29"/>
                    <a:pt x="17" y="28"/>
                    <a:pt x="16" y="28"/>
                  </a:cubicBezTo>
                  <a:cubicBezTo>
                    <a:pt x="16" y="29"/>
                    <a:pt x="16" y="29"/>
                    <a:pt x="17" y="30"/>
                  </a:cubicBezTo>
                  <a:close/>
                  <a:moveTo>
                    <a:pt x="29" y="30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9" y="28"/>
                    <a:pt x="28" y="28"/>
                  </a:cubicBezTo>
                  <a:cubicBezTo>
                    <a:pt x="28" y="29"/>
                    <a:pt x="28" y="30"/>
                    <a:pt x="29" y="30"/>
                  </a:cubicBezTo>
                  <a:close/>
                  <a:moveTo>
                    <a:pt x="14" y="30"/>
                  </a:moveTo>
                  <a:cubicBezTo>
                    <a:pt x="14" y="30"/>
                    <a:pt x="14" y="29"/>
                    <a:pt x="13" y="29"/>
                  </a:cubicBezTo>
                  <a:cubicBezTo>
                    <a:pt x="13" y="29"/>
                    <a:pt x="13" y="30"/>
                    <a:pt x="14" y="30"/>
                  </a:cubicBezTo>
                  <a:close/>
                  <a:moveTo>
                    <a:pt x="20" y="32"/>
                  </a:moveTo>
                  <a:cubicBezTo>
                    <a:pt x="20" y="32"/>
                    <a:pt x="20" y="33"/>
                    <a:pt x="21" y="33"/>
                  </a:cubicBezTo>
                  <a:cubicBezTo>
                    <a:pt x="21" y="32"/>
                    <a:pt x="22" y="32"/>
                    <a:pt x="22" y="31"/>
                  </a:cubicBezTo>
                  <a:cubicBezTo>
                    <a:pt x="22" y="30"/>
                    <a:pt x="21" y="30"/>
                    <a:pt x="21" y="29"/>
                  </a:cubicBezTo>
                  <a:cubicBezTo>
                    <a:pt x="21" y="30"/>
                    <a:pt x="20" y="31"/>
                    <a:pt x="20" y="32"/>
                  </a:cubicBezTo>
                  <a:close/>
                  <a:moveTo>
                    <a:pt x="11" y="31"/>
                  </a:moveTo>
                  <a:cubicBezTo>
                    <a:pt x="11" y="31"/>
                    <a:pt x="10" y="31"/>
                    <a:pt x="10" y="30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1" y="32"/>
                    <a:pt x="12" y="30"/>
                    <a:pt x="11" y="29"/>
                  </a:cubicBezTo>
                  <a:cubicBezTo>
                    <a:pt x="10" y="30"/>
                    <a:pt x="11" y="30"/>
                    <a:pt x="11" y="31"/>
                  </a:cubicBezTo>
                  <a:close/>
                  <a:moveTo>
                    <a:pt x="16" y="31"/>
                  </a:moveTo>
                  <a:cubicBezTo>
                    <a:pt x="16" y="30"/>
                    <a:pt x="16" y="29"/>
                    <a:pt x="15" y="29"/>
                  </a:cubicBezTo>
                  <a:cubicBezTo>
                    <a:pt x="15" y="30"/>
                    <a:pt x="16" y="30"/>
                    <a:pt x="16" y="31"/>
                  </a:cubicBezTo>
                  <a:close/>
                  <a:moveTo>
                    <a:pt x="23" y="31"/>
                  </a:moveTo>
                  <a:cubicBezTo>
                    <a:pt x="24" y="31"/>
                    <a:pt x="24" y="32"/>
                    <a:pt x="24" y="32"/>
                  </a:cubicBezTo>
                  <a:cubicBezTo>
                    <a:pt x="25" y="32"/>
                    <a:pt x="25" y="31"/>
                    <a:pt x="25" y="30"/>
                  </a:cubicBezTo>
                  <a:cubicBezTo>
                    <a:pt x="25" y="30"/>
                    <a:pt x="25" y="30"/>
                    <a:pt x="24" y="29"/>
                  </a:cubicBezTo>
                  <a:cubicBezTo>
                    <a:pt x="24" y="30"/>
                    <a:pt x="24" y="30"/>
                    <a:pt x="23" y="31"/>
                  </a:cubicBezTo>
                  <a:close/>
                  <a:moveTo>
                    <a:pt x="27" y="32"/>
                  </a:moveTo>
                  <a:cubicBezTo>
                    <a:pt x="28" y="31"/>
                    <a:pt x="28" y="30"/>
                    <a:pt x="27" y="30"/>
                  </a:cubicBezTo>
                  <a:cubicBezTo>
                    <a:pt x="26" y="30"/>
                    <a:pt x="27" y="31"/>
                    <a:pt x="27" y="32"/>
                  </a:cubicBezTo>
                  <a:close/>
                  <a:moveTo>
                    <a:pt x="30" y="30"/>
                  </a:moveTo>
                  <a:cubicBezTo>
                    <a:pt x="30" y="30"/>
                    <a:pt x="30" y="31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lose/>
                  <a:moveTo>
                    <a:pt x="6" y="33"/>
                  </a:moveTo>
                  <a:cubicBezTo>
                    <a:pt x="6" y="33"/>
                    <a:pt x="5" y="32"/>
                    <a:pt x="6" y="31"/>
                  </a:cubicBezTo>
                  <a:cubicBezTo>
                    <a:pt x="6" y="31"/>
                    <a:pt x="6" y="30"/>
                    <a:pt x="5" y="30"/>
                  </a:cubicBezTo>
                  <a:cubicBezTo>
                    <a:pt x="4" y="31"/>
                    <a:pt x="5" y="34"/>
                    <a:pt x="6" y="33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9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7" y="31"/>
                    <a:pt x="7" y="32"/>
                    <a:pt x="8" y="33"/>
                  </a:cubicBezTo>
                  <a:close/>
                  <a:moveTo>
                    <a:pt x="13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lose/>
                  <a:moveTo>
                    <a:pt x="17" y="31"/>
                  </a:moveTo>
                  <a:cubicBezTo>
                    <a:pt x="18" y="32"/>
                    <a:pt x="18" y="32"/>
                    <a:pt x="18" y="33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8" y="31"/>
                    <a:pt x="18" y="30"/>
                    <a:pt x="17" y="30"/>
                  </a:cubicBezTo>
                  <a:cubicBezTo>
                    <a:pt x="18" y="31"/>
                    <a:pt x="17" y="31"/>
                    <a:pt x="17" y="31"/>
                  </a:cubicBezTo>
                  <a:close/>
                  <a:moveTo>
                    <a:pt x="15" y="32"/>
                  </a:moveTo>
                  <a:cubicBezTo>
                    <a:pt x="16" y="32"/>
                    <a:pt x="15" y="31"/>
                    <a:pt x="15" y="31"/>
                  </a:cubicBezTo>
                  <a:cubicBezTo>
                    <a:pt x="14" y="31"/>
                    <a:pt x="15" y="32"/>
                    <a:pt x="15" y="32"/>
                  </a:cubicBezTo>
                  <a:close/>
                  <a:moveTo>
                    <a:pt x="12" y="33"/>
                  </a:moveTo>
                  <a:cubicBezTo>
                    <a:pt x="12" y="33"/>
                    <a:pt x="13" y="33"/>
                    <a:pt x="1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3"/>
                    <a:pt x="12" y="33"/>
                  </a:cubicBezTo>
                  <a:close/>
                  <a:moveTo>
                    <a:pt x="17" y="33"/>
                  </a:moveTo>
                  <a:cubicBezTo>
                    <a:pt x="18" y="33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3"/>
                    <a:pt x="17" y="33"/>
                  </a:cubicBezTo>
                  <a:close/>
                  <a:moveTo>
                    <a:pt x="26" y="32"/>
                  </a:moveTo>
                  <a:cubicBezTo>
                    <a:pt x="25" y="33"/>
                    <a:pt x="25" y="34"/>
                    <a:pt x="26" y="35"/>
                  </a:cubicBezTo>
                  <a:cubicBezTo>
                    <a:pt x="26" y="34"/>
                    <a:pt x="25" y="34"/>
                    <a:pt x="26" y="33"/>
                  </a:cubicBezTo>
                  <a:cubicBezTo>
                    <a:pt x="26" y="33"/>
                    <a:pt x="26" y="34"/>
                    <a:pt x="26" y="34"/>
                  </a:cubicBezTo>
                  <a:cubicBezTo>
                    <a:pt x="27" y="33"/>
                    <a:pt x="27" y="33"/>
                    <a:pt x="26" y="32"/>
                  </a:cubicBezTo>
                  <a:cubicBezTo>
                    <a:pt x="25" y="32"/>
                    <a:pt x="26" y="33"/>
                    <a:pt x="26" y="33"/>
                  </a:cubicBezTo>
                  <a:cubicBezTo>
                    <a:pt x="26" y="33"/>
                    <a:pt x="26" y="33"/>
                    <a:pt x="26" y="32"/>
                  </a:cubicBezTo>
                  <a:close/>
                  <a:moveTo>
                    <a:pt x="22" y="35"/>
                  </a:moveTo>
                  <a:cubicBezTo>
                    <a:pt x="23" y="35"/>
                    <a:pt x="23" y="34"/>
                    <a:pt x="24" y="33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3"/>
                    <a:pt x="21" y="34"/>
                    <a:pt x="22" y="35"/>
                  </a:cubicBezTo>
                  <a:close/>
                  <a:moveTo>
                    <a:pt x="15" y="33"/>
                  </a:moveTo>
                  <a:cubicBezTo>
                    <a:pt x="14" y="33"/>
                    <a:pt x="14" y="32"/>
                    <a:pt x="14" y="32"/>
                  </a:cubicBezTo>
                  <a:cubicBezTo>
                    <a:pt x="14" y="32"/>
                    <a:pt x="14" y="33"/>
                    <a:pt x="15" y="33"/>
                  </a:cubicBezTo>
                  <a:close/>
                  <a:moveTo>
                    <a:pt x="28" y="33"/>
                  </a:moveTo>
                  <a:cubicBezTo>
                    <a:pt x="29" y="33"/>
                    <a:pt x="28" y="34"/>
                    <a:pt x="29" y="34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28" y="32"/>
                    <a:pt x="28" y="33"/>
                    <a:pt x="28" y="33"/>
                  </a:cubicBezTo>
                  <a:close/>
                  <a:moveTo>
                    <a:pt x="19" y="36"/>
                  </a:moveTo>
                  <a:cubicBezTo>
                    <a:pt x="20" y="35"/>
                    <a:pt x="20" y="35"/>
                    <a:pt x="20" y="34"/>
                  </a:cubicBezTo>
                  <a:cubicBezTo>
                    <a:pt x="20" y="34"/>
                    <a:pt x="20" y="33"/>
                    <a:pt x="19" y="33"/>
                  </a:cubicBezTo>
                  <a:cubicBezTo>
                    <a:pt x="18" y="34"/>
                    <a:pt x="20" y="35"/>
                    <a:pt x="19" y="35"/>
                  </a:cubicBezTo>
                  <a:cubicBezTo>
                    <a:pt x="19" y="35"/>
                    <a:pt x="19" y="35"/>
                    <a:pt x="19" y="36"/>
                  </a:cubicBezTo>
                  <a:close/>
                  <a:moveTo>
                    <a:pt x="33" y="34"/>
                  </a:moveTo>
                  <a:cubicBezTo>
                    <a:pt x="34" y="34"/>
                    <a:pt x="34" y="33"/>
                    <a:pt x="34" y="33"/>
                  </a:cubicBezTo>
                  <a:cubicBezTo>
                    <a:pt x="34" y="33"/>
                    <a:pt x="33" y="33"/>
                    <a:pt x="33" y="34"/>
                  </a:cubicBezTo>
                  <a:close/>
                  <a:moveTo>
                    <a:pt x="9" y="34"/>
                  </a:moveTo>
                  <a:cubicBezTo>
                    <a:pt x="9" y="34"/>
                    <a:pt x="9" y="35"/>
                    <a:pt x="9" y="35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4"/>
                    <a:pt x="9" y="34"/>
                  </a:cubicBezTo>
                  <a:close/>
                  <a:moveTo>
                    <a:pt x="17" y="35"/>
                  </a:moveTo>
                  <a:cubicBezTo>
                    <a:pt x="18" y="35"/>
                    <a:pt x="17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5"/>
                    <a:pt x="17" y="35"/>
                  </a:cubicBezTo>
                  <a:close/>
                  <a:moveTo>
                    <a:pt x="3" y="34"/>
                  </a:moveTo>
                  <a:cubicBezTo>
                    <a:pt x="3" y="34"/>
                    <a:pt x="4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lose/>
                  <a:moveTo>
                    <a:pt x="11" y="34"/>
                  </a:move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2" y="33"/>
                    <a:pt x="11" y="33"/>
                  </a:cubicBezTo>
                  <a:cubicBezTo>
                    <a:pt x="11" y="34"/>
                    <a:pt x="11" y="33"/>
                    <a:pt x="11" y="34"/>
                  </a:cubicBezTo>
                  <a:close/>
                  <a:moveTo>
                    <a:pt x="13" y="36"/>
                  </a:moveTo>
                  <a:cubicBezTo>
                    <a:pt x="14" y="35"/>
                    <a:pt x="14" y="34"/>
                    <a:pt x="13" y="34"/>
                  </a:cubicBezTo>
                  <a:cubicBezTo>
                    <a:pt x="13" y="34"/>
                    <a:pt x="13" y="35"/>
                    <a:pt x="13" y="36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5"/>
                    <a:pt x="6" y="35"/>
                    <a:pt x="7" y="35"/>
                  </a:cubicBezTo>
                  <a:close/>
                  <a:moveTo>
                    <a:pt x="27" y="36"/>
                  </a:moveTo>
                  <a:cubicBezTo>
                    <a:pt x="28" y="36"/>
                    <a:pt x="28" y="35"/>
                    <a:pt x="28" y="35"/>
                  </a:cubicBezTo>
                  <a:cubicBezTo>
                    <a:pt x="28" y="35"/>
                    <a:pt x="28" y="34"/>
                    <a:pt x="27" y="34"/>
                  </a:cubicBezTo>
                  <a:cubicBezTo>
                    <a:pt x="27" y="35"/>
                    <a:pt x="27" y="35"/>
                    <a:pt x="27" y="36"/>
                  </a:cubicBezTo>
                  <a:close/>
                  <a:moveTo>
                    <a:pt x="23" y="37"/>
                  </a:move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6" y="35"/>
                    <a:pt x="24" y="35"/>
                  </a:cubicBezTo>
                  <a:cubicBezTo>
                    <a:pt x="24" y="35"/>
                    <a:pt x="24" y="36"/>
                    <a:pt x="23" y="37"/>
                  </a:cubicBezTo>
                  <a:close/>
                  <a:moveTo>
                    <a:pt x="30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5"/>
                    <a:pt x="30" y="35"/>
                  </a:cubicBezTo>
                  <a:cubicBezTo>
                    <a:pt x="30" y="35"/>
                    <a:pt x="30" y="35"/>
                    <a:pt x="30" y="36"/>
                  </a:cubicBezTo>
                  <a:close/>
                  <a:moveTo>
                    <a:pt x="10" y="37"/>
                  </a:moveTo>
                  <a:cubicBezTo>
                    <a:pt x="11" y="36"/>
                    <a:pt x="10" y="36"/>
                    <a:pt x="10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10" y="35"/>
                    <a:pt x="9" y="36"/>
                    <a:pt x="10" y="37"/>
                  </a:cubicBezTo>
                  <a:close/>
                  <a:moveTo>
                    <a:pt x="18" y="38"/>
                  </a:moveTo>
                  <a:cubicBezTo>
                    <a:pt x="18" y="38"/>
                    <a:pt x="19" y="37"/>
                    <a:pt x="19" y="37"/>
                  </a:cubicBezTo>
                  <a:cubicBezTo>
                    <a:pt x="18" y="36"/>
                    <a:pt x="18" y="36"/>
                    <a:pt x="18" y="35"/>
                  </a:cubicBezTo>
                  <a:cubicBezTo>
                    <a:pt x="17" y="36"/>
                    <a:pt x="17" y="37"/>
                    <a:pt x="18" y="38"/>
                  </a:cubicBezTo>
                  <a:close/>
                  <a:moveTo>
                    <a:pt x="21" y="38"/>
                  </a:moveTo>
                  <a:cubicBezTo>
                    <a:pt x="22" y="37"/>
                    <a:pt x="22" y="36"/>
                    <a:pt x="21" y="36"/>
                  </a:cubicBezTo>
                  <a:cubicBezTo>
                    <a:pt x="20" y="36"/>
                    <a:pt x="20" y="38"/>
                    <a:pt x="21" y="38"/>
                  </a:cubicBezTo>
                  <a:close/>
                  <a:moveTo>
                    <a:pt x="13" y="36"/>
                  </a:move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3" y="36"/>
                  </a:cubicBezTo>
                  <a:close/>
                  <a:moveTo>
                    <a:pt x="14" y="37"/>
                  </a:moveTo>
                  <a:cubicBezTo>
                    <a:pt x="14" y="38"/>
                    <a:pt x="15" y="38"/>
                    <a:pt x="15" y="39"/>
                  </a:cubicBezTo>
                  <a:cubicBezTo>
                    <a:pt x="16" y="38"/>
                    <a:pt x="16" y="36"/>
                    <a:pt x="14" y="36"/>
                  </a:cubicBezTo>
                  <a:cubicBezTo>
                    <a:pt x="14" y="36"/>
                    <a:pt x="14" y="36"/>
                    <a:pt x="14" y="37"/>
                  </a:cubicBezTo>
                  <a:close/>
                  <a:moveTo>
                    <a:pt x="8" y="38"/>
                  </a:moveTo>
                  <a:cubicBezTo>
                    <a:pt x="8" y="38"/>
                    <a:pt x="8" y="38"/>
                    <a:pt x="9" y="38"/>
                  </a:cubicBezTo>
                  <a:cubicBezTo>
                    <a:pt x="8" y="38"/>
                    <a:pt x="8" y="37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7"/>
                    <a:pt x="8" y="38"/>
                  </a:cubicBezTo>
                  <a:close/>
                  <a:moveTo>
                    <a:pt x="25" y="39"/>
                  </a:moveTo>
                  <a:cubicBezTo>
                    <a:pt x="25" y="38"/>
                    <a:pt x="27" y="37"/>
                    <a:pt x="26" y="37"/>
                  </a:cubicBezTo>
                  <a:cubicBezTo>
                    <a:pt x="25" y="37"/>
                    <a:pt x="24" y="38"/>
                    <a:pt x="25" y="39"/>
                  </a:cubicBezTo>
                  <a:close/>
                  <a:moveTo>
                    <a:pt x="8" y="42"/>
                  </a:moveTo>
                  <a:cubicBezTo>
                    <a:pt x="8" y="41"/>
                    <a:pt x="7" y="41"/>
                    <a:pt x="7" y="40"/>
                  </a:cubicBezTo>
                  <a:cubicBezTo>
                    <a:pt x="6" y="39"/>
                    <a:pt x="6" y="37"/>
                    <a:pt x="5" y="37"/>
                  </a:cubicBezTo>
                  <a:cubicBezTo>
                    <a:pt x="5" y="39"/>
                    <a:pt x="6" y="41"/>
                    <a:pt x="8" y="42"/>
                  </a:cubicBezTo>
                  <a:close/>
                  <a:moveTo>
                    <a:pt x="28" y="39"/>
                  </a:moveTo>
                  <a:cubicBezTo>
                    <a:pt x="28" y="39"/>
                    <a:pt x="29" y="38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9"/>
                    <a:pt x="28" y="39"/>
                  </a:cubicBezTo>
                  <a:close/>
                  <a:moveTo>
                    <a:pt x="14" y="38"/>
                  </a:moveTo>
                  <a:cubicBezTo>
                    <a:pt x="14" y="38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lose/>
                  <a:moveTo>
                    <a:pt x="19" y="40"/>
                  </a:moveTo>
                  <a:cubicBezTo>
                    <a:pt x="19" y="40"/>
                    <a:pt x="19" y="40"/>
                    <a:pt x="20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20" y="39"/>
                    <a:pt x="20" y="38"/>
                    <a:pt x="20" y="38"/>
                  </a:cubicBezTo>
                  <a:cubicBezTo>
                    <a:pt x="19" y="39"/>
                    <a:pt x="19" y="39"/>
                    <a:pt x="19" y="40"/>
                  </a:cubicBezTo>
                  <a:close/>
                  <a:moveTo>
                    <a:pt x="16" y="41"/>
                  </a:moveTo>
                  <a:cubicBezTo>
                    <a:pt x="17" y="41"/>
                    <a:pt x="17" y="40"/>
                    <a:pt x="17" y="40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6" y="39"/>
                    <a:pt x="15" y="41"/>
                    <a:pt x="16" y="41"/>
                  </a:cubicBezTo>
                  <a:close/>
                  <a:moveTo>
                    <a:pt x="22" y="40"/>
                  </a:move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2" y="39"/>
                    <a:pt x="22" y="40"/>
                  </a:cubicBezTo>
                  <a:close/>
                  <a:moveTo>
                    <a:pt x="25" y="42"/>
                  </a:moveTo>
                  <a:cubicBezTo>
                    <a:pt x="25" y="42"/>
                    <a:pt x="25" y="41"/>
                    <a:pt x="25" y="41"/>
                  </a:cubicBezTo>
                  <a:cubicBezTo>
                    <a:pt x="25" y="40"/>
                    <a:pt x="27" y="39"/>
                    <a:pt x="27" y="38"/>
                  </a:cubicBezTo>
                  <a:cubicBezTo>
                    <a:pt x="26" y="39"/>
                    <a:pt x="25" y="40"/>
                    <a:pt x="25" y="42"/>
                  </a:cubicBezTo>
                  <a:close/>
                  <a:moveTo>
                    <a:pt x="26" y="43"/>
                  </a:moveTo>
                  <a:cubicBezTo>
                    <a:pt x="26" y="43"/>
                    <a:pt x="27" y="42"/>
                    <a:pt x="27" y="43"/>
                  </a:cubicBezTo>
                  <a:cubicBezTo>
                    <a:pt x="28" y="41"/>
                    <a:pt x="29" y="40"/>
                    <a:pt x="30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40"/>
                    <a:pt x="27" y="41"/>
                    <a:pt x="26" y="43"/>
                  </a:cubicBezTo>
                  <a:close/>
                  <a:moveTo>
                    <a:pt x="14" y="41"/>
                  </a:moveTo>
                  <a:cubicBezTo>
                    <a:pt x="14" y="40"/>
                    <a:pt x="13" y="39"/>
                    <a:pt x="13" y="39"/>
                  </a:cubicBezTo>
                  <a:cubicBezTo>
                    <a:pt x="13" y="40"/>
                    <a:pt x="13" y="40"/>
                    <a:pt x="14" y="41"/>
                  </a:cubicBezTo>
                  <a:close/>
                  <a:moveTo>
                    <a:pt x="10" y="40"/>
                  </a:moveTo>
                  <a:cubicBezTo>
                    <a:pt x="10" y="40"/>
                    <a:pt x="10" y="41"/>
                    <a:pt x="10" y="41"/>
                  </a:cubicBezTo>
                  <a:cubicBezTo>
                    <a:pt x="10" y="40"/>
                    <a:pt x="11" y="40"/>
                    <a:pt x="11" y="40"/>
                  </a:cubicBezTo>
                  <a:cubicBezTo>
                    <a:pt x="11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lose/>
                  <a:moveTo>
                    <a:pt x="23" y="41"/>
                  </a:moveTo>
                  <a:cubicBezTo>
                    <a:pt x="24" y="41"/>
                    <a:pt x="24" y="40"/>
                    <a:pt x="24" y="40"/>
                  </a:cubicBezTo>
                  <a:cubicBezTo>
                    <a:pt x="24" y="41"/>
                    <a:pt x="23" y="41"/>
                    <a:pt x="23" y="41"/>
                  </a:cubicBezTo>
                  <a:close/>
                  <a:moveTo>
                    <a:pt x="21" y="42"/>
                  </a:moveTo>
                  <a:cubicBezTo>
                    <a:pt x="21" y="42"/>
                    <a:pt x="21" y="41"/>
                    <a:pt x="22" y="41"/>
                  </a:cubicBezTo>
                  <a:cubicBezTo>
                    <a:pt x="21" y="41"/>
                    <a:pt x="22" y="41"/>
                    <a:pt x="21" y="41"/>
                  </a:cubicBezTo>
                  <a:cubicBezTo>
                    <a:pt x="21" y="41"/>
                    <a:pt x="21" y="42"/>
                    <a:pt x="21" y="42"/>
                  </a:cubicBezTo>
                  <a:close/>
                  <a:moveTo>
                    <a:pt x="17" y="43"/>
                  </a:moveTo>
                  <a:cubicBezTo>
                    <a:pt x="18" y="43"/>
                    <a:pt x="18" y="43"/>
                    <a:pt x="19" y="43"/>
                  </a:cubicBezTo>
                  <a:cubicBezTo>
                    <a:pt x="19" y="42"/>
                    <a:pt x="18" y="41"/>
                    <a:pt x="18" y="41"/>
                  </a:cubicBezTo>
                  <a:cubicBezTo>
                    <a:pt x="18" y="42"/>
                    <a:pt x="17" y="42"/>
                    <a:pt x="17" y="43"/>
                  </a:cubicBezTo>
                  <a:close/>
                  <a:moveTo>
                    <a:pt x="11" y="41"/>
                  </a:moveTo>
                  <a:cubicBezTo>
                    <a:pt x="11" y="42"/>
                    <a:pt x="12" y="42"/>
                    <a:pt x="12" y="43"/>
                  </a:cubicBezTo>
                  <a:cubicBezTo>
                    <a:pt x="12" y="42"/>
                    <a:pt x="12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lose/>
                  <a:moveTo>
                    <a:pt x="13" y="43"/>
                  </a:moveTo>
                  <a:cubicBezTo>
                    <a:pt x="13" y="43"/>
                    <a:pt x="13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2"/>
                    <a:pt x="13" y="43"/>
                    <a:pt x="13" y="43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4"/>
                    <a:pt x="14" y="45"/>
                  </a:cubicBezTo>
                  <a:cubicBezTo>
                    <a:pt x="14" y="45"/>
                    <a:pt x="14" y="45"/>
                    <a:pt x="14" y="44"/>
                  </a:cubicBezTo>
                  <a:cubicBezTo>
                    <a:pt x="14" y="45"/>
                    <a:pt x="14" y="44"/>
                    <a:pt x="14" y="44"/>
                  </a:cubicBezTo>
                  <a:close/>
                  <a:moveTo>
                    <a:pt x="22" y="44"/>
                  </a:moveTo>
                  <a:cubicBezTo>
                    <a:pt x="22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lose/>
                  <a:moveTo>
                    <a:pt x="14" y="45"/>
                  </a:moveTo>
                  <a:cubicBezTo>
                    <a:pt x="15" y="46"/>
                    <a:pt x="17" y="47"/>
                    <a:pt x="18" y="46"/>
                  </a:cubicBezTo>
                  <a:cubicBezTo>
                    <a:pt x="17" y="46"/>
                    <a:pt x="16" y="45"/>
                    <a:pt x="16" y="45"/>
                  </a:cubicBezTo>
                  <a:cubicBezTo>
                    <a:pt x="16" y="45"/>
                    <a:pt x="16" y="45"/>
                    <a:pt x="15" y="45"/>
                  </a:cubicBezTo>
                  <a:cubicBezTo>
                    <a:pt x="15" y="46"/>
                    <a:pt x="15" y="45"/>
                    <a:pt x="14" y="45"/>
                  </a:cubicBezTo>
                  <a:close/>
                  <a:moveTo>
                    <a:pt x="19" y="46"/>
                  </a:moveTo>
                  <a:cubicBezTo>
                    <a:pt x="20" y="46"/>
                    <a:pt x="21" y="46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68408" y="2015187"/>
            <a:ext cx="988388" cy="1279089"/>
            <a:chOff x="9491663" y="1619250"/>
            <a:chExt cx="728663" cy="942975"/>
          </a:xfrm>
          <a:solidFill>
            <a:srgbClr val="363D40"/>
          </a:solidFill>
        </p:grpSpPr>
        <p:sp>
          <p:nvSpPr>
            <p:cNvPr id="12" name="Freeform 20"/>
            <p:cNvSpPr/>
            <p:nvPr/>
          </p:nvSpPr>
          <p:spPr bwMode="auto">
            <a:xfrm>
              <a:off x="9994900" y="1697038"/>
              <a:ext cx="95250" cy="111125"/>
            </a:xfrm>
            <a:custGeom>
              <a:avLst/>
              <a:gdLst>
                <a:gd name="T0" fmla="*/ 11 w 11"/>
                <a:gd name="T1" fmla="*/ 2 h 13"/>
                <a:gd name="T2" fmla="*/ 8 w 11"/>
                <a:gd name="T3" fmla="*/ 3 h 13"/>
                <a:gd name="T4" fmla="*/ 4 w 11"/>
                <a:gd name="T5" fmla="*/ 9 h 13"/>
                <a:gd name="T6" fmla="*/ 0 w 11"/>
                <a:gd name="T7" fmla="*/ 11 h 13"/>
                <a:gd name="T8" fmla="*/ 8 w 11"/>
                <a:gd name="T9" fmla="*/ 0 h 13"/>
                <a:gd name="T10" fmla="*/ 11 w 11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10"/>
                    <a:pt x="2" y="13"/>
                    <a:pt x="0" y="11"/>
                  </a:cubicBezTo>
                  <a:cubicBezTo>
                    <a:pt x="2" y="7"/>
                    <a:pt x="6" y="4"/>
                    <a:pt x="8" y="0"/>
                  </a:cubicBezTo>
                  <a:cubicBezTo>
                    <a:pt x="10" y="1"/>
                    <a:pt x="10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9855200" y="1619250"/>
              <a:ext cx="34925" cy="111125"/>
            </a:xfrm>
            <a:custGeom>
              <a:avLst/>
              <a:gdLst>
                <a:gd name="T0" fmla="*/ 2 w 4"/>
                <a:gd name="T1" fmla="*/ 0 h 13"/>
                <a:gd name="T2" fmla="*/ 3 w 4"/>
                <a:gd name="T3" fmla="*/ 1 h 13"/>
                <a:gd name="T4" fmla="*/ 4 w 4"/>
                <a:gd name="T5" fmla="*/ 11 h 13"/>
                <a:gd name="T6" fmla="*/ 2 w 4"/>
                <a:gd name="T7" fmla="*/ 13 h 13"/>
                <a:gd name="T8" fmla="*/ 1 w 4"/>
                <a:gd name="T9" fmla="*/ 8 h 13"/>
                <a:gd name="T10" fmla="*/ 2 w 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3"/>
                    <a:pt x="3" y="8"/>
                    <a:pt x="4" y="11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9"/>
                    <a:pt x="1" y="8"/>
                  </a:cubicBezTo>
                  <a:cubicBezTo>
                    <a:pt x="1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0090150" y="1851025"/>
              <a:ext cx="112713" cy="60325"/>
            </a:xfrm>
            <a:custGeom>
              <a:avLst/>
              <a:gdLst>
                <a:gd name="T0" fmla="*/ 13 w 13"/>
                <a:gd name="T1" fmla="*/ 1 h 7"/>
                <a:gd name="T2" fmla="*/ 13 w 13"/>
                <a:gd name="T3" fmla="*/ 3 h 7"/>
                <a:gd name="T4" fmla="*/ 11 w 13"/>
                <a:gd name="T5" fmla="*/ 3 h 7"/>
                <a:gd name="T6" fmla="*/ 4 w 13"/>
                <a:gd name="T7" fmla="*/ 5 h 7"/>
                <a:gd name="T8" fmla="*/ 0 w 13"/>
                <a:gd name="T9" fmla="*/ 6 h 7"/>
                <a:gd name="T10" fmla="*/ 0 w 13"/>
                <a:gd name="T11" fmla="*/ 5 h 7"/>
                <a:gd name="T12" fmla="*/ 12 w 13"/>
                <a:gd name="T13" fmla="*/ 0 h 7"/>
                <a:gd name="T14" fmla="*/ 13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4"/>
                    <a:pt x="6" y="5"/>
                    <a:pt x="4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2"/>
                    <a:pt x="8" y="3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9629775" y="1687513"/>
              <a:ext cx="77788" cy="9525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0 h 11"/>
                <a:gd name="T4" fmla="*/ 9 w 9"/>
                <a:gd name="T5" fmla="*/ 9 h 11"/>
                <a:gd name="T6" fmla="*/ 8 w 9"/>
                <a:gd name="T7" fmla="*/ 11 h 11"/>
                <a:gd name="T8" fmla="*/ 3 w 9"/>
                <a:gd name="T9" fmla="*/ 5 h 11"/>
                <a:gd name="T10" fmla="*/ 2 w 9"/>
                <a:gd name="T11" fmla="*/ 6 h 11"/>
                <a:gd name="T12" fmla="*/ 1 w 9"/>
                <a:gd name="T13" fmla="*/ 4 h 11"/>
                <a:gd name="T14" fmla="*/ 2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1" y="3"/>
                    <a:pt x="0" y="0"/>
                    <a:pt x="2" y="0"/>
                  </a:cubicBezTo>
                  <a:cubicBezTo>
                    <a:pt x="5" y="3"/>
                    <a:pt x="7" y="6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5" y="10"/>
                    <a:pt x="6" y="6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5"/>
                    <a:pt x="3" y="4"/>
                    <a:pt x="1" y="4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10107613" y="2030413"/>
              <a:ext cx="112713" cy="42863"/>
            </a:xfrm>
            <a:custGeom>
              <a:avLst/>
              <a:gdLst>
                <a:gd name="T0" fmla="*/ 13 w 13"/>
                <a:gd name="T1" fmla="*/ 2 h 5"/>
                <a:gd name="T2" fmla="*/ 11 w 13"/>
                <a:gd name="T3" fmla="*/ 5 h 5"/>
                <a:gd name="T4" fmla="*/ 0 w 13"/>
                <a:gd name="T5" fmla="*/ 2 h 5"/>
                <a:gd name="T6" fmla="*/ 1 w 13"/>
                <a:gd name="T7" fmla="*/ 1 h 5"/>
                <a:gd name="T8" fmla="*/ 13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2"/>
                  </a:moveTo>
                  <a:cubicBezTo>
                    <a:pt x="13" y="4"/>
                    <a:pt x="12" y="4"/>
                    <a:pt x="11" y="5"/>
                  </a:cubicBezTo>
                  <a:cubicBezTo>
                    <a:pt x="9" y="1"/>
                    <a:pt x="3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10029825" y="2201863"/>
              <a:ext cx="77788" cy="112713"/>
            </a:xfrm>
            <a:custGeom>
              <a:avLst/>
              <a:gdLst>
                <a:gd name="T0" fmla="*/ 8 w 9"/>
                <a:gd name="T1" fmla="*/ 13 h 13"/>
                <a:gd name="T2" fmla="*/ 3 w 9"/>
                <a:gd name="T3" fmla="*/ 5 h 13"/>
                <a:gd name="T4" fmla="*/ 0 w 9"/>
                <a:gd name="T5" fmla="*/ 2 h 13"/>
                <a:gd name="T6" fmla="*/ 8 w 9"/>
                <a:gd name="T7" fmla="*/ 9 h 13"/>
                <a:gd name="T8" fmla="*/ 8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13"/>
                  </a:moveTo>
                  <a:cubicBezTo>
                    <a:pt x="5" y="11"/>
                    <a:pt x="5" y="8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5" y="0"/>
                    <a:pt x="5" y="7"/>
                    <a:pt x="8" y="9"/>
                  </a:cubicBezTo>
                  <a:cubicBezTo>
                    <a:pt x="8" y="10"/>
                    <a:pt x="9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8" name="Freeform 26"/>
            <p:cNvSpPr/>
            <p:nvPr/>
          </p:nvSpPr>
          <p:spPr bwMode="auto">
            <a:xfrm>
              <a:off x="9499600" y="2065338"/>
              <a:ext cx="87313" cy="50800"/>
            </a:xfrm>
            <a:custGeom>
              <a:avLst/>
              <a:gdLst>
                <a:gd name="T0" fmla="*/ 10 w 10"/>
                <a:gd name="T1" fmla="*/ 1 h 6"/>
                <a:gd name="T2" fmla="*/ 8 w 10"/>
                <a:gd name="T3" fmla="*/ 3 h 6"/>
                <a:gd name="T4" fmla="*/ 0 w 10"/>
                <a:gd name="T5" fmla="*/ 6 h 6"/>
                <a:gd name="T6" fmla="*/ 8 w 10"/>
                <a:gd name="T7" fmla="*/ 0 h 6"/>
                <a:gd name="T8" fmla="*/ 10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9" y="2"/>
                    <a:pt x="9" y="3"/>
                    <a:pt x="8" y="3"/>
                  </a:cubicBezTo>
                  <a:cubicBezTo>
                    <a:pt x="5" y="2"/>
                    <a:pt x="3" y="6"/>
                    <a:pt x="0" y="6"/>
                  </a:cubicBezTo>
                  <a:cubicBezTo>
                    <a:pt x="0" y="2"/>
                    <a:pt x="6" y="2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9629775" y="1825625"/>
              <a:ext cx="460375" cy="736600"/>
            </a:xfrm>
            <a:custGeom>
              <a:avLst/>
              <a:gdLst>
                <a:gd name="T0" fmla="*/ 30 w 53"/>
                <a:gd name="T1" fmla="*/ 62 h 86"/>
                <a:gd name="T2" fmla="*/ 23 w 53"/>
                <a:gd name="T3" fmla="*/ 80 h 86"/>
                <a:gd name="T4" fmla="*/ 20 w 53"/>
                <a:gd name="T5" fmla="*/ 83 h 86"/>
                <a:gd name="T6" fmla="*/ 18 w 53"/>
                <a:gd name="T7" fmla="*/ 84 h 86"/>
                <a:gd name="T8" fmla="*/ 4 w 53"/>
                <a:gd name="T9" fmla="*/ 81 h 86"/>
                <a:gd name="T10" fmla="*/ 4 w 53"/>
                <a:gd name="T11" fmla="*/ 56 h 86"/>
                <a:gd name="T12" fmla="*/ 7 w 53"/>
                <a:gd name="T13" fmla="*/ 34 h 86"/>
                <a:gd name="T14" fmla="*/ 5 w 53"/>
                <a:gd name="T15" fmla="*/ 14 h 86"/>
                <a:gd name="T16" fmla="*/ 23 w 53"/>
                <a:gd name="T17" fmla="*/ 1 h 86"/>
                <a:gd name="T18" fmla="*/ 39 w 53"/>
                <a:gd name="T19" fmla="*/ 3 h 86"/>
                <a:gd name="T20" fmla="*/ 35 w 53"/>
                <a:gd name="T21" fmla="*/ 46 h 86"/>
                <a:gd name="T22" fmla="*/ 31 w 53"/>
                <a:gd name="T23" fmla="*/ 47 h 86"/>
                <a:gd name="T24" fmla="*/ 49 w 53"/>
                <a:gd name="T25" fmla="*/ 24 h 86"/>
                <a:gd name="T26" fmla="*/ 49 w 53"/>
                <a:gd name="T27" fmla="*/ 17 h 86"/>
                <a:gd name="T28" fmla="*/ 48 w 53"/>
                <a:gd name="T29" fmla="*/ 15 h 86"/>
                <a:gd name="T30" fmla="*/ 29 w 53"/>
                <a:gd name="T31" fmla="*/ 3 h 86"/>
                <a:gd name="T32" fmla="*/ 26 w 53"/>
                <a:gd name="T33" fmla="*/ 2 h 86"/>
                <a:gd name="T34" fmla="*/ 10 w 53"/>
                <a:gd name="T35" fmla="*/ 11 h 86"/>
                <a:gd name="T36" fmla="*/ 6 w 53"/>
                <a:gd name="T37" fmla="*/ 18 h 86"/>
                <a:gd name="T38" fmla="*/ 8 w 53"/>
                <a:gd name="T39" fmla="*/ 30 h 86"/>
                <a:gd name="T40" fmla="*/ 11 w 53"/>
                <a:gd name="T41" fmla="*/ 49 h 86"/>
                <a:gd name="T42" fmla="*/ 15 w 53"/>
                <a:gd name="T43" fmla="*/ 57 h 86"/>
                <a:gd name="T44" fmla="*/ 16 w 53"/>
                <a:gd name="T45" fmla="*/ 22 h 86"/>
                <a:gd name="T46" fmla="*/ 22 w 53"/>
                <a:gd name="T47" fmla="*/ 25 h 86"/>
                <a:gd name="T48" fmla="*/ 29 w 53"/>
                <a:gd name="T49" fmla="*/ 27 h 86"/>
                <a:gd name="T50" fmla="*/ 21 w 53"/>
                <a:gd name="T51" fmla="*/ 59 h 86"/>
                <a:gd name="T52" fmla="*/ 28 w 53"/>
                <a:gd name="T53" fmla="*/ 30 h 86"/>
                <a:gd name="T54" fmla="*/ 19 w 53"/>
                <a:gd name="T55" fmla="*/ 37 h 86"/>
                <a:gd name="T56" fmla="*/ 17 w 53"/>
                <a:gd name="T57" fmla="*/ 54 h 86"/>
                <a:gd name="T58" fmla="*/ 21 w 53"/>
                <a:gd name="T59" fmla="*/ 53 h 86"/>
                <a:gd name="T60" fmla="*/ 30 w 53"/>
                <a:gd name="T61" fmla="*/ 30 h 86"/>
                <a:gd name="T62" fmla="*/ 22 w 53"/>
                <a:gd name="T63" fmla="*/ 64 h 86"/>
                <a:gd name="T64" fmla="*/ 11 w 53"/>
                <a:gd name="T65" fmla="*/ 73 h 86"/>
                <a:gd name="T66" fmla="*/ 11 w 53"/>
                <a:gd name="T67" fmla="*/ 77 h 86"/>
                <a:gd name="T68" fmla="*/ 23 w 53"/>
                <a:gd name="T69" fmla="*/ 65 h 86"/>
                <a:gd name="T70" fmla="*/ 25 w 53"/>
                <a:gd name="T71" fmla="*/ 63 h 86"/>
                <a:gd name="T72" fmla="*/ 8 w 53"/>
                <a:gd name="T73" fmla="*/ 58 h 86"/>
                <a:gd name="T74" fmla="*/ 9 w 53"/>
                <a:gd name="T75" fmla="*/ 61 h 86"/>
                <a:gd name="T76" fmla="*/ 13 w 53"/>
                <a:gd name="T77" fmla="*/ 61 h 86"/>
                <a:gd name="T78" fmla="*/ 10 w 53"/>
                <a:gd name="T79" fmla="*/ 59 h 86"/>
                <a:gd name="T80" fmla="*/ 16 w 53"/>
                <a:gd name="T81" fmla="*/ 62 h 86"/>
                <a:gd name="T82" fmla="*/ 4 w 53"/>
                <a:gd name="T83" fmla="*/ 74 h 86"/>
                <a:gd name="T84" fmla="*/ 16 w 53"/>
                <a:gd name="T85" fmla="*/ 62 h 86"/>
                <a:gd name="T86" fmla="*/ 19 w 53"/>
                <a:gd name="T87" fmla="*/ 64 h 86"/>
                <a:gd name="T88" fmla="*/ 12 w 53"/>
                <a:gd name="T89" fmla="*/ 78 h 86"/>
                <a:gd name="T90" fmla="*/ 14 w 53"/>
                <a:gd name="T91" fmla="*/ 79 h 86"/>
                <a:gd name="T92" fmla="*/ 12 w 53"/>
                <a:gd name="T93" fmla="*/ 78 h 86"/>
                <a:gd name="T94" fmla="*/ 20 w 53"/>
                <a:gd name="T95" fmla="*/ 75 h 86"/>
                <a:gd name="T96" fmla="*/ 15 w 53"/>
                <a:gd name="T9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86">
                  <a:moveTo>
                    <a:pt x="27" y="58"/>
                  </a:moveTo>
                  <a:cubicBezTo>
                    <a:pt x="28" y="60"/>
                    <a:pt x="28" y="61"/>
                    <a:pt x="30" y="62"/>
                  </a:cubicBezTo>
                  <a:cubicBezTo>
                    <a:pt x="28" y="66"/>
                    <a:pt x="27" y="70"/>
                    <a:pt x="25" y="74"/>
                  </a:cubicBezTo>
                  <a:cubicBezTo>
                    <a:pt x="24" y="76"/>
                    <a:pt x="24" y="79"/>
                    <a:pt x="23" y="80"/>
                  </a:cubicBezTo>
                  <a:cubicBezTo>
                    <a:pt x="23" y="80"/>
                    <a:pt x="22" y="81"/>
                    <a:pt x="21" y="82"/>
                  </a:cubicBez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4" y="86"/>
                    <a:pt x="11" y="84"/>
                    <a:pt x="7" y="83"/>
                  </a:cubicBezTo>
                  <a:cubicBezTo>
                    <a:pt x="6" y="83"/>
                    <a:pt x="5" y="81"/>
                    <a:pt x="4" y="81"/>
                  </a:cubicBezTo>
                  <a:cubicBezTo>
                    <a:pt x="2" y="78"/>
                    <a:pt x="1" y="75"/>
                    <a:pt x="0" y="72"/>
                  </a:cubicBezTo>
                  <a:cubicBezTo>
                    <a:pt x="1" y="66"/>
                    <a:pt x="4" y="60"/>
                    <a:pt x="4" y="56"/>
                  </a:cubicBezTo>
                  <a:cubicBezTo>
                    <a:pt x="5" y="56"/>
                    <a:pt x="6" y="55"/>
                    <a:pt x="7" y="54"/>
                  </a:cubicBezTo>
                  <a:cubicBezTo>
                    <a:pt x="8" y="46"/>
                    <a:pt x="8" y="40"/>
                    <a:pt x="7" y="34"/>
                  </a:cubicBezTo>
                  <a:cubicBezTo>
                    <a:pt x="5" y="30"/>
                    <a:pt x="4" y="28"/>
                    <a:pt x="4" y="24"/>
                  </a:cubicBezTo>
                  <a:cubicBezTo>
                    <a:pt x="3" y="20"/>
                    <a:pt x="4" y="18"/>
                    <a:pt x="5" y="14"/>
                  </a:cubicBezTo>
                  <a:cubicBezTo>
                    <a:pt x="7" y="8"/>
                    <a:pt x="12" y="6"/>
                    <a:pt x="16" y="3"/>
                  </a:cubicBezTo>
                  <a:cubicBezTo>
                    <a:pt x="18" y="3"/>
                    <a:pt x="21" y="0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8" y="0"/>
                    <a:pt x="35" y="0"/>
                    <a:pt x="39" y="3"/>
                  </a:cubicBezTo>
                  <a:cubicBezTo>
                    <a:pt x="46" y="8"/>
                    <a:pt x="51" y="15"/>
                    <a:pt x="51" y="23"/>
                  </a:cubicBezTo>
                  <a:cubicBezTo>
                    <a:pt x="53" y="32"/>
                    <a:pt x="43" y="44"/>
                    <a:pt x="35" y="46"/>
                  </a:cubicBezTo>
                  <a:cubicBezTo>
                    <a:pt x="32" y="50"/>
                    <a:pt x="30" y="54"/>
                    <a:pt x="27" y="58"/>
                  </a:cubicBezTo>
                  <a:close/>
                  <a:moveTo>
                    <a:pt x="31" y="47"/>
                  </a:moveTo>
                  <a:cubicBezTo>
                    <a:pt x="38" y="41"/>
                    <a:pt x="47" y="38"/>
                    <a:pt x="49" y="26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9" y="22"/>
                    <a:pt x="49" y="21"/>
                    <a:pt x="49" y="19"/>
                  </a:cubicBezTo>
                  <a:cubicBezTo>
                    <a:pt x="48" y="19"/>
                    <a:pt x="49" y="18"/>
                    <a:pt x="49" y="17"/>
                  </a:cubicBezTo>
                  <a:cubicBezTo>
                    <a:pt x="49" y="17"/>
                    <a:pt x="48" y="16"/>
                    <a:pt x="47" y="15"/>
                  </a:cubicBezTo>
                  <a:cubicBezTo>
                    <a:pt x="47" y="15"/>
                    <a:pt x="48" y="15"/>
                    <a:pt x="48" y="15"/>
                  </a:cubicBezTo>
                  <a:cubicBezTo>
                    <a:pt x="47" y="11"/>
                    <a:pt x="39" y="4"/>
                    <a:pt x="34" y="3"/>
                  </a:cubicBezTo>
                  <a:cubicBezTo>
                    <a:pt x="33" y="2"/>
                    <a:pt x="31" y="2"/>
                    <a:pt x="29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2"/>
                    <a:pt x="27" y="2"/>
                    <a:pt x="26" y="2"/>
                  </a:cubicBezTo>
                  <a:cubicBezTo>
                    <a:pt x="22" y="3"/>
                    <a:pt x="18" y="4"/>
                    <a:pt x="14" y="6"/>
                  </a:cubicBezTo>
                  <a:cubicBezTo>
                    <a:pt x="13" y="7"/>
                    <a:pt x="10" y="10"/>
                    <a:pt x="10" y="11"/>
                  </a:cubicBezTo>
                  <a:cubicBezTo>
                    <a:pt x="8" y="12"/>
                    <a:pt x="9" y="14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6" y="20"/>
                    <a:pt x="6" y="25"/>
                    <a:pt x="6" y="26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3"/>
                    <a:pt x="10" y="37"/>
                    <a:pt x="11" y="40"/>
                  </a:cubicBezTo>
                  <a:cubicBezTo>
                    <a:pt x="11" y="43"/>
                    <a:pt x="10" y="46"/>
                    <a:pt x="11" y="49"/>
                  </a:cubicBezTo>
                  <a:cubicBezTo>
                    <a:pt x="9" y="50"/>
                    <a:pt x="10" y="53"/>
                    <a:pt x="9" y="54"/>
                  </a:cubicBezTo>
                  <a:cubicBezTo>
                    <a:pt x="11" y="55"/>
                    <a:pt x="12" y="56"/>
                    <a:pt x="15" y="57"/>
                  </a:cubicBezTo>
                  <a:cubicBezTo>
                    <a:pt x="17" y="49"/>
                    <a:pt x="17" y="42"/>
                    <a:pt x="18" y="34"/>
                  </a:cubicBezTo>
                  <a:cubicBezTo>
                    <a:pt x="18" y="30"/>
                    <a:pt x="17" y="26"/>
                    <a:pt x="16" y="22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3" y="21"/>
                    <a:pt x="21" y="23"/>
                    <a:pt x="22" y="25"/>
                  </a:cubicBezTo>
                  <a:cubicBezTo>
                    <a:pt x="24" y="25"/>
                    <a:pt x="25" y="23"/>
                    <a:pt x="27" y="24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31" y="26"/>
                    <a:pt x="34" y="24"/>
                    <a:pt x="36" y="27"/>
                  </a:cubicBezTo>
                  <a:cubicBezTo>
                    <a:pt x="29" y="37"/>
                    <a:pt x="21" y="47"/>
                    <a:pt x="21" y="59"/>
                  </a:cubicBezTo>
                  <a:cubicBezTo>
                    <a:pt x="27" y="59"/>
                    <a:pt x="27" y="51"/>
                    <a:pt x="31" y="47"/>
                  </a:cubicBezTo>
                  <a:close/>
                  <a:moveTo>
                    <a:pt x="28" y="30"/>
                  </a:moveTo>
                  <a:cubicBezTo>
                    <a:pt x="26" y="26"/>
                    <a:pt x="23" y="28"/>
                    <a:pt x="21" y="28"/>
                  </a:cubicBezTo>
                  <a:cubicBezTo>
                    <a:pt x="21" y="31"/>
                    <a:pt x="20" y="34"/>
                    <a:pt x="19" y="37"/>
                  </a:cubicBezTo>
                  <a:cubicBezTo>
                    <a:pt x="19" y="38"/>
                    <a:pt x="20" y="40"/>
                    <a:pt x="19" y="42"/>
                  </a:cubicBezTo>
                  <a:cubicBezTo>
                    <a:pt x="19" y="46"/>
                    <a:pt x="18" y="50"/>
                    <a:pt x="17" y="54"/>
                  </a:cubicBezTo>
                  <a:cubicBezTo>
                    <a:pt x="17" y="56"/>
                    <a:pt x="15" y="59"/>
                    <a:pt x="18" y="59"/>
                  </a:cubicBezTo>
                  <a:cubicBezTo>
                    <a:pt x="18" y="57"/>
                    <a:pt x="19" y="55"/>
                    <a:pt x="21" y="53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4" y="45"/>
                    <a:pt x="26" y="36"/>
                    <a:pt x="30" y="30"/>
                  </a:cubicBezTo>
                  <a:cubicBezTo>
                    <a:pt x="29" y="29"/>
                    <a:pt x="28" y="30"/>
                    <a:pt x="28" y="30"/>
                  </a:cubicBezTo>
                  <a:close/>
                  <a:moveTo>
                    <a:pt x="22" y="64"/>
                  </a:moveTo>
                  <a:cubicBezTo>
                    <a:pt x="19" y="68"/>
                    <a:pt x="16" y="70"/>
                    <a:pt x="13" y="73"/>
                  </a:cubicBezTo>
                  <a:cubicBezTo>
                    <a:pt x="12" y="73"/>
                    <a:pt x="12" y="74"/>
                    <a:pt x="11" y="73"/>
                  </a:cubicBezTo>
                  <a:cubicBezTo>
                    <a:pt x="11" y="76"/>
                    <a:pt x="7" y="76"/>
                    <a:pt x="6" y="80"/>
                  </a:cubicBezTo>
                  <a:cubicBezTo>
                    <a:pt x="8" y="81"/>
                    <a:pt x="10" y="79"/>
                    <a:pt x="11" y="77"/>
                  </a:cubicBezTo>
                  <a:cubicBezTo>
                    <a:pt x="13" y="75"/>
                    <a:pt x="15" y="72"/>
                    <a:pt x="17" y="70"/>
                  </a:cubicBezTo>
                  <a:cubicBezTo>
                    <a:pt x="19" y="69"/>
                    <a:pt x="21" y="67"/>
                    <a:pt x="23" y="65"/>
                  </a:cubicBezTo>
                  <a:cubicBezTo>
                    <a:pt x="24" y="65"/>
                    <a:pt x="25" y="65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4" y="64"/>
                    <a:pt x="23" y="65"/>
                    <a:pt x="22" y="64"/>
                  </a:cubicBezTo>
                  <a:close/>
                  <a:moveTo>
                    <a:pt x="8" y="58"/>
                  </a:moveTo>
                  <a:cubicBezTo>
                    <a:pt x="7" y="59"/>
                    <a:pt x="8" y="59"/>
                    <a:pt x="7" y="60"/>
                  </a:cubicBezTo>
                  <a:cubicBezTo>
                    <a:pt x="8" y="61"/>
                    <a:pt x="9" y="60"/>
                    <a:pt x="9" y="61"/>
                  </a:cubicBezTo>
                  <a:cubicBezTo>
                    <a:pt x="6" y="63"/>
                    <a:pt x="4" y="65"/>
                    <a:pt x="3" y="68"/>
                  </a:cubicBezTo>
                  <a:cubicBezTo>
                    <a:pt x="7" y="67"/>
                    <a:pt x="10" y="64"/>
                    <a:pt x="13" y="61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10" y="60"/>
                    <a:pt x="10" y="59"/>
                    <a:pt x="10" y="59"/>
                  </a:cubicBezTo>
                  <a:cubicBezTo>
                    <a:pt x="9" y="58"/>
                    <a:pt x="9" y="58"/>
                    <a:pt x="8" y="58"/>
                  </a:cubicBezTo>
                  <a:close/>
                  <a:moveTo>
                    <a:pt x="16" y="62"/>
                  </a:moveTo>
                  <a:cubicBezTo>
                    <a:pt x="12" y="65"/>
                    <a:pt x="9" y="67"/>
                    <a:pt x="6" y="69"/>
                  </a:cubicBezTo>
                  <a:cubicBezTo>
                    <a:pt x="5" y="72"/>
                    <a:pt x="1" y="73"/>
                    <a:pt x="4" y="74"/>
                  </a:cubicBezTo>
                  <a:cubicBezTo>
                    <a:pt x="8" y="70"/>
                    <a:pt x="14" y="67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lose/>
                  <a:moveTo>
                    <a:pt x="5" y="77"/>
                  </a:moveTo>
                  <a:cubicBezTo>
                    <a:pt x="10" y="74"/>
                    <a:pt x="15" y="69"/>
                    <a:pt x="19" y="64"/>
                  </a:cubicBezTo>
                  <a:cubicBezTo>
                    <a:pt x="14" y="68"/>
                    <a:pt x="9" y="72"/>
                    <a:pt x="5" y="77"/>
                  </a:cubicBezTo>
                  <a:close/>
                  <a:moveTo>
                    <a:pt x="12" y="78"/>
                  </a:moveTo>
                  <a:cubicBezTo>
                    <a:pt x="12" y="79"/>
                    <a:pt x="11" y="80"/>
                    <a:pt x="10" y="81"/>
                  </a:cubicBezTo>
                  <a:cubicBezTo>
                    <a:pt x="13" y="82"/>
                    <a:pt x="13" y="80"/>
                    <a:pt x="14" y="79"/>
                  </a:cubicBezTo>
                  <a:cubicBezTo>
                    <a:pt x="17" y="75"/>
                    <a:pt x="23" y="72"/>
                    <a:pt x="23" y="68"/>
                  </a:cubicBezTo>
                  <a:cubicBezTo>
                    <a:pt x="19" y="70"/>
                    <a:pt x="16" y="76"/>
                    <a:pt x="12" y="78"/>
                  </a:cubicBezTo>
                  <a:close/>
                  <a:moveTo>
                    <a:pt x="15" y="82"/>
                  </a:moveTo>
                  <a:cubicBezTo>
                    <a:pt x="16" y="80"/>
                    <a:pt x="21" y="78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8"/>
                    <a:pt x="14" y="79"/>
                    <a:pt x="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  <p:sp>
          <p:nvSpPr>
            <p:cNvPr id="20" name="Freeform 28"/>
            <p:cNvSpPr/>
            <p:nvPr/>
          </p:nvSpPr>
          <p:spPr bwMode="auto">
            <a:xfrm>
              <a:off x="9491663" y="1868488"/>
              <a:ext cx="103188" cy="76200"/>
            </a:xfrm>
            <a:custGeom>
              <a:avLst/>
              <a:gdLst>
                <a:gd name="T0" fmla="*/ 12 w 12"/>
                <a:gd name="T1" fmla="*/ 5 h 9"/>
                <a:gd name="T2" fmla="*/ 1 w 12"/>
                <a:gd name="T3" fmla="*/ 5 h 9"/>
                <a:gd name="T4" fmla="*/ 0 w 12"/>
                <a:gd name="T5" fmla="*/ 4 h 9"/>
                <a:gd name="T6" fmla="*/ 12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5"/>
                  </a:moveTo>
                  <a:cubicBezTo>
                    <a:pt x="10" y="9"/>
                    <a:pt x="4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2" y="0"/>
                    <a:pt x="7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63D4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20000" contrast="40000"/>
          </a:blip>
          <a:stretch>
            <a:fillRect/>
          </a:stretch>
        </p:blipFill>
        <p:spPr>
          <a:xfrm>
            <a:off x="1244476" y="1542736"/>
            <a:ext cx="2941033" cy="3665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27454" y="2511406"/>
            <a:ext cx="7595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再次衷心感谢</a:t>
            </a:r>
            <a:r>
              <a:rPr lang="zh-CN" altLang="en-US" sz="5600" kern="0" dirty="0">
                <a:solidFill>
                  <a:srgbClr val="FFC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您的</a:t>
            </a:r>
            <a:r>
              <a:rPr lang="zh-CN" altLang="en-US" sz="5600" b="1" kern="0" dirty="0">
                <a:solidFill>
                  <a:srgbClr val="002B47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聆听</a:t>
            </a:r>
            <a:endParaRPr kumimoji="0" lang="zh-CN" altLang="en-US" sz="5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8467" y="3703723"/>
            <a:ext cx="4846786" cy="400110"/>
          </a:xfrm>
          <a:prstGeom prst="rect">
            <a:avLst/>
          </a:prstGeom>
          <a:noFill/>
          <a:ln>
            <a:solidFill>
              <a:srgbClr val="1F4E79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商务总结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各类汇报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毕业论文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通用模板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5963" y="4342043"/>
            <a:ext cx="49892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56506" y="4488873"/>
            <a:ext cx="1144084" cy="7190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-297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-298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6" y="3429000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944" y="3428703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0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297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9000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9000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-2474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2475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6822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9000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-11183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-11184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9000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6096528" cy="3429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-298"/>
            <a:ext cx="6096528" cy="3429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6" y="3428703"/>
            <a:ext cx="6096528" cy="3429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416" y="3428702"/>
            <a:ext cx="6096528" cy="34292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7905" y="4287674"/>
            <a:ext cx="2521981" cy="1943504"/>
            <a:chOff x="1244476" y="1542736"/>
            <a:chExt cx="4756114" cy="3665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lum bright="-20000" contrast="40000"/>
            </a:blip>
            <a:stretch>
              <a:fillRect/>
            </a:stretch>
          </p:blipFill>
          <p:spPr>
            <a:xfrm>
              <a:off x="1244476" y="1542736"/>
              <a:ext cx="2941033" cy="366518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6506" y="4488873"/>
              <a:ext cx="1144084" cy="71904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44929" y="217714"/>
            <a:ext cx="11702142" cy="6454137"/>
          </a:xfrm>
          <a:prstGeom prst="rect">
            <a:avLst/>
          </a:prstGeom>
          <a:noFill/>
          <a:ln>
            <a:solidFill>
              <a:srgbClr val="002B47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5508561" y="3081172"/>
            <a:ext cx="2139625" cy="523220"/>
          </a:xfrm>
          <a:prstGeom prst="rect">
            <a:avLst/>
          </a:prstGeom>
          <a:noFill/>
          <a:ln>
            <a:solidFill>
              <a:srgbClr val="002B47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5"/>
          <p:cNvSpPr>
            <a:spLocks noChangeArrowheads="1"/>
          </p:cNvSpPr>
          <p:nvPr/>
        </p:nvSpPr>
        <p:spPr bwMode="auto">
          <a:xfrm>
            <a:off x="3998793" y="2625088"/>
            <a:ext cx="17621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sym typeface="Kozuka Mincho Pr6N H" pitchFamily="2" charset="-128"/>
              </a:rPr>
              <a:t>01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sym typeface="Kozuka Mincho Pr6N H" pitchFamily="2" charset="-128"/>
            </a:endParaRPr>
          </a:p>
        </p:txBody>
      </p:sp>
      <p:sp>
        <p:nvSpPr>
          <p:cNvPr id="13" name="直接连接符 6"/>
          <p:cNvSpPr>
            <a:spLocks noChangeShapeType="1"/>
          </p:cNvSpPr>
          <p:nvPr/>
        </p:nvSpPr>
        <p:spPr bwMode="auto">
          <a:xfrm>
            <a:off x="4182854" y="4120067"/>
            <a:ext cx="4249738" cy="1587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直接连接符 7"/>
          <p:cNvSpPr>
            <a:spLocks noChangeShapeType="1"/>
          </p:cNvSpPr>
          <p:nvPr/>
        </p:nvSpPr>
        <p:spPr bwMode="auto">
          <a:xfrm>
            <a:off x="4182854" y="2681494"/>
            <a:ext cx="4249738" cy="1588"/>
          </a:xfrm>
          <a:prstGeom prst="line">
            <a:avLst/>
          </a:prstGeom>
          <a:noFill/>
          <a:ln w="12700" cmpd="sng">
            <a:solidFill>
              <a:srgbClr val="002B4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TextBox 4"/>
          <p:cNvSpPr>
            <a:spLocks noChangeArrowheads="1"/>
          </p:cNvSpPr>
          <p:nvPr/>
        </p:nvSpPr>
        <p:spPr bwMode="auto">
          <a:xfrm>
            <a:off x="5508561" y="3604392"/>
            <a:ext cx="3167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Add up anything what you like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B47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81488" y="2041895"/>
            <a:ext cx="727773" cy="941823"/>
            <a:chOff x="9491663" y="1619250"/>
            <a:chExt cx="728663" cy="942975"/>
          </a:xfrm>
          <a:solidFill>
            <a:srgbClr val="002B47"/>
          </a:solidFill>
        </p:grpSpPr>
        <p:sp>
          <p:nvSpPr>
            <p:cNvPr id="17" name="Freeform 20"/>
            <p:cNvSpPr/>
            <p:nvPr/>
          </p:nvSpPr>
          <p:spPr bwMode="auto">
            <a:xfrm>
              <a:off x="9994900" y="1697038"/>
              <a:ext cx="95250" cy="111125"/>
            </a:xfrm>
            <a:custGeom>
              <a:avLst/>
              <a:gdLst>
                <a:gd name="T0" fmla="*/ 11 w 11"/>
                <a:gd name="T1" fmla="*/ 2 h 13"/>
                <a:gd name="T2" fmla="*/ 8 w 11"/>
                <a:gd name="T3" fmla="*/ 3 h 13"/>
                <a:gd name="T4" fmla="*/ 4 w 11"/>
                <a:gd name="T5" fmla="*/ 9 h 13"/>
                <a:gd name="T6" fmla="*/ 0 w 11"/>
                <a:gd name="T7" fmla="*/ 11 h 13"/>
                <a:gd name="T8" fmla="*/ 8 w 11"/>
                <a:gd name="T9" fmla="*/ 0 h 13"/>
                <a:gd name="T10" fmla="*/ 11 w 11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3" y="10"/>
                    <a:pt x="2" y="13"/>
                    <a:pt x="0" y="11"/>
                  </a:cubicBezTo>
                  <a:cubicBezTo>
                    <a:pt x="2" y="7"/>
                    <a:pt x="6" y="4"/>
                    <a:pt x="8" y="0"/>
                  </a:cubicBezTo>
                  <a:cubicBezTo>
                    <a:pt x="10" y="1"/>
                    <a:pt x="10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9855200" y="1619250"/>
              <a:ext cx="34925" cy="111125"/>
            </a:xfrm>
            <a:custGeom>
              <a:avLst/>
              <a:gdLst>
                <a:gd name="T0" fmla="*/ 2 w 4"/>
                <a:gd name="T1" fmla="*/ 0 h 13"/>
                <a:gd name="T2" fmla="*/ 3 w 4"/>
                <a:gd name="T3" fmla="*/ 1 h 13"/>
                <a:gd name="T4" fmla="*/ 4 w 4"/>
                <a:gd name="T5" fmla="*/ 11 h 13"/>
                <a:gd name="T6" fmla="*/ 2 w 4"/>
                <a:gd name="T7" fmla="*/ 13 h 13"/>
                <a:gd name="T8" fmla="*/ 1 w 4"/>
                <a:gd name="T9" fmla="*/ 8 h 13"/>
                <a:gd name="T10" fmla="*/ 2 w 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3"/>
                    <a:pt x="3" y="8"/>
                    <a:pt x="4" y="11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9"/>
                    <a:pt x="1" y="8"/>
                  </a:cubicBezTo>
                  <a:cubicBezTo>
                    <a:pt x="1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10090150" y="1851025"/>
              <a:ext cx="112713" cy="60325"/>
            </a:xfrm>
            <a:custGeom>
              <a:avLst/>
              <a:gdLst>
                <a:gd name="T0" fmla="*/ 13 w 13"/>
                <a:gd name="T1" fmla="*/ 1 h 7"/>
                <a:gd name="T2" fmla="*/ 13 w 13"/>
                <a:gd name="T3" fmla="*/ 3 h 7"/>
                <a:gd name="T4" fmla="*/ 11 w 13"/>
                <a:gd name="T5" fmla="*/ 3 h 7"/>
                <a:gd name="T6" fmla="*/ 4 w 13"/>
                <a:gd name="T7" fmla="*/ 5 h 7"/>
                <a:gd name="T8" fmla="*/ 0 w 13"/>
                <a:gd name="T9" fmla="*/ 6 h 7"/>
                <a:gd name="T10" fmla="*/ 0 w 13"/>
                <a:gd name="T11" fmla="*/ 5 h 7"/>
                <a:gd name="T12" fmla="*/ 12 w 13"/>
                <a:gd name="T13" fmla="*/ 0 h 7"/>
                <a:gd name="T14" fmla="*/ 13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4"/>
                    <a:pt x="6" y="5"/>
                    <a:pt x="4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2"/>
                    <a:pt x="8" y="3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9629775" y="1687513"/>
              <a:ext cx="77788" cy="9525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0 h 11"/>
                <a:gd name="T4" fmla="*/ 9 w 9"/>
                <a:gd name="T5" fmla="*/ 9 h 11"/>
                <a:gd name="T6" fmla="*/ 8 w 9"/>
                <a:gd name="T7" fmla="*/ 11 h 11"/>
                <a:gd name="T8" fmla="*/ 3 w 9"/>
                <a:gd name="T9" fmla="*/ 5 h 11"/>
                <a:gd name="T10" fmla="*/ 2 w 9"/>
                <a:gd name="T11" fmla="*/ 6 h 11"/>
                <a:gd name="T12" fmla="*/ 1 w 9"/>
                <a:gd name="T13" fmla="*/ 4 h 11"/>
                <a:gd name="T14" fmla="*/ 2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1" y="3"/>
                    <a:pt x="0" y="0"/>
                    <a:pt x="2" y="0"/>
                  </a:cubicBezTo>
                  <a:cubicBezTo>
                    <a:pt x="5" y="3"/>
                    <a:pt x="7" y="6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5" y="10"/>
                    <a:pt x="6" y="6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5"/>
                    <a:pt x="3" y="4"/>
                    <a:pt x="1" y="4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10107613" y="2030413"/>
              <a:ext cx="112713" cy="42863"/>
            </a:xfrm>
            <a:custGeom>
              <a:avLst/>
              <a:gdLst>
                <a:gd name="T0" fmla="*/ 13 w 13"/>
                <a:gd name="T1" fmla="*/ 2 h 5"/>
                <a:gd name="T2" fmla="*/ 11 w 13"/>
                <a:gd name="T3" fmla="*/ 5 h 5"/>
                <a:gd name="T4" fmla="*/ 0 w 13"/>
                <a:gd name="T5" fmla="*/ 2 h 5"/>
                <a:gd name="T6" fmla="*/ 1 w 13"/>
                <a:gd name="T7" fmla="*/ 1 h 5"/>
                <a:gd name="T8" fmla="*/ 13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2"/>
                  </a:moveTo>
                  <a:cubicBezTo>
                    <a:pt x="13" y="4"/>
                    <a:pt x="12" y="4"/>
                    <a:pt x="11" y="5"/>
                  </a:cubicBezTo>
                  <a:cubicBezTo>
                    <a:pt x="9" y="1"/>
                    <a:pt x="3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10029825" y="2201863"/>
              <a:ext cx="77788" cy="112713"/>
            </a:xfrm>
            <a:custGeom>
              <a:avLst/>
              <a:gdLst>
                <a:gd name="T0" fmla="*/ 8 w 9"/>
                <a:gd name="T1" fmla="*/ 13 h 13"/>
                <a:gd name="T2" fmla="*/ 3 w 9"/>
                <a:gd name="T3" fmla="*/ 5 h 13"/>
                <a:gd name="T4" fmla="*/ 0 w 9"/>
                <a:gd name="T5" fmla="*/ 2 h 13"/>
                <a:gd name="T6" fmla="*/ 8 w 9"/>
                <a:gd name="T7" fmla="*/ 9 h 13"/>
                <a:gd name="T8" fmla="*/ 8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13"/>
                  </a:moveTo>
                  <a:cubicBezTo>
                    <a:pt x="5" y="11"/>
                    <a:pt x="5" y="8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5" y="0"/>
                    <a:pt x="5" y="7"/>
                    <a:pt x="8" y="9"/>
                  </a:cubicBezTo>
                  <a:cubicBezTo>
                    <a:pt x="8" y="10"/>
                    <a:pt x="9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9499600" y="2065338"/>
              <a:ext cx="87313" cy="50800"/>
            </a:xfrm>
            <a:custGeom>
              <a:avLst/>
              <a:gdLst>
                <a:gd name="T0" fmla="*/ 10 w 10"/>
                <a:gd name="T1" fmla="*/ 1 h 6"/>
                <a:gd name="T2" fmla="*/ 8 w 10"/>
                <a:gd name="T3" fmla="*/ 3 h 6"/>
                <a:gd name="T4" fmla="*/ 0 w 10"/>
                <a:gd name="T5" fmla="*/ 6 h 6"/>
                <a:gd name="T6" fmla="*/ 8 w 10"/>
                <a:gd name="T7" fmla="*/ 0 h 6"/>
                <a:gd name="T8" fmla="*/ 10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9" y="2"/>
                    <a:pt x="9" y="3"/>
                    <a:pt x="8" y="3"/>
                  </a:cubicBezTo>
                  <a:cubicBezTo>
                    <a:pt x="5" y="2"/>
                    <a:pt x="3" y="6"/>
                    <a:pt x="0" y="6"/>
                  </a:cubicBezTo>
                  <a:cubicBezTo>
                    <a:pt x="0" y="2"/>
                    <a:pt x="6" y="2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9629775" y="1825625"/>
              <a:ext cx="460375" cy="736600"/>
            </a:xfrm>
            <a:custGeom>
              <a:avLst/>
              <a:gdLst>
                <a:gd name="T0" fmla="*/ 30 w 53"/>
                <a:gd name="T1" fmla="*/ 62 h 86"/>
                <a:gd name="T2" fmla="*/ 23 w 53"/>
                <a:gd name="T3" fmla="*/ 80 h 86"/>
                <a:gd name="T4" fmla="*/ 20 w 53"/>
                <a:gd name="T5" fmla="*/ 83 h 86"/>
                <a:gd name="T6" fmla="*/ 18 w 53"/>
                <a:gd name="T7" fmla="*/ 84 h 86"/>
                <a:gd name="T8" fmla="*/ 4 w 53"/>
                <a:gd name="T9" fmla="*/ 81 h 86"/>
                <a:gd name="T10" fmla="*/ 4 w 53"/>
                <a:gd name="T11" fmla="*/ 56 h 86"/>
                <a:gd name="T12" fmla="*/ 7 w 53"/>
                <a:gd name="T13" fmla="*/ 34 h 86"/>
                <a:gd name="T14" fmla="*/ 5 w 53"/>
                <a:gd name="T15" fmla="*/ 14 h 86"/>
                <a:gd name="T16" fmla="*/ 23 w 53"/>
                <a:gd name="T17" fmla="*/ 1 h 86"/>
                <a:gd name="T18" fmla="*/ 39 w 53"/>
                <a:gd name="T19" fmla="*/ 3 h 86"/>
                <a:gd name="T20" fmla="*/ 35 w 53"/>
                <a:gd name="T21" fmla="*/ 46 h 86"/>
                <a:gd name="T22" fmla="*/ 31 w 53"/>
                <a:gd name="T23" fmla="*/ 47 h 86"/>
                <a:gd name="T24" fmla="*/ 49 w 53"/>
                <a:gd name="T25" fmla="*/ 24 h 86"/>
                <a:gd name="T26" fmla="*/ 49 w 53"/>
                <a:gd name="T27" fmla="*/ 17 h 86"/>
                <a:gd name="T28" fmla="*/ 48 w 53"/>
                <a:gd name="T29" fmla="*/ 15 h 86"/>
                <a:gd name="T30" fmla="*/ 29 w 53"/>
                <a:gd name="T31" fmla="*/ 3 h 86"/>
                <a:gd name="T32" fmla="*/ 26 w 53"/>
                <a:gd name="T33" fmla="*/ 2 h 86"/>
                <a:gd name="T34" fmla="*/ 10 w 53"/>
                <a:gd name="T35" fmla="*/ 11 h 86"/>
                <a:gd name="T36" fmla="*/ 6 w 53"/>
                <a:gd name="T37" fmla="*/ 18 h 86"/>
                <a:gd name="T38" fmla="*/ 8 w 53"/>
                <a:gd name="T39" fmla="*/ 30 h 86"/>
                <a:gd name="T40" fmla="*/ 11 w 53"/>
                <a:gd name="T41" fmla="*/ 49 h 86"/>
                <a:gd name="T42" fmla="*/ 15 w 53"/>
                <a:gd name="T43" fmla="*/ 57 h 86"/>
                <a:gd name="T44" fmla="*/ 16 w 53"/>
                <a:gd name="T45" fmla="*/ 22 h 86"/>
                <a:gd name="T46" fmla="*/ 22 w 53"/>
                <a:gd name="T47" fmla="*/ 25 h 86"/>
                <a:gd name="T48" fmla="*/ 29 w 53"/>
                <a:gd name="T49" fmla="*/ 27 h 86"/>
                <a:gd name="T50" fmla="*/ 21 w 53"/>
                <a:gd name="T51" fmla="*/ 59 h 86"/>
                <a:gd name="T52" fmla="*/ 28 w 53"/>
                <a:gd name="T53" fmla="*/ 30 h 86"/>
                <a:gd name="T54" fmla="*/ 19 w 53"/>
                <a:gd name="T55" fmla="*/ 37 h 86"/>
                <a:gd name="T56" fmla="*/ 17 w 53"/>
                <a:gd name="T57" fmla="*/ 54 h 86"/>
                <a:gd name="T58" fmla="*/ 21 w 53"/>
                <a:gd name="T59" fmla="*/ 53 h 86"/>
                <a:gd name="T60" fmla="*/ 30 w 53"/>
                <a:gd name="T61" fmla="*/ 30 h 86"/>
                <a:gd name="T62" fmla="*/ 22 w 53"/>
                <a:gd name="T63" fmla="*/ 64 h 86"/>
                <a:gd name="T64" fmla="*/ 11 w 53"/>
                <a:gd name="T65" fmla="*/ 73 h 86"/>
                <a:gd name="T66" fmla="*/ 11 w 53"/>
                <a:gd name="T67" fmla="*/ 77 h 86"/>
                <a:gd name="T68" fmla="*/ 23 w 53"/>
                <a:gd name="T69" fmla="*/ 65 h 86"/>
                <a:gd name="T70" fmla="*/ 25 w 53"/>
                <a:gd name="T71" fmla="*/ 63 h 86"/>
                <a:gd name="T72" fmla="*/ 8 w 53"/>
                <a:gd name="T73" fmla="*/ 58 h 86"/>
                <a:gd name="T74" fmla="*/ 9 w 53"/>
                <a:gd name="T75" fmla="*/ 61 h 86"/>
                <a:gd name="T76" fmla="*/ 13 w 53"/>
                <a:gd name="T77" fmla="*/ 61 h 86"/>
                <a:gd name="T78" fmla="*/ 10 w 53"/>
                <a:gd name="T79" fmla="*/ 59 h 86"/>
                <a:gd name="T80" fmla="*/ 16 w 53"/>
                <a:gd name="T81" fmla="*/ 62 h 86"/>
                <a:gd name="T82" fmla="*/ 4 w 53"/>
                <a:gd name="T83" fmla="*/ 74 h 86"/>
                <a:gd name="T84" fmla="*/ 16 w 53"/>
                <a:gd name="T85" fmla="*/ 62 h 86"/>
                <a:gd name="T86" fmla="*/ 19 w 53"/>
                <a:gd name="T87" fmla="*/ 64 h 86"/>
                <a:gd name="T88" fmla="*/ 12 w 53"/>
                <a:gd name="T89" fmla="*/ 78 h 86"/>
                <a:gd name="T90" fmla="*/ 14 w 53"/>
                <a:gd name="T91" fmla="*/ 79 h 86"/>
                <a:gd name="T92" fmla="*/ 12 w 53"/>
                <a:gd name="T93" fmla="*/ 78 h 86"/>
                <a:gd name="T94" fmla="*/ 20 w 53"/>
                <a:gd name="T95" fmla="*/ 75 h 86"/>
                <a:gd name="T96" fmla="*/ 15 w 53"/>
                <a:gd name="T9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86">
                  <a:moveTo>
                    <a:pt x="27" y="58"/>
                  </a:moveTo>
                  <a:cubicBezTo>
                    <a:pt x="28" y="60"/>
                    <a:pt x="28" y="61"/>
                    <a:pt x="30" y="62"/>
                  </a:cubicBezTo>
                  <a:cubicBezTo>
                    <a:pt x="28" y="66"/>
                    <a:pt x="27" y="70"/>
                    <a:pt x="25" y="74"/>
                  </a:cubicBezTo>
                  <a:cubicBezTo>
                    <a:pt x="24" y="76"/>
                    <a:pt x="24" y="79"/>
                    <a:pt x="23" y="80"/>
                  </a:cubicBezTo>
                  <a:cubicBezTo>
                    <a:pt x="23" y="80"/>
                    <a:pt x="22" y="81"/>
                    <a:pt x="21" y="82"/>
                  </a:cubicBez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4" y="86"/>
                    <a:pt x="11" y="84"/>
                    <a:pt x="7" y="83"/>
                  </a:cubicBezTo>
                  <a:cubicBezTo>
                    <a:pt x="6" y="83"/>
                    <a:pt x="5" y="81"/>
                    <a:pt x="4" y="81"/>
                  </a:cubicBezTo>
                  <a:cubicBezTo>
                    <a:pt x="2" y="78"/>
                    <a:pt x="1" y="75"/>
                    <a:pt x="0" y="72"/>
                  </a:cubicBezTo>
                  <a:cubicBezTo>
                    <a:pt x="1" y="66"/>
                    <a:pt x="4" y="60"/>
                    <a:pt x="4" y="56"/>
                  </a:cubicBezTo>
                  <a:cubicBezTo>
                    <a:pt x="5" y="56"/>
                    <a:pt x="6" y="55"/>
                    <a:pt x="7" y="54"/>
                  </a:cubicBezTo>
                  <a:cubicBezTo>
                    <a:pt x="8" y="46"/>
                    <a:pt x="8" y="40"/>
                    <a:pt x="7" y="34"/>
                  </a:cubicBezTo>
                  <a:cubicBezTo>
                    <a:pt x="5" y="30"/>
                    <a:pt x="4" y="28"/>
                    <a:pt x="4" y="24"/>
                  </a:cubicBezTo>
                  <a:cubicBezTo>
                    <a:pt x="3" y="20"/>
                    <a:pt x="4" y="18"/>
                    <a:pt x="5" y="14"/>
                  </a:cubicBezTo>
                  <a:cubicBezTo>
                    <a:pt x="7" y="8"/>
                    <a:pt x="12" y="6"/>
                    <a:pt x="16" y="3"/>
                  </a:cubicBezTo>
                  <a:cubicBezTo>
                    <a:pt x="18" y="3"/>
                    <a:pt x="21" y="0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8" y="0"/>
                    <a:pt x="35" y="0"/>
                    <a:pt x="39" y="3"/>
                  </a:cubicBezTo>
                  <a:cubicBezTo>
                    <a:pt x="46" y="8"/>
                    <a:pt x="51" y="15"/>
                    <a:pt x="51" y="23"/>
                  </a:cubicBezTo>
                  <a:cubicBezTo>
                    <a:pt x="53" y="32"/>
                    <a:pt x="43" y="44"/>
                    <a:pt x="35" y="46"/>
                  </a:cubicBezTo>
                  <a:cubicBezTo>
                    <a:pt x="32" y="50"/>
                    <a:pt x="30" y="54"/>
                    <a:pt x="27" y="58"/>
                  </a:cubicBezTo>
                  <a:close/>
                  <a:moveTo>
                    <a:pt x="31" y="47"/>
                  </a:moveTo>
                  <a:cubicBezTo>
                    <a:pt x="38" y="41"/>
                    <a:pt x="47" y="38"/>
                    <a:pt x="49" y="26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9" y="22"/>
                    <a:pt x="49" y="21"/>
                    <a:pt x="49" y="19"/>
                  </a:cubicBezTo>
                  <a:cubicBezTo>
                    <a:pt x="48" y="19"/>
                    <a:pt x="49" y="18"/>
                    <a:pt x="49" y="17"/>
                  </a:cubicBezTo>
                  <a:cubicBezTo>
                    <a:pt x="49" y="17"/>
                    <a:pt x="48" y="16"/>
                    <a:pt x="47" y="15"/>
                  </a:cubicBezTo>
                  <a:cubicBezTo>
                    <a:pt x="47" y="15"/>
                    <a:pt x="48" y="15"/>
                    <a:pt x="48" y="15"/>
                  </a:cubicBezTo>
                  <a:cubicBezTo>
                    <a:pt x="47" y="11"/>
                    <a:pt x="39" y="4"/>
                    <a:pt x="34" y="3"/>
                  </a:cubicBezTo>
                  <a:cubicBezTo>
                    <a:pt x="33" y="2"/>
                    <a:pt x="31" y="2"/>
                    <a:pt x="29" y="3"/>
                  </a:cubicBezTo>
                  <a:cubicBezTo>
                    <a:pt x="28" y="2"/>
                    <a:pt x="27" y="2"/>
                    <a:pt x="27" y="1"/>
                  </a:cubicBezTo>
                  <a:cubicBezTo>
                    <a:pt x="26" y="2"/>
                    <a:pt x="27" y="2"/>
                    <a:pt x="26" y="2"/>
                  </a:cubicBezTo>
                  <a:cubicBezTo>
                    <a:pt x="22" y="3"/>
                    <a:pt x="18" y="4"/>
                    <a:pt x="14" y="6"/>
                  </a:cubicBezTo>
                  <a:cubicBezTo>
                    <a:pt x="13" y="7"/>
                    <a:pt x="10" y="10"/>
                    <a:pt x="10" y="11"/>
                  </a:cubicBezTo>
                  <a:cubicBezTo>
                    <a:pt x="8" y="12"/>
                    <a:pt x="9" y="14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6" y="20"/>
                    <a:pt x="6" y="25"/>
                    <a:pt x="6" y="26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3"/>
                    <a:pt x="10" y="37"/>
                    <a:pt x="11" y="40"/>
                  </a:cubicBezTo>
                  <a:cubicBezTo>
                    <a:pt x="11" y="43"/>
                    <a:pt x="10" y="46"/>
                    <a:pt x="11" y="49"/>
                  </a:cubicBezTo>
                  <a:cubicBezTo>
                    <a:pt x="9" y="50"/>
                    <a:pt x="10" y="53"/>
                    <a:pt x="9" y="54"/>
                  </a:cubicBezTo>
                  <a:cubicBezTo>
                    <a:pt x="11" y="55"/>
                    <a:pt x="12" y="56"/>
                    <a:pt x="15" y="57"/>
                  </a:cubicBezTo>
                  <a:cubicBezTo>
                    <a:pt x="17" y="49"/>
                    <a:pt x="17" y="42"/>
                    <a:pt x="18" y="34"/>
                  </a:cubicBezTo>
                  <a:cubicBezTo>
                    <a:pt x="18" y="30"/>
                    <a:pt x="17" y="26"/>
                    <a:pt x="16" y="22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3" y="21"/>
                    <a:pt x="21" y="23"/>
                    <a:pt x="22" y="25"/>
                  </a:cubicBezTo>
                  <a:cubicBezTo>
                    <a:pt x="24" y="25"/>
                    <a:pt x="25" y="23"/>
                    <a:pt x="27" y="24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31" y="26"/>
                    <a:pt x="34" y="24"/>
                    <a:pt x="36" y="27"/>
                  </a:cubicBezTo>
                  <a:cubicBezTo>
                    <a:pt x="29" y="37"/>
                    <a:pt x="21" y="47"/>
                    <a:pt x="21" y="59"/>
                  </a:cubicBezTo>
                  <a:cubicBezTo>
                    <a:pt x="27" y="59"/>
                    <a:pt x="27" y="51"/>
                    <a:pt x="31" y="47"/>
                  </a:cubicBezTo>
                  <a:close/>
                  <a:moveTo>
                    <a:pt x="28" y="30"/>
                  </a:moveTo>
                  <a:cubicBezTo>
                    <a:pt x="26" y="26"/>
                    <a:pt x="23" y="28"/>
                    <a:pt x="21" y="28"/>
                  </a:cubicBezTo>
                  <a:cubicBezTo>
                    <a:pt x="21" y="31"/>
                    <a:pt x="20" y="34"/>
                    <a:pt x="19" y="37"/>
                  </a:cubicBezTo>
                  <a:cubicBezTo>
                    <a:pt x="19" y="38"/>
                    <a:pt x="20" y="40"/>
                    <a:pt x="19" y="42"/>
                  </a:cubicBezTo>
                  <a:cubicBezTo>
                    <a:pt x="19" y="46"/>
                    <a:pt x="18" y="50"/>
                    <a:pt x="17" y="54"/>
                  </a:cubicBezTo>
                  <a:cubicBezTo>
                    <a:pt x="17" y="56"/>
                    <a:pt x="15" y="59"/>
                    <a:pt x="18" y="59"/>
                  </a:cubicBezTo>
                  <a:cubicBezTo>
                    <a:pt x="18" y="57"/>
                    <a:pt x="19" y="55"/>
                    <a:pt x="21" y="53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4" y="45"/>
                    <a:pt x="26" y="36"/>
                    <a:pt x="30" y="30"/>
                  </a:cubicBezTo>
                  <a:cubicBezTo>
                    <a:pt x="29" y="29"/>
                    <a:pt x="28" y="30"/>
                    <a:pt x="28" y="30"/>
                  </a:cubicBezTo>
                  <a:close/>
                  <a:moveTo>
                    <a:pt x="22" y="64"/>
                  </a:moveTo>
                  <a:cubicBezTo>
                    <a:pt x="19" y="68"/>
                    <a:pt x="16" y="70"/>
                    <a:pt x="13" y="73"/>
                  </a:cubicBezTo>
                  <a:cubicBezTo>
                    <a:pt x="12" y="73"/>
                    <a:pt x="12" y="74"/>
                    <a:pt x="11" y="73"/>
                  </a:cubicBezTo>
                  <a:cubicBezTo>
                    <a:pt x="11" y="76"/>
                    <a:pt x="7" y="76"/>
                    <a:pt x="6" y="80"/>
                  </a:cubicBezTo>
                  <a:cubicBezTo>
                    <a:pt x="8" y="81"/>
                    <a:pt x="10" y="79"/>
                    <a:pt x="11" y="77"/>
                  </a:cubicBezTo>
                  <a:cubicBezTo>
                    <a:pt x="13" y="75"/>
                    <a:pt x="15" y="72"/>
                    <a:pt x="17" y="70"/>
                  </a:cubicBezTo>
                  <a:cubicBezTo>
                    <a:pt x="19" y="69"/>
                    <a:pt x="21" y="67"/>
                    <a:pt x="23" y="65"/>
                  </a:cubicBezTo>
                  <a:cubicBezTo>
                    <a:pt x="24" y="65"/>
                    <a:pt x="25" y="65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4" y="64"/>
                    <a:pt x="23" y="65"/>
                    <a:pt x="22" y="64"/>
                  </a:cubicBezTo>
                  <a:close/>
                  <a:moveTo>
                    <a:pt x="8" y="58"/>
                  </a:moveTo>
                  <a:cubicBezTo>
                    <a:pt x="7" y="59"/>
                    <a:pt x="8" y="59"/>
                    <a:pt x="7" y="60"/>
                  </a:cubicBezTo>
                  <a:cubicBezTo>
                    <a:pt x="8" y="61"/>
                    <a:pt x="9" y="60"/>
                    <a:pt x="9" y="61"/>
                  </a:cubicBezTo>
                  <a:cubicBezTo>
                    <a:pt x="6" y="63"/>
                    <a:pt x="4" y="65"/>
                    <a:pt x="3" y="68"/>
                  </a:cubicBezTo>
                  <a:cubicBezTo>
                    <a:pt x="7" y="67"/>
                    <a:pt x="10" y="64"/>
                    <a:pt x="13" y="61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10" y="60"/>
                    <a:pt x="10" y="59"/>
                    <a:pt x="10" y="59"/>
                  </a:cubicBezTo>
                  <a:cubicBezTo>
                    <a:pt x="9" y="58"/>
                    <a:pt x="9" y="58"/>
                    <a:pt x="8" y="58"/>
                  </a:cubicBezTo>
                  <a:close/>
                  <a:moveTo>
                    <a:pt x="16" y="62"/>
                  </a:moveTo>
                  <a:cubicBezTo>
                    <a:pt x="12" y="65"/>
                    <a:pt x="9" y="67"/>
                    <a:pt x="6" y="69"/>
                  </a:cubicBezTo>
                  <a:cubicBezTo>
                    <a:pt x="5" y="72"/>
                    <a:pt x="1" y="73"/>
                    <a:pt x="4" y="74"/>
                  </a:cubicBezTo>
                  <a:cubicBezTo>
                    <a:pt x="8" y="70"/>
                    <a:pt x="14" y="67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lose/>
                  <a:moveTo>
                    <a:pt x="5" y="77"/>
                  </a:moveTo>
                  <a:cubicBezTo>
                    <a:pt x="10" y="74"/>
                    <a:pt x="15" y="69"/>
                    <a:pt x="19" y="64"/>
                  </a:cubicBezTo>
                  <a:cubicBezTo>
                    <a:pt x="14" y="68"/>
                    <a:pt x="9" y="72"/>
                    <a:pt x="5" y="77"/>
                  </a:cubicBezTo>
                  <a:close/>
                  <a:moveTo>
                    <a:pt x="12" y="78"/>
                  </a:moveTo>
                  <a:cubicBezTo>
                    <a:pt x="12" y="79"/>
                    <a:pt x="11" y="80"/>
                    <a:pt x="10" y="81"/>
                  </a:cubicBezTo>
                  <a:cubicBezTo>
                    <a:pt x="13" y="82"/>
                    <a:pt x="13" y="80"/>
                    <a:pt x="14" y="79"/>
                  </a:cubicBezTo>
                  <a:cubicBezTo>
                    <a:pt x="17" y="75"/>
                    <a:pt x="23" y="72"/>
                    <a:pt x="23" y="68"/>
                  </a:cubicBezTo>
                  <a:cubicBezTo>
                    <a:pt x="19" y="70"/>
                    <a:pt x="16" y="76"/>
                    <a:pt x="12" y="78"/>
                  </a:cubicBezTo>
                  <a:close/>
                  <a:moveTo>
                    <a:pt x="15" y="82"/>
                  </a:moveTo>
                  <a:cubicBezTo>
                    <a:pt x="16" y="80"/>
                    <a:pt x="21" y="78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8"/>
                    <a:pt x="14" y="79"/>
                    <a:pt x="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9491663" y="1868488"/>
              <a:ext cx="103188" cy="76200"/>
            </a:xfrm>
            <a:custGeom>
              <a:avLst/>
              <a:gdLst>
                <a:gd name="T0" fmla="*/ 12 w 12"/>
                <a:gd name="T1" fmla="*/ 5 h 9"/>
                <a:gd name="T2" fmla="*/ 1 w 12"/>
                <a:gd name="T3" fmla="*/ 5 h 9"/>
                <a:gd name="T4" fmla="*/ 0 w 12"/>
                <a:gd name="T5" fmla="*/ 4 h 9"/>
                <a:gd name="T6" fmla="*/ 12 w 12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5"/>
                  </a:moveTo>
                  <a:cubicBezTo>
                    <a:pt x="10" y="9"/>
                    <a:pt x="4" y="4"/>
                    <a:pt x="1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2" y="0"/>
                    <a:pt x="7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2B47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bldLvl="0" autoUpdateAnimBg="0"/>
    </p:bldLst>
  </p:timing>
</p:sld>
</file>

<file path=ppt/theme/theme1.xml><?xml version="1.0" encoding="utf-8"?>
<a:theme xmlns:a="http://schemas.openxmlformats.org/drawingml/2006/main" name="猪七爷素材淘宝店https://shop149141837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2933</Words>
  <Application>WPS 演示</Application>
  <PresentationFormat>宽屏</PresentationFormat>
  <Paragraphs>261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方正兰亭超细黑简体</vt:lpstr>
      <vt:lpstr>方正粗倩简体</vt:lpstr>
      <vt:lpstr>微软雅黑</vt:lpstr>
      <vt:lpstr>Calibri</vt:lpstr>
      <vt:lpstr>Kozuka Mincho Pr6N H</vt:lpstr>
      <vt:lpstr>等线</vt:lpstr>
      <vt:lpstr>Arial Unicode MS</vt:lpstr>
      <vt:lpstr>等线 Light</vt:lpstr>
      <vt:lpstr>MS Mincho</vt:lpstr>
      <vt:lpstr>猪七爷素材淘宝店https://shop149141837.taobao.com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12</cp:revision>
  <dcterms:created xsi:type="dcterms:W3CDTF">2016-10-07T03:20:00Z</dcterms:created>
  <dcterms:modified xsi:type="dcterms:W3CDTF">2017-09-26T13:33:12Z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