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2" r:id="rId5"/>
    <p:sldId id="268" r:id="rId6"/>
    <p:sldId id="269" r:id="rId7"/>
    <p:sldId id="270" r:id="rId8"/>
    <p:sldId id="271" r:id="rId9"/>
    <p:sldId id="259" r:id="rId10"/>
    <p:sldId id="272" r:id="rId11"/>
    <p:sldId id="273" r:id="rId12"/>
    <p:sldId id="274" r:id="rId13"/>
    <p:sldId id="275" r:id="rId14"/>
    <p:sldId id="276" r:id="rId15"/>
    <p:sldId id="260" r:id="rId16"/>
    <p:sldId id="277" r:id="rId17"/>
    <p:sldId id="278" r:id="rId18"/>
    <p:sldId id="279" r:id="rId19"/>
    <p:sldId id="280" r:id="rId20"/>
    <p:sldId id="281" r:id="rId21"/>
    <p:sldId id="261" r:id="rId22"/>
    <p:sldId id="282" r:id="rId23"/>
    <p:sldId id="283" r:id="rId24"/>
    <p:sldId id="284" r:id="rId25"/>
    <p:sldId id="285" r:id="rId26"/>
    <p:sldId id="263" r:id="rId27"/>
    <p:sldId id="267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Long" initials="Z" lastIdx="1" clrIdx="0">
    <p:extLst>
      <p:ext uri="{19B8F6BF-5375-455C-9EA6-DF929625EA0E}">
        <p15:presenceInfo xmlns:p15="http://schemas.microsoft.com/office/powerpoint/2012/main" userId="ZhuL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B8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B8A05-D12D-4CEB-8BEF-7B05FCD9B18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297DF-C0C8-4E65-97E0-B7D0EC9AB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64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03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565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97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689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94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86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13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663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502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299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89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83491-709A-48B7-BC95-A68489941869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DB770-8F0D-4AF9-804C-A459450BB6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92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2"/>
          <a:stretch/>
        </p:blipFill>
        <p:spPr>
          <a:xfrm>
            <a:off x="0" y="0"/>
            <a:ext cx="12192000" cy="471972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329631" y="2400300"/>
            <a:ext cx="2632249" cy="3644900"/>
            <a:chOff x="2355031" y="2679700"/>
            <a:chExt cx="2632249" cy="36449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26977" t="18580" r="26521" b="32680"/>
            <a:stretch/>
          </p:blipFill>
          <p:spPr>
            <a:xfrm>
              <a:off x="2355031" y="2679700"/>
              <a:ext cx="1580481" cy="158048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l="32271" t="19827" r="32004" b="33302"/>
            <a:stretch/>
          </p:blipFill>
          <p:spPr>
            <a:xfrm>
              <a:off x="3835152" y="3784599"/>
              <a:ext cx="1152128" cy="144016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/>
            <a:srcRect l="13136" r="42978" b="23172"/>
            <a:stretch/>
          </p:blipFill>
          <p:spPr>
            <a:xfrm>
              <a:off x="2857500" y="4249859"/>
              <a:ext cx="952500" cy="123654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/>
            <a:srcRect l="22115" t="17952" r="28130" b="29228"/>
            <a:stretch/>
          </p:blipFill>
          <p:spPr>
            <a:xfrm>
              <a:off x="3479800" y="5194300"/>
              <a:ext cx="1155700" cy="1130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572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69345" y="1577068"/>
            <a:ext cx="7079455" cy="2806246"/>
            <a:chOff x="3112295" y="1659222"/>
            <a:chExt cx="5844381" cy="2316671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112295" y="1659222"/>
              <a:ext cx="2314339" cy="2316671"/>
            </a:xfrm>
            <a:custGeom>
              <a:avLst/>
              <a:gdLst>
                <a:gd name="T0" fmla="*/ 275 w 278"/>
                <a:gd name="T1" fmla="*/ 170 h 278"/>
                <a:gd name="T2" fmla="*/ 278 w 278"/>
                <a:gd name="T3" fmla="*/ 141 h 278"/>
                <a:gd name="T4" fmla="*/ 256 w 278"/>
                <a:gd name="T5" fmla="*/ 136 h 278"/>
                <a:gd name="T6" fmla="*/ 250 w 278"/>
                <a:gd name="T7" fmla="*/ 103 h 278"/>
                <a:gd name="T8" fmla="*/ 269 w 278"/>
                <a:gd name="T9" fmla="*/ 91 h 278"/>
                <a:gd name="T10" fmla="*/ 256 w 278"/>
                <a:gd name="T11" fmla="*/ 65 h 278"/>
                <a:gd name="T12" fmla="*/ 235 w 278"/>
                <a:gd name="T13" fmla="*/ 73 h 278"/>
                <a:gd name="T14" fmla="*/ 224 w 278"/>
                <a:gd name="T15" fmla="*/ 60 h 278"/>
                <a:gd name="T16" fmla="*/ 212 w 278"/>
                <a:gd name="T17" fmla="*/ 48 h 278"/>
                <a:gd name="T18" fmla="*/ 221 w 278"/>
                <a:gd name="T19" fmla="*/ 28 h 278"/>
                <a:gd name="T20" fmla="*/ 196 w 278"/>
                <a:gd name="T21" fmla="*/ 13 h 278"/>
                <a:gd name="T22" fmla="*/ 183 w 278"/>
                <a:gd name="T23" fmla="*/ 31 h 278"/>
                <a:gd name="T24" fmla="*/ 150 w 278"/>
                <a:gd name="T25" fmla="*/ 23 h 278"/>
                <a:gd name="T26" fmla="*/ 147 w 278"/>
                <a:gd name="T27" fmla="*/ 1 h 278"/>
                <a:gd name="T28" fmla="*/ 118 w 278"/>
                <a:gd name="T29" fmla="*/ 2 h 278"/>
                <a:gd name="T30" fmla="*/ 117 w 278"/>
                <a:gd name="T31" fmla="*/ 24 h 278"/>
                <a:gd name="T32" fmla="*/ 85 w 278"/>
                <a:gd name="T33" fmla="*/ 35 h 278"/>
                <a:gd name="T34" fmla="*/ 70 w 278"/>
                <a:gd name="T35" fmla="*/ 18 h 278"/>
                <a:gd name="T36" fmla="*/ 47 w 278"/>
                <a:gd name="T37" fmla="*/ 35 h 278"/>
                <a:gd name="T38" fmla="*/ 57 w 278"/>
                <a:gd name="T39" fmla="*/ 54 h 278"/>
                <a:gd name="T40" fmla="*/ 57 w 278"/>
                <a:gd name="T41" fmla="*/ 54 h 278"/>
                <a:gd name="T42" fmla="*/ 36 w 278"/>
                <a:gd name="T43" fmla="*/ 80 h 278"/>
                <a:gd name="T44" fmla="*/ 15 w 278"/>
                <a:gd name="T45" fmla="*/ 74 h 278"/>
                <a:gd name="T46" fmla="*/ 5 w 278"/>
                <a:gd name="T47" fmla="*/ 102 h 278"/>
                <a:gd name="T48" fmla="*/ 23 w 278"/>
                <a:gd name="T49" fmla="*/ 111 h 278"/>
                <a:gd name="T50" fmla="*/ 19 w 278"/>
                <a:gd name="T51" fmla="*/ 145 h 278"/>
                <a:gd name="T52" fmla="*/ 0 w 278"/>
                <a:gd name="T53" fmla="*/ 151 h 278"/>
                <a:gd name="T54" fmla="*/ 5 w 278"/>
                <a:gd name="T55" fmla="*/ 180 h 278"/>
                <a:gd name="T56" fmla="*/ 25 w 278"/>
                <a:gd name="T57" fmla="*/ 178 h 278"/>
                <a:gd name="T58" fmla="*/ 41 w 278"/>
                <a:gd name="T59" fmla="*/ 209 h 278"/>
                <a:gd name="T60" fmla="*/ 27 w 278"/>
                <a:gd name="T61" fmla="*/ 224 h 278"/>
                <a:gd name="T62" fmla="*/ 37 w 278"/>
                <a:gd name="T63" fmla="*/ 235 h 278"/>
                <a:gd name="T64" fmla="*/ 47 w 278"/>
                <a:gd name="T65" fmla="*/ 246 h 278"/>
                <a:gd name="T66" fmla="*/ 63 w 278"/>
                <a:gd name="T67" fmla="*/ 233 h 278"/>
                <a:gd name="T68" fmla="*/ 93 w 278"/>
                <a:gd name="T69" fmla="*/ 251 h 278"/>
                <a:gd name="T70" fmla="*/ 90 w 278"/>
                <a:gd name="T71" fmla="*/ 271 h 278"/>
                <a:gd name="T72" fmla="*/ 118 w 278"/>
                <a:gd name="T73" fmla="*/ 278 h 278"/>
                <a:gd name="T74" fmla="*/ 126 w 278"/>
                <a:gd name="T75" fmla="*/ 259 h 278"/>
                <a:gd name="T76" fmla="*/ 160 w 278"/>
                <a:gd name="T77" fmla="*/ 258 h 278"/>
                <a:gd name="T78" fmla="*/ 168 w 278"/>
                <a:gd name="T79" fmla="*/ 276 h 278"/>
                <a:gd name="T80" fmla="*/ 196 w 278"/>
                <a:gd name="T81" fmla="*/ 267 h 278"/>
                <a:gd name="T82" fmla="*/ 191 w 278"/>
                <a:gd name="T83" fmla="*/ 247 h 278"/>
                <a:gd name="T84" fmla="*/ 219 w 278"/>
                <a:gd name="T85" fmla="*/ 228 h 278"/>
                <a:gd name="T86" fmla="*/ 219 w 278"/>
                <a:gd name="T87" fmla="*/ 227 h 278"/>
                <a:gd name="T88" fmla="*/ 237 w 278"/>
                <a:gd name="T89" fmla="*/ 239 h 278"/>
                <a:gd name="T90" fmla="*/ 256 w 278"/>
                <a:gd name="T91" fmla="*/ 216 h 278"/>
                <a:gd name="T92" fmla="*/ 240 w 278"/>
                <a:gd name="T93" fmla="*/ 201 h 278"/>
                <a:gd name="T94" fmla="*/ 253 w 278"/>
                <a:gd name="T95" fmla="*/ 170 h 278"/>
                <a:gd name="T96" fmla="*/ 275 w 278"/>
                <a:gd name="T97" fmla="*/ 170 h 278"/>
                <a:gd name="T98" fmla="*/ 142 w 278"/>
                <a:gd name="T99" fmla="*/ 204 h 278"/>
                <a:gd name="T100" fmla="*/ 74 w 278"/>
                <a:gd name="T101" fmla="*/ 142 h 278"/>
                <a:gd name="T102" fmla="*/ 136 w 278"/>
                <a:gd name="T103" fmla="*/ 75 h 278"/>
                <a:gd name="T104" fmla="*/ 203 w 278"/>
                <a:gd name="T105" fmla="*/ 136 h 278"/>
                <a:gd name="T106" fmla="*/ 142 w 278"/>
                <a:gd name="T107" fmla="*/ 20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8" h="278">
                  <a:moveTo>
                    <a:pt x="275" y="170"/>
                  </a:moveTo>
                  <a:cubicBezTo>
                    <a:pt x="277" y="160"/>
                    <a:pt x="278" y="150"/>
                    <a:pt x="278" y="141"/>
                  </a:cubicBezTo>
                  <a:cubicBezTo>
                    <a:pt x="256" y="136"/>
                    <a:pt x="256" y="136"/>
                    <a:pt x="256" y="136"/>
                  </a:cubicBezTo>
                  <a:cubicBezTo>
                    <a:pt x="256" y="125"/>
                    <a:pt x="254" y="114"/>
                    <a:pt x="250" y="103"/>
                  </a:cubicBezTo>
                  <a:cubicBezTo>
                    <a:pt x="269" y="91"/>
                    <a:pt x="269" y="91"/>
                    <a:pt x="269" y="91"/>
                  </a:cubicBezTo>
                  <a:cubicBezTo>
                    <a:pt x="266" y="82"/>
                    <a:pt x="261" y="73"/>
                    <a:pt x="256" y="65"/>
                  </a:cubicBezTo>
                  <a:cubicBezTo>
                    <a:pt x="235" y="73"/>
                    <a:pt x="235" y="73"/>
                    <a:pt x="235" y="73"/>
                  </a:cubicBezTo>
                  <a:cubicBezTo>
                    <a:pt x="232" y="68"/>
                    <a:pt x="228" y="64"/>
                    <a:pt x="224" y="60"/>
                  </a:cubicBezTo>
                  <a:cubicBezTo>
                    <a:pt x="221" y="56"/>
                    <a:pt x="216" y="52"/>
                    <a:pt x="212" y="4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214" y="22"/>
                    <a:pt x="205" y="17"/>
                    <a:pt x="196" y="13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73" y="27"/>
                    <a:pt x="162" y="24"/>
                    <a:pt x="150" y="23"/>
                  </a:cubicBezTo>
                  <a:cubicBezTo>
                    <a:pt x="147" y="1"/>
                    <a:pt x="147" y="1"/>
                    <a:pt x="147" y="1"/>
                  </a:cubicBezTo>
                  <a:cubicBezTo>
                    <a:pt x="138" y="0"/>
                    <a:pt x="128" y="1"/>
                    <a:pt x="118" y="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06" y="26"/>
                    <a:pt x="95" y="30"/>
                    <a:pt x="85" y="35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62" y="23"/>
                    <a:pt x="54" y="29"/>
                    <a:pt x="47" y="35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48" y="62"/>
                    <a:pt x="41" y="71"/>
                    <a:pt x="36" y="80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1" y="83"/>
                    <a:pt x="7" y="92"/>
                    <a:pt x="5" y="10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0" y="123"/>
                    <a:pt x="19" y="134"/>
                    <a:pt x="19" y="14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1"/>
                    <a:pt x="2" y="171"/>
                    <a:pt x="5" y="180"/>
                  </a:cubicBezTo>
                  <a:cubicBezTo>
                    <a:pt x="25" y="178"/>
                    <a:pt x="25" y="178"/>
                    <a:pt x="25" y="178"/>
                  </a:cubicBezTo>
                  <a:cubicBezTo>
                    <a:pt x="29" y="189"/>
                    <a:pt x="34" y="199"/>
                    <a:pt x="41" y="209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8"/>
                    <a:pt x="33" y="232"/>
                    <a:pt x="37" y="235"/>
                  </a:cubicBezTo>
                  <a:cubicBezTo>
                    <a:pt x="40" y="239"/>
                    <a:pt x="44" y="242"/>
                    <a:pt x="47" y="246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73" y="241"/>
                    <a:pt x="83" y="247"/>
                    <a:pt x="93" y="251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9" y="274"/>
                    <a:pt x="109" y="277"/>
                    <a:pt x="118" y="278"/>
                  </a:cubicBezTo>
                  <a:cubicBezTo>
                    <a:pt x="126" y="259"/>
                    <a:pt x="126" y="259"/>
                    <a:pt x="126" y="259"/>
                  </a:cubicBezTo>
                  <a:cubicBezTo>
                    <a:pt x="137" y="260"/>
                    <a:pt x="148" y="260"/>
                    <a:pt x="160" y="258"/>
                  </a:cubicBezTo>
                  <a:cubicBezTo>
                    <a:pt x="168" y="276"/>
                    <a:pt x="168" y="276"/>
                    <a:pt x="168" y="276"/>
                  </a:cubicBezTo>
                  <a:cubicBezTo>
                    <a:pt x="178" y="274"/>
                    <a:pt x="187" y="271"/>
                    <a:pt x="196" y="267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01" y="242"/>
                    <a:pt x="211" y="235"/>
                    <a:pt x="219" y="228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37" y="239"/>
                    <a:pt x="237" y="239"/>
                    <a:pt x="237" y="239"/>
                  </a:cubicBezTo>
                  <a:cubicBezTo>
                    <a:pt x="244" y="232"/>
                    <a:pt x="250" y="224"/>
                    <a:pt x="256" y="216"/>
                  </a:cubicBezTo>
                  <a:cubicBezTo>
                    <a:pt x="240" y="201"/>
                    <a:pt x="240" y="201"/>
                    <a:pt x="240" y="201"/>
                  </a:cubicBezTo>
                  <a:cubicBezTo>
                    <a:pt x="246" y="191"/>
                    <a:pt x="250" y="180"/>
                    <a:pt x="253" y="170"/>
                  </a:cubicBezTo>
                  <a:lnTo>
                    <a:pt x="275" y="170"/>
                  </a:lnTo>
                  <a:close/>
                  <a:moveTo>
                    <a:pt x="142" y="204"/>
                  </a:moveTo>
                  <a:cubicBezTo>
                    <a:pt x="106" y="205"/>
                    <a:pt x="76" y="178"/>
                    <a:pt x="74" y="142"/>
                  </a:cubicBezTo>
                  <a:cubicBezTo>
                    <a:pt x="72" y="106"/>
                    <a:pt x="100" y="76"/>
                    <a:pt x="136" y="75"/>
                  </a:cubicBezTo>
                  <a:cubicBezTo>
                    <a:pt x="171" y="73"/>
                    <a:pt x="202" y="100"/>
                    <a:pt x="203" y="136"/>
                  </a:cubicBezTo>
                  <a:cubicBezTo>
                    <a:pt x="205" y="172"/>
                    <a:pt x="177" y="202"/>
                    <a:pt x="142" y="204"/>
                  </a:cubicBezTo>
                  <a:close/>
                </a:path>
              </a:pathLst>
            </a:custGeom>
            <a:solidFill>
              <a:srgbClr val="8FB8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5395737" y="2067292"/>
              <a:ext cx="1906269" cy="1908601"/>
            </a:xfrm>
            <a:custGeom>
              <a:avLst/>
              <a:gdLst>
                <a:gd name="T0" fmla="*/ 228 w 229"/>
                <a:gd name="T1" fmla="*/ 135 h 229"/>
                <a:gd name="T2" fmla="*/ 229 w 229"/>
                <a:gd name="T3" fmla="*/ 111 h 229"/>
                <a:gd name="T4" fmla="*/ 211 w 229"/>
                <a:gd name="T5" fmla="*/ 108 h 229"/>
                <a:gd name="T6" fmla="*/ 205 w 229"/>
                <a:gd name="T7" fmla="*/ 81 h 229"/>
                <a:gd name="T8" fmla="*/ 220 w 229"/>
                <a:gd name="T9" fmla="*/ 71 h 229"/>
                <a:gd name="T10" fmla="*/ 209 w 229"/>
                <a:gd name="T11" fmla="*/ 50 h 229"/>
                <a:gd name="T12" fmla="*/ 192 w 229"/>
                <a:gd name="T13" fmla="*/ 57 h 229"/>
                <a:gd name="T14" fmla="*/ 183 w 229"/>
                <a:gd name="T15" fmla="*/ 46 h 229"/>
                <a:gd name="T16" fmla="*/ 172 w 229"/>
                <a:gd name="T17" fmla="*/ 37 h 229"/>
                <a:gd name="T18" fmla="*/ 179 w 229"/>
                <a:gd name="T19" fmla="*/ 20 h 229"/>
                <a:gd name="T20" fmla="*/ 158 w 229"/>
                <a:gd name="T21" fmla="*/ 9 h 229"/>
                <a:gd name="T22" fmla="*/ 148 w 229"/>
                <a:gd name="T23" fmla="*/ 24 h 229"/>
                <a:gd name="T24" fmla="*/ 121 w 229"/>
                <a:gd name="T25" fmla="*/ 18 h 229"/>
                <a:gd name="T26" fmla="*/ 117 w 229"/>
                <a:gd name="T27" fmla="*/ 0 h 229"/>
                <a:gd name="T28" fmla="*/ 94 w 229"/>
                <a:gd name="T29" fmla="*/ 2 h 229"/>
                <a:gd name="T30" fmla="*/ 93 w 229"/>
                <a:gd name="T31" fmla="*/ 20 h 229"/>
                <a:gd name="T32" fmla="*/ 67 w 229"/>
                <a:gd name="T33" fmla="*/ 30 h 229"/>
                <a:gd name="T34" fmla="*/ 55 w 229"/>
                <a:gd name="T35" fmla="*/ 17 h 229"/>
                <a:gd name="T36" fmla="*/ 36 w 229"/>
                <a:gd name="T37" fmla="*/ 31 h 229"/>
                <a:gd name="T38" fmla="*/ 45 w 229"/>
                <a:gd name="T39" fmla="*/ 47 h 229"/>
                <a:gd name="T40" fmla="*/ 44 w 229"/>
                <a:gd name="T41" fmla="*/ 47 h 229"/>
                <a:gd name="T42" fmla="*/ 28 w 229"/>
                <a:gd name="T43" fmla="*/ 69 h 229"/>
                <a:gd name="T44" fmla="*/ 11 w 229"/>
                <a:gd name="T45" fmla="*/ 65 h 229"/>
                <a:gd name="T46" fmla="*/ 3 w 229"/>
                <a:gd name="T47" fmla="*/ 87 h 229"/>
                <a:gd name="T48" fmla="*/ 18 w 229"/>
                <a:gd name="T49" fmla="*/ 95 h 229"/>
                <a:gd name="T50" fmla="*/ 16 w 229"/>
                <a:gd name="T51" fmla="*/ 123 h 229"/>
                <a:gd name="T52" fmla="*/ 0 w 229"/>
                <a:gd name="T53" fmla="*/ 128 h 229"/>
                <a:gd name="T54" fmla="*/ 6 w 229"/>
                <a:gd name="T55" fmla="*/ 152 h 229"/>
                <a:gd name="T56" fmla="*/ 22 w 229"/>
                <a:gd name="T57" fmla="*/ 150 h 229"/>
                <a:gd name="T58" fmla="*/ 36 w 229"/>
                <a:gd name="T59" fmla="*/ 175 h 229"/>
                <a:gd name="T60" fmla="*/ 25 w 229"/>
                <a:gd name="T61" fmla="*/ 188 h 229"/>
                <a:gd name="T62" fmla="*/ 34 w 229"/>
                <a:gd name="T63" fmla="*/ 197 h 229"/>
                <a:gd name="T64" fmla="*/ 43 w 229"/>
                <a:gd name="T65" fmla="*/ 205 h 229"/>
                <a:gd name="T66" fmla="*/ 55 w 229"/>
                <a:gd name="T67" fmla="*/ 194 h 229"/>
                <a:gd name="T68" fmla="*/ 80 w 229"/>
                <a:gd name="T69" fmla="*/ 207 h 229"/>
                <a:gd name="T70" fmla="*/ 78 w 229"/>
                <a:gd name="T71" fmla="*/ 224 h 229"/>
                <a:gd name="T72" fmla="*/ 102 w 229"/>
                <a:gd name="T73" fmla="*/ 229 h 229"/>
                <a:gd name="T74" fmla="*/ 107 w 229"/>
                <a:gd name="T75" fmla="*/ 213 h 229"/>
                <a:gd name="T76" fmla="*/ 135 w 229"/>
                <a:gd name="T77" fmla="*/ 211 h 229"/>
                <a:gd name="T78" fmla="*/ 143 w 229"/>
                <a:gd name="T79" fmla="*/ 226 h 229"/>
                <a:gd name="T80" fmla="*/ 165 w 229"/>
                <a:gd name="T81" fmla="*/ 218 h 229"/>
                <a:gd name="T82" fmla="*/ 161 w 229"/>
                <a:gd name="T83" fmla="*/ 201 h 229"/>
                <a:gd name="T84" fmla="*/ 183 w 229"/>
                <a:gd name="T85" fmla="*/ 185 h 229"/>
                <a:gd name="T86" fmla="*/ 183 w 229"/>
                <a:gd name="T87" fmla="*/ 184 h 229"/>
                <a:gd name="T88" fmla="*/ 199 w 229"/>
                <a:gd name="T89" fmla="*/ 193 h 229"/>
                <a:gd name="T90" fmla="*/ 213 w 229"/>
                <a:gd name="T91" fmla="*/ 174 h 229"/>
                <a:gd name="T92" fmla="*/ 200 w 229"/>
                <a:gd name="T93" fmla="*/ 162 h 229"/>
                <a:gd name="T94" fmla="*/ 209 w 229"/>
                <a:gd name="T95" fmla="*/ 136 h 229"/>
                <a:gd name="T96" fmla="*/ 228 w 229"/>
                <a:gd name="T97" fmla="*/ 135 h 229"/>
                <a:gd name="T98" fmla="*/ 119 w 229"/>
                <a:gd name="T99" fmla="*/ 167 h 229"/>
                <a:gd name="T100" fmla="*/ 61 w 229"/>
                <a:gd name="T101" fmla="*/ 119 h 229"/>
                <a:gd name="T102" fmla="*/ 110 w 229"/>
                <a:gd name="T103" fmla="*/ 61 h 229"/>
                <a:gd name="T104" fmla="*/ 167 w 229"/>
                <a:gd name="T105" fmla="*/ 110 h 229"/>
                <a:gd name="T106" fmla="*/ 119 w 229"/>
                <a:gd name="T107" fmla="*/ 16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9" h="229">
                  <a:moveTo>
                    <a:pt x="228" y="135"/>
                  </a:moveTo>
                  <a:cubicBezTo>
                    <a:pt x="229" y="127"/>
                    <a:pt x="229" y="119"/>
                    <a:pt x="229" y="111"/>
                  </a:cubicBezTo>
                  <a:cubicBezTo>
                    <a:pt x="211" y="108"/>
                    <a:pt x="211" y="108"/>
                    <a:pt x="211" y="108"/>
                  </a:cubicBezTo>
                  <a:cubicBezTo>
                    <a:pt x="211" y="99"/>
                    <a:pt x="208" y="90"/>
                    <a:pt x="205" y="8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7" y="63"/>
                    <a:pt x="213" y="56"/>
                    <a:pt x="209" y="50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89" y="53"/>
                    <a:pt x="186" y="50"/>
                    <a:pt x="183" y="46"/>
                  </a:cubicBezTo>
                  <a:cubicBezTo>
                    <a:pt x="179" y="43"/>
                    <a:pt x="176" y="40"/>
                    <a:pt x="172" y="37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73" y="16"/>
                    <a:pt x="165" y="12"/>
                    <a:pt x="158" y="9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39" y="21"/>
                    <a:pt x="130" y="19"/>
                    <a:pt x="121" y="18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09" y="0"/>
                    <a:pt x="101" y="1"/>
                    <a:pt x="94" y="2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84" y="22"/>
                    <a:pt x="75" y="25"/>
                    <a:pt x="67" y="30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48" y="21"/>
                    <a:pt x="42" y="26"/>
                    <a:pt x="36" y="31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4" y="47"/>
                  </a:cubicBezTo>
                  <a:cubicBezTo>
                    <a:pt x="38" y="54"/>
                    <a:pt x="32" y="61"/>
                    <a:pt x="28" y="69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8" y="72"/>
                    <a:pt x="5" y="80"/>
                    <a:pt x="3" y="87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6" y="104"/>
                    <a:pt x="16" y="114"/>
                    <a:pt x="16" y="123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6"/>
                    <a:pt x="3" y="144"/>
                    <a:pt x="6" y="152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5" y="159"/>
                    <a:pt x="30" y="167"/>
                    <a:pt x="36" y="175"/>
                  </a:cubicBezTo>
                  <a:cubicBezTo>
                    <a:pt x="25" y="188"/>
                    <a:pt x="25" y="188"/>
                    <a:pt x="25" y="188"/>
                  </a:cubicBezTo>
                  <a:cubicBezTo>
                    <a:pt x="28" y="191"/>
                    <a:pt x="31" y="194"/>
                    <a:pt x="34" y="197"/>
                  </a:cubicBezTo>
                  <a:cubicBezTo>
                    <a:pt x="36" y="199"/>
                    <a:pt x="39" y="202"/>
                    <a:pt x="43" y="205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63" y="200"/>
                    <a:pt x="72" y="204"/>
                    <a:pt x="80" y="207"/>
                  </a:cubicBezTo>
                  <a:cubicBezTo>
                    <a:pt x="78" y="224"/>
                    <a:pt x="78" y="224"/>
                    <a:pt x="78" y="224"/>
                  </a:cubicBezTo>
                  <a:cubicBezTo>
                    <a:pt x="86" y="227"/>
                    <a:pt x="94" y="228"/>
                    <a:pt x="102" y="229"/>
                  </a:cubicBezTo>
                  <a:cubicBezTo>
                    <a:pt x="107" y="213"/>
                    <a:pt x="107" y="213"/>
                    <a:pt x="107" y="213"/>
                  </a:cubicBezTo>
                  <a:cubicBezTo>
                    <a:pt x="117" y="214"/>
                    <a:pt x="126" y="213"/>
                    <a:pt x="135" y="211"/>
                  </a:cubicBezTo>
                  <a:cubicBezTo>
                    <a:pt x="143" y="226"/>
                    <a:pt x="143" y="226"/>
                    <a:pt x="143" y="226"/>
                  </a:cubicBezTo>
                  <a:cubicBezTo>
                    <a:pt x="151" y="224"/>
                    <a:pt x="158" y="222"/>
                    <a:pt x="165" y="218"/>
                  </a:cubicBezTo>
                  <a:cubicBezTo>
                    <a:pt x="161" y="201"/>
                    <a:pt x="161" y="201"/>
                    <a:pt x="161" y="201"/>
                  </a:cubicBezTo>
                  <a:cubicBezTo>
                    <a:pt x="169" y="197"/>
                    <a:pt x="176" y="191"/>
                    <a:pt x="183" y="18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9" y="193"/>
                    <a:pt x="199" y="193"/>
                    <a:pt x="199" y="193"/>
                  </a:cubicBezTo>
                  <a:cubicBezTo>
                    <a:pt x="204" y="187"/>
                    <a:pt x="209" y="181"/>
                    <a:pt x="213" y="174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4" y="154"/>
                    <a:pt x="208" y="145"/>
                    <a:pt x="209" y="136"/>
                  </a:cubicBezTo>
                  <a:lnTo>
                    <a:pt x="228" y="135"/>
                  </a:lnTo>
                  <a:close/>
                  <a:moveTo>
                    <a:pt x="119" y="167"/>
                  </a:moveTo>
                  <a:cubicBezTo>
                    <a:pt x="89" y="170"/>
                    <a:pt x="64" y="148"/>
                    <a:pt x="61" y="119"/>
                  </a:cubicBezTo>
                  <a:cubicBezTo>
                    <a:pt x="59" y="89"/>
                    <a:pt x="81" y="64"/>
                    <a:pt x="110" y="61"/>
                  </a:cubicBezTo>
                  <a:cubicBezTo>
                    <a:pt x="139" y="59"/>
                    <a:pt x="165" y="81"/>
                    <a:pt x="167" y="110"/>
                  </a:cubicBezTo>
                  <a:cubicBezTo>
                    <a:pt x="170" y="139"/>
                    <a:pt x="148" y="165"/>
                    <a:pt x="119" y="167"/>
                  </a:cubicBezTo>
                  <a:close/>
                </a:path>
              </a:pathLst>
            </a:custGeom>
            <a:solidFill>
              <a:srgbClr val="8FB8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7175160" y="1790955"/>
              <a:ext cx="1781516" cy="1775687"/>
            </a:xfrm>
            <a:custGeom>
              <a:avLst/>
              <a:gdLst>
                <a:gd name="T0" fmla="*/ 211 w 214"/>
                <a:gd name="T1" fmla="*/ 131 h 213"/>
                <a:gd name="T2" fmla="*/ 214 w 214"/>
                <a:gd name="T3" fmla="*/ 109 h 213"/>
                <a:gd name="T4" fmla="*/ 197 w 214"/>
                <a:gd name="T5" fmla="*/ 105 h 213"/>
                <a:gd name="T6" fmla="*/ 193 w 214"/>
                <a:gd name="T7" fmla="*/ 80 h 213"/>
                <a:gd name="T8" fmla="*/ 207 w 214"/>
                <a:gd name="T9" fmla="*/ 71 h 213"/>
                <a:gd name="T10" fmla="*/ 198 w 214"/>
                <a:gd name="T11" fmla="*/ 51 h 213"/>
                <a:gd name="T12" fmla="*/ 181 w 214"/>
                <a:gd name="T13" fmla="*/ 57 h 213"/>
                <a:gd name="T14" fmla="*/ 173 w 214"/>
                <a:gd name="T15" fmla="*/ 47 h 213"/>
                <a:gd name="T16" fmla="*/ 164 w 214"/>
                <a:gd name="T17" fmla="*/ 38 h 213"/>
                <a:gd name="T18" fmla="*/ 171 w 214"/>
                <a:gd name="T19" fmla="*/ 22 h 213"/>
                <a:gd name="T20" fmla="*/ 152 w 214"/>
                <a:gd name="T21" fmla="*/ 11 h 213"/>
                <a:gd name="T22" fmla="*/ 142 w 214"/>
                <a:gd name="T23" fmla="*/ 24 h 213"/>
                <a:gd name="T24" fmla="*/ 117 w 214"/>
                <a:gd name="T25" fmla="*/ 18 h 213"/>
                <a:gd name="T26" fmla="*/ 115 w 214"/>
                <a:gd name="T27" fmla="*/ 1 h 213"/>
                <a:gd name="T28" fmla="*/ 93 w 214"/>
                <a:gd name="T29" fmla="*/ 2 h 213"/>
                <a:gd name="T30" fmla="*/ 91 w 214"/>
                <a:gd name="T31" fmla="*/ 18 h 213"/>
                <a:gd name="T32" fmla="*/ 67 w 214"/>
                <a:gd name="T33" fmla="*/ 26 h 213"/>
                <a:gd name="T34" fmla="*/ 56 w 214"/>
                <a:gd name="T35" fmla="*/ 14 h 213"/>
                <a:gd name="T36" fmla="*/ 37 w 214"/>
                <a:gd name="T37" fmla="*/ 26 h 213"/>
                <a:gd name="T38" fmla="*/ 45 w 214"/>
                <a:gd name="T39" fmla="*/ 41 h 213"/>
                <a:gd name="T40" fmla="*/ 45 w 214"/>
                <a:gd name="T41" fmla="*/ 41 h 213"/>
                <a:gd name="T42" fmla="*/ 29 w 214"/>
                <a:gd name="T43" fmla="*/ 61 h 213"/>
                <a:gd name="T44" fmla="*/ 13 w 214"/>
                <a:gd name="T45" fmla="*/ 56 h 213"/>
                <a:gd name="T46" fmla="*/ 5 w 214"/>
                <a:gd name="T47" fmla="*/ 77 h 213"/>
                <a:gd name="T48" fmla="*/ 19 w 214"/>
                <a:gd name="T49" fmla="*/ 84 h 213"/>
                <a:gd name="T50" fmla="*/ 15 w 214"/>
                <a:gd name="T51" fmla="*/ 110 h 213"/>
                <a:gd name="T52" fmla="*/ 0 w 214"/>
                <a:gd name="T53" fmla="*/ 115 h 213"/>
                <a:gd name="T54" fmla="*/ 4 w 214"/>
                <a:gd name="T55" fmla="*/ 137 h 213"/>
                <a:gd name="T56" fmla="*/ 20 w 214"/>
                <a:gd name="T57" fmla="*/ 136 h 213"/>
                <a:gd name="T58" fmla="*/ 31 w 214"/>
                <a:gd name="T59" fmla="*/ 159 h 213"/>
                <a:gd name="T60" fmla="*/ 21 w 214"/>
                <a:gd name="T61" fmla="*/ 171 h 213"/>
                <a:gd name="T62" fmla="*/ 28 w 214"/>
                <a:gd name="T63" fmla="*/ 180 h 213"/>
                <a:gd name="T64" fmla="*/ 36 w 214"/>
                <a:gd name="T65" fmla="*/ 187 h 213"/>
                <a:gd name="T66" fmla="*/ 49 w 214"/>
                <a:gd name="T67" fmla="*/ 178 h 213"/>
                <a:gd name="T68" fmla="*/ 71 w 214"/>
                <a:gd name="T69" fmla="*/ 192 h 213"/>
                <a:gd name="T70" fmla="*/ 69 w 214"/>
                <a:gd name="T71" fmla="*/ 207 h 213"/>
                <a:gd name="T72" fmla="*/ 90 w 214"/>
                <a:gd name="T73" fmla="*/ 213 h 213"/>
                <a:gd name="T74" fmla="*/ 96 w 214"/>
                <a:gd name="T75" fmla="*/ 198 h 213"/>
                <a:gd name="T76" fmla="*/ 122 w 214"/>
                <a:gd name="T77" fmla="*/ 197 h 213"/>
                <a:gd name="T78" fmla="*/ 129 w 214"/>
                <a:gd name="T79" fmla="*/ 212 h 213"/>
                <a:gd name="T80" fmla="*/ 150 w 214"/>
                <a:gd name="T81" fmla="*/ 205 h 213"/>
                <a:gd name="T82" fmla="*/ 147 w 214"/>
                <a:gd name="T83" fmla="*/ 190 h 213"/>
                <a:gd name="T84" fmla="*/ 168 w 214"/>
                <a:gd name="T85" fmla="*/ 175 h 213"/>
                <a:gd name="T86" fmla="*/ 168 w 214"/>
                <a:gd name="T87" fmla="*/ 175 h 213"/>
                <a:gd name="T88" fmla="*/ 182 w 214"/>
                <a:gd name="T89" fmla="*/ 184 h 213"/>
                <a:gd name="T90" fmla="*/ 196 w 214"/>
                <a:gd name="T91" fmla="*/ 167 h 213"/>
                <a:gd name="T92" fmla="*/ 184 w 214"/>
                <a:gd name="T93" fmla="*/ 155 h 213"/>
                <a:gd name="T94" fmla="*/ 194 w 214"/>
                <a:gd name="T95" fmla="*/ 131 h 213"/>
                <a:gd name="T96" fmla="*/ 211 w 214"/>
                <a:gd name="T97" fmla="*/ 131 h 213"/>
                <a:gd name="T98" fmla="*/ 109 w 214"/>
                <a:gd name="T99" fmla="*/ 156 h 213"/>
                <a:gd name="T100" fmla="*/ 57 w 214"/>
                <a:gd name="T101" fmla="*/ 108 h 213"/>
                <a:gd name="T102" fmla="*/ 105 w 214"/>
                <a:gd name="T103" fmla="*/ 57 h 213"/>
                <a:gd name="T104" fmla="*/ 156 w 214"/>
                <a:gd name="T105" fmla="*/ 105 h 213"/>
                <a:gd name="T106" fmla="*/ 109 w 214"/>
                <a:gd name="T107" fmla="*/ 15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213">
                  <a:moveTo>
                    <a:pt x="211" y="131"/>
                  </a:moveTo>
                  <a:cubicBezTo>
                    <a:pt x="213" y="124"/>
                    <a:pt x="214" y="116"/>
                    <a:pt x="214" y="109"/>
                  </a:cubicBezTo>
                  <a:cubicBezTo>
                    <a:pt x="197" y="105"/>
                    <a:pt x="197" y="105"/>
                    <a:pt x="197" y="105"/>
                  </a:cubicBezTo>
                  <a:cubicBezTo>
                    <a:pt x="197" y="97"/>
                    <a:pt x="195" y="88"/>
                    <a:pt x="193" y="80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5" y="64"/>
                    <a:pt x="202" y="57"/>
                    <a:pt x="198" y="51"/>
                  </a:cubicBezTo>
                  <a:cubicBezTo>
                    <a:pt x="181" y="57"/>
                    <a:pt x="181" y="57"/>
                    <a:pt x="181" y="57"/>
                  </a:cubicBezTo>
                  <a:cubicBezTo>
                    <a:pt x="179" y="53"/>
                    <a:pt x="176" y="50"/>
                    <a:pt x="173" y="47"/>
                  </a:cubicBezTo>
                  <a:cubicBezTo>
                    <a:pt x="170" y="43"/>
                    <a:pt x="167" y="40"/>
                    <a:pt x="164" y="38"/>
                  </a:cubicBezTo>
                  <a:cubicBezTo>
                    <a:pt x="171" y="22"/>
                    <a:pt x="171" y="22"/>
                    <a:pt x="171" y="22"/>
                  </a:cubicBezTo>
                  <a:cubicBezTo>
                    <a:pt x="165" y="18"/>
                    <a:pt x="159" y="14"/>
                    <a:pt x="152" y="11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34" y="21"/>
                    <a:pt x="126" y="19"/>
                    <a:pt x="117" y="18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07" y="0"/>
                    <a:pt x="100" y="1"/>
                    <a:pt x="93" y="2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3" y="20"/>
                    <a:pt x="74" y="22"/>
                    <a:pt x="67" y="26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49" y="17"/>
                    <a:pt x="43" y="21"/>
                    <a:pt x="37" y="26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8" y="47"/>
                    <a:pt x="33" y="54"/>
                    <a:pt x="29" y="61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0" y="63"/>
                    <a:pt x="7" y="70"/>
                    <a:pt x="5" y="7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6" y="93"/>
                    <a:pt x="15" y="102"/>
                    <a:pt x="15" y="11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22"/>
                    <a:pt x="2" y="130"/>
                    <a:pt x="4" y="137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22" y="144"/>
                    <a:pt x="26" y="152"/>
                    <a:pt x="31" y="159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3" y="174"/>
                    <a:pt x="26" y="177"/>
                    <a:pt x="28" y="180"/>
                  </a:cubicBezTo>
                  <a:cubicBezTo>
                    <a:pt x="31" y="182"/>
                    <a:pt x="33" y="185"/>
                    <a:pt x="36" y="187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56" y="184"/>
                    <a:pt x="63" y="188"/>
                    <a:pt x="71" y="192"/>
                  </a:cubicBezTo>
                  <a:cubicBezTo>
                    <a:pt x="69" y="207"/>
                    <a:pt x="69" y="207"/>
                    <a:pt x="69" y="207"/>
                  </a:cubicBezTo>
                  <a:cubicBezTo>
                    <a:pt x="76" y="210"/>
                    <a:pt x="83" y="212"/>
                    <a:pt x="90" y="213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05" y="199"/>
                    <a:pt x="113" y="199"/>
                    <a:pt x="122" y="197"/>
                  </a:cubicBezTo>
                  <a:cubicBezTo>
                    <a:pt x="129" y="212"/>
                    <a:pt x="129" y="212"/>
                    <a:pt x="129" y="212"/>
                  </a:cubicBezTo>
                  <a:cubicBezTo>
                    <a:pt x="136" y="211"/>
                    <a:pt x="143" y="208"/>
                    <a:pt x="150" y="205"/>
                  </a:cubicBezTo>
                  <a:cubicBezTo>
                    <a:pt x="147" y="190"/>
                    <a:pt x="147" y="190"/>
                    <a:pt x="147" y="190"/>
                  </a:cubicBezTo>
                  <a:cubicBezTo>
                    <a:pt x="154" y="186"/>
                    <a:pt x="161" y="181"/>
                    <a:pt x="168" y="175"/>
                  </a:cubicBezTo>
                  <a:cubicBezTo>
                    <a:pt x="168" y="175"/>
                    <a:pt x="168" y="175"/>
                    <a:pt x="168" y="175"/>
                  </a:cubicBezTo>
                  <a:cubicBezTo>
                    <a:pt x="182" y="184"/>
                    <a:pt x="182" y="184"/>
                    <a:pt x="182" y="184"/>
                  </a:cubicBezTo>
                  <a:cubicBezTo>
                    <a:pt x="187" y="178"/>
                    <a:pt x="192" y="173"/>
                    <a:pt x="196" y="167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9" y="147"/>
                    <a:pt x="192" y="139"/>
                    <a:pt x="194" y="131"/>
                  </a:cubicBezTo>
                  <a:lnTo>
                    <a:pt x="211" y="131"/>
                  </a:lnTo>
                  <a:close/>
                  <a:moveTo>
                    <a:pt x="109" y="156"/>
                  </a:moveTo>
                  <a:cubicBezTo>
                    <a:pt x="81" y="157"/>
                    <a:pt x="58" y="136"/>
                    <a:pt x="57" y="108"/>
                  </a:cubicBezTo>
                  <a:cubicBezTo>
                    <a:pt x="56" y="81"/>
                    <a:pt x="78" y="58"/>
                    <a:pt x="105" y="57"/>
                  </a:cubicBezTo>
                  <a:cubicBezTo>
                    <a:pt x="133" y="56"/>
                    <a:pt x="155" y="78"/>
                    <a:pt x="156" y="105"/>
                  </a:cubicBezTo>
                  <a:cubicBezTo>
                    <a:pt x="157" y="132"/>
                    <a:pt x="136" y="155"/>
                    <a:pt x="109" y="156"/>
                  </a:cubicBezTo>
                  <a:close/>
                </a:path>
              </a:pathLst>
            </a:custGeom>
            <a:solidFill>
              <a:srgbClr val="8FB81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19884" y="4548366"/>
            <a:ext cx="1428750" cy="371475"/>
            <a:chOff x="3571875" y="4067175"/>
            <a:chExt cx="1428750" cy="37147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286250" y="4067175"/>
              <a:ext cx="0" cy="3714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71875" y="4438650"/>
              <a:ext cx="14287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5376356" y="4548365"/>
            <a:ext cx="1428750" cy="371475"/>
            <a:chOff x="3571875" y="4067175"/>
            <a:chExt cx="1428750" cy="371475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286250" y="4067175"/>
              <a:ext cx="0" cy="3714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571875" y="4438650"/>
              <a:ext cx="14287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868109" y="4548364"/>
            <a:ext cx="1428750" cy="371475"/>
            <a:chOff x="3571875" y="4067175"/>
            <a:chExt cx="1428750" cy="37147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286250" y="4067175"/>
              <a:ext cx="0" cy="3714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571875" y="4438650"/>
              <a:ext cx="14287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3232859" y="504410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93280" y="5339736"/>
            <a:ext cx="2238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78151" y="504410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38572" y="5339736"/>
            <a:ext cx="2238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98467" y="504410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endParaRPr lang="zh-CN" altLang="en-US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58888" y="5339736"/>
            <a:ext cx="2238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89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2"/>
          <p:cNvSpPr>
            <a:spLocks/>
          </p:cNvSpPr>
          <p:nvPr/>
        </p:nvSpPr>
        <p:spPr bwMode="auto">
          <a:xfrm>
            <a:off x="4421168" y="2533155"/>
            <a:ext cx="3226067" cy="4324845"/>
          </a:xfrm>
          <a:custGeom>
            <a:avLst/>
            <a:gdLst>
              <a:gd name="T0" fmla="*/ 1314450 w 20607"/>
              <a:gd name="T1" fmla="*/ 1805588 h 21337"/>
              <a:gd name="T2" fmla="*/ 1314450 w 20607"/>
              <a:gd name="T3" fmla="*/ 1805588 h 21337"/>
              <a:gd name="T4" fmla="*/ 1314450 w 20607"/>
              <a:gd name="T5" fmla="*/ 1805588 h 21337"/>
              <a:gd name="T6" fmla="*/ 1314450 w 20607"/>
              <a:gd name="T7" fmla="*/ 1805588 h 213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07" h="21337">
                <a:moveTo>
                  <a:pt x="7457" y="21337"/>
                </a:moveTo>
                <a:cubicBezTo>
                  <a:pt x="7457" y="21337"/>
                  <a:pt x="10109" y="14324"/>
                  <a:pt x="8063" y="12640"/>
                </a:cubicBezTo>
                <a:cubicBezTo>
                  <a:pt x="4425" y="9779"/>
                  <a:pt x="-425" y="9050"/>
                  <a:pt x="29" y="8938"/>
                </a:cubicBezTo>
                <a:cubicBezTo>
                  <a:pt x="2909" y="8377"/>
                  <a:pt x="7532" y="11238"/>
                  <a:pt x="8745" y="10452"/>
                </a:cubicBezTo>
                <a:cubicBezTo>
                  <a:pt x="9730" y="9835"/>
                  <a:pt x="9882" y="6301"/>
                  <a:pt x="9124" y="4954"/>
                </a:cubicBezTo>
                <a:cubicBezTo>
                  <a:pt x="7684" y="2317"/>
                  <a:pt x="4122" y="1364"/>
                  <a:pt x="5334" y="1364"/>
                </a:cubicBezTo>
                <a:cubicBezTo>
                  <a:pt x="7002" y="1364"/>
                  <a:pt x="9276" y="3439"/>
                  <a:pt x="9579" y="3159"/>
                </a:cubicBezTo>
                <a:cubicBezTo>
                  <a:pt x="9958" y="2934"/>
                  <a:pt x="12004" y="-263"/>
                  <a:pt x="12762" y="17"/>
                </a:cubicBezTo>
                <a:cubicBezTo>
                  <a:pt x="12989" y="129"/>
                  <a:pt x="10867" y="1756"/>
                  <a:pt x="10867" y="4169"/>
                </a:cubicBezTo>
                <a:cubicBezTo>
                  <a:pt x="10867" y="6525"/>
                  <a:pt x="11246" y="11294"/>
                  <a:pt x="12534" y="10733"/>
                </a:cubicBezTo>
                <a:cubicBezTo>
                  <a:pt x="14732" y="9723"/>
                  <a:pt x="19052" y="7984"/>
                  <a:pt x="20568" y="8096"/>
                </a:cubicBezTo>
                <a:cubicBezTo>
                  <a:pt x="21175" y="8152"/>
                  <a:pt x="14429" y="10116"/>
                  <a:pt x="12989" y="12528"/>
                </a:cubicBezTo>
                <a:cubicBezTo>
                  <a:pt x="11777" y="14548"/>
                  <a:pt x="12459" y="20663"/>
                  <a:pt x="13065" y="21337"/>
                </a:cubicBezTo>
                <a:lnTo>
                  <a:pt x="7457" y="21337"/>
                </a:lnTo>
                <a:close/>
              </a:path>
            </a:pathLst>
          </a:custGeom>
          <a:solidFill>
            <a:srgbClr val="626262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3"/>
          <p:cNvSpPr>
            <a:spLocks/>
          </p:cNvSpPr>
          <p:nvPr/>
        </p:nvSpPr>
        <p:spPr bwMode="auto">
          <a:xfrm>
            <a:off x="6471300" y="3957689"/>
            <a:ext cx="309208" cy="443360"/>
          </a:xfrm>
          <a:custGeom>
            <a:avLst/>
            <a:gdLst>
              <a:gd name="T0" fmla="*/ 125992 w 9894"/>
              <a:gd name="T1" fmla="*/ 180655 h 21600"/>
              <a:gd name="T2" fmla="*/ 125992 w 9894"/>
              <a:gd name="T3" fmla="*/ 180655 h 21600"/>
              <a:gd name="T4" fmla="*/ 125992 w 9894"/>
              <a:gd name="T5" fmla="*/ 180655 h 21600"/>
              <a:gd name="T6" fmla="*/ 125992 w 9894"/>
              <a:gd name="T7" fmla="*/ 18065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894" h="21600">
                <a:moveTo>
                  <a:pt x="5448" y="21599"/>
                </a:moveTo>
                <a:cubicBezTo>
                  <a:pt x="5448" y="21599"/>
                  <a:pt x="-4783" y="19938"/>
                  <a:pt x="2795" y="0"/>
                </a:cubicBezTo>
                <a:cubicBezTo>
                  <a:pt x="2795" y="0"/>
                  <a:pt x="16817" y="14399"/>
                  <a:pt x="5448" y="2159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6995017" y="3711380"/>
            <a:ext cx="291758" cy="455676"/>
          </a:xfrm>
          <a:custGeom>
            <a:avLst/>
            <a:gdLst>
              <a:gd name="T0" fmla="*/ 118869 w 9611"/>
              <a:gd name="T1" fmla="*/ 185673 h 21600"/>
              <a:gd name="T2" fmla="*/ 118869 w 9611"/>
              <a:gd name="T3" fmla="*/ 185673 h 21600"/>
              <a:gd name="T4" fmla="*/ 118869 w 9611"/>
              <a:gd name="T5" fmla="*/ 185673 h 21600"/>
              <a:gd name="T6" fmla="*/ 118869 w 9611"/>
              <a:gd name="T7" fmla="*/ 18567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611" h="21600">
                <a:moveTo>
                  <a:pt x="3586" y="21599"/>
                </a:moveTo>
                <a:cubicBezTo>
                  <a:pt x="3586" y="21599"/>
                  <a:pt x="-5446" y="17280"/>
                  <a:pt x="5157" y="0"/>
                </a:cubicBezTo>
                <a:cubicBezTo>
                  <a:pt x="5157" y="0"/>
                  <a:pt x="16153" y="18900"/>
                  <a:pt x="3586" y="2159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5"/>
          <p:cNvSpPr>
            <a:spLocks/>
          </p:cNvSpPr>
          <p:nvPr/>
        </p:nvSpPr>
        <p:spPr bwMode="auto">
          <a:xfrm>
            <a:off x="7411437" y="3502015"/>
            <a:ext cx="343403" cy="535729"/>
          </a:xfrm>
          <a:custGeom>
            <a:avLst/>
            <a:gdLst>
              <a:gd name="T0" fmla="*/ 139912 w 10585"/>
              <a:gd name="T1" fmla="*/ 218292 h 21600"/>
              <a:gd name="T2" fmla="*/ 139912 w 10585"/>
              <a:gd name="T3" fmla="*/ 218292 h 21600"/>
              <a:gd name="T4" fmla="*/ 139912 w 10585"/>
              <a:gd name="T5" fmla="*/ 218292 h 21600"/>
              <a:gd name="T6" fmla="*/ 139912 w 10585"/>
              <a:gd name="T7" fmla="*/ 21829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585" h="21600">
                <a:moveTo>
                  <a:pt x="2210" y="21599"/>
                </a:moveTo>
                <a:cubicBezTo>
                  <a:pt x="2210" y="21599"/>
                  <a:pt x="-5844" y="11489"/>
                  <a:pt x="8800" y="0"/>
                </a:cubicBezTo>
                <a:cubicBezTo>
                  <a:pt x="8800" y="0"/>
                  <a:pt x="15756" y="19761"/>
                  <a:pt x="2210" y="2159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6"/>
          <p:cNvSpPr>
            <a:spLocks/>
          </p:cNvSpPr>
          <p:nvPr/>
        </p:nvSpPr>
        <p:spPr bwMode="auto">
          <a:xfrm>
            <a:off x="7898376" y="3735952"/>
            <a:ext cx="557775" cy="300793"/>
          </a:xfrm>
          <a:custGeom>
            <a:avLst/>
            <a:gdLst>
              <a:gd name="T0" fmla="*/ 227263 w 19937"/>
              <a:gd name="T1" fmla="*/ 192776 h 14258"/>
              <a:gd name="T2" fmla="*/ 227263 w 19937"/>
              <a:gd name="T3" fmla="*/ 192776 h 14258"/>
              <a:gd name="T4" fmla="*/ 227263 w 19937"/>
              <a:gd name="T5" fmla="*/ 192776 h 14258"/>
              <a:gd name="T6" fmla="*/ 227263 w 19937"/>
              <a:gd name="T7" fmla="*/ 192776 h 142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937" h="14258">
                <a:moveTo>
                  <a:pt x="31" y="8876"/>
                </a:moveTo>
                <a:cubicBezTo>
                  <a:pt x="31" y="8876"/>
                  <a:pt x="-1663" y="-4084"/>
                  <a:pt x="19936" y="1316"/>
                </a:cubicBezTo>
                <a:cubicBezTo>
                  <a:pt x="19936" y="1316"/>
                  <a:pt x="17819" y="4016"/>
                  <a:pt x="14854" y="9416"/>
                </a:cubicBezTo>
                <a:cubicBezTo>
                  <a:pt x="11889" y="14276"/>
                  <a:pt x="2995" y="17515"/>
                  <a:pt x="31" y="8876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7718829" y="4253262"/>
            <a:ext cx="480173" cy="275225"/>
          </a:xfrm>
          <a:custGeom>
            <a:avLst/>
            <a:gdLst>
              <a:gd name="T0" fmla="*/ 195655 w 19438"/>
              <a:gd name="T1" fmla="*/ 112138 h 16645"/>
              <a:gd name="T2" fmla="*/ 195655 w 19438"/>
              <a:gd name="T3" fmla="*/ 112138 h 16645"/>
              <a:gd name="T4" fmla="*/ 195655 w 19438"/>
              <a:gd name="T5" fmla="*/ 112138 h 16645"/>
              <a:gd name="T6" fmla="*/ 195655 w 19438"/>
              <a:gd name="T7" fmla="*/ 112138 h 16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438" h="16645">
                <a:moveTo>
                  <a:pt x="4557" y="0"/>
                </a:moveTo>
                <a:cubicBezTo>
                  <a:pt x="4557" y="0"/>
                  <a:pt x="17038" y="2090"/>
                  <a:pt x="19438" y="13935"/>
                </a:cubicBezTo>
                <a:cubicBezTo>
                  <a:pt x="19438" y="13935"/>
                  <a:pt x="11277" y="21599"/>
                  <a:pt x="2157" y="11148"/>
                </a:cubicBezTo>
                <a:cubicBezTo>
                  <a:pt x="-2162" y="5574"/>
                  <a:pt x="717" y="696"/>
                  <a:pt x="4557" y="0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8"/>
          <p:cNvSpPr>
            <a:spLocks/>
          </p:cNvSpPr>
          <p:nvPr/>
        </p:nvSpPr>
        <p:spPr bwMode="auto">
          <a:xfrm>
            <a:off x="7387313" y="4496875"/>
            <a:ext cx="393821" cy="372164"/>
          </a:xfrm>
          <a:custGeom>
            <a:avLst/>
            <a:gdLst>
              <a:gd name="T0" fmla="*/ 160461 w 20049"/>
              <a:gd name="T1" fmla="*/ 199618 h 18650"/>
              <a:gd name="T2" fmla="*/ 160461 w 20049"/>
              <a:gd name="T3" fmla="*/ 199618 h 18650"/>
              <a:gd name="T4" fmla="*/ 160461 w 20049"/>
              <a:gd name="T5" fmla="*/ 199618 h 18650"/>
              <a:gd name="T6" fmla="*/ 160461 w 20049"/>
              <a:gd name="T7" fmla="*/ 199618 h 186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49" h="18650">
                <a:moveTo>
                  <a:pt x="2048" y="1597"/>
                </a:moveTo>
                <a:cubicBezTo>
                  <a:pt x="2048" y="1597"/>
                  <a:pt x="8649" y="-2950"/>
                  <a:pt x="14648" y="3302"/>
                </a:cubicBezTo>
                <a:cubicBezTo>
                  <a:pt x="20049" y="8986"/>
                  <a:pt x="18848" y="15807"/>
                  <a:pt x="20049" y="18649"/>
                </a:cubicBezTo>
                <a:cubicBezTo>
                  <a:pt x="20049" y="18649"/>
                  <a:pt x="6848" y="16944"/>
                  <a:pt x="1448" y="10123"/>
                </a:cubicBezTo>
                <a:cubicBezTo>
                  <a:pt x="-1551" y="6144"/>
                  <a:pt x="848" y="3302"/>
                  <a:pt x="2048" y="159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9"/>
          <p:cNvSpPr>
            <a:spLocks/>
          </p:cNvSpPr>
          <p:nvPr/>
        </p:nvSpPr>
        <p:spPr bwMode="auto">
          <a:xfrm>
            <a:off x="7043747" y="4741619"/>
            <a:ext cx="415957" cy="352823"/>
          </a:xfrm>
          <a:custGeom>
            <a:avLst/>
            <a:gdLst>
              <a:gd name="T0" fmla="*/ 169489 w 16064"/>
              <a:gd name="T1" fmla="*/ 180436 h 17680"/>
              <a:gd name="T2" fmla="*/ 169489 w 16064"/>
              <a:gd name="T3" fmla="*/ 180436 h 17680"/>
              <a:gd name="T4" fmla="*/ 169489 w 16064"/>
              <a:gd name="T5" fmla="*/ 180436 h 17680"/>
              <a:gd name="T6" fmla="*/ 169489 w 16064"/>
              <a:gd name="T7" fmla="*/ 180436 h 17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064" h="17680">
                <a:moveTo>
                  <a:pt x="1357" y="587"/>
                </a:moveTo>
                <a:cubicBezTo>
                  <a:pt x="1357" y="587"/>
                  <a:pt x="8710" y="-2255"/>
                  <a:pt x="12387" y="4566"/>
                </a:cubicBezTo>
                <a:cubicBezTo>
                  <a:pt x="16063" y="10818"/>
                  <a:pt x="14685" y="15366"/>
                  <a:pt x="16063" y="17639"/>
                </a:cubicBezTo>
                <a:cubicBezTo>
                  <a:pt x="16063" y="17639"/>
                  <a:pt x="-5536" y="19345"/>
                  <a:pt x="1357" y="58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0"/>
          <p:cNvSpPr>
            <a:spLocks/>
          </p:cNvSpPr>
          <p:nvPr/>
        </p:nvSpPr>
        <p:spPr bwMode="auto">
          <a:xfrm>
            <a:off x="5040238" y="3957689"/>
            <a:ext cx="291448" cy="410089"/>
          </a:xfrm>
          <a:custGeom>
            <a:avLst/>
            <a:gdLst>
              <a:gd name="T0" fmla="*/ 118756 w 12554"/>
              <a:gd name="T1" fmla="*/ 167089 h 19439"/>
              <a:gd name="T2" fmla="*/ 118756 w 12554"/>
              <a:gd name="T3" fmla="*/ 167089 h 19439"/>
              <a:gd name="T4" fmla="*/ 118756 w 12554"/>
              <a:gd name="T5" fmla="*/ 167089 h 19439"/>
              <a:gd name="T6" fmla="*/ 118756 w 12554"/>
              <a:gd name="T7" fmla="*/ 167089 h 1943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554" h="19439">
                <a:moveTo>
                  <a:pt x="3104" y="18900"/>
                </a:moveTo>
                <a:cubicBezTo>
                  <a:pt x="3104" y="18900"/>
                  <a:pt x="-8210" y="10260"/>
                  <a:pt x="12361" y="0"/>
                </a:cubicBezTo>
                <a:cubicBezTo>
                  <a:pt x="12361" y="0"/>
                  <a:pt x="11847" y="4320"/>
                  <a:pt x="12361" y="9180"/>
                </a:cubicBezTo>
                <a:cubicBezTo>
                  <a:pt x="13389" y="13500"/>
                  <a:pt x="10304" y="21599"/>
                  <a:pt x="3104" y="18900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1"/>
          <p:cNvSpPr>
            <a:spLocks/>
          </p:cNvSpPr>
          <p:nvPr/>
        </p:nvSpPr>
        <p:spPr bwMode="auto">
          <a:xfrm>
            <a:off x="4676155" y="3754485"/>
            <a:ext cx="290362" cy="465297"/>
          </a:xfrm>
          <a:custGeom>
            <a:avLst/>
            <a:gdLst>
              <a:gd name="T0" fmla="*/ 118304 w 13741"/>
              <a:gd name="T1" fmla="*/ 189584 h 20925"/>
              <a:gd name="T2" fmla="*/ 118304 w 13741"/>
              <a:gd name="T3" fmla="*/ 189584 h 20925"/>
              <a:gd name="T4" fmla="*/ 118304 w 13741"/>
              <a:gd name="T5" fmla="*/ 189584 h 20925"/>
              <a:gd name="T6" fmla="*/ 118304 w 13741"/>
              <a:gd name="T7" fmla="*/ 189584 h 209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741" h="20925">
                <a:moveTo>
                  <a:pt x="1989" y="18514"/>
                </a:moveTo>
                <a:cubicBezTo>
                  <a:pt x="1989" y="18514"/>
                  <a:pt x="-4263" y="10800"/>
                  <a:pt x="5400" y="3085"/>
                </a:cubicBezTo>
                <a:cubicBezTo>
                  <a:pt x="7673" y="1542"/>
                  <a:pt x="11652" y="0"/>
                  <a:pt x="11652" y="0"/>
                </a:cubicBezTo>
                <a:cubicBezTo>
                  <a:pt x="11652" y="0"/>
                  <a:pt x="17337" y="15942"/>
                  <a:pt x="9947" y="20057"/>
                </a:cubicBezTo>
                <a:cubicBezTo>
                  <a:pt x="7105" y="21599"/>
                  <a:pt x="3694" y="21085"/>
                  <a:pt x="1989" y="18514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12"/>
          <p:cNvSpPr>
            <a:spLocks/>
          </p:cNvSpPr>
          <p:nvPr/>
        </p:nvSpPr>
        <p:spPr bwMode="auto">
          <a:xfrm>
            <a:off x="4199565" y="3686748"/>
            <a:ext cx="302340" cy="475766"/>
          </a:xfrm>
          <a:custGeom>
            <a:avLst/>
            <a:gdLst>
              <a:gd name="T0" fmla="*/ 123193 w 14722"/>
              <a:gd name="T1" fmla="*/ 193849 h 21125"/>
              <a:gd name="T2" fmla="*/ 123193 w 14722"/>
              <a:gd name="T3" fmla="*/ 193849 h 21125"/>
              <a:gd name="T4" fmla="*/ 123193 w 14722"/>
              <a:gd name="T5" fmla="*/ 193849 h 21125"/>
              <a:gd name="T6" fmla="*/ 123193 w 14722"/>
              <a:gd name="T7" fmla="*/ 193849 h 2112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722" h="21125">
                <a:moveTo>
                  <a:pt x="7999" y="21097"/>
                </a:moveTo>
                <a:cubicBezTo>
                  <a:pt x="2162" y="21600"/>
                  <a:pt x="-3092" y="15069"/>
                  <a:pt x="2162" y="7534"/>
                </a:cubicBezTo>
                <a:cubicBezTo>
                  <a:pt x="6832" y="0"/>
                  <a:pt x="6832" y="0"/>
                  <a:pt x="6832" y="0"/>
                </a:cubicBezTo>
                <a:cubicBezTo>
                  <a:pt x="6832" y="0"/>
                  <a:pt x="9167" y="3516"/>
                  <a:pt x="10918" y="5525"/>
                </a:cubicBezTo>
                <a:cubicBezTo>
                  <a:pt x="14421" y="10046"/>
                  <a:pt x="18507" y="21097"/>
                  <a:pt x="7999" y="2109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utoShape 14"/>
          <p:cNvSpPr>
            <a:spLocks/>
          </p:cNvSpPr>
          <p:nvPr/>
        </p:nvSpPr>
        <p:spPr bwMode="auto">
          <a:xfrm>
            <a:off x="4103917" y="4478620"/>
            <a:ext cx="454576" cy="415055"/>
          </a:xfrm>
          <a:custGeom>
            <a:avLst/>
            <a:gdLst>
              <a:gd name="T0" fmla="*/ 185224 w 20364"/>
              <a:gd name="T1" fmla="*/ 177136 h 21100"/>
              <a:gd name="T2" fmla="*/ 185224 w 20364"/>
              <a:gd name="T3" fmla="*/ 177136 h 21100"/>
              <a:gd name="T4" fmla="*/ 185224 w 20364"/>
              <a:gd name="T5" fmla="*/ 177136 h 21100"/>
              <a:gd name="T6" fmla="*/ 185224 w 20364"/>
              <a:gd name="T7" fmla="*/ 177136 h 2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364" h="21100">
                <a:moveTo>
                  <a:pt x="14751" y="83"/>
                </a:moveTo>
                <a:cubicBezTo>
                  <a:pt x="12117" y="83"/>
                  <a:pt x="4214" y="2418"/>
                  <a:pt x="3687" y="10591"/>
                </a:cubicBezTo>
                <a:cubicBezTo>
                  <a:pt x="2634" y="18181"/>
                  <a:pt x="0" y="21099"/>
                  <a:pt x="0" y="21099"/>
                </a:cubicBezTo>
                <a:cubicBezTo>
                  <a:pt x="0" y="21099"/>
                  <a:pt x="18439" y="19932"/>
                  <a:pt x="20019" y="11175"/>
                </a:cubicBezTo>
                <a:cubicBezTo>
                  <a:pt x="21599" y="1835"/>
                  <a:pt x="17385" y="-500"/>
                  <a:pt x="14751" y="83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AutoShape 15"/>
          <p:cNvSpPr>
            <a:spLocks/>
          </p:cNvSpPr>
          <p:nvPr/>
        </p:nvSpPr>
        <p:spPr bwMode="auto">
          <a:xfrm>
            <a:off x="4625469" y="4698699"/>
            <a:ext cx="391914" cy="441287"/>
          </a:xfrm>
          <a:custGeom>
            <a:avLst/>
            <a:gdLst>
              <a:gd name="T0" fmla="*/ 159678 w 11653"/>
              <a:gd name="T1" fmla="*/ 226667 h 19110"/>
              <a:gd name="T2" fmla="*/ 159678 w 11653"/>
              <a:gd name="T3" fmla="*/ 226667 h 19110"/>
              <a:gd name="T4" fmla="*/ 159678 w 11653"/>
              <a:gd name="T5" fmla="*/ 226667 h 19110"/>
              <a:gd name="T6" fmla="*/ 159678 w 11653"/>
              <a:gd name="T7" fmla="*/ 226667 h 1911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653" h="19110">
                <a:moveTo>
                  <a:pt x="8112" y="946"/>
                </a:moveTo>
                <a:cubicBezTo>
                  <a:pt x="3863" y="-2490"/>
                  <a:pt x="-2510" y="3400"/>
                  <a:pt x="1030" y="19110"/>
                </a:cubicBezTo>
                <a:cubicBezTo>
                  <a:pt x="1030" y="19110"/>
                  <a:pt x="19090" y="10273"/>
                  <a:pt x="8112" y="946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AutoShape 16"/>
          <p:cNvSpPr>
            <a:spLocks/>
          </p:cNvSpPr>
          <p:nvPr/>
        </p:nvSpPr>
        <p:spPr bwMode="auto">
          <a:xfrm>
            <a:off x="6366445" y="1925628"/>
            <a:ext cx="350158" cy="521612"/>
          </a:xfrm>
          <a:custGeom>
            <a:avLst/>
            <a:gdLst>
              <a:gd name="T0" fmla="*/ 142667 w 13523"/>
              <a:gd name="T1" fmla="*/ 212539 h 18670"/>
              <a:gd name="T2" fmla="*/ 142667 w 13523"/>
              <a:gd name="T3" fmla="*/ 212539 h 18670"/>
              <a:gd name="T4" fmla="*/ 142667 w 13523"/>
              <a:gd name="T5" fmla="*/ 212539 h 18670"/>
              <a:gd name="T6" fmla="*/ 142667 w 13523"/>
              <a:gd name="T7" fmla="*/ 212539 h 186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523" h="18670">
                <a:moveTo>
                  <a:pt x="2888" y="17932"/>
                </a:moveTo>
                <a:cubicBezTo>
                  <a:pt x="2888" y="17932"/>
                  <a:pt x="-7682" y="8558"/>
                  <a:pt x="11620" y="0"/>
                </a:cubicBezTo>
                <a:cubicBezTo>
                  <a:pt x="11620" y="0"/>
                  <a:pt x="12998" y="3260"/>
                  <a:pt x="13458" y="6928"/>
                </a:cubicBezTo>
                <a:cubicBezTo>
                  <a:pt x="13917" y="10596"/>
                  <a:pt x="12079" y="21599"/>
                  <a:pt x="2888" y="1793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AutoShape 17"/>
          <p:cNvSpPr>
            <a:spLocks/>
          </p:cNvSpPr>
          <p:nvPr/>
        </p:nvSpPr>
        <p:spPr bwMode="auto">
          <a:xfrm>
            <a:off x="5936302" y="2098045"/>
            <a:ext cx="314283" cy="494298"/>
          </a:xfrm>
          <a:custGeom>
            <a:avLst/>
            <a:gdLst>
              <a:gd name="T0" fmla="*/ 128060 w 16246"/>
              <a:gd name="T1" fmla="*/ 201400 h 20641"/>
              <a:gd name="T2" fmla="*/ 128060 w 16246"/>
              <a:gd name="T3" fmla="*/ 201400 h 20641"/>
              <a:gd name="T4" fmla="*/ 128060 w 16246"/>
              <a:gd name="T5" fmla="*/ 201400 h 20641"/>
              <a:gd name="T6" fmla="*/ 128060 w 16246"/>
              <a:gd name="T7" fmla="*/ 201400 h 206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246" h="20641">
                <a:moveTo>
                  <a:pt x="14468" y="19252"/>
                </a:moveTo>
                <a:cubicBezTo>
                  <a:pt x="14468" y="19252"/>
                  <a:pt x="21257" y="11739"/>
                  <a:pt x="8296" y="5165"/>
                </a:cubicBezTo>
                <a:cubicBezTo>
                  <a:pt x="1508" y="1408"/>
                  <a:pt x="274" y="0"/>
                  <a:pt x="274" y="0"/>
                </a:cubicBezTo>
                <a:cubicBezTo>
                  <a:pt x="274" y="0"/>
                  <a:pt x="-343" y="6573"/>
                  <a:pt x="274" y="8921"/>
                </a:cubicBezTo>
                <a:cubicBezTo>
                  <a:pt x="274" y="11269"/>
                  <a:pt x="-343" y="17843"/>
                  <a:pt x="5828" y="20191"/>
                </a:cubicBezTo>
                <a:cubicBezTo>
                  <a:pt x="10148" y="21600"/>
                  <a:pt x="14468" y="19252"/>
                  <a:pt x="14468" y="1925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AutoShape 18"/>
          <p:cNvSpPr>
            <a:spLocks/>
          </p:cNvSpPr>
          <p:nvPr/>
        </p:nvSpPr>
        <p:spPr bwMode="auto">
          <a:xfrm>
            <a:off x="6498480" y="2546971"/>
            <a:ext cx="511215" cy="279545"/>
          </a:xfrm>
          <a:custGeom>
            <a:avLst/>
            <a:gdLst>
              <a:gd name="T0" fmla="*/ 208292 w 19743"/>
              <a:gd name="T1" fmla="*/ 248925 h 11814"/>
              <a:gd name="T2" fmla="*/ 208292 w 19743"/>
              <a:gd name="T3" fmla="*/ 248925 h 11814"/>
              <a:gd name="T4" fmla="*/ 208292 w 19743"/>
              <a:gd name="T5" fmla="*/ 248925 h 11814"/>
              <a:gd name="T6" fmla="*/ 208292 w 19743"/>
              <a:gd name="T7" fmla="*/ 248925 h 1181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43" h="11814">
                <a:moveTo>
                  <a:pt x="900" y="3077"/>
                </a:moveTo>
                <a:cubicBezTo>
                  <a:pt x="900" y="3077"/>
                  <a:pt x="12389" y="-7002"/>
                  <a:pt x="19742" y="9318"/>
                </a:cubicBezTo>
                <a:cubicBezTo>
                  <a:pt x="19742" y="9318"/>
                  <a:pt x="11011" y="14598"/>
                  <a:pt x="2279" y="9798"/>
                </a:cubicBezTo>
                <a:cubicBezTo>
                  <a:pt x="-1857" y="7878"/>
                  <a:pt x="900" y="4038"/>
                  <a:pt x="900" y="307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AutoShape 19"/>
          <p:cNvSpPr>
            <a:spLocks/>
          </p:cNvSpPr>
          <p:nvPr/>
        </p:nvSpPr>
        <p:spPr bwMode="auto">
          <a:xfrm>
            <a:off x="6249279" y="2985544"/>
            <a:ext cx="548266" cy="262631"/>
          </a:xfrm>
          <a:custGeom>
            <a:avLst/>
            <a:gdLst>
              <a:gd name="T0" fmla="*/ 223400 w 21174"/>
              <a:gd name="T1" fmla="*/ 182909 h 12449"/>
              <a:gd name="T2" fmla="*/ 223400 w 21174"/>
              <a:gd name="T3" fmla="*/ 182909 h 12449"/>
              <a:gd name="T4" fmla="*/ 223400 w 21174"/>
              <a:gd name="T5" fmla="*/ 182909 h 12449"/>
              <a:gd name="T6" fmla="*/ 223400 w 21174"/>
              <a:gd name="T7" fmla="*/ 182909 h 1244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74" h="12449">
                <a:moveTo>
                  <a:pt x="33" y="6385"/>
                </a:moveTo>
                <a:cubicBezTo>
                  <a:pt x="-426" y="3685"/>
                  <a:pt x="3710" y="-4415"/>
                  <a:pt x="21173" y="3144"/>
                </a:cubicBezTo>
                <a:cubicBezTo>
                  <a:pt x="21173" y="3144"/>
                  <a:pt x="17037" y="6925"/>
                  <a:pt x="14739" y="8544"/>
                </a:cubicBezTo>
                <a:cubicBezTo>
                  <a:pt x="12442" y="10704"/>
                  <a:pt x="493" y="17184"/>
                  <a:pt x="33" y="6385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20"/>
          <p:cNvSpPr>
            <a:spLocks/>
          </p:cNvSpPr>
          <p:nvPr/>
        </p:nvSpPr>
        <p:spPr bwMode="auto">
          <a:xfrm>
            <a:off x="6273579" y="3403492"/>
            <a:ext cx="485394" cy="376943"/>
          </a:xfrm>
          <a:custGeom>
            <a:avLst/>
            <a:gdLst>
              <a:gd name="T0" fmla="*/ 197782 w 21180"/>
              <a:gd name="T1" fmla="*/ 153583 h 18889"/>
              <a:gd name="T2" fmla="*/ 197782 w 21180"/>
              <a:gd name="T3" fmla="*/ 153583 h 18889"/>
              <a:gd name="T4" fmla="*/ 197782 w 21180"/>
              <a:gd name="T5" fmla="*/ 153583 h 18889"/>
              <a:gd name="T6" fmla="*/ 197782 w 21180"/>
              <a:gd name="T7" fmla="*/ 153583 h 188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0" h="18889">
                <a:moveTo>
                  <a:pt x="94" y="10800"/>
                </a:moveTo>
                <a:cubicBezTo>
                  <a:pt x="-420" y="7957"/>
                  <a:pt x="608" y="0"/>
                  <a:pt x="17580" y="0"/>
                </a:cubicBezTo>
                <a:cubicBezTo>
                  <a:pt x="17580" y="0"/>
                  <a:pt x="20151" y="568"/>
                  <a:pt x="21179" y="0"/>
                </a:cubicBezTo>
                <a:cubicBezTo>
                  <a:pt x="21179" y="0"/>
                  <a:pt x="18094" y="13073"/>
                  <a:pt x="11922" y="17621"/>
                </a:cubicBezTo>
                <a:cubicBezTo>
                  <a:pt x="5751" y="21599"/>
                  <a:pt x="608" y="15347"/>
                  <a:pt x="94" y="10800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AutoShape 22"/>
          <p:cNvSpPr>
            <a:spLocks/>
          </p:cNvSpPr>
          <p:nvPr/>
        </p:nvSpPr>
        <p:spPr bwMode="auto">
          <a:xfrm>
            <a:off x="5003935" y="3151395"/>
            <a:ext cx="494887" cy="245850"/>
          </a:xfrm>
          <a:custGeom>
            <a:avLst/>
            <a:gdLst>
              <a:gd name="T0" fmla="*/ 201640 w 20033"/>
              <a:gd name="T1" fmla="*/ 135607 h 15680"/>
              <a:gd name="T2" fmla="*/ 201640 w 20033"/>
              <a:gd name="T3" fmla="*/ 135607 h 15680"/>
              <a:gd name="T4" fmla="*/ 201640 w 20033"/>
              <a:gd name="T5" fmla="*/ 135607 h 15680"/>
              <a:gd name="T6" fmla="*/ 201640 w 20033"/>
              <a:gd name="T7" fmla="*/ 135607 h 156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33" h="15680">
                <a:moveTo>
                  <a:pt x="19679" y="5146"/>
                </a:moveTo>
                <a:cubicBezTo>
                  <a:pt x="17760" y="826"/>
                  <a:pt x="10559" y="-2773"/>
                  <a:pt x="3359" y="2986"/>
                </a:cubicBezTo>
                <a:cubicBezTo>
                  <a:pt x="479" y="5866"/>
                  <a:pt x="0" y="10187"/>
                  <a:pt x="0" y="10187"/>
                </a:cubicBezTo>
                <a:cubicBezTo>
                  <a:pt x="0" y="10187"/>
                  <a:pt x="6239" y="12346"/>
                  <a:pt x="9119" y="14507"/>
                </a:cubicBezTo>
                <a:cubicBezTo>
                  <a:pt x="15360" y="18827"/>
                  <a:pt x="21600" y="10187"/>
                  <a:pt x="19679" y="5146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3"/>
          <p:cNvSpPr>
            <a:spLocks/>
          </p:cNvSpPr>
          <p:nvPr/>
        </p:nvSpPr>
        <p:spPr bwMode="auto">
          <a:xfrm>
            <a:off x="4867359" y="2381302"/>
            <a:ext cx="340867" cy="402935"/>
          </a:xfrm>
          <a:custGeom>
            <a:avLst/>
            <a:gdLst>
              <a:gd name="T0" fmla="*/ 138892 w 15070"/>
              <a:gd name="T1" fmla="*/ 164174 h 19631"/>
              <a:gd name="T2" fmla="*/ 138892 w 15070"/>
              <a:gd name="T3" fmla="*/ 164174 h 19631"/>
              <a:gd name="T4" fmla="*/ 138892 w 15070"/>
              <a:gd name="T5" fmla="*/ 164174 h 19631"/>
              <a:gd name="T6" fmla="*/ 138892 w 15070"/>
              <a:gd name="T7" fmla="*/ 164174 h 1963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070" h="19631">
                <a:moveTo>
                  <a:pt x="13316" y="18830"/>
                </a:moveTo>
                <a:cubicBezTo>
                  <a:pt x="13316" y="18830"/>
                  <a:pt x="19111" y="9415"/>
                  <a:pt x="9629" y="4984"/>
                </a:cubicBezTo>
                <a:cubicBezTo>
                  <a:pt x="2780" y="1661"/>
                  <a:pt x="1726" y="0"/>
                  <a:pt x="1726" y="0"/>
                </a:cubicBezTo>
                <a:cubicBezTo>
                  <a:pt x="1726" y="0"/>
                  <a:pt x="-2488" y="8307"/>
                  <a:pt x="2253" y="14953"/>
                </a:cubicBezTo>
                <a:cubicBezTo>
                  <a:pt x="6994" y="21599"/>
                  <a:pt x="11736" y="19384"/>
                  <a:pt x="13316" y="18830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AutoShape 24"/>
          <p:cNvSpPr>
            <a:spLocks/>
          </p:cNvSpPr>
          <p:nvPr/>
        </p:nvSpPr>
        <p:spPr bwMode="auto">
          <a:xfrm>
            <a:off x="5396843" y="2332039"/>
            <a:ext cx="361533" cy="496488"/>
          </a:xfrm>
          <a:custGeom>
            <a:avLst/>
            <a:gdLst>
              <a:gd name="T0" fmla="*/ 147313 w 15376"/>
              <a:gd name="T1" fmla="*/ 202292 h 20489"/>
              <a:gd name="T2" fmla="*/ 147313 w 15376"/>
              <a:gd name="T3" fmla="*/ 202292 h 20489"/>
              <a:gd name="T4" fmla="*/ 147313 w 15376"/>
              <a:gd name="T5" fmla="*/ 202292 h 20489"/>
              <a:gd name="T6" fmla="*/ 147313 w 15376"/>
              <a:gd name="T7" fmla="*/ 202292 h 2048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76" h="20489">
                <a:moveTo>
                  <a:pt x="3445" y="19252"/>
                </a:moveTo>
                <a:cubicBezTo>
                  <a:pt x="3445" y="19252"/>
                  <a:pt x="-3587" y="13147"/>
                  <a:pt x="2440" y="7982"/>
                </a:cubicBezTo>
                <a:cubicBezTo>
                  <a:pt x="8468" y="2347"/>
                  <a:pt x="11985" y="1878"/>
                  <a:pt x="11985" y="0"/>
                </a:cubicBezTo>
                <a:cubicBezTo>
                  <a:pt x="11985" y="0"/>
                  <a:pt x="18013" y="14086"/>
                  <a:pt x="13994" y="17843"/>
                </a:cubicBezTo>
                <a:cubicBezTo>
                  <a:pt x="10478" y="21599"/>
                  <a:pt x="5957" y="20660"/>
                  <a:pt x="3445" y="1925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AutoShape 25"/>
          <p:cNvSpPr>
            <a:spLocks/>
          </p:cNvSpPr>
          <p:nvPr/>
        </p:nvSpPr>
        <p:spPr bwMode="auto">
          <a:xfrm>
            <a:off x="7035699" y="2960132"/>
            <a:ext cx="401898" cy="497812"/>
          </a:xfrm>
          <a:custGeom>
            <a:avLst/>
            <a:gdLst>
              <a:gd name="T0" fmla="*/ 163750 w 16671"/>
              <a:gd name="T1" fmla="*/ 202832 h 20543"/>
              <a:gd name="T2" fmla="*/ 163750 w 16671"/>
              <a:gd name="T3" fmla="*/ 202832 h 20543"/>
              <a:gd name="T4" fmla="*/ 163750 w 16671"/>
              <a:gd name="T5" fmla="*/ 202832 h 20543"/>
              <a:gd name="T6" fmla="*/ 163750 w 16671"/>
              <a:gd name="T7" fmla="*/ 202832 h 205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671" h="20543">
                <a:moveTo>
                  <a:pt x="982" y="17843"/>
                </a:moveTo>
                <a:cubicBezTo>
                  <a:pt x="982" y="17843"/>
                  <a:pt x="-2945" y="8921"/>
                  <a:pt x="4909" y="5634"/>
                </a:cubicBezTo>
                <a:cubicBezTo>
                  <a:pt x="13255" y="2347"/>
                  <a:pt x="15709" y="0"/>
                  <a:pt x="15709" y="0"/>
                </a:cubicBezTo>
                <a:cubicBezTo>
                  <a:pt x="15709" y="0"/>
                  <a:pt x="18654" y="15026"/>
                  <a:pt x="14236" y="18313"/>
                </a:cubicBezTo>
                <a:cubicBezTo>
                  <a:pt x="9327" y="21130"/>
                  <a:pt x="3436" y="21599"/>
                  <a:pt x="982" y="17843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AutoShape 26"/>
          <p:cNvSpPr>
            <a:spLocks/>
          </p:cNvSpPr>
          <p:nvPr/>
        </p:nvSpPr>
        <p:spPr bwMode="auto">
          <a:xfrm>
            <a:off x="7043747" y="2251992"/>
            <a:ext cx="303851" cy="467991"/>
          </a:xfrm>
          <a:custGeom>
            <a:avLst/>
            <a:gdLst>
              <a:gd name="T0" fmla="*/ 123809 w 19262"/>
              <a:gd name="T1" fmla="*/ 190691 h 21600"/>
              <a:gd name="T2" fmla="*/ 123809 w 19262"/>
              <a:gd name="T3" fmla="*/ 190691 h 21600"/>
              <a:gd name="T4" fmla="*/ 123809 w 19262"/>
              <a:gd name="T5" fmla="*/ 190691 h 21600"/>
              <a:gd name="T6" fmla="*/ 123809 w 19262"/>
              <a:gd name="T7" fmla="*/ 19069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262" h="21600">
                <a:moveTo>
                  <a:pt x="9083" y="21600"/>
                </a:moveTo>
                <a:cubicBezTo>
                  <a:pt x="9083" y="21600"/>
                  <a:pt x="-1344" y="16331"/>
                  <a:pt x="145" y="11063"/>
                </a:cubicBezTo>
                <a:cubicBezTo>
                  <a:pt x="1635" y="5795"/>
                  <a:pt x="9828" y="1580"/>
                  <a:pt x="9828" y="0"/>
                </a:cubicBezTo>
                <a:cubicBezTo>
                  <a:pt x="9828" y="0"/>
                  <a:pt x="18021" y="6848"/>
                  <a:pt x="18766" y="10536"/>
                </a:cubicBezTo>
                <a:cubicBezTo>
                  <a:pt x="20256" y="13697"/>
                  <a:pt x="18766" y="21073"/>
                  <a:pt x="9083" y="21600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AutoShape 27"/>
          <p:cNvSpPr>
            <a:spLocks/>
          </p:cNvSpPr>
          <p:nvPr/>
        </p:nvSpPr>
        <p:spPr bwMode="auto">
          <a:xfrm>
            <a:off x="4392553" y="3132549"/>
            <a:ext cx="322484" cy="474152"/>
          </a:xfrm>
          <a:custGeom>
            <a:avLst/>
            <a:gdLst>
              <a:gd name="T0" fmla="*/ 131402 w 12174"/>
              <a:gd name="T1" fmla="*/ 193201 h 21600"/>
              <a:gd name="T2" fmla="*/ 131402 w 12174"/>
              <a:gd name="T3" fmla="*/ 193201 h 21600"/>
              <a:gd name="T4" fmla="*/ 131402 w 12174"/>
              <a:gd name="T5" fmla="*/ 193201 h 21600"/>
              <a:gd name="T6" fmla="*/ 131402 w 12174"/>
              <a:gd name="T7" fmla="*/ 19320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74" h="21600">
                <a:moveTo>
                  <a:pt x="7422" y="21599"/>
                </a:moveTo>
                <a:cubicBezTo>
                  <a:pt x="7422" y="21599"/>
                  <a:pt x="-6528" y="17485"/>
                  <a:pt x="3821" y="0"/>
                </a:cubicBezTo>
                <a:cubicBezTo>
                  <a:pt x="3821" y="0"/>
                  <a:pt x="5622" y="3085"/>
                  <a:pt x="8772" y="5657"/>
                </a:cubicBezTo>
                <a:cubicBezTo>
                  <a:pt x="11921" y="8228"/>
                  <a:pt x="15071" y="21599"/>
                  <a:pt x="7422" y="2159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AutoShape 28"/>
          <p:cNvSpPr>
            <a:spLocks/>
          </p:cNvSpPr>
          <p:nvPr/>
        </p:nvSpPr>
        <p:spPr bwMode="auto">
          <a:xfrm>
            <a:off x="3775710" y="3231073"/>
            <a:ext cx="378077" cy="498782"/>
          </a:xfrm>
          <a:custGeom>
            <a:avLst/>
            <a:gdLst>
              <a:gd name="T0" fmla="*/ 154054 w 11872"/>
              <a:gd name="T1" fmla="*/ 203237 h 21600"/>
              <a:gd name="T2" fmla="*/ 154054 w 11872"/>
              <a:gd name="T3" fmla="*/ 203237 h 21600"/>
              <a:gd name="T4" fmla="*/ 154054 w 11872"/>
              <a:gd name="T5" fmla="*/ 203237 h 21600"/>
              <a:gd name="T6" fmla="*/ 154054 w 11872"/>
              <a:gd name="T7" fmla="*/ 20323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872" h="21600">
                <a:moveTo>
                  <a:pt x="5050" y="21599"/>
                </a:moveTo>
                <a:cubicBezTo>
                  <a:pt x="5050" y="21599"/>
                  <a:pt x="-4632" y="15218"/>
                  <a:pt x="2816" y="0"/>
                </a:cubicBezTo>
                <a:cubicBezTo>
                  <a:pt x="2816" y="0"/>
                  <a:pt x="4305" y="2454"/>
                  <a:pt x="5795" y="3436"/>
                </a:cubicBezTo>
                <a:cubicBezTo>
                  <a:pt x="10636" y="7363"/>
                  <a:pt x="16968" y="17181"/>
                  <a:pt x="5050" y="2159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AutoShape 29"/>
          <p:cNvSpPr>
            <a:spLocks/>
          </p:cNvSpPr>
          <p:nvPr/>
        </p:nvSpPr>
        <p:spPr bwMode="auto">
          <a:xfrm>
            <a:off x="4448095" y="2541404"/>
            <a:ext cx="313454" cy="431045"/>
          </a:xfrm>
          <a:custGeom>
            <a:avLst/>
            <a:gdLst>
              <a:gd name="T0" fmla="*/ 127722 w 11448"/>
              <a:gd name="T1" fmla="*/ 175636 h 21600"/>
              <a:gd name="T2" fmla="*/ 127722 w 11448"/>
              <a:gd name="T3" fmla="*/ 175636 h 21600"/>
              <a:gd name="T4" fmla="*/ 127722 w 11448"/>
              <a:gd name="T5" fmla="*/ 175636 h 21600"/>
              <a:gd name="T6" fmla="*/ 127722 w 11448"/>
              <a:gd name="T7" fmla="*/ 17563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448" h="21600">
                <a:moveTo>
                  <a:pt x="7668" y="21599"/>
                </a:moveTo>
                <a:cubicBezTo>
                  <a:pt x="7668" y="21599"/>
                  <a:pt x="-5291" y="21599"/>
                  <a:pt x="2485" y="0"/>
                </a:cubicBezTo>
                <a:cubicBezTo>
                  <a:pt x="2485" y="0"/>
                  <a:pt x="4212" y="3978"/>
                  <a:pt x="5940" y="5115"/>
                </a:cubicBezTo>
                <a:cubicBezTo>
                  <a:pt x="7668" y="6252"/>
                  <a:pt x="16308" y="17621"/>
                  <a:pt x="7668" y="2159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AutoShape 13"/>
          <p:cNvSpPr>
            <a:spLocks/>
          </p:cNvSpPr>
          <p:nvPr/>
        </p:nvSpPr>
        <p:spPr bwMode="auto">
          <a:xfrm>
            <a:off x="3661848" y="4129278"/>
            <a:ext cx="580175" cy="281514"/>
          </a:xfrm>
          <a:custGeom>
            <a:avLst/>
            <a:gdLst>
              <a:gd name="T0" fmla="*/ 236391 w 21189"/>
              <a:gd name="T1" fmla="*/ 195048 h 15674"/>
              <a:gd name="T2" fmla="*/ 236391 w 21189"/>
              <a:gd name="T3" fmla="*/ 195048 h 15674"/>
              <a:gd name="T4" fmla="*/ 236391 w 21189"/>
              <a:gd name="T5" fmla="*/ 195048 h 15674"/>
              <a:gd name="T6" fmla="*/ 236391 w 21189"/>
              <a:gd name="T7" fmla="*/ 195048 h 156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89" h="15674">
                <a:moveTo>
                  <a:pt x="21168" y="9758"/>
                </a:moveTo>
                <a:cubicBezTo>
                  <a:pt x="21168" y="9758"/>
                  <a:pt x="12959" y="-5489"/>
                  <a:pt x="3888" y="2134"/>
                </a:cubicBezTo>
                <a:cubicBezTo>
                  <a:pt x="3888" y="2134"/>
                  <a:pt x="1296" y="5311"/>
                  <a:pt x="0" y="6581"/>
                </a:cubicBezTo>
                <a:cubicBezTo>
                  <a:pt x="0" y="6581"/>
                  <a:pt x="4320" y="14840"/>
                  <a:pt x="9935" y="15475"/>
                </a:cubicBezTo>
                <a:cubicBezTo>
                  <a:pt x="15119" y="16111"/>
                  <a:pt x="21599" y="15475"/>
                  <a:pt x="21168" y="9758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AutoShape 21"/>
          <p:cNvSpPr>
            <a:spLocks/>
          </p:cNvSpPr>
          <p:nvPr/>
        </p:nvSpPr>
        <p:spPr bwMode="auto">
          <a:xfrm>
            <a:off x="5301168" y="3611407"/>
            <a:ext cx="545159" cy="315344"/>
          </a:xfrm>
          <a:custGeom>
            <a:avLst/>
            <a:gdLst>
              <a:gd name="T0" fmla="*/ 222123 w 20815"/>
              <a:gd name="T1" fmla="*/ 153124 h 18748"/>
              <a:gd name="T2" fmla="*/ 222123 w 20815"/>
              <a:gd name="T3" fmla="*/ 153124 h 18748"/>
              <a:gd name="T4" fmla="*/ 222123 w 20815"/>
              <a:gd name="T5" fmla="*/ 153124 h 18748"/>
              <a:gd name="T6" fmla="*/ 222123 w 20815"/>
              <a:gd name="T7" fmla="*/ 153124 h 18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815" h="18748">
                <a:moveTo>
                  <a:pt x="20699" y="10353"/>
                </a:moveTo>
                <a:cubicBezTo>
                  <a:pt x="20699" y="10353"/>
                  <a:pt x="19799" y="-1797"/>
                  <a:pt x="6749" y="227"/>
                </a:cubicBezTo>
                <a:cubicBezTo>
                  <a:pt x="6749" y="227"/>
                  <a:pt x="899" y="2252"/>
                  <a:pt x="0" y="1577"/>
                </a:cubicBezTo>
                <a:cubicBezTo>
                  <a:pt x="0" y="1577"/>
                  <a:pt x="4499" y="16428"/>
                  <a:pt x="10800" y="18453"/>
                </a:cubicBezTo>
                <a:cubicBezTo>
                  <a:pt x="17099" y="19803"/>
                  <a:pt x="21600" y="16428"/>
                  <a:pt x="20699" y="10353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894777" y="220892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898858" y="249483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894777" y="347641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898858" y="376231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94777" y="469869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898858" y="498460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8822482" y="220892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8826563" y="249483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822482" y="3476414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826563" y="376231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8822482" y="469869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826563" y="498460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61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36357" y="1885367"/>
            <a:ext cx="2099387" cy="2099387"/>
            <a:chOff x="1287624" y="1980617"/>
            <a:chExt cx="2099387" cy="20993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r="35783"/>
            <a:stretch/>
          </p:blipFill>
          <p:spPr>
            <a:xfrm>
              <a:off x="1443129" y="2142949"/>
              <a:ext cx="1785263" cy="180022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1287624" y="1980617"/>
              <a:ext cx="2099387" cy="20993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69038" y="4355146"/>
            <a:ext cx="1966706" cy="1291697"/>
            <a:chOff x="1466958" y="4343288"/>
            <a:chExt cx="1966706" cy="1291697"/>
          </a:xfrm>
        </p:grpSpPr>
        <p:sp>
          <p:nvSpPr>
            <p:cNvPr id="10" name="文本框 9"/>
            <p:cNvSpPr txBox="1"/>
            <p:nvPr/>
          </p:nvSpPr>
          <p:spPr>
            <a:xfrm>
              <a:off x="1938390" y="4343288"/>
              <a:ext cx="117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endParaRPr lang="zh-CN" altLang="en-US" b="1" dirty="0">
                <a:solidFill>
                  <a:srgbClr val="3CBD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66958" y="4896321"/>
              <a:ext cx="19667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编辑标题致力于专业的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汇报的美化。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80064" y="4355146"/>
            <a:ext cx="1966706" cy="1291697"/>
            <a:chOff x="1466958" y="4343288"/>
            <a:chExt cx="1966706" cy="1291697"/>
          </a:xfrm>
        </p:grpSpPr>
        <p:sp>
          <p:nvSpPr>
            <p:cNvPr id="13" name="文本框 12"/>
            <p:cNvSpPr txBox="1"/>
            <p:nvPr/>
          </p:nvSpPr>
          <p:spPr>
            <a:xfrm>
              <a:off x="2002323" y="4343288"/>
              <a:ext cx="117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b="1" dirty="0">
                <a:solidFill>
                  <a:srgbClr val="3CBD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66958" y="4896321"/>
              <a:ext cx="19667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编辑标题致力于专业的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汇报的美化。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28254" y="4355146"/>
            <a:ext cx="1966706" cy="1291697"/>
            <a:chOff x="1466958" y="4343288"/>
            <a:chExt cx="1966706" cy="1291697"/>
          </a:xfrm>
        </p:grpSpPr>
        <p:sp>
          <p:nvSpPr>
            <p:cNvPr id="16" name="文本框 15"/>
            <p:cNvSpPr txBox="1"/>
            <p:nvPr/>
          </p:nvSpPr>
          <p:spPr>
            <a:xfrm>
              <a:off x="2033640" y="4343288"/>
              <a:ext cx="117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66958" y="4896321"/>
              <a:ext cx="19667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编辑标题致力于专业的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汇报的美化。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20835" y="4355146"/>
            <a:ext cx="1966706" cy="1291697"/>
            <a:chOff x="1466958" y="4343288"/>
            <a:chExt cx="1966706" cy="1291697"/>
          </a:xfrm>
        </p:grpSpPr>
        <p:sp>
          <p:nvSpPr>
            <p:cNvPr id="19" name="文本框 18"/>
            <p:cNvSpPr txBox="1"/>
            <p:nvPr/>
          </p:nvSpPr>
          <p:spPr>
            <a:xfrm>
              <a:off x="2090790" y="4343288"/>
              <a:ext cx="117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  <a:endParaRPr lang="zh-CN" altLang="en-US" b="1" dirty="0">
                <a:solidFill>
                  <a:srgbClr val="3CBDD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466958" y="4896321"/>
              <a:ext cx="19667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编辑标题致力于专业的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汇报的美化。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13723" y="1885367"/>
            <a:ext cx="2099387" cy="2099387"/>
            <a:chOff x="1287624" y="1980617"/>
            <a:chExt cx="2099387" cy="209938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/>
            <a:srcRect r="35783"/>
            <a:stretch/>
          </p:blipFill>
          <p:spPr>
            <a:xfrm>
              <a:off x="1443129" y="2142949"/>
              <a:ext cx="1785263" cy="1800225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287624" y="1980617"/>
              <a:ext cx="2099387" cy="20993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95573" y="1885367"/>
            <a:ext cx="2099387" cy="2099387"/>
            <a:chOff x="1287624" y="1980617"/>
            <a:chExt cx="2099387" cy="209938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/>
            <a:srcRect r="35783"/>
            <a:stretch/>
          </p:blipFill>
          <p:spPr>
            <a:xfrm>
              <a:off x="1443129" y="2142949"/>
              <a:ext cx="1785263" cy="1800225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1287624" y="1980617"/>
              <a:ext cx="2099387" cy="20993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54494" y="1885367"/>
            <a:ext cx="2099387" cy="2099387"/>
            <a:chOff x="1287624" y="1980617"/>
            <a:chExt cx="2099387" cy="209938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3"/>
            <a:srcRect r="35783"/>
            <a:stretch/>
          </p:blipFill>
          <p:spPr>
            <a:xfrm>
              <a:off x="1443129" y="2142949"/>
              <a:ext cx="1785263" cy="1800225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1287624" y="1980617"/>
              <a:ext cx="2099387" cy="209938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640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70509" y="1572898"/>
            <a:ext cx="4741442" cy="38408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874" y="1572898"/>
            <a:ext cx="4755292" cy="3853006"/>
          </a:xfrm>
          <a:prstGeom prst="rect">
            <a:avLst/>
          </a:prstGeom>
        </p:spPr>
      </p:pic>
      <p:cxnSp>
        <p:nvCxnSpPr>
          <p:cNvPr id="8" name="Straight Connector 66"/>
          <p:cNvCxnSpPr/>
          <p:nvPr/>
        </p:nvCxnSpPr>
        <p:spPr>
          <a:xfrm>
            <a:off x="6051837" y="1598376"/>
            <a:ext cx="0" cy="3827528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ysDot"/>
          </a:ln>
          <a:effectLst/>
        </p:spPr>
      </p:cxnSp>
      <p:grpSp>
        <p:nvGrpSpPr>
          <p:cNvPr id="9" name="组合 8"/>
          <p:cNvGrpSpPr/>
          <p:nvPr/>
        </p:nvGrpSpPr>
        <p:grpSpPr>
          <a:xfrm>
            <a:off x="791724" y="4864735"/>
            <a:ext cx="4727592" cy="561169"/>
            <a:chOff x="791724" y="4785360"/>
            <a:chExt cx="4727592" cy="561169"/>
          </a:xfrm>
        </p:grpSpPr>
        <p:sp>
          <p:nvSpPr>
            <p:cNvPr id="10" name="矩形 9"/>
            <p:cNvSpPr/>
            <p:nvPr/>
          </p:nvSpPr>
          <p:spPr>
            <a:xfrm>
              <a:off x="791724" y="4785360"/>
              <a:ext cx="4727592" cy="561169"/>
            </a:xfrm>
            <a:prstGeom prst="rect">
              <a:avLst/>
            </a:prstGeom>
            <a:solidFill>
              <a:srgbClr val="8FB81D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81801" y="4835111"/>
              <a:ext cx="27800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4359" y="4864735"/>
            <a:ext cx="4727592" cy="561169"/>
            <a:chOff x="791724" y="4785360"/>
            <a:chExt cx="4727592" cy="561169"/>
          </a:xfrm>
        </p:grpSpPr>
        <p:sp>
          <p:nvSpPr>
            <p:cNvPr id="13" name="矩形 12"/>
            <p:cNvSpPr/>
            <p:nvPr/>
          </p:nvSpPr>
          <p:spPr>
            <a:xfrm>
              <a:off x="791724" y="4785360"/>
              <a:ext cx="4727592" cy="561169"/>
            </a:xfrm>
            <a:prstGeom prst="rect">
              <a:avLst/>
            </a:prstGeom>
            <a:solidFill>
              <a:srgbClr val="8FB81D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81801" y="4835111"/>
              <a:ext cx="27800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400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126" y="1985847"/>
            <a:ext cx="3051258" cy="19754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307" y="1983701"/>
            <a:ext cx="2947810" cy="19776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7183"/>
          <a:stretch/>
        </p:blipFill>
        <p:spPr>
          <a:xfrm>
            <a:off x="11908" y="6092"/>
            <a:ext cx="2567048" cy="197760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02061" y="5228486"/>
            <a:ext cx="10636369" cy="812443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10" name="Title 13"/>
          <p:cNvSpPr txBox="1">
            <a:spLocks/>
          </p:cNvSpPr>
          <p:nvPr/>
        </p:nvSpPr>
        <p:spPr>
          <a:xfrm>
            <a:off x="702061" y="4632637"/>
            <a:ext cx="3353810" cy="708327"/>
          </a:xfrm>
          <a:prstGeom prst="rect">
            <a:avLst/>
          </a:prstGeom>
        </p:spPr>
        <p:txBody>
          <a:bodyPr vert="horz" lIns="121682" tIns="60841" rIns="121682" bIns="60841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4"/>
          <p:cNvSpPr/>
          <p:nvPr/>
        </p:nvSpPr>
        <p:spPr>
          <a:xfrm>
            <a:off x="11908" y="1983701"/>
            <a:ext cx="2433984" cy="1977609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61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90373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41"/>
          <p:cNvSpPr/>
          <p:nvPr/>
        </p:nvSpPr>
        <p:spPr>
          <a:xfrm>
            <a:off x="2441307" y="6092"/>
            <a:ext cx="2433982" cy="1977609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61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709608" y="468941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6"/>
          <p:cNvSpPr/>
          <p:nvPr/>
        </p:nvSpPr>
        <p:spPr>
          <a:xfrm>
            <a:off x="4879876" y="1983701"/>
            <a:ext cx="2433983" cy="1977609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61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152838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9"/>
          <p:cNvSpPr/>
          <p:nvPr/>
        </p:nvSpPr>
        <p:spPr>
          <a:xfrm>
            <a:off x="9746111" y="1983701"/>
            <a:ext cx="2433984" cy="1977609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61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0008027" y="2390028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8"/>
          <p:cNvSpPr/>
          <p:nvPr/>
        </p:nvSpPr>
        <p:spPr>
          <a:xfrm>
            <a:off x="7312128" y="6092"/>
            <a:ext cx="2433984" cy="1977609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7615"/>
            <a:endParaRPr lang="en-US" sz="319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7580432" y="468941"/>
            <a:ext cx="1897373" cy="122591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/>
          <a:srcRect r="31458"/>
          <a:stretch/>
        </p:blipFill>
        <p:spPr>
          <a:xfrm>
            <a:off x="4875286" y="0"/>
            <a:ext cx="2436840" cy="19837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/>
          <a:srcRect r="31036"/>
          <a:stretch/>
        </p:blipFill>
        <p:spPr>
          <a:xfrm>
            <a:off x="9746105" y="-1"/>
            <a:ext cx="2445895" cy="1983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9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>
            <a:off x="5744488" y="4686300"/>
            <a:ext cx="6447512" cy="2171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60" b="74150"/>
          <a:stretch/>
        </p:blipFill>
        <p:spPr>
          <a:xfrm>
            <a:off x="10840427" y="0"/>
            <a:ext cx="1351573" cy="17728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04974" y="2257425"/>
            <a:ext cx="5629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叁、单击此处添加标题</a:t>
            </a:r>
            <a:endParaRPr lang="zh-CN" altLang="en-US" sz="4000" b="1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4974" y="3219450"/>
            <a:ext cx="562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单击此处添加本章节的简要内容、封面和内页的所有素材，均可自由编辑替换移动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81175" y="3076575"/>
            <a:ext cx="52482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97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67" y="1924953"/>
            <a:ext cx="5381429" cy="336339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1493" y="2727642"/>
            <a:ext cx="3391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72933" y="3318920"/>
            <a:ext cx="3971443" cy="550702"/>
            <a:chOff x="6586578" y="2807988"/>
            <a:chExt cx="3971443" cy="550702"/>
          </a:xfrm>
        </p:grpSpPr>
        <p:sp>
          <p:nvSpPr>
            <p:cNvPr id="9" name="矩形 8"/>
            <p:cNvSpPr/>
            <p:nvPr/>
          </p:nvSpPr>
          <p:spPr>
            <a:xfrm>
              <a:off x="7299489" y="2835470"/>
              <a:ext cx="32585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致力于专业的发布，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586578" y="2807988"/>
              <a:ext cx="595480" cy="535188"/>
              <a:chOff x="6586578" y="2807988"/>
              <a:chExt cx="595480" cy="53518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6586578" y="2807988"/>
                <a:ext cx="535188" cy="535188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586578" y="2875527"/>
                <a:ext cx="59548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i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2000" b="1" i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972933" y="3994773"/>
            <a:ext cx="3971443" cy="550702"/>
            <a:chOff x="6586578" y="2807988"/>
            <a:chExt cx="3971443" cy="550702"/>
          </a:xfrm>
        </p:grpSpPr>
        <p:sp>
          <p:nvSpPr>
            <p:cNvPr id="14" name="矩形 13"/>
            <p:cNvSpPr/>
            <p:nvPr/>
          </p:nvSpPr>
          <p:spPr>
            <a:xfrm>
              <a:off x="7299489" y="2835470"/>
              <a:ext cx="32585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致力于专业的发布，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586578" y="2807988"/>
              <a:ext cx="595480" cy="535188"/>
              <a:chOff x="6586578" y="2807988"/>
              <a:chExt cx="595480" cy="53518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586578" y="2807988"/>
                <a:ext cx="535188" cy="535188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586578" y="2875527"/>
                <a:ext cx="59548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i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i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973818" y="4666747"/>
            <a:ext cx="3971443" cy="550702"/>
            <a:chOff x="6586578" y="2807988"/>
            <a:chExt cx="3971443" cy="550702"/>
          </a:xfrm>
        </p:grpSpPr>
        <p:sp>
          <p:nvSpPr>
            <p:cNvPr id="19" name="矩形 18"/>
            <p:cNvSpPr/>
            <p:nvPr/>
          </p:nvSpPr>
          <p:spPr>
            <a:xfrm>
              <a:off x="7299489" y="2835470"/>
              <a:ext cx="32585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致力于专业的发布，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并为您提供专业</a:t>
              </a:r>
              <a:r>
                <a:rPr lang="zh-CN" altLang="en-US" sz="14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586578" y="2807988"/>
              <a:ext cx="595480" cy="535188"/>
              <a:chOff x="6586578" y="2807988"/>
              <a:chExt cx="595480" cy="535188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586578" y="2807988"/>
                <a:ext cx="535188" cy="535188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586578" y="2875527"/>
                <a:ext cx="59548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i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000" b="1" i="1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757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68160" y="1971266"/>
            <a:ext cx="4410075" cy="3574316"/>
            <a:chOff x="6713538" y="1987550"/>
            <a:chExt cx="3995737" cy="3238500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6713538" y="1987550"/>
              <a:ext cx="3238500" cy="3238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7007225" y="2317750"/>
              <a:ext cx="2651125" cy="2651125"/>
            </a:xfrm>
            <a:prstGeom prst="ellipse">
              <a:avLst/>
            </a:prstGeom>
            <a:solidFill>
              <a:srgbClr val="EB37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7300913" y="2576513"/>
              <a:ext cx="2062162" cy="20605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7596188" y="2870200"/>
              <a:ext cx="1471612" cy="1473200"/>
            </a:xfrm>
            <a:prstGeom prst="ellipse">
              <a:avLst/>
            </a:prstGeom>
            <a:solidFill>
              <a:srgbClr val="EB37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7891463" y="3165475"/>
              <a:ext cx="882650" cy="882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8112125" y="3360738"/>
              <a:ext cx="441325" cy="441325"/>
            </a:xfrm>
            <a:prstGeom prst="ellipse">
              <a:avLst/>
            </a:pr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9318625" y="2219325"/>
              <a:ext cx="1035050" cy="938213"/>
            </a:xfrm>
            <a:custGeom>
              <a:avLst/>
              <a:gdLst>
                <a:gd name="T0" fmla="*/ 0 w 652"/>
                <a:gd name="T1" fmla="*/ 591 h 591"/>
                <a:gd name="T2" fmla="*/ 100 w 652"/>
                <a:gd name="T3" fmla="*/ 243 h 591"/>
                <a:gd name="T4" fmla="*/ 652 w 652"/>
                <a:gd name="T5" fmla="*/ 0 h 591"/>
                <a:gd name="T6" fmla="*/ 552 w 652"/>
                <a:gd name="T7" fmla="*/ 348 h 591"/>
                <a:gd name="T8" fmla="*/ 0 w 652"/>
                <a:gd name="T9" fmla="*/ 5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591">
                  <a:moveTo>
                    <a:pt x="0" y="591"/>
                  </a:moveTo>
                  <a:lnTo>
                    <a:pt x="100" y="243"/>
                  </a:lnTo>
                  <a:lnTo>
                    <a:pt x="652" y="0"/>
                  </a:lnTo>
                  <a:lnTo>
                    <a:pt x="552" y="348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9318625" y="2771775"/>
              <a:ext cx="1390650" cy="641350"/>
            </a:xfrm>
            <a:custGeom>
              <a:avLst/>
              <a:gdLst>
                <a:gd name="T0" fmla="*/ 0 w 876"/>
                <a:gd name="T1" fmla="*/ 243 h 404"/>
                <a:gd name="T2" fmla="*/ 325 w 876"/>
                <a:gd name="T3" fmla="*/ 404 h 404"/>
                <a:gd name="T4" fmla="*/ 876 w 876"/>
                <a:gd name="T5" fmla="*/ 161 h 404"/>
                <a:gd name="T6" fmla="*/ 552 w 876"/>
                <a:gd name="T7" fmla="*/ 0 h 404"/>
                <a:gd name="T8" fmla="*/ 0 w 876"/>
                <a:gd name="T9" fmla="*/ 24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6" h="404">
                  <a:moveTo>
                    <a:pt x="0" y="243"/>
                  </a:moveTo>
                  <a:lnTo>
                    <a:pt x="325" y="404"/>
                  </a:lnTo>
                  <a:lnTo>
                    <a:pt x="876" y="161"/>
                  </a:lnTo>
                  <a:lnTo>
                    <a:pt x="552" y="0"/>
                  </a:lnTo>
                  <a:lnTo>
                    <a:pt x="0" y="243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8243888" y="2632075"/>
              <a:ext cx="2146300" cy="1063625"/>
            </a:xfrm>
            <a:custGeom>
              <a:avLst/>
              <a:gdLst>
                <a:gd name="T0" fmla="*/ 3683 w 3725"/>
                <a:gd name="T1" fmla="*/ 142 h 1846"/>
                <a:gd name="T2" fmla="*/ 3582 w 3725"/>
                <a:gd name="T3" fmla="*/ 394 h 1846"/>
                <a:gd name="T4" fmla="*/ 294 w 3725"/>
                <a:gd name="T5" fmla="*/ 1804 h 1846"/>
                <a:gd name="T6" fmla="*/ 42 w 3725"/>
                <a:gd name="T7" fmla="*/ 1703 h 1846"/>
                <a:gd name="T8" fmla="*/ 42 w 3725"/>
                <a:gd name="T9" fmla="*/ 1703 h 1846"/>
                <a:gd name="T10" fmla="*/ 143 w 3725"/>
                <a:gd name="T11" fmla="*/ 1451 h 1846"/>
                <a:gd name="T12" fmla="*/ 3431 w 3725"/>
                <a:gd name="T13" fmla="*/ 42 h 1846"/>
                <a:gd name="T14" fmla="*/ 3683 w 3725"/>
                <a:gd name="T15" fmla="*/ 142 h 1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5" h="1846">
                  <a:moveTo>
                    <a:pt x="3683" y="142"/>
                  </a:moveTo>
                  <a:cubicBezTo>
                    <a:pt x="3725" y="240"/>
                    <a:pt x="3680" y="352"/>
                    <a:pt x="3582" y="394"/>
                  </a:cubicBezTo>
                  <a:cubicBezTo>
                    <a:pt x="294" y="1804"/>
                    <a:pt x="294" y="1804"/>
                    <a:pt x="294" y="1804"/>
                  </a:cubicBezTo>
                  <a:cubicBezTo>
                    <a:pt x="196" y="1846"/>
                    <a:pt x="84" y="1800"/>
                    <a:pt x="42" y="1703"/>
                  </a:cubicBezTo>
                  <a:cubicBezTo>
                    <a:pt x="42" y="1703"/>
                    <a:pt x="42" y="1703"/>
                    <a:pt x="42" y="1703"/>
                  </a:cubicBezTo>
                  <a:cubicBezTo>
                    <a:pt x="0" y="1606"/>
                    <a:pt x="45" y="1493"/>
                    <a:pt x="143" y="1451"/>
                  </a:cubicBezTo>
                  <a:cubicBezTo>
                    <a:pt x="3431" y="42"/>
                    <a:pt x="3431" y="42"/>
                    <a:pt x="3431" y="42"/>
                  </a:cubicBezTo>
                  <a:cubicBezTo>
                    <a:pt x="3529" y="0"/>
                    <a:pt x="3641" y="45"/>
                    <a:pt x="3683" y="1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0695" y="2727506"/>
            <a:ext cx="5306066" cy="584775"/>
            <a:chOff x="833120" y="1887778"/>
            <a:chExt cx="5306066" cy="584775"/>
          </a:xfrm>
        </p:grpSpPr>
        <p:sp>
          <p:nvSpPr>
            <p:cNvPr id="17" name="椭圆 16"/>
            <p:cNvSpPr/>
            <p:nvPr/>
          </p:nvSpPr>
          <p:spPr>
            <a:xfrm>
              <a:off x="833120" y="2032000"/>
              <a:ext cx="296333" cy="296333"/>
            </a:xfrm>
            <a:prstGeom prst="ellipse">
              <a:avLst/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88261" y="1887778"/>
              <a:ext cx="4850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致力于专业的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0695" y="3519139"/>
            <a:ext cx="5306066" cy="584775"/>
            <a:chOff x="833120" y="1887778"/>
            <a:chExt cx="5306066" cy="584775"/>
          </a:xfrm>
        </p:grpSpPr>
        <p:sp>
          <p:nvSpPr>
            <p:cNvPr id="20" name="椭圆 19"/>
            <p:cNvSpPr/>
            <p:nvPr/>
          </p:nvSpPr>
          <p:spPr>
            <a:xfrm>
              <a:off x="833120" y="2032000"/>
              <a:ext cx="296333" cy="296333"/>
            </a:xfrm>
            <a:prstGeom prst="ellipse">
              <a:avLst/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88261" y="1887778"/>
              <a:ext cx="4850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致力于专业的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0695" y="4310772"/>
            <a:ext cx="5306066" cy="584775"/>
            <a:chOff x="833120" y="1887778"/>
            <a:chExt cx="5306066" cy="584775"/>
          </a:xfrm>
        </p:grpSpPr>
        <p:sp>
          <p:nvSpPr>
            <p:cNvPr id="23" name="椭圆 22"/>
            <p:cNvSpPr/>
            <p:nvPr/>
          </p:nvSpPr>
          <p:spPr>
            <a:xfrm>
              <a:off x="833120" y="2032000"/>
              <a:ext cx="296333" cy="296333"/>
            </a:xfrm>
            <a:prstGeom prst="ellipse">
              <a:avLst/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88261" y="1887778"/>
              <a:ext cx="4850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致力于专业的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发布，课件及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汇报的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美化，并为您提供专业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的个性</a:t>
              </a: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定制服务</a:t>
              </a:r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77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5605272" cy="6858000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0097" y="1828695"/>
            <a:ext cx="5084671" cy="3831143"/>
            <a:chOff x="3225367" y="1321374"/>
            <a:chExt cx="5814292" cy="452760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5367" y="1321374"/>
              <a:ext cx="5814292" cy="4527601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3811614" y="1757984"/>
              <a:ext cx="4637441" cy="2659221"/>
              <a:chOff x="1640197" y="2588149"/>
              <a:chExt cx="4130013" cy="2591328"/>
            </a:xfrm>
          </p:grpSpPr>
          <p:sp>
            <p:nvSpPr>
              <p:cNvPr id="13" name="直角三角形 12"/>
              <p:cNvSpPr/>
              <p:nvPr/>
            </p:nvSpPr>
            <p:spPr>
              <a:xfrm>
                <a:off x="1640197" y="2588150"/>
                <a:ext cx="4130013" cy="2591327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直角三角形 13"/>
              <p:cNvSpPr/>
              <p:nvPr/>
            </p:nvSpPr>
            <p:spPr>
              <a:xfrm flipH="1" flipV="1">
                <a:off x="1640197" y="2588149"/>
                <a:ext cx="4130013" cy="2591327"/>
              </a:xfrm>
              <a:prstGeom prst="rt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675554" y="2590508"/>
              <a:ext cx="909560" cy="909560"/>
              <a:chOff x="2903138" y="3186385"/>
              <a:chExt cx="1485982" cy="1485982"/>
            </a:xfrm>
          </p:grpSpPr>
          <p:sp>
            <p:nvSpPr>
              <p:cNvPr id="11" name="Freeform 93"/>
              <p:cNvSpPr>
                <a:spLocks noEditPoints="1"/>
              </p:cNvSpPr>
              <p:nvPr/>
            </p:nvSpPr>
            <p:spPr bwMode="auto">
              <a:xfrm>
                <a:off x="3369493" y="3517239"/>
                <a:ext cx="548619" cy="737488"/>
              </a:xfrm>
              <a:custGeom>
                <a:avLst/>
                <a:gdLst>
                  <a:gd name="T0" fmla="*/ 188 w 216"/>
                  <a:gd name="T1" fmla="*/ 126 h 288"/>
                  <a:gd name="T2" fmla="*/ 188 w 216"/>
                  <a:gd name="T3" fmla="*/ 79 h 288"/>
                  <a:gd name="T4" fmla="*/ 109 w 216"/>
                  <a:gd name="T5" fmla="*/ 0 h 288"/>
                  <a:gd name="T6" fmla="*/ 108 w 216"/>
                  <a:gd name="T7" fmla="*/ 0 h 288"/>
                  <a:gd name="T8" fmla="*/ 106 w 216"/>
                  <a:gd name="T9" fmla="*/ 0 h 288"/>
                  <a:gd name="T10" fmla="*/ 28 w 216"/>
                  <a:gd name="T11" fmla="*/ 79 h 288"/>
                  <a:gd name="T12" fmla="*/ 28 w 216"/>
                  <a:gd name="T13" fmla="*/ 126 h 288"/>
                  <a:gd name="T14" fmla="*/ 0 w 216"/>
                  <a:gd name="T15" fmla="*/ 126 h 288"/>
                  <a:gd name="T16" fmla="*/ 0 w 216"/>
                  <a:gd name="T17" fmla="*/ 288 h 288"/>
                  <a:gd name="T18" fmla="*/ 216 w 216"/>
                  <a:gd name="T19" fmla="*/ 288 h 288"/>
                  <a:gd name="T20" fmla="*/ 216 w 216"/>
                  <a:gd name="T21" fmla="*/ 126 h 288"/>
                  <a:gd name="T22" fmla="*/ 188 w 216"/>
                  <a:gd name="T23" fmla="*/ 126 h 288"/>
                  <a:gd name="T24" fmla="*/ 133 w 216"/>
                  <a:gd name="T25" fmla="*/ 259 h 288"/>
                  <a:gd name="T26" fmla="*/ 84 w 216"/>
                  <a:gd name="T27" fmla="*/ 259 h 288"/>
                  <a:gd name="T28" fmla="*/ 96 w 216"/>
                  <a:gd name="T29" fmla="*/ 206 h 288"/>
                  <a:gd name="T30" fmla="*/ 84 w 216"/>
                  <a:gd name="T31" fmla="*/ 185 h 288"/>
                  <a:gd name="T32" fmla="*/ 108 w 216"/>
                  <a:gd name="T33" fmla="*/ 161 h 288"/>
                  <a:gd name="T34" fmla="*/ 133 w 216"/>
                  <a:gd name="T35" fmla="*/ 185 h 288"/>
                  <a:gd name="T36" fmla="*/ 120 w 216"/>
                  <a:gd name="T37" fmla="*/ 206 h 288"/>
                  <a:gd name="T38" fmla="*/ 133 w 216"/>
                  <a:gd name="T39" fmla="*/ 259 h 288"/>
                  <a:gd name="T40" fmla="*/ 148 w 216"/>
                  <a:gd name="T41" fmla="*/ 126 h 288"/>
                  <a:gd name="T42" fmla="*/ 67 w 216"/>
                  <a:gd name="T43" fmla="*/ 126 h 288"/>
                  <a:gd name="T44" fmla="*/ 67 w 216"/>
                  <a:gd name="T45" fmla="*/ 79 h 288"/>
                  <a:gd name="T46" fmla="*/ 106 w 216"/>
                  <a:gd name="T47" fmla="*/ 40 h 288"/>
                  <a:gd name="T48" fmla="*/ 108 w 216"/>
                  <a:gd name="T49" fmla="*/ 40 h 288"/>
                  <a:gd name="T50" fmla="*/ 109 w 216"/>
                  <a:gd name="T51" fmla="*/ 40 h 288"/>
                  <a:gd name="T52" fmla="*/ 148 w 216"/>
                  <a:gd name="T53" fmla="*/ 79 h 288"/>
                  <a:gd name="T54" fmla="*/ 148 w 216"/>
                  <a:gd name="T55" fmla="*/ 12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6" h="288">
                    <a:moveTo>
                      <a:pt x="188" y="126"/>
                    </a:moveTo>
                    <a:cubicBezTo>
                      <a:pt x="188" y="79"/>
                      <a:pt x="188" y="79"/>
                      <a:pt x="188" y="79"/>
                    </a:cubicBezTo>
                    <a:cubicBezTo>
                      <a:pt x="188" y="36"/>
                      <a:pt x="152" y="0"/>
                      <a:pt x="109" y="0"/>
                    </a:cubicBezTo>
                    <a:cubicBezTo>
                      <a:pt x="109" y="0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63" y="0"/>
                      <a:pt x="28" y="36"/>
                      <a:pt x="28" y="79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16" y="288"/>
                      <a:pt x="216" y="288"/>
                      <a:pt x="216" y="288"/>
                    </a:cubicBezTo>
                    <a:cubicBezTo>
                      <a:pt x="216" y="126"/>
                      <a:pt x="216" y="126"/>
                      <a:pt x="216" y="126"/>
                    </a:cubicBezTo>
                    <a:lnTo>
                      <a:pt x="188" y="126"/>
                    </a:lnTo>
                    <a:close/>
                    <a:moveTo>
                      <a:pt x="133" y="259"/>
                    </a:moveTo>
                    <a:cubicBezTo>
                      <a:pt x="84" y="259"/>
                      <a:pt x="84" y="259"/>
                      <a:pt x="84" y="259"/>
                    </a:cubicBezTo>
                    <a:cubicBezTo>
                      <a:pt x="96" y="206"/>
                      <a:pt x="96" y="206"/>
                      <a:pt x="96" y="206"/>
                    </a:cubicBezTo>
                    <a:cubicBezTo>
                      <a:pt x="88" y="202"/>
                      <a:pt x="84" y="194"/>
                      <a:pt x="84" y="185"/>
                    </a:cubicBezTo>
                    <a:cubicBezTo>
                      <a:pt x="84" y="172"/>
                      <a:pt x="95" y="161"/>
                      <a:pt x="108" y="161"/>
                    </a:cubicBezTo>
                    <a:cubicBezTo>
                      <a:pt x="122" y="161"/>
                      <a:pt x="133" y="172"/>
                      <a:pt x="133" y="185"/>
                    </a:cubicBezTo>
                    <a:cubicBezTo>
                      <a:pt x="133" y="194"/>
                      <a:pt x="128" y="202"/>
                      <a:pt x="120" y="206"/>
                    </a:cubicBezTo>
                    <a:lnTo>
                      <a:pt x="133" y="259"/>
                    </a:lnTo>
                    <a:close/>
                    <a:moveTo>
                      <a:pt x="148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57"/>
                      <a:pt x="85" y="40"/>
                      <a:pt x="106" y="40"/>
                    </a:cubicBezTo>
                    <a:cubicBezTo>
                      <a:pt x="107" y="40"/>
                      <a:pt x="108" y="40"/>
                      <a:pt x="108" y="40"/>
                    </a:cubicBezTo>
                    <a:cubicBezTo>
                      <a:pt x="108" y="40"/>
                      <a:pt x="109" y="40"/>
                      <a:pt x="109" y="40"/>
                    </a:cubicBezTo>
                    <a:cubicBezTo>
                      <a:pt x="131" y="40"/>
                      <a:pt x="148" y="57"/>
                      <a:pt x="148" y="79"/>
                    </a:cubicBezTo>
                    <a:lnTo>
                      <a:pt x="148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903138" y="3186385"/>
                <a:ext cx="1485982" cy="1485982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5" name="Group 1333"/>
          <p:cNvGrpSpPr/>
          <p:nvPr/>
        </p:nvGrpSpPr>
        <p:grpSpPr>
          <a:xfrm>
            <a:off x="6842458" y="2716310"/>
            <a:ext cx="4121151" cy="876648"/>
            <a:chOff x="0" y="2618600"/>
            <a:chExt cx="8242300" cy="1753295"/>
          </a:xfrm>
        </p:grpSpPr>
        <p:sp>
          <p:nvSpPr>
            <p:cNvPr id="16" name="Shape 1329"/>
            <p:cNvSpPr/>
            <p:nvPr/>
          </p:nvSpPr>
          <p:spPr>
            <a:xfrm>
              <a:off x="0" y="3263900"/>
              <a:ext cx="7467664" cy="1107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是集开发、设计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、培训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于一体的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专业服务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提供商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。我们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拥有全国领先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团队，并在商务展示领域为您提供领先行业的呈现方式与创意构成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Shape 1331"/>
            <p:cNvSpPr/>
            <p:nvPr/>
          </p:nvSpPr>
          <p:spPr>
            <a:xfrm>
              <a:off x="0" y="2895600"/>
              <a:ext cx="8242300" cy="0"/>
            </a:xfrm>
            <a:prstGeom prst="line">
              <a:avLst/>
            </a:prstGeom>
            <a:noFill/>
            <a:ln w="25400" cap="flat">
              <a:solidFill>
                <a:srgbClr val="FFFFFF">
                  <a:alpha val="30000"/>
                </a:srgb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286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5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endParaRPr>
            </a:p>
          </p:txBody>
        </p:sp>
        <p:sp>
          <p:nvSpPr>
            <p:cNvPr id="18" name="Shape 1332"/>
            <p:cNvSpPr/>
            <p:nvPr/>
          </p:nvSpPr>
          <p:spPr>
            <a:xfrm>
              <a:off x="0" y="2618600"/>
              <a:ext cx="4724369" cy="5539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4200" spc="84">
                  <a:solidFill>
                    <a:srgbClr val="FBB22F"/>
                  </a:solidFill>
                  <a:latin typeface="Oswald Regular"/>
                  <a:ea typeface="Oswald Regular"/>
                  <a:cs typeface="Oswald Regular"/>
                  <a:sym typeface="Oswald Regular"/>
                </a:defRPr>
              </a:lvl1pPr>
            </a:lstStyle>
            <a:p>
              <a:pPr defTabSz="412750">
                <a:defRPr sz="1800" spc="0">
                  <a:solidFill>
                    <a:srgbClr val="000000"/>
                  </a:solidFill>
                </a:defRPr>
              </a:pPr>
              <a:r>
                <a:rPr lang="zh-CN" altLang="en-US" sz="1800" b="1" kern="0" spc="42" dirty="0" smtClean="0">
                  <a:solidFill>
                    <a:srgbClr val="8FB8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800" b="1" kern="0" spc="42" dirty="0">
                  <a:solidFill>
                    <a:srgbClr val="8FB8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800" b="1" kern="0" spc="42" dirty="0" smtClean="0">
                  <a:solidFill>
                    <a:srgbClr val="8FB8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sz="1800" b="1" kern="0" spc="42" dirty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1333"/>
          <p:cNvGrpSpPr/>
          <p:nvPr/>
        </p:nvGrpSpPr>
        <p:grpSpPr>
          <a:xfrm>
            <a:off x="6842458" y="4035312"/>
            <a:ext cx="4121151" cy="876648"/>
            <a:chOff x="0" y="2618600"/>
            <a:chExt cx="8242300" cy="1753295"/>
          </a:xfrm>
        </p:grpSpPr>
        <p:sp>
          <p:nvSpPr>
            <p:cNvPr id="20" name="Shape 1329"/>
            <p:cNvSpPr/>
            <p:nvPr/>
          </p:nvSpPr>
          <p:spPr>
            <a:xfrm>
              <a:off x="0" y="3263900"/>
              <a:ext cx="7467664" cy="11079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是集开发、设计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、培训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于一体的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专业服务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提供商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。我们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拥有全国领先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</a:t>
              </a:r>
              <a:r>
                <a:rPr lang="zh-CN" altLang="en-US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团队，并在商务展示领域为您提供领先行业的呈现方式与创意构成</a:t>
              </a:r>
              <a:r>
                <a:rPr lang="zh-CN" altLang="en-US" sz="12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Shape 1331"/>
            <p:cNvSpPr/>
            <p:nvPr/>
          </p:nvSpPr>
          <p:spPr>
            <a:xfrm>
              <a:off x="0" y="2895600"/>
              <a:ext cx="8242300" cy="0"/>
            </a:xfrm>
            <a:prstGeom prst="line">
              <a:avLst/>
            </a:prstGeom>
            <a:noFill/>
            <a:ln w="25400" cap="flat">
              <a:solidFill>
                <a:srgbClr val="FFFFFF">
                  <a:alpha val="30000"/>
                </a:srgbClr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2286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5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  <a:sym typeface="Helvetica"/>
              </a:endParaRPr>
            </a:p>
          </p:txBody>
        </p:sp>
        <p:sp>
          <p:nvSpPr>
            <p:cNvPr id="22" name="Shape 1332"/>
            <p:cNvSpPr/>
            <p:nvPr/>
          </p:nvSpPr>
          <p:spPr>
            <a:xfrm>
              <a:off x="0" y="2618600"/>
              <a:ext cx="4724369" cy="5539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>
                <a:defRPr sz="4200" spc="84">
                  <a:solidFill>
                    <a:srgbClr val="FBB22F"/>
                  </a:solidFill>
                  <a:latin typeface="Oswald Regular"/>
                  <a:ea typeface="Oswald Regular"/>
                  <a:cs typeface="Oswald Regular"/>
                  <a:sym typeface="Oswald Regular"/>
                </a:defRPr>
              </a:lvl1pPr>
            </a:lstStyle>
            <a:p>
              <a:pPr defTabSz="412750">
                <a:defRPr sz="1800" spc="0">
                  <a:solidFill>
                    <a:srgbClr val="000000"/>
                  </a:solidFill>
                </a:defRPr>
              </a:pPr>
              <a:r>
                <a:rPr lang="zh-CN" altLang="en-US" sz="1800" b="1" kern="0" spc="42" dirty="0" smtClean="0">
                  <a:solidFill>
                    <a:srgbClr val="8FB8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800" b="1" kern="0" spc="42" dirty="0">
                  <a:solidFill>
                    <a:srgbClr val="8FB8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800" b="1" kern="0" spc="42" dirty="0" smtClean="0">
                  <a:solidFill>
                    <a:srgbClr val="8FB8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添加您的标题</a:t>
              </a:r>
              <a:endParaRPr sz="1800" b="1" kern="0" spc="42" dirty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dvAuto="0"/>
      <p:bldP spid="19" grpId="0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53319" y="1576831"/>
            <a:ext cx="4237963" cy="3762375"/>
            <a:chOff x="3073416" y="1202879"/>
            <a:chExt cx="3446804" cy="3060000"/>
          </a:xfrm>
        </p:grpSpPr>
        <p:grpSp>
          <p:nvGrpSpPr>
            <p:cNvPr id="7" name="组合 6"/>
            <p:cNvGrpSpPr/>
            <p:nvPr/>
          </p:nvGrpSpPr>
          <p:grpSpPr>
            <a:xfrm>
              <a:off x="3630085" y="1922879"/>
              <a:ext cx="2340000" cy="2340000"/>
              <a:chOff x="1889832" y="1617774"/>
              <a:chExt cx="2340000" cy="234000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889832" y="1617774"/>
                <a:ext cx="2340000" cy="2340000"/>
                <a:chOff x="1889832" y="1617774"/>
                <a:chExt cx="2340000" cy="2340000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1889832" y="1617774"/>
                  <a:ext cx="2340000" cy="2340000"/>
                </a:xfrm>
                <a:prstGeom prst="ellipse">
                  <a:avLst/>
                </a:prstGeom>
                <a:solidFill>
                  <a:srgbClr val="5B9BD5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ea typeface="微软雅黑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159832" y="1887774"/>
                  <a:ext cx="1800000" cy="1800000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ea typeface="微软雅黑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429832" y="2157774"/>
                  <a:ext cx="1260000" cy="1260000"/>
                </a:xfrm>
                <a:prstGeom prst="ellipse">
                  <a:avLst/>
                </a:prstGeom>
                <a:solidFill>
                  <a:srgbClr val="5B9BD5">
                    <a:lumMod val="20000"/>
                    <a:lumOff val="8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ea typeface="微软雅黑"/>
                  </a:endParaRPr>
                </a:p>
              </p:txBody>
            </p:sp>
          </p:grpSp>
          <p:sp>
            <p:nvSpPr>
              <p:cNvPr id="21" name="TextBox 9"/>
              <p:cNvSpPr txBox="1"/>
              <p:nvPr/>
            </p:nvSpPr>
            <p:spPr>
              <a:xfrm>
                <a:off x="2683905" y="2584597"/>
                <a:ext cx="775991" cy="4063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2000" kern="0" dirty="0" smtClean="0">
                    <a:solidFill>
                      <a:prstClr val="black"/>
                    </a:solidFill>
                    <a:latin typeface="微软雅黑" pitchFamily="34" charset="-122"/>
                    <a:ea typeface="微软雅黑" pitchFamily="34" charset="-122"/>
                  </a:rPr>
                  <a:t>关键字</a:t>
                </a:r>
                <a:endParaRPr lang="zh-CN" altLang="en-US" sz="2000" kern="0" dirty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287073" y="1202879"/>
              <a:ext cx="1026024" cy="1260000"/>
              <a:chOff x="2546820" y="1160073"/>
              <a:chExt cx="1026024" cy="1260000"/>
            </a:xfrm>
          </p:grpSpPr>
          <p:sp>
            <p:nvSpPr>
              <p:cNvPr id="17" name="下箭头 16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rgbClr val="8FB81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sp>
            <p:nvSpPr>
              <p:cNvPr id="19" name="TextBox 6"/>
              <p:cNvSpPr txBox="1"/>
              <p:nvPr/>
            </p:nvSpPr>
            <p:spPr>
              <a:xfrm>
                <a:off x="2890724" y="145921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440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44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7200000">
              <a:off x="5377208" y="3118795"/>
              <a:ext cx="1026024" cy="1260000"/>
              <a:chOff x="2546820" y="1160073"/>
              <a:chExt cx="1026024" cy="1260000"/>
            </a:xfrm>
          </p:grpSpPr>
          <p:sp>
            <p:nvSpPr>
              <p:cNvPr id="14" name="下箭头 13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rgbClr val="8FB81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sp>
            <p:nvSpPr>
              <p:cNvPr id="16" name="TextBox 41"/>
              <p:cNvSpPr txBox="1"/>
              <p:nvPr/>
            </p:nvSpPr>
            <p:spPr>
              <a:xfrm rot="10800000">
                <a:off x="2872635" y="1518800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440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44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4400000" flipH="1">
              <a:off x="3190404" y="3118795"/>
              <a:ext cx="1026024" cy="1260000"/>
              <a:chOff x="2546820" y="1160073"/>
              <a:chExt cx="1026024" cy="1260000"/>
            </a:xfrm>
          </p:grpSpPr>
          <p:sp>
            <p:nvSpPr>
              <p:cNvPr id="11" name="下箭头 10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rgbClr val="8FB81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ea typeface="微软雅黑"/>
                </a:endParaRPr>
              </a:p>
            </p:txBody>
          </p:sp>
          <p:sp>
            <p:nvSpPr>
              <p:cNvPr id="13" name="TextBox 45"/>
              <p:cNvSpPr txBox="1"/>
              <p:nvPr/>
            </p:nvSpPr>
            <p:spPr>
              <a:xfrm rot="10800126">
                <a:off x="2879522" y="1486068"/>
                <a:ext cx="338214" cy="5054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4400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44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7487781" y="1407174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5B9BD5">
                    <a:lumMod val="50000"/>
                  </a:srgbClr>
                </a:solidFill>
                <a:ea typeface="微软雅黑"/>
              </a:rPr>
              <a:t>请在此处添加小标题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488838" y="1766346"/>
            <a:ext cx="26076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92681" y="428490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5B9BD5">
                    <a:lumMod val="50000"/>
                  </a:srgbClr>
                </a:solidFill>
                <a:ea typeface="微软雅黑"/>
              </a:rPr>
              <a:t>请在此处添加小标题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793739" y="4644077"/>
            <a:ext cx="27215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20628" y="4274745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5B9BD5">
                    <a:lumMod val="50000"/>
                  </a:srgbClr>
                </a:solidFill>
                <a:ea typeface="微软雅黑"/>
              </a:rPr>
              <a:t>请在此处添加小标题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64301" y="4644077"/>
            <a:ext cx="2721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</a:t>
            </a:r>
            <a:endParaRPr lang="zh-CN" altLang="en-US" sz="1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611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2" r="71853"/>
          <a:stretch/>
        </p:blipFill>
        <p:spPr>
          <a:xfrm>
            <a:off x="0" y="0"/>
            <a:ext cx="2311400" cy="317893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7" t="24562"/>
          <a:stretch/>
        </p:blipFill>
        <p:spPr>
          <a:xfrm>
            <a:off x="7278639" y="1"/>
            <a:ext cx="4913360" cy="3047999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1419225" y="2654299"/>
            <a:ext cx="2159000" cy="2468266"/>
            <a:chOff x="1587500" y="2108199"/>
            <a:chExt cx="2159000" cy="2468266"/>
          </a:xfrm>
        </p:grpSpPr>
        <p:grpSp>
          <p:nvGrpSpPr>
            <p:cNvPr id="35" name="组合 34"/>
            <p:cNvGrpSpPr/>
            <p:nvPr/>
          </p:nvGrpSpPr>
          <p:grpSpPr>
            <a:xfrm>
              <a:off x="1776778" y="2108199"/>
              <a:ext cx="1603084" cy="1603084"/>
              <a:chOff x="1536192" y="1956816"/>
              <a:chExt cx="2148840" cy="214884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536192" y="1956816"/>
                <a:ext cx="2148840" cy="2148840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 388"/>
              <p:cNvSpPr>
                <a:spLocks/>
              </p:cNvSpPr>
              <p:nvPr/>
            </p:nvSpPr>
            <p:spPr bwMode="auto">
              <a:xfrm>
                <a:off x="2179796" y="2617248"/>
                <a:ext cx="861631" cy="827976"/>
              </a:xfrm>
              <a:custGeom>
                <a:avLst/>
                <a:gdLst>
                  <a:gd name="T0" fmla="*/ 104 w 128"/>
                  <a:gd name="T1" fmla="*/ 64 h 123"/>
                  <a:gd name="T2" fmla="*/ 128 w 128"/>
                  <a:gd name="T3" fmla="*/ 64 h 123"/>
                  <a:gd name="T4" fmla="*/ 64 w 128"/>
                  <a:gd name="T5" fmla="*/ 0 h 123"/>
                  <a:gd name="T6" fmla="*/ 0 w 128"/>
                  <a:gd name="T7" fmla="*/ 64 h 123"/>
                  <a:gd name="T8" fmla="*/ 24 w 128"/>
                  <a:gd name="T9" fmla="*/ 64 h 123"/>
                  <a:gd name="T10" fmla="*/ 24 w 128"/>
                  <a:gd name="T11" fmla="*/ 123 h 123"/>
                  <a:gd name="T12" fmla="*/ 52 w 128"/>
                  <a:gd name="T13" fmla="*/ 123 h 123"/>
                  <a:gd name="T14" fmla="*/ 52 w 128"/>
                  <a:gd name="T15" fmla="*/ 87 h 123"/>
                  <a:gd name="T16" fmla="*/ 76 w 128"/>
                  <a:gd name="T17" fmla="*/ 87 h 123"/>
                  <a:gd name="T18" fmla="*/ 76 w 128"/>
                  <a:gd name="T19" fmla="*/ 123 h 123"/>
                  <a:gd name="T20" fmla="*/ 104 w 128"/>
                  <a:gd name="T21" fmla="*/ 123 h 123"/>
                  <a:gd name="T22" fmla="*/ 104 w 128"/>
                  <a:gd name="T23" fmla="*/ 6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3">
                    <a:moveTo>
                      <a:pt x="104" y="64"/>
                    </a:moveTo>
                    <a:lnTo>
                      <a:pt x="128" y="64"/>
                    </a:lnTo>
                    <a:lnTo>
                      <a:pt x="64" y="0"/>
                    </a:lnTo>
                    <a:lnTo>
                      <a:pt x="0" y="64"/>
                    </a:lnTo>
                    <a:lnTo>
                      <a:pt x="24" y="64"/>
                    </a:lnTo>
                    <a:lnTo>
                      <a:pt x="24" y="123"/>
                    </a:lnTo>
                    <a:lnTo>
                      <a:pt x="52" y="123"/>
                    </a:lnTo>
                    <a:lnTo>
                      <a:pt x="52" y="87"/>
                    </a:lnTo>
                    <a:lnTo>
                      <a:pt x="76" y="87"/>
                    </a:lnTo>
                    <a:lnTo>
                      <a:pt x="76" y="123"/>
                    </a:lnTo>
                    <a:lnTo>
                      <a:pt x="104" y="123"/>
                    </a:lnTo>
                    <a:lnTo>
                      <a:pt x="104" y="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1587500" y="4114800"/>
              <a:ext cx="2159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794125" y="2654299"/>
            <a:ext cx="2159000" cy="2468266"/>
            <a:chOff x="3924300" y="2108199"/>
            <a:chExt cx="2159000" cy="2468266"/>
          </a:xfrm>
        </p:grpSpPr>
        <p:grpSp>
          <p:nvGrpSpPr>
            <p:cNvPr id="59" name="组合 58"/>
            <p:cNvGrpSpPr/>
            <p:nvPr/>
          </p:nvGrpSpPr>
          <p:grpSpPr>
            <a:xfrm>
              <a:off x="4114664" y="2108199"/>
              <a:ext cx="1603084" cy="1603084"/>
              <a:chOff x="3771764" y="2717301"/>
              <a:chExt cx="1603084" cy="160308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771764" y="2717301"/>
                <a:ext cx="1603084" cy="1603084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Freeform 70"/>
              <p:cNvSpPr>
                <a:spLocks noEditPoints="1"/>
              </p:cNvSpPr>
              <p:nvPr/>
            </p:nvSpPr>
            <p:spPr bwMode="auto">
              <a:xfrm>
                <a:off x="4258646" y="3360487"/>
                <a:ext cx="451463" cy="451463"/>
              </a:xfrm>
              <a:custGeom>
                <a:avLst/>
                <a:gdLst>
                  <a:gd name="T0" fmla="*/ 215 w 216"/>
                  <a:gd name="T1" fmla="*/ 83 h 216"/>
                  <a:gd name="T2" fmla="*/ 190 w 216"/>
                  <a:gd name="T3" fmla="*/ 83 h 216"/>
                  <a:gd name="T4" fmla="*/ 183 w 216"/>
                  <a:gd name="T5" fmla="*/ 66 h 216"/>
                  <a:gd name="T6" fmla="*/ 201 w 216"/>
                  <a:gd name="T7" fmla="*/ 49 h 216"/>
                  <a:gd name="T8" fmla="*/ 201 w 216"/>
                  <a:gd name="T9" fmla="*/ 48 h 216"/>
                  <a:gd name="T10" fmla="*/ 184 w 216"/>
                  <a:gd name="T11" fmla="*/ 31 h 216"/>
                  <a:gd name="T12" fmla="*/ 167 w 216"/>
                  <a:gd name="T13" fmla="*/ 15 h 216"/>
                  <a:gd name="T14" fmla="*/ 166 w 216"/>
                  <a:gd name="T15" fmla="*/ 15 h 216"/>
                  <a:gd name="T16" fmla="*/ 149 w 216"/>
                  <a:gd name="T17" fmla="*/ 32 h 216"/>
                  <a:gd name="T18" fmla="*/ 132 w 216"/>
                  <a:gd name="T19" fmla="*/ 25 h 216"/>
                  <a:gd name="T20" fmla="*/ 132 w 216"/>
                  <a:gd name="T21" fmla="*/ 0 h 216"/>
                  <a:gd name="T22" fmla="*/ 131 w 216"/>
                  <a:gd name="T23" fmla="*/ 0 h 216"/>
                  <a:gd name="T24" fmla="*/ 108 w 216"/>
                  <a:gd name="T25" fmla="*/ 0 h 216"/>
                  <a:gd name="T26" fmla="*/ 84 w 216"/>
                  <a:gd name="T27" fmla="*/ 0 h 216"/>
                  <a:gd name="T28" fmla="*/ 83 w 216"/>
                  <a:gd name="T29" fmla="*/ 0 h 216"/>
                  <a:gd name="T30" fmla="*/ 83 w 216"/>
                  <a:gd name="T31" fmla="*/ 25 h 216"/>
                  <a:gd name="T32" fmla="*/ 67 w 216"/>
                  <a:gd name="T33" fmla="*/ 32 h 216"/>
                  <a:gd name="T34" fmla="*/ 49 w 216"/>
                  <a:gd name="T35" fmla="*/ 15 h 216"/>
                  <a:gd name="T36" fmla="*/ 48 w 216"/>
                  <a:gd name="T37" fmla="*/ 15 h 216"/>
                  <a:gd name="T38" fmla="*/ 31 w 216"/>
                  <a:gd name="T39" fmla="*/ 31 h 216"/>
                  <a:gd name="T40" fmla="*/ 15 w 216"/>
                  <a:gd name="T41" fmla="*/ 48 h 216"/>
                  <a:gd name="T42" fmla="*/ 15 w 216"/>
                  <a:gd name="T43" fmla="*/ 49 h 216"/>
                  <a:gd name="T44" fmla="*/ 32 w 216"/>
                  <a:gd name="T45" fmla="*/ 66 h 216"/>
                  <a:gd name="T46" fmla="*/ 25 w 216"/>
                  <a:gd name="T47" fmla="*/ 83 h 216"/>
                  <a:gd name="T48" fmla="*/ 1 w 216"/>
                  <a:gd name="T49" fmla="*/ 83 h 216"/>
                  <a:gd name="T50" fmla="*/ 0 w 216"/>
                  <a:gd name="T51" fmla="*/ 84 h 216"/>
                  <a:gd name="T52" fmla="*/ 0 w 216"/>
                  <a:gd name="T53" fmla="*/ 108 h 216"/>
                  <a:gd name="T54" fmla="*/ 0 w 216"/>
                  <a:gd name="T55" fmla="*/ 131 h 216"/>
                  <a:gd name="T56" fmla="*/ 1 w 216"/>
                  <a:gd name="T57" fmla="*/ 132 h 216"/>
                  <a:gd name="T58" fmla="*/ 25 w 216"/>
                  <a:gd name="T59" fmla="*/ 132 h 216"/>
                  <a:gd name="T60" fmla="*/ 32 w 216"/>
                  <a:gd name="T61" fmla="*/ 149 h 216"/>
                  <a:gd name="T62" fmla="*/ 15 w 216"/>
                  <a:gd name="T63" fmla="*/ 166 h 216"/>
                  <a:gd name="T64" fmla="*/ 15 w 216"/>
                  <a:gd name="T65" fmla="*/ 167 h 216"/>
                  <a:gd name="T66" fmla="*/ 31 w 216"/>
                  <a:gd name="T67" fmla="*/ 184 h 216"/>
                  <a:gd name="T68" fmla="*/ 48 w 216"/>
                  <a:gd name="T69" fmla="*/ 201 h 216"/>
                  <a:gd name="T70" fmla="*/ 49 w 216"/>
                  <a:gd name="T71" fmla="*/ 201 h 216"/>
                  <a:gd name="T72" fmla="*/ 67 w 216"/>
                  <a:gd name="T73" fmla="*/ 183 h 216"/>
                  <a:gd name="T74" fmla="*/ 83 w 216"/>
                  <a:gd name="T75" fmla="*/ 190 h 216"/>
                  <a:gd name="T76" fmla="*/ 83 w 216"/>
                  <a:gd name="T77" fmla="*/ 215 h 216"/>
                  <a:gd name="T78" fmla="*/ 84 w 216"/>
                  <a:gd name="T79" fmla="*/ 216 h 216"/>
                  <a:gd name="T80" fmla="*/ 108 w 216"/>
                  <a:gd name="T81" fmla="*/ 216 h 216"/>
                  <a:gd name="T82" fmla="*/ 131 w 216"/>
                  <a:gd name="T83" fmla="*/ 216 h 216"/>
                  <a:gd name="T84" fmla="*/ 132 w 216"/>
                  <a:gd name="T85" fmla="*/ 215 h 216"/>
                  <a:gd name="T86" fmla="*/ 132 w 216"/>
                  <a:gd name="T87" fmla="*/ 190 h 216"/>
                  <a:gd name="T88" fmla="*/ 149 w 216"/>
                  <a:gd name="T89" fmla="*/ 183 h 216"/>
                  <a:gd name="T90" fmla="*/ 166 w 216"/>
                  <a:gd name="T91" fmla="*/ 201 h 216"/>
                  <a:gd name="T92" fmla="*/ 167 w 216"/>
                  <a:gd name="T93" fmla="*/ 201 h 216"/>
                  <a:gd name="T94" fmla="*/ 184 w 216"/>
                  <a:gd name="T95" fmla="*/ 184 h 216"/>
                  <a:gd name="T96" fmla="*/ 201 w 216"/>
                  <a:gd name="T97" fmla="*/ 167 h 216"/>
                  <a:gd name="T98" fmla="*/ 201 w 216"/>
                  <a:gd name="T99" fmla="*/ 166 h 216"/>
                  <a:gd name="T100" fmla="*/ 183 w 216"/>
                  <a:gd name="T101" fmla="*/ 149 h 216"/>
                  <a:gd name="T102" fmla="*/ 190 w 216"/>
                  <a:gd name="T103" fmla="*/ 132 h 216"/>
                  <a:gd name="T104" fmla="*/ 215 w 216"/>
                  <a:gd name="T105" fmla="*/ 132 h 216"/>
                  <a:gd name="T106" fmla="*/ 216 w 216"/>
                  <a:gd name="T107" fmla="*/ 131 h 216"/>
                  <a:gd name="T108" fmla="*/ 216 w 216"/>
                  <a:gd name="T109" fmla="*/ 108 h 216"/>
                  <a:gd name="T110" fmla="*/ 216 w 216"/>
                  <a:gd name="T111" fmla="*/ 84 h 216"/>
                  <a:gd name="T112" fmla="*/ 215 w 216"/>
                  <a:gd name="T113" fmla="*/ 83 h 216"/>
                  <a:gd name="T114" fmla="*/ 109 w 216"/>
                  <a:gd name="T115" fmla="*/ 143 h 216"/>
                  <a:gd name="T116" fmla="*/ 73 w 216"/>
                  <a:gd name="T117" fmla="*/ 107 h 216"/>
                  <a:gd name="T118" fmla="*/ 109 w 216"/>
                  <a:gd name="T119" fmla="*/ 71 h 216"/>
                  <a:gd name="T120" fmla="*/ 146 w 216"/>
                  <a:gd name="T121" fmla="*/ 107 h 216"/>
                  <a:gd name="T122" fmla="*/ 109 w 216"/>
                  <a:gd name="T123" fmla="*/ 14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6" h="216">
                    <a:moveTo>
                      <a:pt x="215" y="83"/>
                    </a:moveTo>
                    <a:cubicBezTo>
                      <a:pt x="215" y="83"/>
                      <a:pt x="203" y="83"/>
                      <a:pt x="190" y="83"/>
                    </a:cubicBezTo>
                    <a:cubicBezTo>
                      <a:pt x="177" y="83"/>
                      <a:pt x="174" y="76"/>
                      <a:pt x="183" y="66"/>
                    </a:cubicBezTo>
                    <a:cubicBezTo>
                      <a:pt x="193" y="57"/>
                      <a:pt x="200" y="49"/>
                      <a:pt x="201" y="49"/>
                    </a:cubicBezTo>
                    <a:cubicBezTo>
                      <a:pt x="201" y="49"/>
                      <a:pt x="201" y="48"/>
                      <a:pt x="201" y="48"/>
                    </a:cubicBezTo>
                    <a:cubicBezTo>
                      <a:pt x="200" y="48"/>
                      <a:pt x="193" y="40"/>
                      <a:pt x="184" y="31"/>
                    </a:cubicBezTo>
                    <a:cubicBezTo>
                      <a:pt x="175" y="22"/>
                      <a:pt x="168" y="15"/>
                      <a:pt x="167" y="15"/>
                    </a:cubicBezTo>
                    <a:cubicBezTo>
                      <a:pt x="167" y="14"/>
                      <a:pt x="167" y="14"/>
                      <a:pt x="166" y="15"/>
                    </a:cubicBezTo>
                    <a:cubicBezTo>
                      <a:pt x="166" y="15"/>
                      <a:pt x="158" y="23"/>
                      <a:pt x="149" y="32"/>
                    </a:cubicBezTo>
                    <a:cubicBezTo>
                      <a:pt x="140" y="41"/>
                      <a:pt x="132" y="38"/>
                      <a:pt x="132" y="25"/>
                    </a:cubicBezTo>
                    <a:cubicBezTo>
                      <a:pt x="132" y="12"/>
                      <a:pt x="132" y="1"/>
                      <a:pt x="132" y="0"/>
                    </a:cubicBezTo>
                    <a:cubicBezTo>
                      <a:pt x="132" y="0"/>
                      <a:pt x="132" y="0"/>
                      <a:pt x="131" y="0"/>
                    </a:cubicBezTo>
                    <a:cubicBezTo>
                      <a:pt x="131" y="0"/>
                      <a:pt x="120" y="0"/>
                      <a:pt x="108" y="0"/>
                    </a:cubicBezTo>
                    <a:cubicBezTo>
                      <a:pt x="95" y="0"/>
                      <a:pt x="85" y="0"/>
                      <a:pt x="84" y="0"/>
                    </a:cubicBezTo>
                    <a:cubicBezTo>
                      <a:pt x="84" y="0"/>
                      <a:pt x="83" y="0"/>
                      <a:pt x="83" y="0"/>
                    </a:cubicBezTo>
                    <a:cubicBezTo>
                      <a:pt x="83" y="1"/>
                      <a:pt x="83" y="12"/>
                      <a:pt x="83" y="25"/>
                    </a:cubicBezTo>
                    <a:cubicBezTo>
                      <a:pt x="83" y="38"/>
                      <a:pt x="76" y="41"/>
                      <a:pt x="67" y="32"/>
                    </a:cubicBezTo>
                    <a:cubicBezTo>
                      <a:pt x="57" y="23"/>
                      <a:pt x="49" y="15"/>
                      <a:pt x="49" y="15"/>
                    </a:cubicBezTo>
                    <a:cubicBezTo>
                      <a:pt x="49" y="14"/>
                      <a:pt x="48" y="14"/>
                      <a:pt x="48" y="15"/>
                    </a:cubicBezTo>
                    <a:cubicBezTo>
                      <a:pt x="48" y="15"/>
                      <a:pt x="40" y="22"/>
                      <a:pt x="31" y="31"/>
                    </a:cubicBezTo>
                    <a:cubicBezTo>
                      <a:pt x="23" y="40"/>
                      <a:pt x="15" y="48"/>
                      <a:pt x="15" y="48"/>
                    </a:cubicBezTo>
                    <a:cubicBezTo>
                      <a:pt x="14" y="48"/>
                      <a:pt x="14" y="49"/>
                      <a:pt x="15" y="49"/>
                    </a:cubicBezTo>
                    <a:cubicBezTo>
                      <a:pt x="15" y="49"/>
                      <a:pt x="23" y="57"/>
                      <a:pt x="32" y="66"/>
                    </a:cubicBezTo>
                    <a:cubicBezTo>
                      <a:pt x="42" y="76"/>
                      <a:pt x="38" y="83"/>
                      <a:pt x="25" y="83"/>
                    </a:cubicBezTo>
                    <a:cubicBezTo>
                      <a:pt x="12" y="83"/>
                      <a:pt x="1" y="83"/>
                      <a:pt x="1" y="83"/>
                    </a:cubicBezTo>
                    <a:cubicBezTo>
                      <a:pt x="0" y="83"/>
                      <a:pt x="0" y="84"/>
                      <a:pt x="0" y="84"/>
                    </a:cubicBezTo>
                    <a:cubicBezTo>
                      <a:pt x="0" y="85"/>
                      <a:pt x="0" y="95"/>
                      <a:pt x="0" y="108"/>
                    </a:cubicBezTo>
                    <a:cubicBezTo>
                      <a:pt x="0" y="120"/>
                      <a:pt x="0" y="131"/>
                      <a:pt x="0" y="131"/>
                    </a:cubicBezTo>
                    <a:cubicBezTo>
                      <a:pt x="0" y="132"/>
                      <a:pt x="0" y="132"/>
                      <a:pt x="1" y="132"/>
                    </a:cubicBezTo>
                    <a:cubicBezTo>
                      <a:pt x="1" y="132"/>
                      <a:pt x="12" y="132"/>
                      <a:pt x="25" y="132"/>
                    </a:cubicBezTo>
                    <a:cubicBezTo>
                      <a:pt x="38" y="132"/>
                      <a:pt x="42" y="140"/>
                      <a:pt x="32" y="149"/>
                    </a:cubicBezTo>
                    <a:cubicBezTo>
                      <a:pt x="23" y="158"/>
                      <a:pt x="15" y="166"/>
                      <a:pt x="15" y="166"/>
                    </a:cubicBezTo>
                    <a:cubicBezTo>
                      <a:pt x="14" y="167"/>
                      <a:pt x="14" y="167"/>
                      <a:pt x="15" y="167"/>
                    </a:cubicBezTo>
                    <a:cubicBezTo>
                      <a:pt x="15" y="168"/>
                      <a:pt x="23" y="175"/>
                      <a:pt x="31" y="184"/>
                    </a:cubicBezTo>
                    <a:cubicBezTo>
                      <a:pt x="40" y="193"/>
                      <a:pt x="48" y="200"/>
                      <a:pt x="48" y="201"/>
                    </a:cubicBezTo>
                    <a:cubicBezTo>
                      <a:pt x="48" y="201"/>
                      <a:pt x="49" y="201"/>
                      <a:pt x="49" y="201"/>
                    </a:cubicBezTo>
                    <a:cubicBezTo>
                      <a:pt x="49" y="200"/>
                      <a:pt x="57" y="192"/>
                      <a:pt x="67" y="183"/>
                    </a:cubicBezTo>
                    <a:cubicBezTo>
                      <a:pt x="76" y="174"/>
                      <a:pt x="83" y="177"/>
                      <a:pt x="83" y="190"/>
                    </a:cubicBezTo>
                    <a:cubicBezTo>
                      <a:pt x="83" y="203"/>
                      <a:pt x="83" y="214"/>
                      <a:pt x="83" y="215"/>
                    </a:cubicBezTo>
                    <a:cubicBezTo>
                      <a:pt x="83" y="215"/>
                      <a:pt x="84" y="216"/>
                      <a:pt x="84" y="216"/>
                    </a:cubicBezTo>
                    <a:cubicBezTo>
                      <a:pt x="85" y="216"/>
                      <a:pt x="95" y="216"/>
                      <a:pt x="108" y="216"/>
                    </a:cubicBezTo>
                    <a:cubicBezTo>
                      <a:pt x="120" y="216"/>
                      <a:pt x="131" y="216"/>
                      <a:pt x="131" y="216"/>
                    </a:cubicBezTo>
                    <a:cubicBezTo>
                      <a:pt x="132" y="216"/>
                      <a:pt x="132" y="215"/>
                      <a:pt x="132" y="215"/>
                    </a:cubicBezTo>
                    <a:cubicBezTo>
                      <a:pt x="132" y="214"/>
                      <a:pt x="132" y="203"/>
                      <a:pt x="132" y="190"/>
                    </a:cubicBezTo>
                    <a:cubicBezTo>
                      <a:pt x="132" y="177"/>
                      <a:pt x="140" y="174"/>
                      <a:pt x="149" y="183"/>
                    </a:cubicBezTo>
                    <a:cubicBezTo>
                      <a:pt x="158" y="192"/>
                      <a:pt x="166" y="200"/>
                      <a:pt x="166" y="201"/>
                    </a:cubicBezTo>
                    <a:cubicBezTo>
                      <a:pt x="167" y="201"/>
                      <a:pt x="167" y="201"/>
                      <a:pt x="167" y="201"/>
                    </a:cubicBezTo>
                    <a:cubicBezTo>
                      <a:pt x="168" y="200"/>
                      <a:pt x="175" y="193"/>
                      <a:pt x="184" y="184"/>
                    </a:cubicBezTo>
                    <a:cubicBezTo>
                      <a:pt x="193" y="175"/>
                      <a:pt x="200" y="168"/>
                      <a:pt x="201" y="167"/>
                    </a:cubicBezTo>
                    <a:cubicBezTo>
                      <a:pt x="201" y="167"/>
                      <a:pt x="201" y="167"/>
                      <a:pt x="201" y="166"/>
                    </a:cubicBezTo>
                    <a:cubicBezTo>
                      <a:pt x="200" y="166"/>
                      <a:pt x="193" y="158"/>
                      <a:pt x="183" y="149"/>
                    </a:cubicBezTo>
                    <a:cubicBezTo>
                      <a:pt x="174" y="140"/>
                      <a:pt x="177" y="132"/>
                      <a:pt x="190" y="132"/>
                    </a:cubicBezTo>
                    <a:cubicBezTo>
                      <a:pt x="203" y="132"/>
                      <a:pt x="215" y="132"/>
                      <a:pt x="215" y="132"/>
                    </a:cubicBezTo>
                    <a:cubicBezTo>
                      <a:pt x="215" y="132"/>
                      <a:pt x="216" y="132"/>
                      <a:pt x="216" y="131"/>
                    </a:cubicBezTo>
                    <a:cubicBezTo>
                      <a:pt x="216" y="131"/>
                      <a:pt x="216" y="120"/>
                      <a:pt x="216" y="108"/>
                    </a:cubicBezTo>
                    <a:cubicBezTo>
                      <a:pt x="216" y="95"/>
                      <a:pt x="216" y="85"/>
                      <a:pt x="216" y="84"/>
                    </a:cubicBezTo>
                    <a:cubicBezTo>
                      <a:pt x="216" y="84"/>
                      <a:pt x="215" y="83"/>
                      <a:pt x="215" y="83"/>
                    </a:cubicBezTo>
                    <a:close/>
                    <a:moveTo>
                      <a:pt x="109" y="143"/>
                    </a:moveTo>
                    <a:cubicBezTo>
                      <a:pt x="89" y="143"/>
                      <a:pt x="73" y="127"/>
                      <a:pt x="73" y="107"/>
                    </a:cubicBezTo>
                    <a:cubicBezTo>
                      <a:pt x="73" y="87"/>
                      <a:pt x="89" y="71"/>
                      <a:pt x="109" y="71"/>
                    </a:cubicBezTo>
                    <a:cubicBezTo>
                      <a:pt x="129" y="71"/>
                      <a:pt x="146" y="87"/>
                      <a:pt x="146" y="107"/>
                    </a:cubicBezTo>
                    <a:cubicBezTo>
                      <a:pt x="146" y="127"/>
                      <a:pt x="129" y="143"/>
                      <a:pt x="109" y="1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71"/>
              <p:cNvSpPr>
                <a:spLocks noEditPoints="1"/>
              </p:cNvSpPr>
              <p:nvPr/>
            </p:nvSpPr>
            <p:spPr bwMode="auto">
              <a:xfrm>
                <a:off x="4634865" y="3209999"/>
                <a:ext cx="225731" cy="221027"/>
              </a:xfrm>
              <a:custGeom>
                <a:avLst/>
                <a:gdLst>
                  <a:gd name="T0" fmla="*/ 107 w 108"/>
                  <a:gd name="T1" fmla="*/ 41 h 107"/>
                  <a:gd name="T2" fmla="*/ 95 w 108"/>
                  <a:gd name="T3" fmla="*/ 41 h 107"/>
                  <a:gd name="T4" fmla="*/ 92 w 108"/>
                  <a:gd name="T5" fmla="*/ 33 h 107"/>
                  <a:gd name="T6" fmla="*/ 100 w 108"/>
                  <a:gd name="T7" fmla="*/ 24 h 107"/>
                  <a:gd name="T8" fmla="*/ 100 w 108"/>
                  <a:gd name="T9" fmla="*/ 24 h 107"/>
                  <a:gd name="T10" fmla="*/ 92 w 108"/>
                  <a:gd name="T11" fmla="*/ 15 h 107"/>
                  <a:gd name="T12" fmla="*/ 84 w 108"/>
                  <a:gd name="T13" fmla="*/ 7 h 107"/>
                  <a:gd name="T14" fmla="*/ 83 w 108"/>
                  <a:gd name="T15" fmla="*/ 7 h 107"/>
                  <a:gd name="T16" fmla="*/ 74 w 108"/>
                  <a:gd name="T17" fmla="*/ 16 h 107"/>
                  <a:gd name="T18" fmla="*/ 66 w 108"/>
                  <a:gd name="T19" fmla="*/ 12 h 107"/>
                  <a:gd name="T20" fmla="*/ 66 w 108"/>
                  <a:gd name="T21" fmla="*/ 0 h 107"/>
                  <a:gd name="T22" fmla="*/ 66 w 108"/>
                  <a:gd name="T23" fmla="*/ 0 h 107"/>
                  <a:gd name="T24" fmla="*/ 54 w 108"/>
                  <a:gd name="T25" fmla="*/ 0 h 107"/>
                  <a:gd name="T26" fmla="*/ 42 w 108"/>
                  <a:gd name="T27" fmla="*/ 0 h 107"/>
                  <a:gd name="T28" fmla="*/ 42 w 108"/>
                  <a:gd name="T29" fmla="*/ 0 h 107"/>
                  <a:gd name="T30" fmla="*/ 42 w 108"/>
                  <a:gd name="T31" fmla="*/ 12 h 107"/>
                  <a:gd name="T32" fmla="*/ 33 w 108"/>
                  <a:gd name="T33" fmla="*/ 16 h 107"/>
                  <a:gd name="T34" fmla="*/ 25 w 108"/>
                  <a:gd name="T35" fmla="*/ 7 h 107"/>
                  <a:gd name="T36" fmla="*/ 24 w 108"/>
                  <a:gd name="T37" fmla="*/ 7 h 107"/>
                  <a:gd name="T38" fmla="*/ 16 w 108"/>
                  <a:gd name="T39" fmla="*/ 15 h 107"/>
                  <a:gd name="T40" fmla="*/ 7 w 108"/>
                  <a:gd name="T41" fmla="*/ 24 h 107"/>
                  <a:gd name="T42" fmla="*/ 7 w 108"/>
                  <a:gd name="T43" fmla="*/ 24 h 107"/>
                  <a:gd name="T44" fmla="*/ 16 w 108"/>
                  <a:gd name="T45" fmla="*/ 33 h 107"/>
                  <a:gd name="T46" fmla="*/ 13 w 108"/>
                  <a:gd name="T47" fmla="*/ 41 h 107"/>
                  <a:gd name="T48" fmla="*/ 0 w 108"/>
                  <a:gd name="T49" fmla="*/ 41 h 107"/>
                  <a:gd name="T50" fmla="*/ 0 w 108"/>
                  <a:gd name="T51" fmla="*/ 42 h 107"/>
                  <a:gd name="T52" fmla="*/ 0 w 108"/>
                  <a:gd name="T53" fmla="*/ 54 h 107"/>
                  <a:gd name="T54" fmla="*/ 0 w 108"/>
                  <a:gd name="T55" fmla="*/ 65 h 107"/>
                  <a:gd name="T56" fmla="*/ 0 w 108"/>
                  <a:gd name="T57" fmla="*/ 66 h 107"/>
                  <a:gd name="T58" fmla="*/ 13 w 108"/>
                  <a:gd name="T59" fmla="*/ 66 h 107"/>
                  <a:gd name="T60" fmla="*/ 16 w 108"/>
                  <a:gd name="T61" fmla="*/ 74 h 107"/>
                  <a:gd name="T62" fmla="*/ 7 w 108"/>
                  <a:gd name="T63" fmla="*/ 83 h 107"/>
                  <a:gd name="T64" fmla="*/ 7 w 108"/>
                  <a:gd name="T65" fmla="*/ 83 h 107"/>
                  <a:gd name="T66" fmla="*/ 16 w 108"/>
                  <a:gd name="T67" fmla="*/ 92 h 107"/>
                  <a:gd name="T68" fmla="*/ 24 w 108"/>
                  <a:gd name="T69" fmla="*/ 100 h 107"/>
                  <a:gd name="T70" fmla="*/ 25 w 108"/>
                  <a:gd name="T71" fmla="*/ 100 h 107"/>
                  <a:gd name="T72" fmla="*/ 33 w 108"/>
                  <a:gd name="T73" fmla="*/ 91 h 107"/>
                  <a:gd name="T74" fmla="*/ 42 w 108"/>
                  <a:gd name="T75" fmla="*/ 95 h 107"/>
                  <a:gd name="T76" fmla="*/ 42 w 108"/>
                  <a:gd name="T77" fmla="*/ 107 h 107"/>
                  <a:gd name="T78" fmla="*/ 42 w 108"/>
                  <a:gd name="T79" fmla="*/ 107 h 107"/>
                  <a:gd name="T80" fmla="*/ 54 w 108"/>
                  <a:gd name="T81" fmla="*/ 107 h 107"/>
                  <a:gd name="T82" fmla="*/ 66 w 108"/>
                  <a:gd name="T83" fmla="*/ 107 h 107"/>
                  <a:gd name="T84" fmla="*/ 66 w 108"/>
                  <a:gd name="T85" fmla="*/ 107 h 107"/>
                  <a:gd name="T86" fmla="*/ 66 w 108"/>
                  <a:gd name="T87" fmla="*/ 95 h 107"/>
                  <a:gd name="T88" fmla="*/ 74 w 108"/>
                  <a:gd name="T89" fmla="*/ 91 h 107"/>
                  <a:gd name="T90" fmla="*/ 83 w 108"/>
                  <a:gd name="T91" fmla="*/ 100 h 107"/>
                  <a:gd name="T92" fmla="*/ 84 w 108"/>
                  <a:gd name="T93" fmla="*/ 100 h 107"/>
                  <a:gd name="T94" fmla="*/ 92 w 108"/>
                  <a:gd name="T95" fmla="*/ 92 h 107"/>
                  <a:gd name="T96" fmla="*/ 100 w 108"/>
                  <a:gd name="T97" fmla="*/ 83 h 107"/>
                  <a:gd name="T98" fmla="*/ 100 w 108"/>
                  <a:gd name="T99" fmla="*/ 83 h 107"/>
                  <a:gd name="T100" fmla="*/ 92 w 108"/>
                  <a:gd name="T101" fmla="*/ 74 h 107"/>
                  <a:gd name="T102" fmla="*/ 95 w 108"/>
                  <a:gd name="T103" fmla="*/ 66 h 107"/>
                  <a:gd name="T104" fmla="*/ 107 w 108"/>
                  <a:gd name="T105" fmla="*/ 66 h 107"/>
                  <a:gd name="T106" fmla="*/ 108 w 108"/>
                  <a:gd name="T107" fmla="*/ 65 h 107"/>
                  <a:gd name="T108" fmla="*/ 108 w 108"/>
                  <a:gd name="T109" fmla="*/ 54 h 107"/>
                  <a:gd name="T110" fmla="*/ 108 w 108"/>
                  <a:gd name="T111" fmla="*/ 42 h 107"/>
                  <a:gd name="T112" fmla="*/ 107 w 108"/>
                  <a:gd name="T113" fmla="*/ 41 h 107"/>
                  <a:gd name="T114" fmla="*/ 67 w 108"/>
                  <a:gd name="T115" fmla="*/ 67 h 107"/>
                  <a:gd name="T116" fmla="*/ 42 w 108"/>
                  <a:gd name="T117" fmla="*/ 67 h 107"/>
                  <a:gd name="T118" fmla="*/ 42 w 108"/>
                  <a:gd name="T119" fmla="*/ 41 h 107"/>
                  <a:gd name="T120" fmla="*/ 67 w 108"/>
                  <a:gd name="T121" fmla="*/ 41 h 107"/>
                  <a:gd name="T122" fmla="*/ 67 w 108"/>
                  <a:gd name="T123" fmla="*/ 6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8" h="107">
                    <a:moveTo>
                      <a:pt x="107" y="41"/>
                    </a:moveTo>
                    <a:cubicBezTo>
                      <a:pt x="107" y="41"/>
                      <a:pt x="102" y="41"/>
                      <a:pt x="95" y="41"/>
                    </a:cubicBezTo>
                    <a:cubicBezTo>
                      <a:pt x="88" y="41"/>
                      <a:pt x="87" y="38"/>
                      <a:pt x="92" y="33"/>
                    </a:cubicBezTo>
                    <a:cubicBezTo>
                      <a:pt x="96" y="28"/>
                      <a:pt x="100" y="24"/>
                      <a:pt x="100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4"/>
                      <a:pt x="96" y="20"/>
                      <a:pt x="92" y="15"/>
                    </a:cubicBezTo>
                    <a:cubicBezTo>
                      <a:pt x="88" y="11"/>
                      <a:pt x="84" y="7"/>
                      <a:pt x="84" y="7"/>
                    </a:cubicBezTo>
                    <a:cubicBezTo>
                      <a:pt x="84" y="7"/>
                      <a:pt x="83" y="7"/>
                      <a:pt x="83" y="7"/>
                    </a:cubicBezTo>
                    <a:cubicBezTo>
                      <a:pt x="83" y="7"/>
                      <a:pt x="79" y="11"/>
                      <a:pt x="74" y="16"/>
                    </a:cubicBezTo>
                    <a:cubicBezTo>
                      <a:pt x="70" y="20"/>
                      <a:pt x="66" y="19"/>
                      <a:pt x="66" y="12"/>
                    </a:cubicBezTo>
                    <a:cubicBezTo>
                      <a:pt x="66" y="6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5" y="0"/>
                      <a:pt x="60" y="0"/>
                      <a:pt x="54" y="0"/>
                    </a:cubicBezTo>
                    <a:cubicBezTo>
                      <a:pt x="48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6"/>
                      <a:pt x="42" y="12"/>
                    </a:cubicBezTo>
                    <a:cubicBezTo>
                      <a:pt x="42" y="19"/>
                      <a:pt x="38" y="20"/>
                      <a:pt x="33" y="16"/>
                    </a:cubicBezTo>
                    <a:cubicBezTo>
                      <a:pt x="29" y="11"/>
                      <a:pt x="25" y="7"/>
                      <a:pt x="25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0" y="11"/>
                      <a:pt x="16" y="15"/>
                    </a:cubicBezTo>
                    <a:cubicBezTo>
                      <a:pt x="11" y="20"/>
                      <a:pt x="8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11" y="28"/>
                      <a:pt x="16" y="33"/>
                    </a:cubicBezTo>
                    <a:cubicBezTo>
                      <a:pt x="21" y="38"/>
                      <a:pt x="19" y="41"/>
                      <a:pt x="13" y="41"/>
                    </a:cubicBezTo>
                    <a:cubicBezTo>
                      <a:pt x="6" y="41"/>
                      <a:pt x="1" y="41"/>
                      <a:pt x="0" y="41"/>
                    </a:cubicBezTo>
                    <a:cubicBezTo>
                      <a:pt x="0" y="41"/>
                      <a:pt x="0" y="42"/>
                      <a:pt x="0" y="42"/>
                    </a:cubicBezTo>
                    <a:cubicBezTo>
                      <a:pt x="0" y="42"/>
                      <a:pt x="0" y="47"/>
                      <a:pt x="0" y="54"/>
                    </a:cubicBezTo>
                    <a:cubicBezTo>
                      <a:pt x="0" y="60"/>
                      <a:pt x="0" y="65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0" y="66"/>
                      <a:pt x="6" y="66"/>
                      <a:pt x="13" y="66"/>
                    </a:cubicBezTo>
                    <a:cubicBezTo>
                      <a:pt x="19" y="66"/>
                      <a:pt x="21" y="69"/>
                      <a:pt x="16" y="74"/>
                    </a:cubicBezTo>
                    <a:cubicBezTo>
                      <a:pt x="11" y="79"/>
                      <a:pt x="8" y="83"/>
                      <a:pt x="7" y="83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8" y="83"/>
                      <a:pt x="11" y="87"/>
                      <a:pt x="16" y="92"/>
                    </a:cubicBezTo>
                    <a:cubicBezTo>
                      <a:pt x="20" y="96"/>
                      <a:pt x="24" y="100"/>
                      <a:pt x="24" y="100"/>
                    </a:cubicBezTo>
                    <a:cubicBezTo>
                      <a:pt x="24" y="100"/>
                      <a:pt x="24" y="100"/>
                      <a:pt x="25" y="100"/>
                    </a:cubicBezTo>
                    <a:cubicBezTo>
                      <a:pt x="25" y="100"/>
                      <a:pt x="29" y="96"/>
                      <a:pt x="33" y="91"/>
                    </a:cubicBezTo>
                    <a:cubicBezTo>
                      <a:pt x="38" y="87"/>
                      <a:pt x="42" y="88"/>
                      <a:pt x="42" y="95"/>
                    </a:cubicBezTo>
                    <a:cubicBezTo>
                      <a:pt x="42" y="101"/>
                      <a:pt x="42" y="107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8" y="107"/>
                      <a:pt x="54" y="107"/>
                    </a:cubicBezTo>
                    <a:cubicBezTo>
                      <a:pt x="60" y="107"/>
                      <a:pt x="65" y="107"/>
                      <a:pt x="66" y="107"/>
                    </a:cubicBezTo>
                    <a:cubicBezTo>
                      <a:pt x="66" y="107"/>
                      <a:pt x="66" y="107"/>
                      <a:pt x="66" y="107"/>
                    </a:cubicBezTo>
                    <a:cubicBezTo>
                      <a:pt x="66" y="107"/>
                      <a:pt x="66" y="101"/>
                      <a:pt x="66" y="95"/>
                    </a:cubicBezTo>
                    <a:cubicBezTo>
                      <a:pt x="66" y="88"/>
                      <a:pt x="70" y="87"/>
                      <a:pt x="74" y="91"/>
                    </a:cubicBezTo>
                    <a:cubicBezTo>
                      <a:pt x="79" y="96"/>
                      <a:pt x="83" y="100"/>
                      <a:pt x="83" y="100"/>
                    </a:cubicBezTo>
                    <a:cubicBezTo>
                      <a:pt x="83" y="100"/>
                      <a:pt x="84" y="100"/>
                      <a:pt x="84" y="100"/>
                    </a:cubicBezTo>
                    <a:cubicBezTo>
                      <a:pt x="84" y="100"/>
                      <a:pt x="88" y="96"/>
                      <a:pt x="92" y="92"/>
                    </a:cubicBezTo>
                    <a:cubicBezTo>
                      <a:pt x="96" y="87"/>
                      <a:pt x="100" y="83"/>
                      <a:pt x="100" y="83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00" y="83"/>
                      <a:pt x="96" y="79"/>
                      <a:pt x="92" y="74"/>
                    </a:cubicBezTo>
                    <a:cubicBezTo>
                      <a:pt x="87" y="69"/>
                      <a:pt x="88" y="66"/>
                      <a:pt x="95" y="66"/>
                    </a:cubicBezTo>
                    <a:cubicBezTo>
                      <a:pt x="102" y="66"/>
                      <a:pt x="107" y="66"/>
                      <a:pt x="107" y="66"/>
                    </a:cubicBezTo>
                    <a:cubicBezTo>
                      <a:pt x="108" y="66"/>
                      <a:pt x="108" y="65"/>
                      <a:pt x="108" y="65"/>
                    </a:cubicBezTo>
                    <a:cubicBezTo>
                      <a:pt x="108" y="65"/>
                      <a:pt x="108" y="60"/>
                      <a:pt x="108" y="54"/>
                    </a:cubicBezTo>
                    <a:cubicBezTo>
                      <a:pt x="108" y="47"/>
                      <a:pt x="108" y="42"/>
                      <a:pt x="108" y="42"/>
                    </a:cubicBezTo>
                    <a:cubicBezTo>
                      <a:pt x="108" y="42"/>
                      <a:pt x="108" y="41"/>
                      <a:pt x="107" y="41"/>
                    </a:cubicBezTo>
                    <a:close/>
                    <a:moveTo>
                      <a:pt x="67" y="67"/>
                    </a:moveTo>
                    <a:cubicBezTo>
                      <a:pt x="60" y="74"/>
                      <a:pt x="49" y="74"/>
                      <a:pt x="42" y="67"/>
                    </a:cubicBezTo>
                    <a:cubicBezTo>
                      <a:pt x="35" y="60"/>
                      <a:pt x="35" y="48"/>
                      <a:pt x="42" y="41"/>
                    </a:cubicBezTo>
                    <a:cubicBezTo>
                      <a:pt x="49" y="34"/>
                      <a:pt x="60" y="34"/>
                      <a:pt x="67" y="41"/>
                    </a:cubicBezTo>
                    <a:cubicBezTo>
                      <a:pt x="75" y="48"/>
                      <a:pt x="75" y="60"/>
                      <a:pt x="67" y="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3924300" y="4114800"/>
              <a:ext cx="2159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232525" y="2654299"/>
            <a:ext cx="2159000" cy="2468266"/>
            <a:chOff x="6261100" y="2108199"/>
            <a:chExt cx="2159000" cy="2468266"/>
          </a:xfrm>
        </p:grpSpPr>
        <p:grpSp>
          <p:nvGrpSpPr>
            <p:cNvPr id="58" name="组合 57"/>
            <p:cNvGrpSpPr/>
            <p:nvPr/>
          </p:nvGrpSpPr>
          <p:grpSpPr>
            <a:xfrm>
              <a:off x="6452550" y="2108199"/>
              <a:ext cx="1603084" cy="1603084"/>
              <a:chOff x="6516051" y="2717301"/>
              <a:chExt cx="1603084" cy="160308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516051" y="2717301"/>
                <a:ext cx="1603084" cy="1603084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Freeform 626"/>
              <p:cNvSpPr>
                <a:spLocks/>
              </p:cNvSpPr>
              <p:nvPr/>
            </p:nvSpPr>
            <p:spPr bwMode="auto">
              <a:xfrm>
                <a:off x="7116284" y="3370301"/>
                <a:ext cx="402618" cy="46804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627"/>
              <p:cNvSpPr>
                <a:spLocks/>
              </p:cNvSpPr>
              <p:nvPr/>
            </p:nvSpPr>
            <p:spPr bwMode="auto">
              <a:xfrm>
                <a:off x="7221970" y="3189123"/>
                <a:ext cx="196275" cy="427781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6261100" y="4114800"/>
              <a:ext cx="2159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696325" y="2654299"/>
            <a:ext cx="2159000" cy="2468266"/>
            <a:chOff x="8597900" y="2108199"/>
            <a:chExt cx="2159000" cy="2468266"/>
          </a:xfrm>
        </p:grpSpPr>
        <p:grpSp>
          <p:nvGrpSpPr>
            <p:cNvPr id="2" name="组合 1"/>
            <p:cNvGrpSpPr/>
            <p:nvPr/>
          </p:nvGrpSpPr>
          <p:grpSpPr>
            <a:xfrm>
              <a:off x="8790435" y="2108199"/>
              <a:ext cx="1603085" cy="1603085"/>
              <a:chOff x="9260335" y="2717799"/>
              <a:chExt cx="1603085" cy="1603085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9260335" y="2717799"/>
                <a:ext cx="1603085" cy="1603085"/>
              </a:xfrm>
              <a:prstGeom prst="ellipse">
                <a:avLst/>
              </a:prstGeom>
              <a:solidFill>
                <a:srgbClr val="8FB8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Freeform 188"/>
              <p:cNvSpPr>
                <a:spLocks/>
              </p:cNvSpPr>
              <p:nvPr/>
            </p:nvSpPr>
            <p:spPr bwMode="auto">
              <a:xfrm>
                <a:off x="9746694" y="3258541"/>
                <a:ext cx="664875" cy="581765"/>
              </a:xfrm>
              <a:custGeom>
                <a:avLst/>
                <a:gdLst>
                  <a:gd name="T0" fmla="*/ 217 w 288"/>
                  <a:gd name="T1" fmla="*/ 0 h 252"/>
                  <a:gd name="T2" fmla="*/ 144 w 288"/>
                  <a:gd name="T3" fmla="*/ 44 h 252"/>
                  <a:gd name="T4" fmla="*/ 72 w 288"/>
                  <a:gd name="T5" fmla="*/ 0 h 252"/>
                  <a:gd name="T6" fmla="*/ 0 w 288"/>
                  <a:gd name="T7" fmla="*/ 72 h 252"/>
                  <a:gd name="T8" fmla="*/ 36 w 288"/>
                  <a:gd name="T9" fmla="*/ 144 h 252"/>
                  <a:gd name="T10" fmla="*/ 144 w 288"/>
                  <a:gd name="T11" fmla="*/ 252 h 252"/>
                  <a:gd name="T12" fmla="*/ 252 w 288"/>
                  <a:gd name="T13" fmla="*/ 144 h 252"/>
                  <a:gd name="T14" fmla="*/ 288 w 288"/>
                  <a:gd name="T15" fmla="*/ 72 h 252"/>
                  <a:gd name="T16" fmla="*/ 217 w 288"/>
                  <a:gd name="T17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252">
                    <a:moveTo>
                      <a:pt x="217" y="0"/>
                    </a:moveTo>
                    <a:cubicBezTo>
                      <a:pt x="180" y="0"/>
                      <a:pt x="144" y="44"/>
                      <a:pt x="144" y="44"/>
                    </a:cubicBezTo>
                    <a:cubicBezTo>
                      <a:pt x="144" y="44"/>
                      <a:pt x="108" y="0"/>
                      <a:pt x="72" y="0"/>
                    </a:cubicBezTo>
                    <a:cubicBezTo>
                      <a:pt x="35" y="0"/>
                      <a:pt x="0" y="18"/>
                      <a:pt x="0" y="72"/>
                    </a:cubicBezTo>
                    <a:cubicBezTo>
                      <a:pt x="0" y="111"/>
                      <a:pt x="36" y="144"/>
                      <a:pt x="36" y="144"/>
                    </a:cubicBezTo>
                    <a:cubicBezTo>
                      <a:pt x="144" y="252"/>
                      <a:pt x="144" y="252"/>
                      <a:pt x="144" y="252"/>
                    </a:cubicBezTo>
                    <a:cubicBezTo>
                      <a:pt x="252" y="144"/>
                      <a:pt x="252" y="144"/>
                      <a:pt x="252" y="144"/>
                    </a:cubicBezTo>
                    <a:cubicBezTo>
                      <a:pt x="252" y="144"/>
                      <a:pt x="288" y="111"/>
                      <a:pt x="288" y="72"/>
                    </a:cubicBezTo>
                    <a:cubicBezTo>
                      <a:pt x="288" y="18"/>
                      <a:pt x="253" y="0"/>
                      <a:pt x="2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8597900" y="4114800"/>
              <a:ext cx="2159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5578475" y="854075"/>
            <a:ext cx="105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153025" y="1390650"/>
            <a:ext cx="17430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437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"/>
          <p:cNvSpPr>
            <a:spLocks noChangeArrowheads="1"/>
          </p:cNvSpPr>
          <p:nvPr/>
        </p:nvSpPr>
        <p:spPr bwMode="auto">
          <a:xfrm>
            <a:off x="1139153" y="2134046"/>
            <a:ext cx="2841250" cy="1134475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8FB81D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7" name="Freeform 2"/>
          <p:cNvSpPr>
            <a:spLocks noChangeArrowheads="1"/>
          </p:cNvSpPr>
          <p:nvPr/>
        </p:nvSpPr>
        <p:spPr bwMode="auto">
          <a:xfrm>
            <a:off x="3501737" y="2134046"/>
            <a:ext cx="2841250" cy="1134475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8FB81D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8" name="Freeform 1"/>
          <p:cNvSpPr>
            <a:spLocks noChangeArrowheads="1"/>
          </p:cNvSpPr>
          <p:nvPr/>
        </p:nvSpPr>
        <p:spPr bwMode="auto">
          <a:xfrm>
            <a:off x="5862690" y="2140480"/>
            <a:ext cx="2841250" cy="1134475"/>
          </a:xfrm>
          <a:custGeom>
            <a:avLst/>
            <a:gdLst>
              <a:gd name="T0" fmla="*/ 5639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9 w 7144"/>
              <a:gd name="T9" fmla="*/ 3557 h 3558"/>
              <a:gd name="T10" fmla="*/ 7143 w 7144"/>
              <a:gd name="T11" fmla="*/ 1792 h 3558"/>
              <a:gd name="T12" fmla="*/ 5639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39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9" y="3557"/>
                </a:lnTo>
                <a:lnTo>
                  <a:pt x="7143" y="1792"/>
                </a:lnTo>
                <a:lnTo>
                  <a:pt x="5639" y="0"/>
                </a:lnTo>
              </a:path>
            </a:pathLst>
          </a:custGeom>
          <a:solidFill>
            <a:srgbClr val="8FB81D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9" name="Freeform 2"/>
          <p:cNvSpPr>
            <a:spLocks noChangeArrowheads="1"/>
          </p:cNvSpPr>
          <p:nvPr/>
        </p:nvSpPr>
        <p:spPr bwMode="auto">
          <a:xfrm>
            <a:off x="8226994" y="2134046"/>
            <a:ext cx="2841250" cy="1134475"/>
          </a:xfrm>
          <a:custGeom>
            <a:avLst/>
            <a:gdLst>
              <a:gd name="T0" fmla="*/ 5668 w 7144"/>
              <a:gd name="T1" fmla="*/ 0 h 3558"/>
              <a:gd name="T2" fmla="*/ 0 w 7144"/>
              <a:gd name="T3" fmla="*/ 0 h 3558"/>
              <a:gd name="T4" fmla="*/ 1475 w 7144"/>
              <a:gd name="T5" fmla="*/ 1792 h 3558"/>
              <a:gd name="T6" fmla="*/ 0 w 7144"/>
              <a:gd name="T7" fmla="*/ 3557 h 3558"/>
              <a:gd name="T8" fmla="*/ 5668 w 7144"/>
              <a:gd name="T9" fmla="*/ 3557 h 3558"/>
              <a:gd name="T10" fmla="*/ 7143 w 7144"/>
              <a:gd name="T11" fmla="*/ 1792 h 3558"/>
              <a:gd name="T12" fmla="*/ 5668 w 7144"/>
              <a:gd name="T13" fmla="*/ 0 h 3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44" h="3558">
                <a:moveTo>
                  <a:pt x="5668" y="0"/>
                </a:moveTo>
                <a:lnTo>
                  <a:pt x="0" y="0"/>
                </a:lnTo>
                <a:lnTo>
                  <a:pt x="1475" y="1792"/>
                </a:lnTo>
                <a:lnTo>
                  <a:pt x="0" y="3557"/>
                </a:lnTo>
                <a:lnTo>
                  <a:pt x="5668" y="3557"/>
                </a:lnTo>
                <a:lnTo>
                  <a:pt x="7143" y="1792"/>
                </a:lnTo>
                <a:lnTo>
                  <a:pt x="5668" y="0"/>
                </a:lnTo>
              </a:path>
            </a:pathLst>
          </a:custGeom>
          <a:solidFill>
            <a:srgbClr val="8FB81D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211">
              <a:defRPr/>
            </a:pPr>
            <a:endParaRPr lang="en-US" sz="2150" kern="0" smtClean="0">
              <a:solidFill>
                <a:srgbClr val="E2E3E9"/>
              </a:solidFill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1368137" y="4448222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5"/>
          <p:cNvSpPr txBox="1"/>
          <p:nvPr/>
        </p:nvSpPr>
        <p:spPr>
          <a:xfrm>
            <a:off x="1481868" y="4017632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/>
          <p:cNvSpPr txBox="1"/>
          <p:nvPr/>
        </p:nvSpPr>
        <p:spPr>
          <a:xfrm>
            <a:off x="3729090" y="4448222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5"/>
          <p:cNvSpPr txBox="1"/>
          <p:nvPr/>
        </p:nvSpPr>
        <p:spPr>
          <a:xfrm>
            <a:off x="3842821" y="4017632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6090043" y="4448222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6203774" y="4017632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8450996" y="4448222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8564727" y="4017632"/>
            <a:ext cx="1946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2184143" y="2446107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进度一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4361564" y="2446107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进度二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6848015" y="2446107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进度三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9197201" y="2446107"/>
            <a:ext cx="131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进度四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43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4686300"/>
            <a:ext cx="6447512" cy="2171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60" b="74150"/>
          <a:stretch/>
        </p:blipFill>
        <p:spPr>
          <a:xfrm flipH="1">
            <a:off x="0" y="0"/>
            <a:ext cx="1351573" cy="17728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48299" y="2295525"/>
            <a:ext cx="5629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肆、单击此处添加标题</a:t>
            </a:r>
            <a:endParaRPr lang="zh-CN" altLang="en-US" sz="4000" b="1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8299" y="3257550"/>
            <a:ext cx="562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单击此处添加本章节的简要内容、封面和内页的所有素材，均可自由编辑替换移动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24500" y="3114675"/>
            <a:ext cx="52482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643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3"/>
          <p:cNvSpPr/>
          <p:nvPr/>
        </p:nvSpPr>
        <p:spPr>
          <a:xfrm>
            <a:off x="975754" y="1870405"/>
            <a:ext cx="1935959" cy="1935705"/>
          </a:xfrm>
          <a:prstGeom prst="ellipse">
            <a:avLst/>
          </a:prstGeom>
          <a:solidFill>
            <a:srgbClr val="8FB8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7" name="Oval 14"/>
          <p:cNvSpPr/>
          <p:nvPr/>
        </p:nvSpPr>
        <p:spPr>
          <a:xfrm>
            <a:off x="3640112" y="1877312"/>
            <a:ext cx="1935959" cy="1935705"/>
          </a:xfrm>
          <a:prstGeom prst="ellipse">
            <a:avLst/>
          </a:prstGeom>
          <a:solidFill>
            <a:srgbClr val="8FB8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8" name="Oval 17"/>
          <p:cNvSpPr/>
          <p:nvPr/>
        </p:nvSpPr>
        <p:spPr>
          <a:xfrm>
            <a:off x="6308210" y="1877312"/>
            <a:ext cx="1935959" cy="1935705"/>
          </a:xfrm>
          <a:prstGeom prst="ellipse">
            <a:avLst/>
          </a:prstGeom>
          <a:solidFill>
            <a:srgbClr val="8FB8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9" name="Oval 20"/>
          <p:cNvSpPr/>
          <p:nvPr/>
        </p:nvSpPr>
        <p:spPr>
          <a:xfrm>
            <a:off x="8972833" y="1877312"/>
            <a:ext cx="1935959" cy="1935705"/>
          </a:xfrm>
          <a:prstGeom prst="ellipse">
            <a:avLst/>
          </a:prstGeom>
          <a:solidFill>
            <a:srgbClr val="8FB81D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rtlCol="0" anchor="ctr"/>
          <a:lstStyle/>
          <a:p>
            <a:pPr algn="ctr" defTabSz="544211"/>
            <a:endParaRPr lang="en-US" sz="2150">
              <a:solidFill>
                <a:prstClr val="white"/>
              </a:solidFill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2755685" y="2189628"/>
            <a:ext cx="1045125" cy="115959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ysClr val="windowText" lastClr="000000"/>
                </a:solidFill>
                <a:latin typeface="Arial"/>
                <a:cs typeface="Arial"/>
              </a:rPr>
              <a:t>+</a:t>
            </a:r>
            <a:endParaRPr lang="ru-RU" sz="7199" b="1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422045" y="2189628"/>
            <a:ext cx="1045125" cy="115959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ysClr val="windowText" lastClr="000000"/>
                </a:solidFill>
                <a:latin typeface="Arial"/>
                <a:cs typeface="Arial"/>
              </a:rPr>
              <a:t>+</a:t>
            </a:r>
            <a:endParaRPr lang="ru-RU" sz="7199" b="1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2" name="TextBox 25"/>
          <p:cNvSpPr txBox="1"/>
          <p:nvPr/>
        </p:nvSpPr>
        <p:spPr>
          <a:xfrm>
            <a:off x="8073594" y="2202437"/>
            <a:ext cx="1045125" cy="1159590"/>
          </a:xfrm>
          <a:prstGeom prst="rect">
            <a:avLst/>
          </a:prstGeom>
          <a:noFill/>
        </p:spPr>
        <p:txBody>
          <a:bodyPr wrap="square" lIns="121884" tIns="60941" rIns="121884" bIns="60941" rtlCol="0">
            <a:spAutoFit/>
          </a:bodyPr>
          <a:lstStyle/>
          <a:p>
            <a:pPr algn="ctr" defTabSz="544211"/>
            <a:r>
              <a:rPr lang="en-US" sz="7199" b="1" dirty="0">
                <a:solidFill>
                  <a:sysClr val="windowText" lastClr="000000"/>
                </a:solidFill>
                <a:latin typeface="Arial"/>
                <a:cs typeface="Arial"/>
              </a:rPr>
              <a:t>=</a:t>
            </a:r>
            <a:endParaRPr lang="ru-RU" sz="7199" b="1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3" name="Freeform 124"/>
          <p:cNvSpPr>
            <a:spLocks noChangeArrowheads="1"/>
          </p:cNvSpPr>
          <p:nvPr/>
        </p:nvSpPr>
        <p:spPr bwMode="auto">
          <a:xfrm>
            <a:off x="1458475" y="2388575"/>
            <a:ext cx="824623" cy="796427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4" name="Freeform 35"/>
          <p:cNvSpPr>
            <a:spLocks noChangeArrowheads="1"/>
          </p:cNvSpPr>
          <p:nvPr/>
        </p:nvSpPr>
        <p:spPr bwMode="auto">
          <a:xfrm>
            <a:off x="6995590" y="2475562"/>
            <a:ext cx="570893" cy="669567"/>
          </a:xfrm>
          <a:custGeom>
            <a:avLst/>
            <a:gdLst>
              <a:gd name="T0" fmla="*/ 319 w 355"/>
              <a:gd name="T1" fmla="*/ 141 h 417"/>
              <a:gd name="T2" fmla="*/ 319 w 355"/>
              <a:gd name="T3" fmla="*/ 141 h 417"/>
              <a:gd name="T4" fmla="*/ 274 w 355"/>
              <a:gd name="T5" fmla="*/ 141 h 417"/>
              <a:gd name="T6" fmla="*/ 274 w 355"/>
              <a:gd name="T7" fmla="*/ 106 h 417"/>
              <a:gd name="T8" fmla="*/ 176 w 355"/>
              <a:gd name="T9" fmla="*/ 0 h 417"/>
              <a:gd name="T10" fmla="*/ 79 w 355"/>
              <a:gd name="T11" fmla="*/ 106 h 417"/>
              <a:gd name="T12" fmla="*/ 79 w 355"/>
              <a:gd name="T13" fmla="*/ 141 h 417"/>
              <a:gd name="T14" fmla="*/ 25 w 355"/>
              <a:gd name="T15" fmla="*/ 141 h 417"/>
              <a:gd name="T16" fmla="*/ 0 w 355"/>
              <a:gd name="T17" fmla="*/ 177 h 417"/>
              <a:gd name="T18" fmla="*/ 0 w 355"/>
              <a:gd name="T19" fmla="*/ 372 h 417"/>
              <a:gd name="T20" fmla="*/ 25 w 355"/>
              <a:gd name="T21" fmla="*/ 398 h 417"/>
              <a:gd name="T22" fmla="*/ 53 w 355"/>
              <a:gd name="T23" fmla="*/ 407 h 417"/>
              <a:gd name="T24" fmla="*/ 106 w 355"/>
              <a:gd name="T25" fmla="*/ 416 h 417"/>
              <a:gd name="T26" fmla="*/ 247 w 355"/>
              <a:gd name="T27" fmla="*/ 416 h 417"/>
              <a:gd name="T28" fmla="*/ 300 w 355"/>
              <a:gd name="T29" fmla="*/ 407 h 417"/>
              <a:gd name="T30" fmla="*/ 327 w 355"/>
              <a:gd name="T31" fmla="*/ 398 h 417"/>
              <a:gd name="T32" fmla="*/ 354 w 355"/>
              <a:gd name="T33" fmla="*/ 372 h 417"/>
              <a:gd name="T34" fmla="*/ 354 w 355"/>
              <a:gd name="T35" fmla="*/ 177 h 417"/>
              <a:gd name="T36" fmla="*/ 319 w 355"/>
              <a:gd name="T37" fmla="*/ 141 h 417"/>
              <a:gd name="T38" fmla="*/ 123 w 355"/>
              <a:gd name="T39" fmla="*/ 97 h 417"/>
              <a:gd name="T40" fmla="*/ 123 w 355"/>
              <a:gd name="T41" fmla="*/ 97 h 417"/>
              <a:gd name="T42" fmla="*/ 176 w 355"/>
              <a:gd name="T43" fmla="*/ 44 h 417"/>
              <a:gd name="T44" fmla="*/ 229 w 355"/>
              <a:gd name="T45" fmla="*/ 97 h 417"/>
              <a:gd name="T46" fmla="*/ 229 w 355"/>
              <a:gd name="T47" fmla="*/ 141 h 417"/>
              <a:gd name="T48" fmla="*/ 123 w 355"/>
              <a:gd name="T49" fmla="*/ 141 h 417"/>
              <a:gd name="T50" fmla="*/ 123 w 355"/>
              <a:gd name="T51" fmla="*/ 97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55" h="417">
                <a:moveTo>
                  <a:pt x="319" y="141"/>
                </a:moveTo>
                <a:lnTo>
                  <a:pt x="319" y="141"/>
                </a:lnTo>
                <a:cubicBezTo>
                  <a:pt x="274" y="141"/>
                  <a:pt x="274" y="141"/>
                  <a:pt x="274" y="141"/>
                </a:cubicBezTo>
                <a:cubicBezTo>
                  <a:pt x="274" y="106"/>
                  <a:pt x="274" y="106"/>
                  <a:pt x="274" y="106"/>
                </a:cubicBezTo>
                <a:cubicBezTo>
                  <a:pt x="274" y="35"/>
                  <a:pt x="238" y="0"/>
                  <a:pt x="176" y="0"/>
                </a:cubicBezTo>
                <a:cubicBezTo>
                  <a:pt x="106" y="0"/>
                  <a:pt x="79" y="35"/>
                  <a:pt x="79" y="106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17" y="141"/>
                  <a:pt x="0" y="159"/>
                  <a:pt x="0" y="17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81"/>
                  <a:pt x="17" y="398"/>
                  <a:pt x="25" y="398"/>
                </a:cubicBezTo>
                <a:cubicBezTo>
                  <a:pt x="53" y="407"/>
                  <a:pt x="53" y="407"/>
                  <a:pt x="53" y="407"/>
                </a:cubicBezTo>
                <a:cubicBezTo>
                  <a:pt x="70" y="416"/>
                  <a:pt x="88" y="416"/>
                  <a:pt x="106" y="416"/>
                </a:cubicBezTo>
                <a:cubicBezTo>
                  <a:pt x="247" y="416"/>
                  <a:pt x="247" y="416"/>
                  <a:pt x="247" y="416"/>
                </a:cubicBezTo>
                <a:cubicBezTo>
                  <a:pt x="265" y="416"/>
                  <a:pt x="283" y="416"/>
                  <a:pt x="300" y="407"/>
                </a:cubicBezTo>
                <a:cubicBezTo>
                  <a:pt x="327" y="398"/>
                  <a:pt x="327" y="398"/>
                  <a:pt x="327" y="398"/>
                </a:cubicBezTo>
                <a:cubicBezTo>
                  <a:pt x="336" y="398"/>
                  <a:pt x="354" y="381"/>
                  <a:pt x="354" y="372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59"/>
                  <a:pt x="336" y="141"/>
                  <a:pt x="319" y="141"/>
                </a:cubicBezTo>
                <a:close/>
                <a:moveTo>
                  <a:pt x="123" y="97"/>
                </a:moveTo>
                <a:lnTo>
                  <a:pt x="123" y="97"/>
                </a:lnTo>
                <a:cubicBezTo>
                  <a:pt x="123" y="62"/>
                  <a:pt x="150" y="44"/>
                  <a:pt x="176" y="44"/>
                </a:cubicBezTo>
                <a:cubicBezTo>
                  <a:pt x="203" y="44"/>
                  <a:pt x="229" y="62"/>
                  <a:pt x="229" y="97"/>
                </a:cubicBezTo>
                <a:cubicBezTo>
                  <a:pt x="229" y="141"/>
                  <a:pt x="229" y="141"/>
                  <a:pt x="229" y="141"/>
                </a:cubicBezTo>
                <a:cubicBezTo>
                  <a:pt x="123" y="141"/>
                  <a:pt x="123" y="141"/>
                  <a:pt x="123" y="141"/>
                </a:cubicBezTo>
                <a:lnTo>
                  <a:pt x="123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5" name="Freeform 28"/>
          <p:cNvSpPr>
            <a:spLocks noChangeArrowheads="1"/>
          </p:cNvSpPr>
          <p:nvPr/>
        </p:nvSpPr>
        <p:spPr bwMode="auto">
          <a:xfrm>
            <a:off x="4219620" y="2458698"/>
            <a:ext cx="796427" cy="669561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6" name="Freeform 67"/>
          <p:cNvSpPr>
            <a:spLocks noChangeArrowheads="1"/>
          </p:cNvSpPr>
          <p:nvPr/>
        </p:nvSpPr>
        <p:spPr bwMode="auto">
          <a:xfrm>
            <a:off x="9645333" y="2409719"/>
            <a:ext cx="659956" cy="775284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544211"/>
            <a:endParaRPr lang="en-US" sz="2150" dirty="0">
              <a:solidFill>
                <a:srgbClr val="E2E3E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03611" y="4310684"/>
            <a:ext cx="93270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。向天歌由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位领域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的资深设计师创立，致力于为客户奉献最用心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的作品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、最实用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的培训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和最贴心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的服务。因为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专业、愈逐极致，我们力求为客户提供兼顾商业价值体现与视觉艺术并重的作品</a:t>
            </a: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0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6"/>
          <p:cNvSpPr>
            <a:spLocks noEditPoints="1"/>
          </p:cNvSpPr>
          <p:nvPr/>
        </p:nvSpPr>
        <p:spPr bwMode="auto">
          <a:xfrm>
            <a:off x="6631432" y="3018219"/>
            <a:ext cx="2176463" cy="202565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</a:endParaRPr>
          </a:p>
        </p:txBody>
      </p:sp>
      <p:sp>
        <p:nvSpPr>
          <p:cNvPr id="7" name="Freeform 17"/>
          <p:cNvSpPr>
            <a:spLocks/>
          </p:cNvSpPr>
          <p:nvPr/>
        </p:nvSpPr>
        <p:spPr bwMode="auto">
          <a:xfrm>
            <a:off x="5453507" y="3234119"/>
            <a:ext cx="1763713" cy="173672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4358132" y="3392869"/>
            <a:ext cx="1543050" cy="1508125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>
            <a:outerShdw dist="38100" dir="5400000" algn="ctr" rotWithShape="0">
              <a:srgbClr val="000000">
                <a:alpha val="37999"/>
              </a:srgbClr>
            </a:outerShdw>
          </a:effectLst>
          <a:ex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3497707" y="3526219"/>
            <a:ext cx="1225550" cy="1239837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>
            <a:outerShdw dist="38100" dir="2700000" algn="ctr" rotWithShape="0">
              <a:srgbClr val="000000">
                <a:alpha val="37999"/>
              </a:srgbClr>
            </a:outerShdw>
          </a:effectLst>
          <a:ex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B62822"/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 flipH="1">
            <a:off x="8233220" y="2838831"/>
            <a:ext cx="3038475" cy="930275"/>
            <a:chOff x="0" y="0"/>
            <a:chExt cx="2458346" cy="752172"/>
          </a:xfrm>
        </p:grpSpPr>
        <p:sp>
          <p:nvSpPr>
            <p:cNvPr id="11" name="任意多边形 10"/>
            <p:cNvSpPr>
              <a:spLocks/>
            </p:cNvSpPr>
            <p:nvPr/>
          </p:nvSpPr>
          <p:spPr bwMode="auto">
            <a:xfrm flipH="1">
              <a:off x="1588" y="476058"/>
              <a:ext cx="2456758" cy="276114"/>
            </a:xfrm>
            <a:custGeom>
              <a:avLst/>
              <a:gdLst>
                <a:gd name="T0" fmla="*/ 0 w 1600200"/>
                <a:gd name="T1" fmla="*/ 552450 h 552450"/>
                <a:gd name="T2" fmla="*/ 171450 w 1600200"/>
                <a:gd name="T3" fmla="*/ 0 h 552450"/>
                <a:gd name="T4" fmla="*/ 1600200 w 1600200"/>
                <a:gd name="T5" fmla="*/ 0 h 55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B6282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2" name="Group 8"/>
            <p:cNvGrpSpPr>
              <a:grpSpLocks/>
            </p:cNvGrpSpPr>
            <p:nvPr/>
          </p:nvGrpSpPr>
          <p:grpSpPr bwMode="auto">
            <a:xfrm>
              <a:off x="0" y="0"/>
              <a:ext cx="2183608" cy="472717"/>
              <a:chOff x="0" y="0"/>
              <a:chExt cx="2183608" cy="472717"/>
            </a:xfrm>
          </p:grpSpPr>
          <p:sp>
            <p:nvSpPr>
              <p:cNvPr id="13" name="TextBox 11"/>
              <p:cNvSpPr txBox="1">
                <a:spLocks noChangeArrowheads="1"/>
              </p:cNvSpPr>
              <p:nvPr/>
            </p:nvSpPr>
            <p:spPr bwMode="auto">
              <a:xfrm>
                <a:off x="1037015" y="0"/>
                <a:ext cx="1146593" cy="472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Box 13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6593" cy="472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791020" y="3205544"/>
            <a:ext cx="3040062" cy="931862"/>
            <a:chOff x="0" y="0"/>
            <a:chExt cx="2458346" cy="752172"/>
          </a:xfrm>
        </p:grpSpPr>
        <p:sp>
          <p:nvSpPr>
            <p:cNvPr id="16" name="任意多边形 15"/>
            <p:cNvSpPr>
              <a:spLocks/>
            </p:cNvSpPr>
            <p:nvPr/>
          </p:nvSpPr>
          <p:spPr bwMode="auto">
            <a:xfrm flipH="1">
              <a:off x="1587" y="476058"/>
              <a:ext cx="2456759" cy="276114"/>
            </a:xfrm>
            <a:custGeom>
              <a:avLst/>
              <a:gdLst>
                <a:gd name="T0" fmla="*/ 0 w 1600200"/>
                <a:gd name="T1" fmla="*/ 552450 h 552450"/>
                <a:gd name="T2" fmla="*/ 171450 w 1600200"/>
                <a:gd name="T3" fmla="*/ 0 h 552450"/>
                <a:gd name="T4" fmla="*/ 1600200 w 1600200"/>
                <a:gd name="T5" fmla="*/ 0 h 552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B6282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0" y="0"/>
              <a:ext cx="2183786" cy="472717"/>
              <a:chOff x="0" y="0"/>
              <a:chExt cx="2183786" cy="472717"/>
            </a:xfrm>
          </p:grpSpPr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>
                <a:off x="1037933" y="0"/>
                <a:ext cx="1145853" cy="4727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Text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5853" cy="472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Group 16"/>
          <p:cNvGrpSpPr>
            <a:grpSpLocks/>
          </p:cNvGrpSpPr>
          <p:nvPr/>
        </p:nvGrpSpPr>
        <p:grpSpPr bwMode="auto">
          <a:xfrm>
            <a:off x="5867845" y="2002219"/>
            <a:ext cx="2700337" cy="1784350"/>
            <a:chOff x="0" y="0"/>
            <a:chExt cx="2701127" cy="1784393"/>
          </a:xfrm>
        </p:grpSpPr>
        <p:grpSp>
          <p:nvGrpSpPr>
            <p:cNvPr id="21" name="Group 17"/>
            <p:cNvGrpSpPr>
              <a:grpSpLocks/>
            </p:cNvGrpSpPr>
            <p:nvPr/>
          </p:nvGrpSpPr>
          <p:grpSpPr bwMode="auto">
            <a:xfrm flipH="1">
              <a:off x="0" y="0"/>
              <a:ext cx="2701127" cy="584775"/>
              <a:chOff x="0" y="0"/>
              <a:chExt cx="2183514" cy="472907"/>
            </a:xfrm>
          </p:grpSpPr>
          <p:sp>
            <p:nvSpPr>
              <p:cNvPr id="23" name="TextBox 26"/>
              <p:cNvSpPr txBox="1">
                <a:spLocks noChangeArrowheads="1"/>
              </p:cNvSpPr>
              <p:nvPr/>
            </p:nvSpPr>
            <p:spPr bwMode="auto">
              <a:xfrm>
                <a:off x="1037804" y="0"/>
                <a:ext cx="1145710" cy="472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dirty="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dirty="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5710" cy="472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任意多边形 22"/>
            <p:cNvSpPr>
              <a:spLocks/>
            </p:cNvSpPr>
            <p:nvPr/>
          </p:nvSpPr>
          <p:spPr bwMode="auto">
            <a:xfrm>
              <a:off x="469163" y="590872"/>
              <a:ext cx="800916" cy="1193521"/>
            </a:xfrm>
            <a:custGeom>
              <a:avLst/>
              <a:gdLst>
                <a:gd name="T0" fmla="*/ 0 w 647700"/>
                <a:gd name="T1" fmla="*/ 965200 h 965200"/>
                <a:gd name="T2" fmla="*/ 101600 w 647700"/>
                <a:gd name="T3" fmla="*/ 520700 h 965200"/>
                <a:gd name="T4" fmla="*/ 647700 w 647700"/>
                <a:gd name="T5" fmla="*/ 0 h 965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B62822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oup 21"/>
          <p:cNvGrpSpPr>
            <a:grpSpLocks/>
          </p:cNvGrpSpPr>
          <p:nvPr/>
        </p:nvGrpSpPr>
        <p:grpSpPr bwMode="auto">
          <a:xfrm>
            <a:off x="2946845" y="2021269"/>
            <a:ext cx="2700337" cy="1758950"/>
            <a:chOff x="0" y="0"/>
            <a:chExt cx="2701127" cy="1758873"/>
          </a:xfrm>
        </p:grpSpPr>
        <p:sp>
          <p:nvSpPr>
            <p:cNvPr id="26" name="任意多边形 29"/>
            <p:cNvSpPr>
              <a:spLocks/>
            </p:cNvSpPr>
            <p:nvPr/>
          </p:nvSpPr>
          <p:spPr bwMode="auto">
            <a:xfrm flipH="1">
              <a:off x="1350564" y="565352"/>
              <a:ext cx="800916" cy="1193521"/>
            </a:xfrm>
            <a:custGeom>
              <a:avLst/>
              <a:gdLst>
                <a:gd name="T0" fmla="*/ 0 w 647700"/>
                <a:gd name="T1" fmla="*/ 965200 h 965200"/>
                <a:gd name="T2" fmla="*/ 101600 w 647700"/>
                <a:gd name="T3" fmla="*/ 520700 h 965200"/>
                <a:gd name="T4" fmla="*/ 647700 w 647700"/>
                <a:gd name="T5" fmla="*/ 0 h 965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B6282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7" name="Group 23"/>
            <p:cNvGrpSpPr>
              <a:grpSpLocks/>
            </p:cNvGrpSpPr>
            <p:nvPr/>
          </p:nvGrpSpPr>
          <p:grpSpPr bwMode="auto">
            <a:xfrm flipH="1">
              <a:off x="0" y="0"/>
              <a:ext cx="2701127" cy="584775"/>
              <a:chOff x="0" y="0"/>
              <a:chExt cx="2183514" cy="472907"/>
            </a:xfrm>
          </p:grpSpPr>
          <p:sp>
            <p:nvSpPr>
              <p:cNvPr id="28" name="TextBox 11"/>
              <p:cNvSpPr txBox="1">
                <a:spLocks noChangeArrowheads="1"/>
              </p:cNvSpPr>
              <p:nvPr/>
            </p:nvSpPr>
            <p:spPr bwMode="auto">
              <a:xfrm>
                <a:off x="1037804" y="0"/>
                <a:ext cx="1145710" cy="472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5710" cy="472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    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1600" smtClean="0">
                    <a:solidFill>
                      <a:srgbClr val="26262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89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546660" y="2859610"/>
            <a:ext cx="3871386" cy="1417273"/>
          </a:xfrm>
          <a:custGeom>
            <a:avLst/>
            <a:gdLst>
              <a:gd name="T0" fmla="*/ 983 w 1203"/>
              <a:gd name="T1" fmla="*/ 0 h 440"/>
              <a:gd name="T2" fmla="*/ 784 w 1203"/>
              <a:gd name="T3" fmla="*/ 125 h 440"/>
              <a:gd name="T4" fmla="*/ 784 w 1203"/>
              <a:gd name="T5" fmla="*/ 125 h 440"/>
              <a:gd name="T6" fmla="*/ 740 w 1203"/>
              <a:gd name="T7" fmla="*/ 125 h 440"/>
              <a:gd name="T8" fmla="*/ 740 w 1203"/>
              <a:gd name="T9" fmla="*/ 144 h 440"/>
              <a:gd name="T10" fmla="*/ 699 w 1203"/>
              <a:gd name="T11" fmla="*/ 144 h 440"/>
              <a:gd name="T12" fmla="*/ 699 w 1203"/>
              <a:gd name="T13" fmla="*/ 158 h 440"/>
              <a:gd name="T14" fmla="*/ 334 w 1203"/>
              <a:gd name="T15" fmla="*/ 158 h 440"/>
              <a:gd name="T16" fmla="*/ 309 w 1203"/>
              <a:gd name="T17" fmla="*/ 182 h 440"/>
              <a:gd name="T18" fmla="*/ 282 w 1203"/>
              <a:gd name="T19" fmla="*/ 160 h 440"/>
              <a:gd name="T20" fmla="*/ 56 w 1203"/>
              <a:gd name="T21" fmla="*/ 160 h 440"/>
              <a:gd name="T22" fmla="*/ 31 w 1203"/>
              <a:gd name="T23" fmla="*/ 185 h 440"/>
              <a:gd name="T24" fmla="*/ 698 w 1203"/>
              <a:gd name="T25" fmla="*/ 185 h 440"/>
              <a:gd name="T26" fmla="*/ 698 w 1203"/>
              <a:gd name="T27" fmla="*/ 198 h 440"/>
              <a:gd name="T28" fmla="*/ 18 w 1203"/>
              <a:gd name="T29" fmla="*/ 198 h 440"/>
              <a:gd name="T30" fmla="*/ 0 w 1203"/>
              <a:gd name="T31" fmla="*/ 217 h 440"/>
              <a:gd name="T32" fmla="*/ 0 w 1203"/>
              <a:gd name="T33" fmla="*/ 232 h 440"/>
              <a:gd name="T34" fmla="*/ 40 w 1203"/>
              <a:gd name="T35" fmla="*/ 272 h 440"/>
              <a:gd name="T36" fmla="*/ 86 w 1203"/>
              <a:gd name="T37" fmla="*/ 272 h 440"/>
              <a:gd name="T38" fmla="*/ 110 w 1203"/>
              <a:gd name="T39" fmla="*/ 247 h 440"/>
              <a:gd name="T40" fmla="*/ 142 w 1203"/>
              <a:gd name="T41" fmla="*/ 278 h 440"/>
              <a:gd name="T42" fmla="*/ 173 w 1203"/>
              <a:gd name="T43" fmla="*/ 278 h 440"/>
              <a:gd name="T44" fmla="*/ 188 w 1203"/>
              <a:gd name="T45" fmla="*/ 262 h 440"/>
              <a:gd name="T46" fmla="*/ 205 w 1203"/>
              <a:gd name="T47" fmla="*/ 278 h 440"/>
              <a:gd name="T48" fmla="*/ 247 w 1203"/>
              <a:gd name="T49" fmla="*/ 278 h 440"/>
              <a:gd name="T50" fmla="*/ 275 w 1203"/>
              <a:gd name="T51" fmla="*/ 244 h 440"/>
              <a:gd name="T52" fmla="*/ 300 w 1203"/>
              <a:gd name="T53" fmla="*/ 244 h 440"/>
              <a:gd name="T54" fmla="*/ 326 w 1203"/>
              <a:gd name="T55" fmla="*/ 282 h 440"/>
              <a:gd name="T56" fmla="*/ 699 w 1203"/>
              <a:gd name="T57" fmla="*/ 282 h 440"/>
              <a:gd name="T58" fmla="*/ 699 w 1203"/>
              <a:gd name="T59" fmla="*/ 295 h 440"/>
              <a:gd name="T60" fmla="*/ 740 w 1203"/>
              <a:gd name="T61" fmla="*/ 295 h 440"/>
              <a:gd name="T62" fmla="*/ 740 w 1203"/>
              <a:gd name="T63" fmla="*/ 314 h 440"/>
              <a:gd name="T64" fmla="*/ 784 w 1203"/>
              <a:gd name="T65" fmla="*/ 314 h 440"/>
              <a:gd name="T66" fmla="*/ 784 w 1203"/>
              <a:gd name="T67" fmla="*/ 314 h 440"/>
              <a:gd name="T68" fmla="*/ 983 w 1203"/>
              <a:gd name="T69" fmla="*/ 440 h 440"/>
              <a:gd name="T70" fmla="*/ 1203 w 1203"/>
              <a:gd name="T71" fmla="*/ 220 h 440"/>
              <a:gd name="T72" fmla="*/ 983 w 1203"/>
              <a:gd name="T73" fmla="*/ 0 h 440"/>
              <a:gd name="T74" fmla="*/ 1104 w 1203"/>
              <a:gd name="T75" fmla="*/ 269 h 440"/>
              <a:gd name="T76" fmla="*/ 1055 w 1203"/>
              <a:gd name="T77" fmla="*/ 220 h 440"/>
              <a:gd name="T78" fmla="*/ 1104 w 1203"/>
              <a:gd name="T79" fmla="*/ 171 h 440"/>
              <a:gd name="T80" fmla="*/ 1154 w 1203"/>
              <a:gd name="T81" fmla="*/ 220 h 440"/>
              <a:gd name="T82" fmla="*/ 1104 w 1203"/>
              <a:gd name="T83" fmla="*/ 269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3" h="440">
                <a:moveTo>
                  <a:pt x="983" y="0"/>
                </a:moveTo>
                <a:cubicBezTo>
                  <a:pt x="895" y="0"/>
                  <a:pt x="819" y="51"/>
                  <a:pt x="784" y="125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40" y="125"/>
                  <a:pt x="740" y="125"/>
                  <a:pt x="740" y="125"/>
                </a:cubicBezTo>
                <a:cubicBezTo>
                  <a:pt x="740" y="144"/>
                  <a:pt x="740" y="144"/>
                  <a:pt x="740" y="144"/>
                </a:cubicBezTo>
                <a:cubicBezTo>
                  <a:pt x="699" y="144"/>
                  <a:pt x="699" y="144"/>
                  <a:pt x="699" y="144"/>
                </a:cubicBezTo>
                <a:cubicBezTo>
                  <a:pt x="699" y="158"/>
                  <a:pt x="699" y="158"/>
                  <a:pt x="699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09" y="182"/>
                  <a:pt x="309" y="182"/>
                  <a:pt x="309" y="182"/>
                </a:cubicBezTo>
                <a:cubicBezTo>
                  <a:pt x="282" y="160"/>
                  <a:pt x="282" y="160"/>
                  <a:pt x="282" y="160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698" y="185"/>
                  <a:pt x="698" y="185"/>
                  <a:pt x="698" y="185"/>
                </a:cubicBezTo>
                <a:cubicBezTo>
                  <a:pt x="698" y="198"/>
                  <a:pt x="698" y="198"/>
                  <a:pt x="698" y="198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32"/>
                  <a:pt x="0" y="232"/>
                  <a:pt x="0" y="232"/>
                </a:cubicBezTo>
                <a:cubicBezTo>
                  <a:pt x="40" y="272"/>
                  <a:pt x="40" y="272"/>
                  <a:pt x="40" y="272"/>
                </a:cubicBezTo>
                <a:cubicBezTo>
                  <a:pt x="86" y="272"/>
                  <a:pt x="86" y="272"/>
                  <a:pt x="86" y="272"/>
                </a:cubicBezTo>
                <a:cubicBezTo>
                  <a:pt x="110" y="247"/>
                  <a:pt x="110" y="247"/>
                  <a:pt x="110" y="247"/>
                </a:cubicBezTo>
                <a:cubicBezTo>
                  <a:pt x="142" y="278"/>
                  <a:pt x="142" y="278"/>
                  <a:pt x="142" y="278"/>
                </a:cubicBezTo>
                <a:cubicBezTo>
                  <a:pt x="173" y="278"/>
                  <a:pt x="173" y="278"/>
                  <a:pt x="173" y="278"/>
                </a:cubicBezTo>
                <a:cubicBezTo>
                  <a:pt x="188" y="262"/>
                  <a:pt x="188" y="262"/>
                  <a:pt x="188" y="262"/>
                </a:cubicBezTo>
                <a:cubicBezTo>
                  <a:pt x="205" y="278"/>
                  <a:pt x="205" y="278"/>
                  <a:pt x="205" y="278"/>
                </a:cubicBezTo>
                <a:cubicBezTo>
                  <a:pt x="247" y="278"/>
                  <a:pt x="247" y="278"/>
                  <a:pt x="247" y="278"/>
                </a:cubicBezTo>
                <a:cubicBezTo>
                  <a:pt x="275" y="244"/>
                  <a:pt x="275" y="244"/>
                  <a:pt x="275" y="244"/>
                </a:cubicBezTo>
                <a:cubicBezTo>
                  <a:pt x="300" y="244"/>
                  <a:pt x="300" y="244"/>
                  <a:pt x="300" y="244"/>
                </a:cubicBezTo>
                <a:cubicBezTo>
                  <a:pt x="326" y="282"/>
                  <a:pt x="326" y="282"/>
                  <a:pt x="326" y="282"/>
                </a:cubicBezTo>
                <a:cubicBezTo>
                  <a:pt x="699" y="282"/>
                  <a:pt x="699" y="282"/>
                  <a:pt x="699" y="282"/>
                </a:cubicBezTo>
                <a:cubicBezTo>
                  <a:pt x="699" y="295"/>
                  <a:pt x="699" y="295"/>
                  <a:pt x="699" y="295"/>
                </a:cubicBezTo>
                <a:cubicBezTo>
                  <a:pt x="740" y="295"/>
                  <a:pt x="740" y="295"/>
                  <a:pt x="740" y="295"/>
                </a:cubicBezTo>
                <a:cubicBezTo>
                  <a:pt x="740" y="314"/>
                  <a:pt x="740" y="314"/>
                  <a:pt x="740" y="314"/>
                </a:cubicBezTo>
                <a:cubicBezTo>
                  <a:pt x="784" y="314"/>
                  <a:pt x="784" y="314"/>
                  <a:pt x="784" y="314"/>
                </a:cubicBezTo>
                <a:cubicBezTo>
                  <a:pt x="784" y="314"/>
                  <a:pt x="784" y="314"/>
                  <a:pt x="784" y="314"/>
                </a:cubicBezTo>
                <a:cubicBezTo>
                  <a:pt x="819" y="389"/>
                  <a:pt x="895" y="440"/>
                  <a:pt x="983" y="440"/>
                </a:cubicBezTo>
                <a:cubicBezTo>
                  <a:pt x="1104" y="440"/>
                  <a:pt x="1203" y="341"/>
                  <a:pt x="1203" y="220"/>
                </a:cubicBezTo>
                <a:cubicBezTo>
                  <a:pt x="1203" y="98"/>
                  <a:pt x="1104" y="0"/>
                  <a:pt x="983" y="0"/>
                </a:cubicBezTo>
                <a:close/>
                <a:moveTo>
                  <a:pt x="1104" y="269"/>
                </a:moveTo>
                <a:cubicBezTo>
                  <a:pt x="1077" y="269"/>
                  <a:pt x="1055" y="247"/>
                  <a:pt x="1055" y="220"/>
                </a:cubicBezTo>
                <a:cubicBezTo>
                  <a:pt x="1055" y="193"/>
                  <a:pt x="1077" y="171"/>
                  <a:pt x="1104" y="171"/>
                </a:cubicBezTo>
                <a:cubicBezTo>
                  <a:pt x="1131" y="171"/>
                  <a:pt x="1154" y="193"/>
                  <a:pt x="1154" y="220"/>
                </a:cubicBezTo>
                <a:cubicBezTo>
                  <a:pt x="1154" y="247"/>
                  <a:pt x="1131" y="269"/>
                  <a:pt x="1104" y="26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496154" y="2995018"/>
            <a:ext cx="12896" cy="15475"/>
          </a:xfrm>
          <a:custGeom>
            <a:avLst/>
            <a:gdLst>
              <a:gd name="T0" fmla="*/ 0 w 4"/>
              <a:gd name="T1" fmla="*/ 5 h 5"/>
              <a:gd name="T2" fmla="*/ 1 w 4"/>
              <a:gd name="T3" fmla="*/ 5 h 5"/>
              <a:gd name="T4" fmla="*/ 4 w 4"/>
              <a:gd name="T5" fmla="*/ 0 h 5"/>
              <a:gd name="T6" fmla="*/ 3 w 4"/>
              <a:gd name="T7" fmla="*/ 2 h 5"/>
              <a:gd name="T8" fmla="*/ 0 w 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5"/>
                  <a:pt x="0" y="5"/>
                  <a:pt x="1" y="5"/>
                </a:cubicBezTo>
                <a:cubicBezTo>
                  <a:pt x="3" y="4"/>
                  <a:pt x="4" y="2"/>
                  <a:pt x="4" y="0"/>
                </a:cubicBezTo>
                <a:cubicBezTo>
                  <a:pt x="3" y="1"/>
                  <a:pt x="3" y="1"/>
                  <a:pt x="3" y="2"/>
                </a:cubicBezTo>
                <a:cubicBezTo>
                  <a:pt x="2" y="4"/>
                  <a:pt x="1" y="5"/>
                  <a:pt x="0" y="5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674119" y="3700431"/>
            <a:ext cx="2579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676698" y="3690114"/>
            <a:ext cx="16764" cy="10317"/>
          </a:xfrm>
          <a:custGeom>
            <a:avLst/>
            <a:gdLst>
              <a:gd name="T0" fmla="*/ 0 w 5"/>
              <a:gd name="T1" fmla="*/ 3 h 3"/>
              <a:gd name="T2" fmla="*/ 1 w 5"/>
              <a:gd name="T3" fmla="*/ 3 h 3"/>
              <a:gd name="T4" fmla="*/ 5 w 5"/>
              <a:gd name="T5" fmla="*/ 0 h 3"/>
              <a:gd name="T6" fmla="*/ 4 w 5"/>
              <a:gd name="T7" fmla="*/ 1 h 3"/>
              <a:gd name="T8" fmla="*/ 0 w 5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3" y="3"/>
                  <a:pt x="5" y="2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3" y="3"/>
                  <a:pt x="1" y="3"/>
                  <a:pt x="0" y="3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467783" y="4283331"/>
            <a:ext cx="386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471651" y="4280752"/>
            <a:ext cx="18054" cy="6448"/>
          </a:xfrm>
          <a:custGeom>
            <a:avLst/>
            <a:gdLst>
              <a:gd name="T0" fmla="*/ 0 w 6"/>
              <a:gd name="T1" fmla="*/ 1 h 2"/>
              <a:gd name="T2" fmla="*/ 0 w 6"/>
              <a:gd name="T3" fmla="*/ 1 h 2"/>
              <a:gd name="T4" fmla="*/ 6 w 6"/>
              <a:gd name="T5" fmla="*/ 0 h 2"/>
              <a:gd name="T6" fmla="*/ 4 w 6"/>
              <a:gd name="T7" fmla="*/ 1 h 2"/>
              <a:gd name="T8" fmla="*/ 0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1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411598" y="3648847"/>
            <a:ext cx="644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4176890" y="3427035"/>
            <a:ext cx="0" cy="6448"/>
          </a:xfrm>
          <a:custGeom>
            <a:avLst/>
            <a:gdLst>
              <a:gd name="T0" fmla="*/ 2 h 2"/>
              <a:gd name="T1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0"/>
                  <a:pt x="0" y="2"/>
                  <a:pt x="0" y="2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222027" y="3487646"/>
            <a:ext cx="16764" cy="6448"/>
          </a:xfrm>
          <a:custGeom>
            <a:avLst/>
            <a:gdLst>
              <a:gd name="T0" fmla="*/ 5 w 5"/>
              <a:gd name="T1" fmla="*/ 1 h 2"/>
              <a:gd name="T2" fmla="*/ 5 w 5"/>
              <a:gd name="T3" fmla="*/ 0 h 2"/>
              <a:gd name="T4" fmla="*/ 0 w 5"/>
              <a:gd name="T5" fmla="*/ 2 h 2"/>
              <a:gd name="T6" fmla="*/ 5 w 5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5" y="1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ubicBezTo>
                  <a:pt x="2" y="2"/>
                  <a:pt x="4" y="2"/>
                  <a:pt x="5" y="1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222027" y="3655294"/>
            <a:ext cx="3868" cy="2579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238791" y="3485067"/>
            <a:ext cx="24502" cy="5158"/>
          </a:xfrm>
          <a:custGeom>
            <a:avLst/>
            <a:gdLst>
              <a:gd name="T0" fmla="*/ 3 w 8"/>
              <a:gd name="T1" fmla="*/ 1 h 2"/>
              <a:gd name="T2" fmla="*/ 8 w 8"/>
              <a:gd name="T3" fmla="*/ 0 h 2"/>
              <a:gd name="T4" fmla="*/ 0 w 8"/>
              <a:gd name="T5" fmla="*/ 1 h 2"/>
              <a:gd name="T6" fmla="*/ 0 w 8"/>
              <a:gd name="T7" fmla="*/ 2 h 2"/>
              <a:gd name="T8" fmla="*/ 3 w 8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3" y="1"/>
                </a:moveTo>
                <a:cubicBezTo>
                  <a:pt x="5" y="1"/>
                  <a:pt x="6" y="0"/>
                  <a:pt x="8" y="0"/>
                </a:cubicBezTo>
                <a:cubicBezTo>
                  <a:pt x="5" y="0"/>
                  <a:pt x="2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3" y="2"/>
                  <a:pt x="3" y="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4846194" y="4345232"/>
            <a:ext cx="1523020" cy="1523020"/>
          </a:xfrm>
          <a:custGeom>
            <a:avLst/>
            <a:gdLst>
              <a:gd name="T0" fmla="*/ 107 w 473"/>
              <a:gd name="T1" fmla="*/ 7 h 473"/>
              <a:gd name="T2" fmla="*/ 7 w 473"/>
              <a:gd name="T3" fmla="*/ 107 h 473"/>
              <a:gd name="T4" fmla="*/ 7 w 473"/>
              <a:gd name="T5" fmla="*/ 135 h 473"/>
              <a:gd name="T6" fmla="*/ 338 w 473"/>
              <a:gd name="T7" fmla="*/ 465 h 473"/>
              <a:gd name="T8" fmla="*/ 366 w 473"/>
              <a:gd name="T9" fmla="*/ 465 h 473"/>
              <a:gd name="T10" fmla="*/ 466 w 473"/>
              <a:gd name="T11" fmla="*/ 366 h 473"/>
              <a:gd name="T12" fmla="*/ 466 w 473"/>
              <a:gd name="T13" fmla="*/ 338 h 473"/>
              <a:gd name="T14" fmla="*/ 135 w 473"/>
              <a:gd name="T15" fmla="*/ 7 h 473"/>
              <a:gd name="T16" fmla="*/ 107 w 473"/>
              <a:gd name="T17" fmla="*/ 7 h 473"/>
              <a:gd name="T18" fmla="*/ 117 w 473"/>
              <a:gd name="T19" fmla="*/ 117 h 473"/>
              <a:gd name="T20" fmla="*/ 75 w 473"/>
              <a:gd name="T21" fmla="*/ 117 h 473"/>
              <a:gd name="T22" fmla="*/ 75 w 473"/>
              <a:gd name="T23" fmla="*/ 75 h 473"/>
              <a:gd name="T24" fmla="*/ 117 w 473"/>
              <a:gd name="T25" fmla="*/ 75 h 473"/>
              <a:gd name="T26" fmla="*/ 117 w 473"/>
              <a:gd name="T27" fmla="*/ 117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3" h="473">
                <a:moveTo>
                  <a:pt x="107" y="7"/>
                </a:moveTo>
                <a:cubicBezTo>
                  <a:pt x="7" y="107"/>
                  <a:pt x="7" y="107"/>
                  <a:pt x="7" y="107"/>
                </a:cubicBezTo>
                <a:cubicBezTo>
                  <a:pt x="0" y="115"/>
                  <a:pt x="0" y="127"/>
                  <a:pt x="7" y="135"/>
                </a:cubicBezTo>
                <a:cubicBezTo>
                  <a:pt x="338" y="465"/>
                  <a:pt x="338" y="465"/>
                  <a:pt x="338" y="465"/>
                </a:cubicBezTo>
                <a:cubicBezTo>
                  <a:pt x="346" y="473"/>
                  <a:pt x="358" y="473"/>
                  <a:pt x="366" y="465"/>
                </a:cubicBezTo>
                <a:cubicBezTo>
                  <a:pt x="466" y="366"/>
                  <a:pt x="466" y="366"/>
                  <a:pt x="466" y="366"/>
                </a:cubicBezTo>
                <a:cubicBezTo>
                  <a:pt x="473" y="358"/>
                  <a:pt x="473" y="346"/>
                  <a:pt x="466" y="338"/>
                </a:cubicBezTo>
                <a:cubicBezTo>
                  <a:pt x="135" y="7"/>
                  <a:pt x="135" y="7"/>
                  <a:pt x="135" y="7"/>
                </a:cubicBezTo>
                <a:cubicBezTo>
                  <a:pt x="127" y="0"/>
                  <a:pt x="115" y="0"/>
                  <a:pt x="107" y="7"/>
                </a:cubicBezTo>
                <a:close/>
                <a:moveTo>
                  <a:pt x="117" y="117"/>
                </a:moveTo>
                <a:cubicBezTo>
                  <a:pt x="106" y="129"/>
                  <a:pt x="87" y="129"/>
                  <a:pt x="75" y="117"/>
                </a:cubicBezTo>
                <a:cubicBezTo>
                  <a:pt x="64" y="106"/>
                  <a:pt x="64" y="87"/>
                  <a:pt x="75" y="75"/>
                </a:cubicBezTo>
                <a:cubicBezTo>
                  <a:pt x="87" y="63"/>
                  <a:pt x="106" y="63"/>
                  <a:pt x="117" y="75"/>
                </a:cubicBezTo>
                <a:cubicBezTo>
                  <a:pt x="129" y="87"/>
                  <a:pt x="129" y="106"/>
                  <a:pt x="117" y="11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4968706" y="45902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4968706" y="45902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Group 30"/>
          <p:cNvGrpSpPr/>
          <p:nvPr/>
        </p:nvGrpSpPr>
        <p:grpSpPr>
          <a:xfrm>
            <a:off x="4047930" y="3642398"/>
            <a:ext cx="1159352" cy="1062632"/>
            <a:chOff x="6530975" y="3590925"/>
            <a:chExt cx="1427162" cy="1308100"/>
          </a:xfrm>
          <a:solidFill>
            <a:schemeClr val="bg1">
              <a:lumMod val="65000"/>
            </a:schemeClr>
          </a:solidFill>
        </p:grpSpPr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16725" y="3948113"/>
              <a:ext cx="908050" cy="809625"/>
            </a:xfrm>
            <a:custGeom>
              <a:avLst/>
              <a:gdLst>
                <a:gd name="T0" fmla="*/ 229 w 229"/>
                <a:gd name="T1" fmla="*/ 190 h 204"/>
                <a:gd name="T2" fmla="*/ 46 w 229"/>
                <a:gd name="T3" fmla="*/ 30 h 204"/>
                <a:gd name="T4" fmla="*/ 11 w 229"/>
                <a:gd name="T5" fmla="*/ 0 h 204"/>
                <a:gd name="T6" fmla="*/ 12 w 229"/>
                <a:gd name="T7" fmla="*/ 0 h 204"/>
                <a:gd name="T8" fmla="*/ 0 w 229"/>
                <a:gd name="T9" fmla="*/ 17 h 204"/>
                <a:gd name="T10" fmla="*/ 112 w 229"/>
                <a:gd name="T11" fmla="*/ 114 h 204"/>
                <a:gd name="T12" fmla="*/ 214 w 229"/>
                <a:gd name="T13" fmla="*/ 204 h 204"/>
                <a:gd name="T14" fmla="*/ 228 w 229"/>
                <a:gd name="T15" fmla="*/ 190 h 204"/>
                <a:gd name="T16" fmla="*/ 229 w 229"/>
                <a:gd name="T17" fmla="*/ 19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204">
                  <a:moveTo>
                    <a:pt x="229" y="190"/>
                  </a:moveTo>
                  <a:cubicBezTo>
                    <a:pt x="168" y="137"/>
                    <a:pt x="107" y="84"/>
                    <a:pt x="46" y="30"/>
                  </a:cubicBezTo>
                  <a:cubicBezTo>
                    <a:pt x="35" y="20"/>
                    <a:pt x="23" y="1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8" y="6"/>
                    <a:pt x="4" y="11"/>
                    <a:pt x="0" y="17"/>
                  </a:cubicBezTo>
                  <a:cubicBezTo>
                    <a:pt x="37" y="50"/>
                    <a:pt x="75" y="82"/>
                    <a:pt x="112" y="114"/>
                  </a:cubicBezTo>
                  <a:cubicBezTo>
                    <a:pt x="146" y="144"/>
                    <a:pt x="180" y="174"/>
                    <a:pt x="214" y="204"/>
                  </a:cubicBezTo>
                  <a:cubicBezTo>
                    <a:pt x="228" y="190"/>
                    <a:pt x="228" y="190"/>
                    <a:pt x="228" y="190"/>
                  </a:cubicBezTo>
                  <a:cubicBezTo>
                    <a:pt x="229" y="190"/>
                    <a:pt x="229" y="190"/>
                    <a:pt x="229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30975" y="3590925"/>
              <a:ext cx="1427162" cy="1308100"/>
            </a:xfrm>
            <a:custGeom>
              <a:avLst/>
              <a:gdLst>
                <a:gd name="T0" fmla="*/ 320 w 360"/>
                <a:gd name="T1" fmla="*/ 251 h 330"/>
                <a:gd name="T2" fmla="*/ 180 w 360"/>
                <a:gd name="T3" fmla="*/ 126 h 330"/>
                <a:gd name="T4" fmla="*/ 44 w 360"/>
                <a:gd name="T5" fmla="*/ 14 h 330"/>
                <a:gd name="T6" fmla="*/ 8 w 360"/>
                <a:gd name="T7" fmla="*/ 11 h 330"/>
                <a:gd name="T8" fmla="*/ 0 w 360"/>
                <a:gd name="T9" fmla="*/ 23 h 330"/>
                <a:gd name="T10" fmla="*/ 16 w 360"/>
                <a:gd name="T11" fmla="*/ 26 h 330"/>
                <a:gd name="T12" fmla="*/ 18 w 360"/>
                <a:gd name="T13" fmla="*/ 26 h 330"/>
                <a:gd name="T14" fmla="*/ 16 w 360"/>
                <a:gd name="T15" fmla="*/ 23 h 330"/>
                <a:gd name="T16" fmla="*/ 18 w 360"/>
                <a:gd name="T17" fmla="*/ 22 h 330"/>
                <a:gd name="T18" fmla="*/ 18 w 360"/>
                <a:gd name="T19" fmla="*/ 22 h 330"/>
                <a:gd name="T20" fmla="*/ 33 w 360"/>
                <a:gd name="T21" fmla="*/ 31 h 330"/>
                <a:gd name="T22" fmla="*/ 91 w 360"/>
                <a:gd name="T23" fmla="*/ 76 h 330"/>
                <a:gd name="T24" fmla="*/ 254 w 360"/>
                <a:gd name="T25" fmla="*/ 218 h 330"/>
                <a:gd name="T26" fmla="*/ 314 w 360"/>
                <a:gd name="T27" fmla="*/ 272 h 330"/>
                <a:gd name="T28" fmla="*/ 341 w 360"/>
                <a:gd name="T29" fmla="*/ 301 h 330"/>
                <a:gd name="T30" fmla="*/ 335 w 360"/>
                <a:gd name="T31" fmla="*/ 310 h 330"/>
                <a:gd name="T32" fmla="*/ 320 w 360"/>
                <a:gd name="T33" fmla="*/ 297 h 330"/>
                <a:gd name="T34" fmla="*/ 315 w 360"/>
                <a:gd name="T35" fmla="*/ 319 h 330"/>
                <a:gd name="T36" fmla="*/ 324 w 360"/>
                <a:gd name="T37" fmla="*/ 327 h 330"/>
                <a:gd name="T38" fmla="*/ 325 w 360"/>
                <a:gd name="T39" fmla="*/ 328 h 330"/>
                <a:gd name="T40" fmla="*/ 325 w 360"/>
                <a:gd name="T41" fmla="*/ 328 h 330"/>
                <a:gd name="T42" fmla="*/ 331 w 360"/>
                <a:gd name="T43" fmla="*/ 328 h 330"/>
                <a:gd name="T44" fmla="*/ 359 w 360"/>
                <a:gd name="T45" fmla="*/ 303 h 330"/>
                <a:gd name="T46" fmla="*/ 320 w 360"/>
                <a:gd name="T47" fmla="*/ 25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0" h="330">
                  <a:moveTo>
                    <a:pt x="320" y="251"/>
                  </a:moveTo>
                  <a:cubicBezTo>
                    <a:pt x="274" y="209"/>
                    <a:pt x="227" y="167"/>
                    <a:pt x="180" y="126"/>
                  </a:cubicBezTo>
                  <a:cubicBezTo>
                    <a:pt x="136" y="88"/>
                    <a:pt x="92" y="48"/>
                    <a:pt x="44" y="14"/>
                  </a:cubicBezTo>
                  <a:cubicBezTo>
                    <a:pt x="31" y="5"/>
                    <a:pt x="23" y="0"/>
                    <a:pt x="8" y="11"/>
                  </a:cubicBezTo>
                  <a:cubicBezTo>
                    <a:pt x="3" y="15"/>
                    <a:pt x="1" y="19"/>
                    <a:pt x="0" y="23"/>
                  </a:cubicBezTo>
                  <a:cubicBezTo>
                    <a:pt x="5" y="25"/>
                    <a:pt x="11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7" y="23"/>
                    <a:pt x="18" y="22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3"/>
                    <a:pt x="29" y="28"/>
                    <a:pt x="33" y="31"/>
                  </a:cubicBezTo>
                  <a:cubicBezTo>
                    <a:pt x="53" y="45"/>
                    <a:pt x="72" y="61"/>
                    <a:pt x="91" y="76"/>
                  </a:cubicBezTo>
                  <a:cubicBezTo>
                    <a:pt x="146" y="122"/>
                    <a:pt x="200" y="170"/>
                    <a:pt x="254" y="218"/>
                  </a:cubicBezTo>
                  <a:cubicBezTo>
                    <a:pt x="274" y="236"/>
                    <a:pt x="294" y="254"/>
                    <a:pt x="314" y="272"/>
                  </a:cubicBezTo>
                  <a:cubicBezTo>
                    <a:pt x="324" y="281"/>
                    <a:pt x="334" y="290"/>
                    <a:pt x="341" y="301"/>
                  </a:cubicBezTo>
                  <a:cubicBezTo>
                    <a:pt x="346" y="308"/>
                    <a:pt x="342" y="310"/>
                    <a:pt x="335" y="310"/>
                  </a:cubicBezTo>
                  <a:cubicBezTo>
                    <a:pt x="327" y="303"/>
                    <a:pt x="317" y="294"/>
                    <a:pt x="320" y="297"/>
                  </a:cubicBezTo>
                  <a:cubicBezTo>
                    <a:pt x="315" y="304"/>
                    <a:pt x="314" y="311"/>
                    <a:pt x="315" y="319"/>
                  </a:cubicBezTo>
                  <a:cubicBezTo>
                    <a:pt x="312" y="316"/>
                    <a:pt x="318" y="322"/>
                    <a:pt x="324" y="327"/>
                  </a:cubicBezTo>
                  <a:cubicBezTo>
                    <a:pt x="324" y="327"/>
                    <a:pt x="325" y="327"/>
                    <a:pt x="325" y="328"/>
                  </a:cubicBezTo>
                  <a:cubicBezTo>
                    <a:pt x="325" y="328"/>
                    <a:pt x="325" y="328"/>
                    <a:pt x="325" y="328"/>
                  </a:cubicBezTo>
                  <a:cubicBezTo>
                    <a:pt x="327" y="330"/>
                    <a:pt x="329" y="329"/>
                    <a:pt x="331" y="328"/>
                  </a:cubicBezTo>
                  <a:cubicBezTo>
                    <a:pt x="345" y="327"/>
                    <a:pt x="359" y="318"/>
                    <a:pt x="359" y="303"/>
                  </a:cubicBezTo>
                  <a:cubicBezTo>
                    <a:pt x="360" y="281"/>
                    <a:pt x="335" y="264"/>
                    <a:pt x="320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Freeform 21"/>
          <p:cNvSpPr>
            <a:spLocks noEditPoints="1"/>
          </p:cNvSpPr>
          <p:nvPr/>
        </p:nvSpPr>
        <p:spPr bwMode="auto">
          <a:xfrm>
            <a:off x="5323347" y="3900319"/>
            <a:ext cx="1695827" cy="847268"/>
          </a:xfrm>
          <a:custGeom>
            <a:avLst/>
            <a:gdLst>
              <a:gd name="T0" fmla="*/ 26 w 527"/>
              <a:gd name="T1" fmla="*/ 18 h 263"/>
              <a:gd name="T2" fmla="*/ 1 w 527"/>
              <a:gd name="T3" fmla="*/ 157 h 263"/>
              <a:gd name="T4" fmla="*/ 17 w 527"/>
              <a:gd name="T5" fmla="*/ 180 h 263"/>
              <a:gd name="T6" fmla="*/ 478 w 527"/>
              <a:gd name="T7" fmla="*/ 261 h 263"/>
              <a:gd name="T8" fmla="*/ 500 w 527"/>
              <a:gd name="T9" fmla="*/ 245 h 263"/>
              <a:gd name="T10" fmla="*/ 525 w 527"/>
              <a:gd name="T11" fmla="*/ 106 h 263"/>
              <a:gd name="T12" fmla="*/ 509 w 527"/>
              <a:gd name="T13" fmla="*/ 84 h 263"/>
              <a:gd name="T14" fmla="*/ 49 w 527"/>
              <a:gd name="T15" fmla="*/ 2 h 263"/>
              <a:gd name="T16" fmla="*/ 26 w 527"/>
              <a:gd name="T17" fmla="*/ 18 h 263"/>
              <a:gd name="T18" fmla="*/ 97 w 527"/>
              <a:gd name="T19" fmla="*/ 102 h 263"/>
              <a:gd name="T20" fmla="*/ 63 w 527"/>
              <a:gd name="T21" fmla="*/ 126 h 263"/>
              <a:gd name="T22" fmla="*/ 39 w 527"/>
              <a:gd name="T23" fmla="*/ 92 h 263"/>
              <a:gd name="T24" fmla="*/ 73 w 527"/>
              <a:gd name="T25" fmla="*/ 68 h 263"/>
              <a:gd name="T26" fmla="*/ 97 w 527"/>
              <a:gd name="T27" fmla="*/ 10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7" h="263">
                <a:moveTo>
                  <a:pt x="26" y="18"/>
                </a:moveTo>
                <a:cubicBezTo>
                  <a:pt x="1" y="157"/>
                  <a:pt x="1" y="157"/>
                  <a:pt x="1" y="157"/>
                </a:cubicBezTo>
                <a:cubicBezTo>
                  <a:pt x="0" y="168"/>
                  <a:pt x="7" y="178"/>
                  <a:pt x="17" y="180"/>
                </a:cubicBezTo>
                <a:cubicBezTo>
                  <a:pt x="478" y="261"/>
                  <a:pt x="478" y="261"/>
                  <a:pt x="478" y="261"/>
                </a:cubicBezTo>
                <a:cubicBezTo>
                  <a:pt x="488" y="263"/>
                  <a:pt x="498" y="256"/>
                  <a:pt x="500" y="245"/>
                </a:cubicBezTo>
                <a:cubicBezTo>
                  <a:pt x="525" y="106"/>
                  <a:pt x="525" y="106"/>
                  <a:pt x="525" y="106"/>
                </a:cubicBezTo>
                <a:cubicBezTo>
                  <a:pt x="527" y="96"/>
                  <a:pt x="520" y="86"/>
                  <a:pt x="509" y="84"/>
                </a:cubicBezTo>
                <a:cubicBezTo>
                  <a:pt x="49" y="2"/>
                  <a:pt x="49" y="2"/>
                  <a:pt x="49" y="2"/>
                </a:cubicBezTo>
                <a:cubicBezTo>
                  <a:pt x="38" y="0"/>
                  <a:pt x="28" y="7"/>
                  <a:pt x="26" y="18"/>
                </a:cubicBezTo>
                <a:close/>
                <a:moveTo>
                  <a:pt x="97" y="102"/>
                </a:moveTo>
                <a:cubicBezTo>
                  <a:pt x="94" y="119"/>
                  <a:pt x="79" y="129"/>
                  <a:pt x="63" y="126"/>
                </a:cubicBezTo>
                <a:cubicBezTo>
                  <a:pt x="47" y="124"/>
                  <a:pt x="36" y="108"/>
                  <a:pt x="39" y="92"/>
                </a:cubicBezTo>
                <a:cubicBezTo>
                  <a:pt x="41" y="76"/>
                  <a:pt x="57" y="65"/>
                  <a:pt x="73" y="68"/>
                </a:cubicBezTo>
                <a:cubicBezTo>
                  <a:pt x="89" y="71"/>
                  <a:pt x="100" y="86"/>
                  <a:pt x="97" y="10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" name="Freeform 22"/>
          <p:cNvSpPr>
            <a:spLocks noEditPoints="1"/>
          </p:cNvSpPr>
          <p:nvPr/>
        </p:nvSpPr>
        <p:spPr bwMode="auto">
          <a:xfrm>
            <a:off x="5528394" y="3336763"/>
            <a:ext cx="1641663" cy="617719"/>
          </a:xfrm>
          <a:custGeom>
            <a:avLst/>
            <a:gdLst>
              <a:gd name="T0" fmla="*/ 4 w 510"/>
              <a:gd name="T1" fmla="*/ 19 h 192"/>
              <a:gd name="T2" fmla="*/ 0 w 510"/>
              <a:gd name="T3" fmla="*/ 160 h 192"/>
              <a:gd name="T4" fmla="*/ 19 w 510"/>
              <a:gd name="T5" fmla="*/ 180 h 192"/>
              <a:gd name="T6" fmla="*/ 487 w 510"/>
              <a:gd name="T7" fmla="*/ 192 h 192"/>
              <a:gd name="T8" fmla="*/ 507 w 510"/>
              <a:gd name="T9" fmla="*/ 173 h 192"/>
              <a:gd name="T10" fmla="*/ 510 w 510"/>
              <a:gd name="T11" fmla="*/ 32 h 192"/>
              <a:gd name="T12" fmla="*/ 491 w 510"/>
              <a:gd name="T13" fmla="*/ 12 h 192"/>
              <a:gd name="T14" fmla="*/ 24 w 510"/>
              <a:gd name="T15" fmla="*/ 0 h 192"/>
              <a:gd name="T16" fmla="*/ 4 w 510"/>
              <a:gd name="T17" fmla="*/ 19 h 192"/>
              <a:gd name="T18" fmla="*/ 87 w 510"/>
              <a:gd name="T19" fmla="*/ 92 h 192"/>
              <a:gd name="T20" fmla="*/ 56 w 510"/>
              <a:gd name="T21" fmla="*/ 121 h 192"/>
              <a:gd name="T22" fmla="*/ 27 w 510"/>
              <a:gd name="T23" fmla="*/ 90 h 192"/>
              <a:gd name="T24" fmla="*/ 58 w 510"/>
              <a:gd name="T25" fmla="*/ 61 h 192"/>
              <a:gd name="T26" fmla="*/ 87 w 510"/>
              <a:gd name="T27" fmla="*/ 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0" h="192">
                <a:moveTo>
                  <a:pt x="4" y="19"/>
                </a:moveTo>
                <a:cubicBezTo>
                  <a:pt x="0" y="160"/>
                  <a:pt x="0" y="160"/>
                  <a:pt x="0" y="160"/>
                </a:cubicBezTo>
                <a:cubicBezTo>
                  <a:pt x="0" y="171"/>
                  <a:pt x="8" y="180"/>
                  <a:pt x="19" y="180"/>
                </a:cubicBezTo>
                <a:cubicBezTo>
                  <a:pt x="487" y="192"/>
                  <a:pt x="487" y="192"/>
                  <a:pt x="487" y="192"/>
                </a:cubicBezTo>
                <a:cubicBezTo>
                  <a:pt x="497" y="192"/>
                  <a:pt x="506" y="184"/>
                  <a:pt x="507" y="173"/>
                </a:cubicBezTo>
                <a:cubicBezTo>
                  <a:pt x="510" y="32"/>
                  <a:pt x="510" y="32"/>
                  <a:pt x="510" y="32"/>
                </a:cubicBezTo>
                <a:cubicBezTo>
                  <a:pt x="510" y="21"/>
                  <a:pt x="502" y="12"/>
                  <a:pt x="491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13" y="0"/>
                  <a:pt x="4" y="8"/>
                  <a:pt x="4" y="19"/>
                </a:cubicBezTo>
                <a:close/>
                <a:moveTo>
                  <a:pt x="87" y="92"/>
                </a:moveTo>
                <a:cubicBezTo>
                  <a:pt x="86" y="108"/>
                  <a:pt x="73" y="121"/>
                  <a:pt x="56" y="121"/>
                </a:cubicBezTo>
                <a:cubicBezTo>
                  <a:pt x="40" y="120"/>
                  <a:pt x="27" y="107"/>
                  <a:pt x="27" y="90"/>
                </a:cubicBezTo>
                <a:cubicBezTo>
                  <a:pt x="28" y="74"/>
                  <a:pt x="41" y="61"/>
                  <a:pt x="58" y="61"/>
                </a:cubicBezTo>
                <a:cubicBezTo>
                  <a:pt x="74" y="62"/>
                  <a:pt x="87" y="75"/>
                  <a:pt x="87" y="9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4174311" y="3468302"/>
            <a:ext cx="1566866" cy="232128"/>
          </a:xfrm>
          <a:custGeom>
            <a:avLst/>
            <a:gdLst>
              <a:gd name="T0" fmla="*/ 478 w 487"/>
              <a:gd name="T1" fmla="*/ 31 h 72"/>
              <a:gd name="T2" fmla="*/ 411 w 487"/>
              <a:gd name="T3" fmla="*/ 15 h 72"/>
              <a:gd name="T4" fmla="*/ 217 w 487"/>
              <a:gd name="T5" fmla="*/ 6 h 72"/>
              <a:gd name="T6" fmla="*/ 35 w 487"/>
              <a:gd name="T7" fmla="*/ 4 h 72"/>
              <a:gd name="T8" fmla="*/ 4 w 487"/>
              <a:gd name="T9" fmla="*/ 25 h 72"/>
              <a:gd name="T10" fmla="*/ 34 w 487"/>
              <a:gd name="T11" fmla="*/ 52 h 72"/>
              <a:gd name="T12" fmla="*/ 273 w 487"/>
              <a:gd name="T13" fmla="*/ 65 h 72"/>
              <a:gd name="T14" fmla="*/ 422 w 487"/>
              <a:gd name="T15" fmla="*/ 71 h 72"/>
              <a:gd name="T16" fmla="*/ 423 w 487"/>
              <a:gd name="T17" fmla="*/ 51 h 72"/>
              <a:gd name="T18" fmla="*/ 164 w 487"/>
              <a:gd name="T19" fmla="*/ 40 h 72"/>
              <a:gd name="T20" fmla="*/ 76 w 487"/>
              <a:gd name="T21" fmla="*/ 37 h 72"/>
              <a:gd name="T22" fmla="*/ 74 w 487"/>
              <a:gd name="T23" fmla="*/ 56 h 72"/>
              <a:gd name="T24" fmla="*/ 38 w 487"/>
              <a:gd name="T25" fmla="*/ 44 h 72"/>
              <a:gd name="T26" fmla="*/ 26 w 487"/>
              <a:gd name="T27" fmla="*/ 41 h 72"/>
              <a:gd name="T28" fmla="*/ 26 w 487"/>
              <a:gd name="T29" fmla="*/ 32 h 72"/>
              <a:gd name="T30" fmla="*/ 25 w 487"/>
              <a:gd name="T31" fmla="*/ 31 h 72"/>
              <a:gd name="T32" fmla="*/ 19 w 487"/>
              <a:gd name="T33" fmla="*/ 29 h 72"/>
              <a:gd name="T34" fmla="*/ 20 w 487"/>
              <a:gd name="T35" fmla="*/ 27 h 72"/>
              <a:gd name="T36" fmla="*/ 20 w 487"/>
              <a:gd name="T37" fmla="*/ 27 h 72"/>
              <a:gd name="T38" fmla="*/ 26 w 487"/>
              <a:gd name="T39" fmla="*/ 25 h 72"/>
              <a:gd name="T40" fmla="*/ 26 w 487"/>
              <a:gd name="T41" fmla="*/ 25 h 72"/>
              <a:gd name="T42" fmla="*/ 27 w 487"/>
              <a:gd name="T43" fmla="*/ 25 h 72"/>
              <a:gd name="T44" fmla="*/ 29 w 487"/>
              <a:gd name="T45" fmla="*/ 25 h 72"/>
              <a:gd name="T46" fmla="*/ 30 w 487"/>
              <a:gd name="T47" fmla="*/ 25 h 72"/>
              <a:gd name="T48" fmla="*/ 32 w 487"/>
              <a:gd name="T49" fmla="*/ 25 h 72"/>
              <a:gd name="T50" fmla="*/ 32 w 487"/>
              <a:gd name="T51" fmla="*/ 25 h 72"/>
              <a:gd name="T52" fmla="*/ 35 w 487"/>
              <a:gd name="T53" fmla="*/ 24 h 72"/>
              <a:gd name="T54" fmla="*/ 38 w 487"/>
              <a:gd name="T55" fmla="*/ 24 h 72"/>
              <a:gd name="T56" fmla="*/ 62 w 487"/>
              <a:gd name="T57" fmla="*/ 23 h 72"/>
              <a:gd name="T58" fmla="*/ 114 w 487"/>
              <a:gd name="T59" fmla="*/ 23 h 72"/>
              <a:gd name="T60" fmla="*/ 337 w 487"/>
              <a:gd name="T61" fmla="*/ 31 h 72"/>
              <a:gd name="T62" fmla="*/ 421 w 487"/>
              <a:gd name="T63" fmla="*/ 36 h 72"/>
              <a:gd name="T64" fmla="*/ 462 w 487"/>
              <a:gd name="T65" fmla="*/ 41 h 72"/>
              <a:gd name="T66" fmla="*/ 463 w 487"/>
              <a:gd name="T67" fmla="*/ 52 h 72"/>
              <a:gd name="T68" fmla="*/ 448 w 487"/>
              <a:gd name="T69" fmla="*/ 52 h 72"/>
              <a:gd name="T70" fmla="*/ 458 w 487"/>
              <a:gd name="T71" fmla="*/ 72 h 72"/>
              <a:gd name="T72" fmla="*/ 466 w 487"/>
              <a:gd name="T73" fmla="*/ 72 h 72"/>
              <a:gd name="T74" fmla="*/ 467 w 487"/>
              <a:gd name="T75" fmla="*/ 72 h 72"/>
              <a:gd name="T76" fmla="*/ 468 w 487"/>
              <a:gd name="T77" fmla="*/ 72 h 72"/>
              <a:gd name="T78" fmla="*/ 472 w 487"/>
              <a:gd name="T79" fmla="*/ 69 h 72"/>
              <a:gd name="T80" fmla="*/ 478 w 487"/>
              <a:gd name="T81" fmla="*/ 3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7" h="72">
                <a:moveTo>
                  <a:pt x="478" y="31"/>
                </a:moveTo>
                <a:cubicBezTo>
                  <a:pt x="464" y="13"/>
                  <a:pt x="432" y="16"/>
                  <a:pt x="411" y="15"/>
                </a:cubicBezTo>
                <a:cubicBezTo>
                  <a:pt x="346" y="11"/>
                  <a:pt x="282" y="8"/>
                  <a:pt x="217" y="6"/>
                </a:cubicBezTo>
                <a:cubicBezTo>
                  <a:pt x="156" y="4"/>
                  <a:pt x="95" y="0"/>
                  <a:pt x="35" y="4"/>
                </a:cubicBezTo>
                <a:cubicBezTo>
                  <a:pt x="18" y="5"/>
                  <a:pt x="9" y="7"/>
                  <a:pt x="4" y="25"/>
                </a:cubicBezTo>
                <a:cubicBezTo>
                  <a:pt x="0" y="43"/>
                  <a:pt x="19" y="51"/>
                  <a:pt x="34" y="52"/>
                </a:cubicBezTo>
                <a:cubicBezTo>
                  <a:pt x="113" y="61"/>
                  <a:pt x="193" y="62"/>
                  <a:pt x="273" y="65"/>
                </a:cubicBezTo>
                <a:cubicBezTo>
                  <a:pt x="323" y="67"/>
                  <a:pt x="373" y="69"/>
                  <a:pt x="422" y="71"/>
                </a:cubicBezTo>
                <a:cubicBezTo>
                  <a:pt x="423" y="51"/>
                  <a:pt x="423" y="51"/>
                  <a:pt x="423" y="51"/>
                </a:cubicBezTo>
                <a:cubicBezTo>
                  <a:pt x="337" y="48"/>
                  <a:pt x="251" y="44"/>
                  <a:pt x="164" y="40"/>
                </a:cubicBezTo>
                <a:cubicBezTo>
                  <a:pt x="135" y="39"/>
                  <a:pt x="105" y="38"/>
                  <a:pt x="76" y="37"/>
                </a:cubicBezTo>
                <a:cubicBezTo>
                  <a:pt x="75" y="43"/>
                  <a:pt x="75" y="49"/>
                  <a:pt x="74" y="56"/>
                </a:cubicBezTo>
                <a:cubicBezTo>
                  <a:pt x="62" y="51"/>
                  <a:pt x="50" y="47"/>
                  <a:pt x="38" y="44"/>
                </a:cubicBezTo>
                <a:cubicBezTo>
                  <a:pt x="33" y="42"/>
                  <a:pt x="29" y="41"/>
                  <a:pt x="26" y="41"/>
                </a:cubicBezTo>
                <a:cubicBezTo>
                  <a:pt x="26" y="38"/>
                  <a:pt x="26" y="35"/>
                  <a:pt x="26" y="32"/>
                </a:cubicBezTo>
                <a:cubicBezTo>
                  <a:pt x="26" y="32"/>
                  <a:pt x="26" y="31"/>
                  <a:pt x="25" y="31"/>
                </a:cubicBezTo>
                <a:cubicBezTo>
                  <a:pt x="20" y="30"/>
                  <a:pt x="20" y="26"/>
                  <a:pt x="19" y="29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2" y="26"/>
                  <a:pt x="24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7" y="25"/>
                </a:cubicBezTo>
                <a:cubicBezTo>
                  <a:pt x="27" y="25"/>
                  <a:pt x="28" y="25"/>
                  <a:pt x="29" y="25"/>
                </a:cubicBezTo>
                <a:cubicBezTo>
                  <a:pt x="29" y="25"/>
                  <a:pt x="29" y="25"/>
                  <a:pt x="30" y="25"/>
                </a:cubicBezTo>
                <a:cubicBezTo>
                  <a:pt x="30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8" y="24"/>
                </a:cubicBezTo>
                <a:cubicBezTo>
                  <a:pt x="46" y="24"/>
                  <a:pt x="54" y="23"/>
                  <a:pt x="62" y="23"/>
                </a:cubicBezTo>
                <a:cubicBezTo>
                  <a:pt x="80" y="23"/>
                  <a:pt x="97" y="23"/>
                  <a:pt x="114" y="23"/>
                </a:cubicBezTo>
                <a:cubicBezTo>
                  <a:pt x="188" y="24"/>
                  <a:pt x="262" y="27"/>
                  <a:pt x="337" y="31"/>
                </a:cubicBezTo>
                <a:cubicBezTo>
                  <a:pt x="365" y="32"/>
                  <a:pt x="393" y="34"/>
                  <a:pt x="421" y="36"/>
                </a:cubicBezTo>
                <a:cubicBezTo>
                  <a:pt x="435" y="36"/>
                  <a:pt x="449" y="37"/>
                  <a:pt x="462" y="41"/>
                </a:cubicBezTo>
                <a:cubicBezTo>
                  <a:pt x="470" y="44"/>
                  <a:pt x="468" y="47"/>
                  <a:pt x="463" y="52"/>
                </a:cubicBezTo>
                <a:cubicBezTo>
                  <a:pt x="454" y="52"/>
                  <a:pt x="444" y="51"/>
                  <a:pt x="448" y="52"/>
                </a:cubicBezTo>
                <a:cubicBezTo>
                  <a:pt x="449" y="60"/>
                  <a:pt x="452" y="67"/>
                  <a:pt x="458" y="72"/>
                </a:cubicBezTo>
                <a:cubicBezTo>
                  <a:pt x="460" y="72"/>
                  <a:pt x="463" y="72"/>
                  <a:pt x="466" y="72"/>
                </a:cubicBezTo>
                <a:cubicBezTo>
                  <a:pt x="466" y="72"/>
                  <a:pt x="467" y="72"/>
                  <a:pt x="467" y="72"/>
                </a:cubicBezTo>
                <a:cubicBezTo>
                  <a:pt x="467" y="72"/>
                  <a:pt x="467" y="72"/>
                  <a:pt x="468" y="72"/>
                </a:cubicBezTo>
                <a:cubicBezTo>
                  <a:pt x="470" y="72"/>
                  <a:pt x="472" y="71"/>
                  <a:pt x="472" y="69"/>
                </a:cubicBezTo>
                <a:cubicBezTo>
                  <a:pt x="482" y="59"/>
                  <a:pt x="487" y="43"/>
                  <a:pt x="478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5258867" y="2231574"/>
            <a:ext cx="1712592" cy="1040709"/>
          </a:xfrm>
          <a:custGeom>
            <a:avLst/>
            <a:gdLst>
              <a:gd name="T0" fmla="*/ 3 w 532"/>
              <a:gd name="T1" fmla="*/ 173 h 323"/>
              <a:gd name="T2" fmla="*/ 47 w 532"/>
              <a:gd name="T3" fmla="*/ 307 h 323"/>
              <a:gd name="T4" fmla="*/ 72 w 532"/>
              <a:gd name="T5" fmla="*/ 320 h 323"/>
              <a:gd name="T6" fmla="*/ 516 w 532"/>
              <a:gd name="T7" fmla="*/ 175 h 323"/>
              <a:gd name="T8" fmla="*/ 529 w 532"/>
              <a:gd name="T9" fmla="*/ 150 h 323"/>
              <a:gd name="T10" fmla="*/ 485 w 532"/>
              <a:gd name="T11" fmla="*/ 16 h 323"/>
              <a:gd name="T12" fmla="*/ 460 w 532"/>
              <a:gd name="T13" fmla="*/ 3 h 323"/>
              <a:gd name="T14" fmla="*/ 16 w 532"/>
              <a:gd name="T15" fmla="*/ 149 h 323"/>
              <a:gd name="T16" fmla="*/ 3 w 532"/>
              <a:gd name="T17" fmla="*/ 173 h 323"/>
              <a:gd name="T18" fmla="*/ 106 w 532"/>
              <a:gd name="T19" fmla="*/ 214 h 323"/>
              <a:gd name="T20" fmla="*/ 87 w 532"/>
              <a:gd name="T21" fmla="*/ 252 h 323"/>
              <a:gd name="T22" fmla="*/ 49 w 532"/>
              <a:gd name="T23" fmla="*/ 233 h 323"/>
              <a:gd name="T24" fmla="*/ 68 w 532"/>
              <a:gd name="T25" fmla="*/ 195 h 323"/>
              <a:gd name="T26" fmla="*/ 106 w 532"/>
              <a:gd name="T27" fmla="*/ 214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2" h="323">
                <a:moveTo>
                  <a:pt x="3" y="173"/>
                </a:moveTo>
                <a:cubicBezTo>
                  <a:pt x="47" y="307"/>
                  <a:pt x="47" y="307"/>
                  <a:pt x="47" y="307"/>
                </a:cubicBezTo>
                <a:cubicBezTo>
                  <a:pt x="50" y="318"/>
                  <a:pt x="61" y="323"/>
                  <a:pt x="72" y="320"/>
                </a:cubicBezTo>
                <a:cubicBezTo>
                  <a:pt x="516" y="175"/>
                  <a:pt x="516" y="175"/>
                  <a:pt x="516" y="175"/>
                </a:cubicBezTo>
                <a:cubicBezTo>
                  <a:pt x="526" y="171"/>
                  <a:pt x="532" y="160"/>
                  <a:pt x="529" y="150"/>
                </a:cubicBezTo>
                <a:cubicBezTo>
                  <a:pt x="485" y="16"/>
                  <a:pt x="485" y="16"/>
                  <a:pt x="485" y="16"/>
                </a:cubicBezTo>
                <a:cubicBezTo>
                  <a:pt x="481" y="6"/>
                  <a:pt x="470" y="0"/>
                  <a:pt x="460" y="3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5" y="152"/>
                  <a:pt x="0" y="163"/>
                  <a:pt x="3" y="173"/>
                </a:cubicBezTo>
                <a:close/>
                <a:moveTo>
                  <a:pt x="106" y="214"/>
                </a:moveTo>
                <a:cubicBezTo>
                  <a:pt x="111" y="230"/>
                  <a:pt x="102" y="246"/>
                  <a:pt x="87" y="252"/>
                </a:cubicBezTo>
                <a:cubicBezTo>
                  <a:pt x="71" y="257"/>
                  <a:pt x="54" y="248"/>
                  <a:pt x="49" y="233"/>
                </a:cubicBezTo>
                <a:cubicBezTo>
                  <a:pt x="44" y="217"/>
                  <a:pt x="53" y="200"/>
                  <a:pt x="68" y="195"/>
                </a:cubicBezTo>
                <a:cubicBezTo>
                  <a:pt x="84" y="190"/>
                  <a:pt x="101" y="198"/>
                  <a:pt x="106" y="214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7" name="Group 31"/>
          <p:cNvGrpSpPr/>
          <p:nvPr/>
        </p:nvGrpSpPr>
        <p:grpSpPr>
          <a:xfrm>
            <a:off x="4163994" y="3586946"/>
            <a:ext cx="1400508" cy="700254"/>
            <a:chOff x="6673850" y="3522663"/>
            <a:chExt cx="1724025" cy="862012"/>
          </a:xfrm>
          <a:solidFill>
            <a:schemeClr val="bg1">
              <a:lumMod val="65000"/>
            </a:schemeClr>
          </a:solidFill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931025" y="3733800"/>
              <a:ext cx="1236662" cy="587375"/>
            </a:xfrm>
            <a:custGeom>
              <a:avLst/>
              <a:gdLst>
                <a:gd name="T0" fmla="*/ 79 w 312"/>
                <a:gd name="T1" fmla="*/ 31 h 148"/>
                <a:gd name="T2" fmla="*/ 6 w 312"/>
                <a:gd name="T3" fmla="*/ 0 h 148"/>
                <a:gd name="T4" fmla="*/ 0 w 312"/>
                <a:gd name="T5" fmla="*/ 18 h 148"/>
                <a:gd name="T6" fmla="*/ 168 w 312"/>
                <a:gd name="T7" fmla="*/ 90 h 148"/>
                <a:gd name="T8" fmla="*/ 306 w 312"/>
                <a:gd name="T9" fmla="*/ 148 h 148"/>
                <a:gd name="T10" fmla="*/ 309 w 312"/>
                <a:gd name="T11" fmla="*/ 129 h 148"/>
                <a:gd name="T12" fmla="*/ 79 w 312"/>
                <a:gd name="T13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148">
                  <a:moveTo>
                    <a:pt x="79" y="31"/>
                  </a:moveTo>
                  <a:cubicBezTo>
                    <a:pt x="55" y="20"/>
                    <a:pt x="30" y="10"/>
                    <a:pt x="6" y="0"/>
                  </a:cubicBezTo>
                  <a:cubicBezTo>
                    <a:pt x="4" y="6"/>
                    <a:pt x="2" y="12"/>
                    <a:pt x="0" y="18"/>
                  </a:cubicBezTo>
                  <a:cubicBezTo>
                    <a:pt x="55" y="44"/>
                    <a:pt x="112" y="67"/>
                    <a:pt x="168" y="90"/>
                  </a:cubicBezTo>
                  <a:cubicBezTo>
                    <a:pt x="214" y="110"/>
                    <a:pt x="260" y="129"/>
                    <a:pt x="306" y="148"/>
                  </a:cubicBezTo>
                  <a:cubicBezTo>
                    <a:pt x="309" y="129"/>
                    <a:pt x="309" y="129"/>
                    <a:pt x="309" y="129"/>
                  </a:cubicBezTo>
                  <a:cubicBezTo>
                    <a:pt x="312" y="130"/>
                    <a:pt x="158" y="65"/>
                    <a:pt x="7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673850" y="3522663"/>
              <a:ext cx="1724025" cy="862012"/>
            </a:xfrm>
            <a:custGeom>
              <a:avLst/>
              <a:gdLst>
                <a:gd name="T0" fmla="*/ 431 w 435"/>
                <a:gd name="T1" fmla="*/ 182 h 217"/>
                <a:gd name="T2" fmla="*/ 377 w 435"/>
                <a:gd name="T3" fmla="*/ 145 h 217"/>
                <a:gd name="T4" fmla="*/ 205 w 435"/>
                <a:gd name="T5" fmla="*/ 70 h 217"/>
                <a:gd name="T6" fmla="*/ 41 w 435"/>
                <a:gd name="T7" fmla="*/ 7 h 217"/>
                <a:gd name="T8" fmla="*/ 5 w 435"/>
                <a:gd name="T9" fmla="*/ 15 h 217"/>
                <a:gd name="T10" fmla="*/ 5 w 435"/>
                <a:gd name="T11" fmla="*/ 36 h 217"/>
                <a:gd name="T12" fmla="*/ 19 w 435"/>
                <a:gd name="T13" fmla="*/ 25 h 217"/>
                <a:gd name="T14" fmla="*/ 17 w 435"/>
                <a:gd name="T15" fmla="*/ 24 h 217"/>
                <a:gd name="T16" fmla="*/ 19 w 435"/>
                <a:gd name="T17" fmla="*/ 22 h 217"/>
                <a:gd name="T18" fmla="*/ 19 w 435"/>
                <a:gd name="T19" fmla="*/ 22 h 217"/>
                <a:gd name="T20" fmla="*/ 21 w 435"/>
                <a:gd name="T21" fmla="*/ 22 h 217"/>
                <a:gd name="T22" fmla="*/ 21 w 435"/>
                <a:gd name="T23" fmla="*/ 22 h 217"/>
                <a:gd name="T24" fmla="*/ 21 w 435"/>
                <a:gd name="T25" fmla="*/ 22 h 217"/>
                <a:gd name="T26" fmla="*/ 24 w 435"/>
                <a:gd name="T27" fmla="*/ 22 h 217"/>
                <a:gd name="T28" fmla="*/ 25 w 435"/>
                <a:gd name="T29" fmla="*/ 23 h 217"/>
                <a:gd name="T30" fmla="*/ 28 w 435"/>
                <a:gd name="T31" fmla="*/ 24 h 217"/>
                <a:gd name="T32" fmla="*/ 29 w 435"/>
                <a:gd name="T33" fmla="*/ 24 h 217"/>
                <a:gd name="T34" fmla="*/ 32 w 435"/>
                <a:gd name="T35" fmla="*/ 25 h 217"/>
                <a:gd name="T36" fmla="*/ 36 w 435"/>
                <a:gd name="T37" fmla="*/ 26 h 217"/>
                <a:gd name="T38" fmla="*/ 51 w 435"/>
                <a:gd name="T39" fmla="*/ 31 h 217"/>
                <a:gd name="T40" fmla="*/ 54 w 435"/>
                <a:gd name="T41" fmla="*/ 32 h 217"/>
                <a:gd name="T42" fmla="*/ 67 w 435"/>
                <a:gd name="T43" fmla="*/ 37 h 217"/>
                <a:gd name="T44" fmla="*/ 74 w 435"/>
                <a:gd name="T45" fmla="*/ 39 h 217"/>
                <a:gd name="T46" fmla="*/ 74 w 435"/>
                <a:gd name="T47" fmla="*/ 39 h 217"/>
                <a:gd name="T48" fmla="*/ 105 w 435"/>
                <a:gd name="T49" fmla="*/ 51 h 217"/>
                <a:gd name="T50" fmla="*/ 303 w 435"/>
                <a:gd name="T51" fmla="*/ 134 h 217"/>
                <a:gd name="T52" fmla="*/ 378 w 435"/>
                <a:gd name="T53" fmla="*/ 167 h 217"/>
                <a:gd name="T54" fmla="*/ 413 w 435"/>
                <a:gd name="T55" fmla="*/ 186 h 217"/>
                <a:gd name="T56" fmla="*/ 410 w 435"/>
                <a:gd name="T57" fmla="*/ 196 h 217"/>
                <a:gd name="T58" fmla="*/ 398 w 435"/>
                <a:gd name="T59" fmla="*/ 192 h 217"/>
                <a:gd name="T60" fmla="*/ 408 w 435"/>
                <a:gd name="T61" fmla="*/ 217 h 217"/>
                <a:gd name="T62" fmla="*/ 412 w 435"/>
                <a:gd name="T63" fmla="*/ 215 h 217"/>
                <a:gd name="T64" fmla="*/ 431 w 435"/>
                <a:gd name="T65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217">
                  <a:moveTo>
                    <a:pt x="431" y="182"/>
                  </a:moveTo>
                  <a:cubicBezTo>
                    <a:pt x="425" y="161"/>
                    <a:pt x="395" y="153"/>
                    <a:pt x="377" y="145"/>
                  </a:cubicBezTo>
                  <a:cubicBezTo>
                    <a:pt x="320" y="119"/>
                    <a:pt x="262" y="94"/>
                    <a:pt x="205" y="70"/>
                  </a:cubicBezTo>
                  <a:cubicBezTo>
                    <a:pt x="151" y="48"/>
                    <a:pt x="97" y="23"/>
                    <a:pt x="41" y="7"/>
                  </a:cubicBezTo>
                  <a:cubicBezTo>
                    <a:pt x="25" y="2"/>
                    <a:pt x="16" y="0"/>
                    <a:pt x="5" y="15"/>
                  </a:cubicBezTo>
                  <a:cubicBezTo>
                    <a:pt x="0" y="23"/>
                    <a:pt x="1" y="30"/>
                    <a:pt x="5" y="36"/>
                  </a:cubicBezTo>
                  <a:cubicBezTo>
                    <a:pt x="10" y="33"/>
                    <a:pt x="15" y="29"/>
                    <a:pt x="19" y="25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20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3" y="22"/>
                    <a:pt x="24" y="22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7" y="23"/>
                    <a:pt x="28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0" y="24"/>
                    <a:pt x="31" y="24"/>
                    <a:pt x="32" y="25"/>
                  </a:cubicBezTo>
                  <a:cubicBezTo>
                    <a:pt x="33" y="25"/>
                    <a:pt x="34" y="26"/>
                    <a:pt x="36" y="26"/>
                  </a:cubicBezTo>
                  <a:cubicBezTo>
                    <a:pt x="41" y="27"/>
                    <a:pt x="46" y="29"/>
                    <a:pt x="51" y="31"/>
                  </a:cubicBezTo>
                  <a:cubicBezTo>
                    <a:pt x="52" y="31"/>
                    <a:pt x="53" y="32"/>
                    <a:pt x="54" y="32"/>
                  </a:cubicBezTo>
                  <a:cubicBezTo>
                    <a:pt x="59" y="33"/>
                    <a:pt x="63" y="35"/>
                    <a:pt x="67" y="37"/>
                  </a:cubicBezTo>
                  <a:cubicBezTo>
                    <a:pt x="70" y="37"/>
                    <a:pt x="72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84" y="43"/>
                    <a:pt x="95" y="47"/>
                    <a:pt x="105" y="51"/>
                  </a:cubicBezTo>
                  <a:cubicBezTo>
                    <a:pt x="172" y="77"/>
                    <a:pt x="238" y="105"/>
                    <a:pt x="303" y="134"/>
                  </a:cubicBezTo>
                  <a:cubicBezTo>
                    <a:pt x="328" y="145"/>
                    <a:pt x="353" y="156"/>
                    <a:pt x="378" y="167"/>
                  </a:cubicBezTo>
                  <a:cubicBezTo>
                    <a:pt x="390" y="172"/>
                    <a:pt x="402" y="177"/>
                    <a:pt x="413" y="186"/>
                  </a:cubicBezTo>
                  <a:cubicBezTo>
                    <a:pt x="419" y="191"/>
                    <a:pt x="416" y="194"/>
                    <a:pt x="410" y="196"/>
                  </a:cubicBezTo>
                  <a:cubicBezTo>
                    <a:pt x="407" y="195"/>
                    <a:pt x="402" y="193"/>
                    <a:pt x="398" y="192"/>
                  </a:cubicBezTo>
                  <a:cubicBezTo>
                    <a:pt x="397" y="201"/>
                    <a:pt x="401" y="211"/>
                    <a:pt x="408" y="217"/>
                  </a:cubicBezTo>
                  <a:cubicBezTo>
                    <a:pt x="410" y="216"/>
                    <a:pt x="411" y="216"/>
                    <a:pt x="412" y="215"/>
                  </a:cubicBezTo>
                  <a:cubicBezTo>
                    <a:pt x="424" y="209"/>
                    <a:pt x="435" y="196"/>
                    <a:pt x="43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Freeform 27"/>
          <p:cNvSpPr>
            <a:spLocks/>
          </p:cNvSpPr>
          <p:nvPr/>
        </p:nvSpPr>
        <p:spPr bwMode="auto">
          <a:xfrm>
            <a:off x="5474230" y="4287199"/>
            <a:ext cx="2579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1" name="Group 32"/>
          <p:cNvGrpSpPr/>
          <p:nvPr/>
        </p:nvGrpSpPr>
        <p:grpSpPr>
          <a:xfrm>
            <a:off x="4122727" y="2846714"/>
            <a:ext cx="1399218" cy="656407"/>
            <a:chOff x="6623050" y="2611438"/>
            <a:chExt cx="1722437" cy="808037"/>
          </a:xfrm>
          <a:solidFill>
            <a:srgbClr val="FDB817">
              <a:lumMod val="75000"/>
            </a:srgbClr>
          </a:solidFill>
        </p:grpSpPr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6951663" y="2801938"/>
              <a:ext cx="1196975" cy="534987"/>
            </a:xfrm>
            <a:custGeom>
              <a:avLst/>
              <a:gdLst>
                <a:gd name="T0" fmla="*/ 301 w 302"/>
                <a:gd name="T1" fmla="*/ 20 h 135"/>
                <a:gd name="T2" fmla="*/ 295 w 302"/>
                <a:gd name="T3" fmla="*/ 2 h 135"/>
                <a:gd name="T4" fmla="*/ 66 w 302"/>
                <a:gd name="T5" fmla="*/ 90 h 135"/>
                <a:gd name="T6" fmla="*/ 0 w 302"/>
                <a:gd name="T7" fmla="*/ 116 h 135"/>
                <a:gd name="T8" fmla="*/ 5 w 302"/>
                <a:gd name="T9" fmla="*/ 135 h 135"/>
                <a:gd name="T10" fmla="*/ 171 w 302"/>
                <a:gd name="T11" fmla="*/ 71 h 135"/>
                <a:gd name="T12" fmla="*/ 301 w 302"/>
                <a:gd name="T13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135">
                  <a:moveTo>
                    <a:pt x="301" y="20"/>
                  </a:moveTo>
                  <a:cubicBezTo>
                    <a:pt x="295" y="2"/>
                    <a:pt x="295" y="2"/>
                    <a:pt x="295" y="2"/>
                  </a:cubicBezTo>
                  <a:cubicBezTo>
                    <a:pt x="298" y="0"/>
                    <a:pt x="146" y="60"/>
                    <a:pt x="66" y="90"/>
                  </a:cubicBezTo>
                  <a:cubicBezTo>
                    <a:pt x="45" y="99"/>
                    <a:pt x="23" y="108"/>
                    <a:pt x="0" y="116"/>
                  </a:cubicBezTo>
                  <a:cubicBezTo>
                    <a:pt x="2" y="122"/>
                    <a:pt x="4" y="129"/>
                    <a:pt x="5" y="135"/>
                  </a:cubicBezTo>
                  <a:cubicBezTo>
                    <a:pt x="61" y="115"/>
                    <a:pt x="116" y="92"/>
                    <a:pt x="171" y="71"/>
                  </a:cubicBezTo>
                  <a:cubicBezTo>
                    <a:pt x="216" y="54"/>
                    <a:pt x="302" y="19"/>
                    <a:pt x="301" y="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6623050" y="2611438"/>
              <a:ext cx="1722437" cy="808037"/>
            </a:xfrm>
            <a:custGeom>
              <a:avLst/>
              <a:gdLst>
                <a:gd name="T0" fmla="*/ 421 w 435"/>
                <a:gd name="T1" fmla="*/ 11 h 204"/>
                <a:gd name="T2" fmla="*/ 357 w 435"/>
                <a:gd name="T3" fmla="*/ 22 h 204"/>
                <a:gd name="T4" fmla="*/ 183 w 435"/>
                <a:gd name="T5" fmla="*/ 88 h 204"/>
                <a:gd name="T6" fmla="*/ 22 w 435"/>
                <a:gd name="T7" fmla="*/ 156 h 204"/>
                <a:gd name="T8" fmla="*/ 3 w 435"/>
                <a:gd name="T9" fmla="*/ 186 h 204"/>
                <a:gd name="T10" fmla="*/ 39 w 435"/>
                <a:gd name="T11" fmla="*/ 199 h 204"/>
                <a:gd name="T12" fmla="*/ 44 w 435"/>
                <a:gd name="T13" fmla="*/ 198 h 204"/>
                <a:gd name="T14" fmla="*/ 36 w 435"/>
                <a:gd name="T15" fmla="*/ 199 h 204"/>
                <a:gd name="T16" fmla="*/ 22 w 435"/>
                <a:gd name="T17" fmla="*/ 184 h 204"/>
                <a:gd name="T18" fmla="*/ 22 w 435"/>
                <a:gd name="T19" fmla="*/ 184 h 204"/>
                <a:gd name="T20" fmla="*/ 17 w 435"/>
                <a:gd name="T21" fmla="*/ 184 h 204"/>
                <a:gd name="T22" fmla="*/ 17 w 435"/>
                <a:gd name="T23" fmla="*/ 182 h 204"/>
                <a:gd name="T24" fmla="*/ 17 w 435"/>
                <a:gd name="T25" fmla="*/ 182 h 204"/>
                <a:gd name="T26" fmla="*/ 18 w 435"/>
                <a:gd name="T27" fmla="*/ 181 h 204"/>
                <a:gd name="T28" fmla="*/ 18 w 435"/>
                <a:gd name="T29" fmla="*/ 181 h 204"/>
                <a:gd name="T30" fmla="*/ 18 w 435"/>
                <a:gd name="T31" fmla="*/ 181 h 204"/>
                <a:gd name="T32" fmla="*/ 32 w 435"/>
                <a:gd name="T33" fmla="*/ 173 h 204"/>
                <a:gd name="T34" fmla="*/ 47 w 435"/>
                <a:gd name="T35" fmla="*/ 165 h 204"/>
                <a:gd name="T36" fmla="*/ 51 w 435"/>
                <a:gd name="T37" fmla="*/ 163 h 204"/>
                <a:gd name="T38" fmla="*/ 62 w 435"/>
                <a:gd name="T39" fmla="*/ 158 h 204"/>
                <a:gd name="T40" fmla="*/ 67 w 435"/>
                <a:gd name="T41" fmla="*/ 156 h 204"/>
                <a:gd name="T42" fmla="*/ 79 w 435"/>
                <a:gd name="T43" fmla="*/ 151 h 204"/>
                <a:gd name="T44" fmla="*/ 98 w 435"/>
                <a:gd name="T45" fmla="*/ 143 h 204"/>
                <a:gd name="T46" fmla="*/ 297 w 435"/>
                <a:gd name="T47" fmla="*/ 64 h 204"/>
                <a:gd name="T48" fmla="*/ 373 w 435"/>
                <a:gd name="T49" fmla="*/ 36 h 204"/>
                <a:gd name="T50" fmla="*/ 411 w 435"/>
                <a:gd name="T51" fmla="*/ 25 h 204"/>
                <a:gd name="T52" fmla="*/ 416 w 435"/>
                <a:gd name="T53" fmla="*/ 35 h 204"/>
                <a:gd name="T54" fmla="*/ 402 w 435"/>
                <a:gd name="T55" fmla="*/ 40 h 204"/>
                <a:gd name="T56" fmla="*/ 402 w 435"/>
                <a:gd name="T57" fmla="*/ 42 h 204"/>
                <a:gd name="T58" fmla="*/ 413 w 435"/>
                <a:gd name="T59" fmla="*/ 57 h 204"/>
                <a:gd name="T60" fmla="*/ 426 w 435"/>
                <a:gd name="T61" fmla="*/ 51 h 204"/>
                <a:gd name="T62" fmla="*/ 427 w 435"/>
                <a:gd name="T63" fmla="*/ 51 h 204"/>
                <a:gd name="T64" fmla="*/ 428 w 435"/>
                <a:gd name="T65" fmla="*/ 51 h 204"/>
                <a:gd name="T66" fmla="*/ 431 w 435"/>
                <a:gd name="T67" fmla="*/ 46 h 204"/>
                <a:gd name="T68" fmla="*/ 421 w 435"/>
                <a:gd name="T69" fmla="*/ 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5" h="204">
                  <a:moveTo>
                    <a:pt x="421" y="11"/>
                  </a:moveTo>
                  <a:cubicBezTo>
                    <a:pt x="402" y="0"/>
                    <a:pt x="375" y="15"/>
                    <a:pt x="357" y="22"/>
                  </a:cubicBezTo>
                  <a:cubicBezTo>
                    <a:pt x="298" y="43"/>
                    <a:pt x="240" y="65"/>
                    <a:pt x="183" y="88"/>
                  </a:cubicBezTo>
                  <a:cubicBezTo>
                    <a:pt x="129" y="109"/>
                    <a:pt x="74" y="129"/>
                    <a:pt x="22" y="156"/>
                  </a:cubicBezTo>
                  <a:cubicBezTo>
                    <a:pt x="8" y="163"/>
                    <a:pt x="0" y="168"/>
                    <a:pt x="3" y="186"/>
                  </a:cubicBezTo>
                  <a:cubicBezTo>
                    <a:pt x="6" y="204"/>
                    <a:pt x="26" y="203"/>
                    <a:pt x="39" y="199"/>
                  </a:cubicBezTo>
                  <a:cubicBezTo>
                    <a:pt x="41" y="199"/>
                    <a:pt x="42" y="198"/>
                    <a:pt x="44" y="198"/>
                  </a:cubicBezTo>
                  <a:cubicBezTo>
                    <a:pt x="41" y="198"/>
                    <a:pt x="38" y="199"/>
                    <a:pt x="36" y="199"/>
                  </a:cubicBezTo>
                  <a:cubicBezTo>
                    <a:pt x="32" y="193"/>
                    <a:pt x="28" y="188"/>
                    <a:pt x="22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18" y="184"/>
                    <a:pt x="17" y="182"/>
                    <a:pt x="17" y="184"/>
                  </a:cubicBezTo>
                  <a:cubicBezTo>
                    <a:pt x="17" y="183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21" y="178"/>
                    <a:pt x="28" y="175"/>
                    <a:pt x="32" y="173"/>
                  </a:cubicBezTo>
                  <a:cubicBezTo>
                    <a:pt x="37" y="170"/>
                    <a:pt x="42" y="168"/>
                    <a:pt x="47" y="165"/>
                  </a:cubicBezTo>
                  <a:cubicBezTo>
                    <a:pt x="48" y="165"/>
                    <a:pt x="50" y="164"/>
                    <a:pt x="51" y="163"/>
                  </a:cubicBezTo>
                  <a:cubicBezTo>
                    <a:pt x="55" y="162"/>
                    <a:pt x="58" y="160"/>
                    <a:pt x="62" y="158"/>
                  </a:cubicBezTo>
                  <a:cubicBezTo>
                    <a:pt x="63" y="158"/>
                    <a:pt x="65" y="157"/>
                    <a:pt x="67" y="156"/>
                  </a:cubicBezTo>
                  <a:cubicBezTo>
                    <a:pt x="71" y="154"/>
                    <a:pt x="75" y="152"/>
                    <a:pt x="79" y="151"/>
                  </a:cubicBezTo>
                  <a:cubicBezTo>
                    <a:pt x="86" y="148"/>
                    <a:pt x="92" y="145"/>
                    <a:pt x="98" y="143"/>
                  </a:cubicBezTo>
                  <a:cubicBezTo>
                    <a:pt x="164" y="115"/>
                    <a:pt x="231" y="89"/>
                    <a:pt x="297" y="64"/>
                  </a:cubicBezTo>
                  <a:cubicBezTo>
                    <a:pt x="323" y="55"/>
                    <a:pt x="348" y="45"/>
                    <a:pt x="373" y="36"/>
                  </a:cubicBezTo>
                  <a:cubicBezTo>
                    <a:pt x="385" y="31"/>
                    <a:pt x="398" y="27"/>
                    <a:pt x="411" y="25"/>
                  </a:cubicBezTo>
                  <a:cubicBezTo>
                    <a:pt x="419" y="25"/>
                    <a:pt x="419" y="29"/>
                    <a:pt x="416" y="35"/>
                  </a:cubicBezTo>
                  <a:cubicBezTo>
                    <a:pt x="412" y="37"/>
                    <a:pt x="407" y="38"/>
                    <a:pt x="402" y="40"/>
                  </a:cubicBezTo>
                  <a:cubicBezTo>
                    <a:pt x="402" y="41"/>
                    <a:pt x="402" y="41"/>
                    <a:pt x="402" y="42"/>
                  </a:cubicBezTo>
                  <a:cubicBezTo>
                    <a:pt x="404" y="48"/>
                    <a:pt x="408" y="53"/>
                    <a:pt x="413" y="57"/>
                  </a:cubicBezTo>
                  <a:cubicBezTo>
                    <a:pt x="409" y="58"/>
                    <a:pt x="418" y="55"/>
                    <a:pt x="426" y="51"/>
                  </a:cubicBezTo>
                  <a:cubicBezTo>
                    <a:pt x="427" y="51"/>
                    <a:pt x="427" y="51"/>
                    <a:pt x="427" y="51"/>
                  </a:cubicBezTo>
                  <a:cubicBezTo>
                    <a:pt x="427" y="51"/>
                    <a:pt x="427" y="51"/>
                    <a:pt x="428" y="51"/>
                  </a:cubicBezTo>
                  <a:cubicBezTo>
                    <a:pt x="430" y="50"/>
                    <a:pt x="431" y="48"/>
                    <a:pt x="431" y="46"/>
                  </a:cubicBezTo>
                  <a:cubicBezTo>
                    <a:pt x="435" y="34"/>
                    <a:pt x="434" y="18"/>
                    <a:pt x="42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TextBox 12"/>
          <p:cNvSpPr txBox="1"/>
          <p:nvPr/>
        </p:nvSpPr>
        <p:spPr>
          <a:xfrm rot="20490134">
            <a:off x="5712649" y="2534947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2"/>
          <p:cNvSpPr txBox="1"/>
          <p:nvPr/>
        </p:nvSpPr>
        <p:spPr>
          <a:xfrm rot="164884">
            <a:off x="5964999" y="3473224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12"/>
          <p:cNvSpPr txBox="1"/>
          <p:nvPr/>
        </p:nvSpPr>
        <p:spPr>
          <a:xfrm rot="533412">
            <a:off x="5793501" y="4160032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2"/>
          <p:cNvSpPr txBox="1"/>
          <p:nvPr/>
        </p:nvSpPr>
        <p:spPr>
          <a:xfrm rot="2636807">
            <a:off x="5267280" y="5057729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129522" y="3238599"/>
            <a:ext cx="3212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致力于专业的发布并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为您提供专业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。致力于专业的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发布并为您提供专业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</a:t>
            </a:r>
            <a:r>
              <a:rPr lang="zh-CN" altLang="en-US" sz="1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97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10262" y="1681162"/>
            <a:ext cx="123825" cy="4419601"/>
            <a:chOff x="6034087" y="2147887"/>
            <a:chExt cx="123825" cy="4419601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6096000" y="2209800"/>
              <a:ext cx="0" cy="43434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6034087" y="2147887"/>
              <a:ext cx="123825" cy="1238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6034087" y="6443663"/>
              <a:ext cx="123825" cy="12382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286374" y="2074696"/>
            <a:ext cx="1371600" cy="389659"/>
          </a:xfrm>
          <a:prstGeom prst="round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5643562" y="2143616"/>
            <a:ext cx="781050" cy="25181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总结一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286374" y="3112488"/>
            <a:ext cx="1371600" cy="428625"/>
          </a:xfrm>
          <a:prstGeom prst="round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643562" y="3188300"/>
            <a:ext cx="78105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总结二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286374" y="4207863"/>
            <a:ext cx="1371600" cy="428625"/>
          </a:xfrm>
          <a:prstGeom prst="round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643562" y="4283675"/>
            <a:ext cx="78105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总结三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286374" y="5213351"/>
            <a:ext cx="1371600" cy="428625"/>
          </a:xfrm>
          <a:prstGeom prst="round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643562" y="5289163"/>
            <a:ext cx="781050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b="1" dirty="0" smtClean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总结四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92"/>
          <p:cNvSpPr txBox="1"/>
          <p:nvPr/>
        </p:nvSpPr>
        <p:spPr>
          <a:xfrm>
            <a:off x="1894042" y="2329951"/>
            <a:ext cx="2839883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52403" y="196061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35943" y="41534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78089" y="302741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22441" y="512500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92"/>
          <p:cNvSpPr txBox="1"/>
          <p:nvPr/>
        </p:nvSpPr>
        <p:spPr>
          <a:xfrm>
            <a:off x="1894042" y="4522789"/>
            <a:ext cx="2839883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92"/>
          <p:cNvSpPr txBox="1"/>
          <p:nvPr/>
        </p:nvSpPr>
        <p:spPr>
          <a:xfrm>
            <a:off x="7078089" y="3363456"/>
            <a:ext cx="2839883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92"/>
          <p:cNvSpPr txBox="1"/>
          <p:nvPr/>
        </p:nvSpPr>
        <p:spPr>
          <a:xfrm>
            <a:off x="7078089" y="5499144"/>
            <a:ext cx="2839883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29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0" y="0"/>
            <a:ext cx="12192000" cy="1733550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58375" y="265644"/>
            <a:ext cx="75798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赠可</a:t>
            </a:r>
            <a:r>
              <a:rPr lang="zh-CN" altLang="en-US" sz="72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编辑商务图标</a:t>
            </a:r>
            <a:endParaRPr lang="zh-CN" altLang="en-US" sz="72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稻壳儿小白白(http://dwz.cn/Wu2UP)"/>
          <p:cNvSpPr>
            <a:spLocks noChangeArrowheads="1"/>
          </p:cNvSpPr>
          <p:nvPr/>
        </p:nvSpPr>
        <p:spPr bwMode="auto">
          <a:xfrm>
            <a:off x="9526752" y="5600275"/>
            <a:ext cx="495298" cy="499532"/>
          </a:xfrm>
          <a:custGeom>
            <a:avLst/>
            <a:gdLst>
              <a:gd name="T0" fmla="*/ 211212 w 619"/>
              <a:gd name="T1" fmla="*/ 42605 h 620"/>
              <a:gd name="T2" fmla="*/ 211212 w 619"/>
              <a:gd name="T3" fmla="*/ 42605 h 620"/>
              <a:gd name="T4" fmla="*/ 190055 w 619"/>
              <a:gd name="T5" fmla="*/ 63908 h 620"/>
              <a:gd name="T6" fmla="*/ 163878 w 619"/>
              <a:gd name="T7" fmla="*/ 63908 h 620"/>
              <a:gd name="T8" fmla="*/ 163878 w 619"/>
              <a:gd name="T9" fmla="*/ 32135 h 620"/>
              <a:gd name="T10" fmla="*/ 179297 w 619"/>
              <a:gd name="T11" fmla="*/ 10832 h 620"/>
              <a:gd name="T12" fmla="*/ 105427 w 619"/>
              <a:gd name="T13" fmla="*/ 26719 h 620"/>
              <a:gd name="T14" fmla="*/ 89649 w 619"/>
              <a:gd name="T15" fmla="*/ 95682 h 620"/>
              <a:gd name="T16" fmla="*/ 15778 w 619"/>
              <a:gd name="T17" fmla="*/ 170061 h 620"/>
              <a:gd name="T18" fmla="*/ 15778 w 619"/>
              <a:gd name="T19" fmla="*/ 212666 h 620"/>
              <a:gd name="T20" fmla="*/ 52713 w 619"/>
              <a:gd name="T21" fmla="*/ 212666 h 620"/>
              <a:gd name="T22" fmla="*/ 131963 w 619"/>
              <a:gd name="T23" fmla="*/ 132871 h 620"/>
              <a:gd name="T24" fmla="*/ 195434 w 619"/>
              <a:gd name="T25" fmla="*/ 116984 h 620"/>
              <a:gd name="T26" fmla="*/ 211212 w 619"/>
              <a:gd name="T27" fmla="*/ 42605 h 620"/>
              <a:gd name="T28" fmla="*/ 190055 w 619"/>
              <a:gd name="T29" fmla="*/ 106514 h 620"/>
              <a:gd name="T30" fmla="*/ 190055 w 619"/>
              <a:gd name="T31" fmla="*/ 106514 h 620"/>
              <a:gd name="T32" fmla="*/ 126584 w 619"/>
              <a:gd name="T33" fmla="*/ 116984 h 620"/>
              <a:gd name="T34" fmla="*/ 42314 w 619"/>
              <a:gd name="T35" fmla="*/ 202195 h 620"/>
              <a:gd name="T36" fmla="*/ 26536 w 619"/>
              <a:gd name="T37" fmla="*/ 202195 h 620"/>
              <a:gd name="T38" fmla="*/ 26536 w 619"/>
              <a:gd name="T39" fmla="*/ 180893 h 620"/>
              <a:gd name="T40" fmla="*/ 105427 w 619"/>
              <a:gd name="T41" fmla="*/ 95682 h 620"/>
              <a:gd name="T42" fmla="*/ 116185 w 619"/>
              <a:gd name="T43" fmla="*/ 37189 h 620"/>
              <a:gd name="T44" fmla="*/ 153120 w 619"/>
              <a:gd name="T45" fmla="*/ 21303 h 620"/>
              <a:gd name="T46" fmla="*/ 153120 w 619"/>
              <a:gd name="T47" fmla="*/ 74379 h 620"/>
              <a:gd name="T48" fmla="*/ 200454 w 619"/>
              <a:gd name="T49" fmla="*/ 74379 h 620"/>
              <a:gd name="T50" fmla="*/ 190055 w 619"/>
              <a:gd name="T51" fmla="*/ 106514 h 6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19" h="620">
                <a:moveTo>
                  <a:pt x="589" y="118"/>
                </a:moveTo>
                <a:lnTo>
                  <a:pt x="589" y="118"/>
                </a:lnTo>
                <a:cubicBezTo>
                  <a:pt x="574" y="132"/>
                  <a:pt x="559" y="148"/>
                  <a:pt x="530" y="177"/>
                </a:cubicBezTo>
                <a:cubicBezTo>
                  <a:pt x="515" y="191"/>
                  <a:pt x="471" y="191"/>
                  <a:pt x="457" y="177"/>
                </a:cubicBezTo>
                <a:cubicBezTo>
                  <a:pt x="427" y="148"/>
                  <a:pt x="427" y="118"/>
                  <a:pt x="457" y="89"/>
                </a:cubicBezTo>
                <a:cubicBezTo>
                  <a:pt x="471" y="59"/>
                  <a:pt x="500" y="30"/>
                  <a:pt x="500" y="30"/>
                </a:cubicBezTo>
                <a:cubicBezTo>
                  <a:pt x="427" y="0"/>
                  <a:pt x="353" y="15"/>
                  <a:pt x="294" y="74"/>
                </a:cubicBezTo>
                <a:cubicBezTo>
                  <a:pt x="250" y="118"/>
                  <a:pt x="236" y="191"/>
                  <a:pt x="250" y="265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0" y="501"/>
                  <a:pt x="0" y="560"/>
                  <a:pt x="44" y="589"/>
                </a:cubicBezTo>
                <a:cubicBezTo>
                  <a:pt x="74" y="619"/>
                  <a:pt x="118" y="619"/>
                  <a:pt x="147" y="589"/>
                </a:cubicBezTo>
                <a:cubicBezTo>
                  <a:pt x="368" y="368"/>
                  <a:pt x="368" y="368"/>
                  <a:pt x="368" y="368"/>
                </a:cubicBezTo>
                <a:cubicBezTo>
                  <a:pt x="427" y="398"/>
                  <a:pt x="500" y="383"/>
                  <a:pt x="545" y="324"/>
                </a:cubicBezTo>
                <a:cubicBezTo>
                  <a:pt x="603" y="280"/>
                  <a:pt x="618" y="191"/>
                  <a:pt x="589" y="118"/>
                </a:cubicBezTo>
                <a:close/>
                <a:moveTo>
                  <a:pt x="530" y="295"/>
                </a:moveTo>
                <a:lnTo>
                  <a:pt x="530" y="295"/>
                </a:lnTo>
                <a:cubicBezTo>
                  <a:pt x="471" y="339"/>
                  <a:pt x="412" y="353"/>
                  <a:pt x="353" y="324"/>
                </a:cubicBezTo>
                <a:cubicBezTo>
                  <a:pt x="118" y="560"/>
                  <a:pt x="118" y="560"/>
                  <a:pt x="118" y="560"/>
                </a:cubicBezTo>
                <a:cubicBezTo>
                  <a:pt x="103" y="574"/>
                  <a:pt x="88" y="574"/>
                  <a:pt x="74" y="560"/>
                </a:cubicBezTo>
                <a:cubicBezTo>
                  <a:pt x="44" y="545"/>
                  <a:pt x="44" y="515"/>
                  <a:pt x="74" y="501"/>
                </a:cubicBezTo>
                <a:cubicBezTo>
                  <a:pt x="294" y="265"/>
                  <a:pt x="294" y="265"/>
                  <a:pt x="294" y="265"/>
                </a:cubicBezTo>
                <a:cubicBezTo>
                  <a:pt x="265" y="221"/>
                  <a:pt x="280" y="148"/>
                  <a:pt x="324" y="103"/>
                </a:cubicBezTo>
                <a:cubicBezTo>
                  <a:pt x="353" y="74"/>
                  <a:pt x="383" y="59"/>
                  <a:pt x="427" y="59"/>
                </a:cubicBezTo>
                <a:cubicBezTo>
                  <a:pt x="383" y="103"/>
                  <a:pt x="383" y="162"/>
                  <a:pt x="427" y="206"/>
                </a:cubicBezTo>
                <a:cubicBezTo>
                  <a:pt x="457" y="236"/>
                  <a:pt x="530" y="236"/>
                  <a:pt x="559" y="206"/>
                </a:cubicBezTo>
                <a:cubicBezTo>
                  <a:pt x="559" y="236"/>
                  <a:pt x="545" y="280"/>
                  <a:pt x="530" y="295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稻壳儿小白白(http://dwz.cn/Wu2UP)"/>
          <p:cNvSpPr>
            <a:spLocks noChangeArrowheads="1"/>
          </p:cNvSpPr>
          <p:nvPr/>
        </p:nvSpPr>
        <p:spPr bwMode="auto">
          <a:xfrm>
            <a:off x="8794386" y="5600275"/>
            <a:ext cx="317500" cy="510116"/>
          </a:xfrm>
          <a:custGeom>
            <a:avLst/>
            <a:gdLst>
              <a:gd name="T0" fmla="*/ 73462 w 399"/>
              <a:gd name="T1" fmla="*/ 143507 h 634"/>
              <a:gd name="T2" fmla="*/ 73462 w 399"/>
              <a:gd name="T3" fmla="*/ 143507 h 634"/>
              <a:gd name="T4" fmla="*/ 63121 w 399"/>
              <a:gd name="T5" fmla="*/ 148555 h 634"/>
              <a:gd name="T6" fmla="*/ 63121 w 399"/>
              <a:gd name="T7" fmla="*/ 175237 h 634"/>
              <a:gd name="T8" fmla="*/ 73462 w 399"/>
              <a:gd name="T9" fmla="*/ 185694 h 634"/>
              <a:gd name="T10" fmla="*/ 78812 w 399"/>
              <a:gd name="T11" fmla="*/ 175237 h 634"/>
              <a:gd name="T12" fmla="*/ 78812 w 399"/>
              <a:gd name="T13" fmla="*/ 148555 h 634"/>
              <a:gd name="T14" fmla="*/ 73462 w 399"/>
              <a:gd name="T15" fmla="*/ 143507 h 634"/>
              <a:gd name="T16" fmla="*/ 125885 w 399"/>
              <a:gd name="T17" fmla="*/ 111416 h 634"/>
              <a:gd name="T18" fmla="*/ 125885 w 399"/>
              <a:gd name="T19" fmla="*/ 111416 h 634"/>
              <a:gd name="T20" fmla="*/ 125885 w 399"/>
              <a:gd name="T21" fmla="*/ 58412 h 634"/>
              <a:gd name="T22" fmla="*/ 73462 w 399"/>
              <a:gd name="T23" fmla="*/ 0 h 634"/>
              <a:gd name="T24" fmla="*/ 15691 w 399"/>
              <a:gd name="T25" fmla="*/ 58412 h 634"/>
              <a:gd name="T26" fmla="*/ 15691 w 399"/>
              <a:gd name="T27" fmla="*/ 111416 h 634"/>
              <a:gd name="T28" fmla="*/ 0 w 399"/>
              <a:gd name="T29" fmla="*/ 153964 h 634"/>
              <a:gd name="T30" fmla="*/ 73462 w 399"/>
              <a:gd name="T31" fmla="*/ 228241 h 634"/>
              <a:gd name="T32" fmla="*/ 141932 w 399"/>
              <a:gd name="T33" fmla="*/ 153964 h 634"/>
              <a:gd name="T34" fmla="*/ 125885 w 399"/>
              <a:gd name="T35" fmla="*/ 111416 h 634"/>
              <a:gd name="T36" fmla="*/ 31739 w 399"/>
              <a:gd name="T37" fmla="*/ 58412 h 634"/>
              <a:gd name="T38" fmla="*/ 31739 w 399"/>
              <a:gd name="T39" fmla="*/ 58412 h 634"/>
              <a:gd name="T40" fmla="*/ 73462 w 399"/>
              <a:gd name="T41" fmla="*/ 15865 h 634"/>
              <a:gd name="T42" fmla="*/ 115543 w 399"/>
              <a:gd name="T43" fmla="*/ 58412 h 634"/>
              <a:gd name="T44" fmla="*/ 115543 w 399"/>
              <a:gd name="T45" fmla="*/ 100960 h 634"/>
              <a:gd name="T46" fmla="*/ 73462 w 399"/>
              <a:gd name="T47" fmla="*/ 85095 h 634"/>
              <a:gd name="T48" fmla="*/ 31739 w 399"/>
              <a:gd name="T49" fmla="*/ 100960 h 634"/>
              <a:gd name="T50" fmla="*/ 31739 w 399"/>
              <a:gd name="T51" fmla="*/ 58412 h 634"/>
              <a:gd name="T52" fmla="*/ 73462 w 399"/>
              <a:gd name="T53" fmla="*/ 212376 h 634"/>
              <a:gd name="T54" fmla="*/ 73462 w 399"/>
              <a:gd name="T55" fmla="*/ 212376 h 634"/>
              <a:gd name="T56" fmla="*/ 15691 w 399"/>
              <a:gd name="T57" fmla="*/ 153964 h 634"/>
              <a:gd name="T58" fmla="*/ 73462 w 399"/>
              <a:gd name="T59" fmla="*/ 100960 h 634"/>
              <a:gd name="T60" fmla="*/ 125885 w 399"/>
              <a:gd name="T61" fmla="*/ 153964 h 634"/>
              <a:gd name="T62" fmla="*/ 73462 w 399"/>
              <a:gd name="T63" fmla="*/ 212376 h 6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99" h="634">
                <a:moveTo>
                  <a:pt x="206" y="398"/>
                </a:moveTo>
                <a:lnTo>
                  <a:pt x="206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206" y="515"/>
                </a:cubicBezTo>
                <a:cubicBezTo>
                  <a:pt x="206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6" y="398"/>
                  <a:pt x="206" y="398"/>
                </a:cubicBezTo>
                <a:close/>
                <a:moveTo>
                  <a:pt x="353" y="309"/>
                </a:moveTo>
                <a:lnTo>
                  <a:pt x="353" y="309"/>
                </a:lnTo>
                <a:cubicBezTo>
                  <a:pt x="353" y="162"/>
                  <a:pt x="353" y="162"/>
                  <a:pt x="353" y="162"/>
                </a:cubicBezTo>
                <a:cubicBezTo>
                  <a:pt x="353" y="74"/>
                  <a:pt x="294" y="0"/>
                  <a:pt x="206" y="0"/>
                </a:cubicBezTo>
                <a:cubicBezTo>
                  <a:pt x="118" y="0"/>
                  <a:pt x="44" y="74"/>
                  <a:pt x="44" y="162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206" y="633"/>
                </a:cubicBezTo>
                <a:cubicBezTo>
                  <a:pt x="310" y="633"/>
                  <a:pt x="398" y="545"/>
                  <a:pt x="398" y="427"/>
                </a:cubicBezTo>
                <a:cubicBezTo>
                  <a:pt x="398" y="383"/>
                  <a:pt x="383" y="353"/>
                  <a:pt x="353" y="30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89" y="89"/>
                  <a:pt x="133" y="44"/>
                  <a:pt x="206" y="44"/>
                </a:cubicBezTo>
                <a:cubicBezTo>
                  <a:pt x="265" y="44"/>
                  <a:pt x="324" y="89"/>
                  <a:pt x="324" y="162"/>
                </a:cubicBezTo>
                <a:cubicBezTo>
                  <a:pt x="324" y="280"/>
                  <a:pt x="324" y="280"/>
                  <a:pt x="324" y="280"/>
                </a:cubicBezTo>
                <a:cubicBezTo>
                  <a:pt x="280" y="250"/>
                  <a:pt x="251" y="236"/>
                  <a:pt x="206" y="236"/>
                </a:cubicBezTo>
                <a:cubicBezTo>
                  <a:pt x="162" y="236"/>
                  <a:pt x="118" y="250"/>
                  <a:pt x="89" y="280"/>
                </a:cubicBezTo>
                <a:lnTo>
                  <a:pt x="89" y="162"/>
                </a:lnTo>
                <a:close/>
                <a:moveTo>
                  <a:pt x="206" y="589"/>
                </a:moveTo>
                <a:lnTo>
                  <a:pt x="206" y="589"/>
                </a:lnTo>
                <a:cubicBezTo>
                  <a:pt x="118" y="589"/>
                  <a:pt x="44" y="515"/>
                  <a:pt x="44" y="427"/>
                </a:cubicBezTo>
                <a:cubicBezTo>
                  <a:pt x="44" y="339"/>
                  <a:pt x="118" y="280"/>
                  <a:pt x="206" y="280"/>
                </a:cubicBezTo>
                <a:cubicBezTo>
                  <a:pt x="280" y="280"/>
                  <a:pt x="353" y="353"/>
                  <a:pt x="353" y="427"/>
                </a:cubicBezTo>
                <a:cubicBezTo>
                  <a:pt x="353" y="515"/>
                  <a:pt x="294" y="589"/>
                  <a:pt x="206" y="58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>
            <a:off x="7979468" y="5600275"/>
            <a:ext cx="317500" cy="510116"/>
          </a:xfrm>
          <a:custGeom>
            <a:avLst/>
            <a:gdLst>
              <a:gd name="T0" fmla="*/ 68470 w 399"/>
              <a:gd name="T1" fmla="*/ 143507 h 634"/>
              <a:gd name="T2" fmla="*/ 68470 w 399"/>
              <a:gd name="T3" fmla="*/ 143507 h 634"/>
              <a:gd name="T4" fmla="*/ 63121 w 399"/>
              <a:gd name="T5" fmla="*/ 148555 h 634"/>
              <a:gd name="T6" fmla="*/ 63121 w 399"/>
              <a:gd name="T7" fmla="*/ 175237 h 634"/>
              <a:gd name="T8" fmla="*/ 68470 w 399"/>
              <a:gd name="T9" fmla="*/ 185694 h 634"/>
              <a:gd name="T10" fmla="*/ 78812 w 399"/>
              <a:gd name="T11" fmla="*/ 175237 h 634"/>
              <a:gd name="T12" fmla="*/ 78812 w 399"/>
              <a:gd name="T13" fmla="*/ 148555 h 634"/>
              <a:gd name="T14" fmla="*/ 68470 w 399"/>
              <a:gd name="T15" fmla="*/ 143507 h 634"/>
              <a:gd name="T16" fmla="*/ 68470 w 399"/>
              <a:gd name="T17" fmla="*/ 85095 h 634"/>
              <a:gd name="T18" fmla="*/ 68470 w 399"/>
              <a:gd name="T19" fmla="*/ 85095 h 634"/>
              <a:gd name="T20" fmla="*/ 26389 w 399"/>
              <a:gd name="T21" fmla="*/ 100960 h 634"/>
              <a:gd name="T22" fmla="*/ 26389 w 399"/>
              <a:gd name="T23" fmla="*/ 58412 h 634"/>
              <a:gd name="T24" fmla="*/ 68470 w 399"/>
              <a:gd name="T25" fmla="*/ 15865 h 634"/>
              <a:gd name="T26" fmla="*/ 110194 w 399"/>
              <a:gd name="T27" fmla="*/ 58412 h 634"/>
              <a:gd name="T28" fmla="*/ 126241 w 399"/>
              <a:gd name="T29" fmla="*/ 58412 h 634"/>
              <a:gd name="T30" fmla="*/ 68470 w 399"/>
              <a:gd name="T31" fmla="*/ 0 h 634"/>
              <a:gd name="T32" fmla="*/ 16048 w 399"/>
              <a:gd name="T33" fmla="*/ 58412 h 634"/>
              <a:gd name="T34" fmla="*/ 16048 w 399"/>
              <a:gd name="T35" fmla="*/ 111416 h 634"/>
              <a:gd name="T36" fmla="*/ 0 w 399"/>
              <a:gd name="T37" fmla="*/ 153964 h 634"/>
              <a:gd name="T38" fmla="*/ 68470 w 399"/>
              <a:gd name="T39" fmla="*/ 228241 h 634"/>
              <a:gd name="T40" fmla="*/ 141932 w 399"/>
              <a:gd name="T41" fmla="*/ 153964 h 634"/>
              <a:gd name="T42" fmla="*/ 68470 w 399"/>
              <a:gd name="T43" fmla="*/ 85095 h 634"/>
              <a:gd name="T44" fmla="*/ 68470 w 399"/>
              <a:gd name="T45" fmla="*/ 212376 h 634"/>
              <a:gd name="T46" fmla="*/ 68470 w 399"/>
              <a:gd name="T47" fmla="*/ 212376 h 634"/>
              <a:gd name="T48" fmla="*/ 16048 w 399"/>
              <a:gd name="T49" fmla="*/ 153964 h 634"/>
              <a:gd name="T50" fmla="*/ 68470 w 399"/>
              <a:gd name="T51" fmla="*/ 100960 h 634"/>
              <a:gd name="T52" fmla="*/ 126241 w 399"/>
              <a:gd name="T53" fmla="*/ 153964 h 634"/>
              <a:gd name="T54" fmla="*/ 68470 w 399"/>
              <a:gd name="T55" fmla="*/ 212376 h 6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99" h="634">
                <a:moveTo>
                  <a:pt x="192" y="398"/>
                </a:moveTo>
                <a:lnTo>
                  <a:pt x="192" y="398"/>
                </a:lnTo>
                <a:cubicBezTo>
                  <a:pt x="192" y="398"/>
                  <a:pt x="177" y="398"/>
                  <a:pt x="177" y="412"/>
                </a:cubicBezTo>
                <a:cubicBezTo>
                  <a:pt x="177" y="486"/>
                  <a:pt x="177" y="486"/>
                  <a:pt x="177" y="486"/>
                </a:cubicBezTo>
                <a:cubicBezTo>
                  <a:pt x="177" y="501"/>
                  <a:pt x="192" y="515"/>
                  <a:pt x="192" y="515"/>
                </a:cubicBezTo>
                <a:cubicBezTo>
                  <a:pt x="207" y="515"/>
                  <a:pt x="221" y="501"/>
                  <a:pt x="221" y="486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221" y="398"/>
                  <a:pt x="207" y="398"/>
                  <a:pt x="192" y="398"/>
                </a:cubicBezTo>
                <a:close/>
                <a:moveTo>
                  <a:pt x="192" y="236"/>
                </a:moveTo>
                <a:lnTo>
                  <a:pt x="192" y="236"/>
                </a:lnTo>
                <a:cubicBezTo>
                  <a:pt x="148" y="236"/>
                  <a:pt x="118" y="250"/>
                  <a:pt x="74" y="280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4" y="89"/>
                  <a:pt x="133" y="44"/>
                  <a:pt x="192" y="44"/>
                </a:cubicBezTo>
                <a:cubicBezTo>
                  <a:pt x="266" y="44"/>
                  <a:pt x="309" y="89"/>
                  <a:pt x="309" y="162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354" y="74"/>
                  <a:pt x="280" y="0"/>
                  <a:pt x="192" y="0"/>
                </a:cubicBezTo>
                <a:cubicBezTo>
                  <a:pt x="104" y="0"/>
                  <a:pt x="45" y="74"/>
                  <a:pt x="45" y="162"/>
                </a:cubicBezTo>
                <a:cubicBezTo>
                  <a:pt x="45" y="309"/>
                  <a:pt x="45" y="309"/>
                  <a:pt x="45" y="309"/>
                </a:cubicBezTo>
                <a:cubicBezTo>
                  <a:pt x="15" y="353"/>
                  <a:pt x="0" y="383"/>
                  <a:pt x="0" y="427"/>
                </a:cubicBezTo>
                <a:cubicBezTo>
                  <a:pt x="0" y="545"/>
                  <a:pt x="89" y="633"/>
                  <a:pt x="192" y="633"/>
                </a:cubicBezTo>
                <a:cubicBezTo>
                  <a:pt x="309" y="633"/>
                  <a:pt x="398" y="545"/>
                  <a:pt x="398" y="427"/>
                </a:cubicBezTo>
                <a:cubicBezTo>
                  <a:pt x="398" y="324"/>
                  <a:pt x="309" y="236"/>
                  <a:pt x="192" y="236"/>
                </a:cubicBezTo>
                <a:close/>
                <a:moveTo>
                  <a:pt x="192" y="589"/>
                </a:moveTo>
                <a:lnTo>
                  <a:pt x="192" y="589"/>
                </a:lnTo>
                <a:cubicBezTo>
                  <a:pt x="104" y="589"/>
                  <a:pt x="45" y="515"/>
                  <a:pt x="45" y="427"/>
                </a:cubicBezTo>
                <a:cubicBezTo>
                  <a:pt x="45" y="339"/>
                  <a:pt x="104" y="280"/>
                  <a:pt x="192" y="280"/>
                </a:cubicBezTo>
                <a:cubicBezTo>
                  <a:pt x="280" y="280"/>
                  <a:pt x="354" y="339"/>
                  <a:pt x="354" y="427"/>
                </a:cubicBezTo>
                <a:cubicBezTo>
                  <a:pt x="354" y="515"/>
                  <a:pt x="280" y="589"/>
                  <a:pt x="192" y="58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>
            <a:off x="7069301" y="5600275"/>
            <a:ext cx="495298" cy="510116"/>
          </a:xfrm>
          <a:custGeom>
            <a:avLst/>
            <a:gdLst>
              <a:gd name="T0" fmla="*/ 126584 w 619"/>
              <a:gd name="T1" fmla="*/ 116825 h 634"/>
              <a:gd name="T2" fmla="*/ 126584 w 619"/>
              <a:gd name="T3" fmla="*/ 116825 h 634"/>
              <a:gd name="T4" fmla="*/ 137342 w 619"/>
              <a:gd name="T5" fmla="*/ 68869 h 634"/>
              <a:gd name="T6" fmla="*/ 73870 w 619"/>
              <a:gd name="T7" fmla="*/ 0 h 634"/>
              <a:gd name="T8" fmla="*/ 10399 w 619"/>
              <a:gd name="T9" fmla="*/ 68869 h 634"/>
              <a:gd name="T10" fmla="*/ 26177 w 619"/>
              <a:gd name="T11" fmla="*/ 116825 h 634"/>
              <a:gd name="T12" fmla="*/ 0 w 619"/>
              <a:gd name="T13" fmla="*/ 153964 h 634"/>
              <a:gd name="T14" fmla="*/ 0 w 619"/>
              <a:gd name="T15" fmla="*/ 185694 h 634"/>
              <a:gd name="T16" fmla="*/ 42314 w 619"/>
              <a:gd name="T17" fmla="*/ 228241 h 634"/>
              <a:gd name="T18" fmla="*/ 110806 w 619"/>
              <a:gd name="T19" fmla="*/ 228241 h 634"/>
              <a:gd name="T20" fmla="*/ 153120 w 619"/>
              <a:gd name="T21" fmla="*/ 185694 h 634"/>
              <a:gd name="T22" fmla="*/ 153120 w 619"/>
              <a:gd name="T23" fmla="*/ 153964 h 634"/>
              <a:gd name="T24" fmla="*/ 126584 w 619"/>
              <a:gd name="T25" fmla="*/ 116825 h 634"/>
              <a:gd name="T26" fmla="*/ 26177 w 619"/>
              <a:gd name="T27" fmla="*/ 68869 h 634"/>
              <a:gd name="T28" fmla="*/ 26177 w 619"/>
              <a:gd name="T29" fmla="*/ 68869 h 634"/>
              <a:gd name="T30" fmla="*/ 73870 w 619"/>
              <a:gd name="T31" fmla="*/ 15865 h 634"/>
              <a:gd name="T32" fmla="*/ 126584 w 619"/>
              <a:gd name="T33" fmla="*/ 68869 h 634"/>
              <a:gd name="T34" fmla="*/ 73870 w 619"/>
              <a:gd name="T35" fmla="*/ 127282 h 634"/>
              <a:gd name="T36" fmla="*/ 26177 w 619"/>
              <a:gd name="T37" fmla="*/ 68869 h 634"/>
              <a:gd name="T38" fmla="*/ 137342 w 619"/>
              <a:gd name="T39" fmla="*/ 180646 h 634"/>
              <a:gd name="T40" fmla="*/ 137342 w 619"/>
              <a:gd name="T41" fmla="*/ 180646 h 634"/>
              <a:gd name="T42" fmla="*/ 105427 w 619"/>
              <a:gd name="T43" fmla="*/ 212376 h 634"/>
              <a:gd name="T44" fmla="*/ 47334 w 619"/>
              <a:gd name="T45" fmla="*/ 212376 h 634"/>
              <a:gd name="T46" fmla="*/ 10399 w 619"/>
              <a:gd name="T47" fmla="*/ 180646 h 634"/>
              <a:gd name="T48" fmla="*/ 10399 w 619"/>
              <a:gd name="T49" fmla="*/ 159372 h 634"/>
              <a:gd name="T50" fmla="*/ 36935 w 619"/>
              <a:gd name="T51" fmla="*/ 127282 h 634"/>
              <a:gd name="T52" fmla="*/ 73870 w 619"/>
              <a:gd name="T53" fmla="*/ 143507 h 634"/>
              <a:gd name="T54" fmla="*/ 110806 w 619"/>
              <a:gd name="T55" fmla="*/ 127282 h 634"/>
              <a:gd name="T56" fmla="*/ 137342 w 619"/>
              <a:gd name="T57" fmla="*/ 159372 h 634"/>
              <a:gd name="T58" fmla="*/ 137342 w 619"/>
              <a:gd name="T59" fmla="*/ 180646 h 634"/>
              <a:gd name="T60" fmla="*/ 158140 w 619"/>
              <a:gd name="T61" fmla="*/ 58412 h 634"/>
              <a:gd name="T62" fmla="*/ 158140 w 619"/>
              <a:gd name="T63" fmla="*/ 58412 h 634"/>
              <a:gd name="T64" fmla="*/ 216232 w 619"/>
              <a:gd name="T65" fmla="*/ 58412 h 634"/>
              <a:gd name="T66" fmla="*/ 221611 w 619"/>
              <a:gd name="T67" fmla="*/ 47595 h 634"/>
              <a:gd name="T68" fmla="*/ 216232 w 619"/>
              <a:gd name="T69" fmla="*/ 42547 h 634"/>
              <a:gd name="T70" fmla="*/ 158140 w 619"/>
              <a:gd name="T71" fmla="*/ 42547 h 634"/>
              <a:gd name="T72" fmla="*/ 153120 w 619"/>
              <a:gd name="T73" fmla="*/ 47595 h 634"/>
              <a:gd name="T74" fmla="*/ 158140 w 619"/>
              <a:gd name="T75" fmla="*/ 58412 h 634"/>
              <a:gd name="T76" fmla="*/ 216232 w 619"/>
              <a:gd name="T77" fmla="*/ 169829 h 634"/>
              <a:gd name="T78" fmla="*/ 216232 w 619"/>
              <a:gd name="T79" fmla="*/ 169829 h 634"/>
              <a:gd name="T80" fmla="*/ 174277 w 619"/>
              <a:gd name="T81" fmla="*/ 169829 h 634"/>
              <a:gd name="T82" fmla="*/ 168898 w 619"/>
              <a:gd name="T83" fmla="*/ 175237 h 634"/>
              <a:gd name="T84" fmla="*/ 174277 w 619"/>
              <a:gd name="T85" fmla="*/ 185694 h 634"/>
              <a:gd name="T86" fmla="*/ 216232 w 619"/>
              <a:gd name="T87" fmla="*/ 185694 h 634"/>
              <a:gd name="T88" fmla="*/ 221611 w 619"/>
              <a:gd name="T89" fmla="*/ 175237 h 634"/>
              <a:gd name="T90" fmla="*/ 216232 w 619"/>
              <a:gd name="T91" fmla="*/ 169829 h 634"/>
              <a:gd name="T92" fmla="*/ 216232 w 619"/>
              <a:gd name="T93" fmla="*/ 85095 h 634"/>
              <a:gd name="T94" fmla="*/ 216232 w 619"/>
              <a:gd name="T95" fmla="*/ 85095 h 634"/>
              <a:gd name="T96" fmla="*/ 158140 w 619"/>
              <a:gd name="T97" fmla="*/ 85095 h 634"/>
              <a:gd name="T98" fmla="*/ 153120 w 619"/>
              <a:gd name="T99" fmla="*/ 90143 h 634"/>
              <a:gd name="T100" fmla="*/ 158140 w 619"/>
              <a:gd name="T101" fmla="*/ 100960 h 634"/>
              <a:gd name="T102" fmla="*/ 216232 w 619"/>
              <a:gd name="T103" fmla="*/ 100960 h 634"/>
              <a:gd name="T104" fmla="*/ 221611 w 619"/>
              <a:gd name="T105" fmla="*/ 90143 h 634"/>
              <a:gd name="T106" fmla="*/ 216232 w 619"/>
              <a:gd name="T107" fmla="*/ 85095 h 634"/>
              <a:gd name="T108" fmla="*/ 216232 w 619"/>
              <a:gd name="T109" fmla="*/ 127282 h 634"/>
              <a:gd name="T110" fmla="*/ 216232 w 619"/>
              <a:gd name="T111" fmla="*/ 127282 h 634"/>
              <a:gd name="T112" fmla="*/ 174277 w 619"/>
              <a:gd name="T113" fmla="*/ 127282 h 634"/>
              <a:gd name="T114" fmla="*/ 168898 w 619"/>
              <a:gd name="T115" fmla="*/ 132690 h 634"/>
              <a:gd name="T116" fmla="*/ 174277 w 619"/>
              <a:gd name="T117" fmla="*/ 143507 h 634"/>
              <a:gd name="T118" fmla="*/ 216232 w 619"/>
              <a:gd name="T119" fmla="*/ 143507 h 634"/>
              <a:gd name="T120" fmla="*/ 221611 w 619"/>
              <a:gd name="T121" fmla="*/ 132690 h 634"/>
              <a:gd name="T122" fmla="*/ 216232 w 619"/>
              <a:gd name="T123" fmla="*/ 127282 h 6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19" h="634">
                <a:moveTo>
                  <a:pt x="353" y="324"/>
                </a:moveTo>
                <a:lnTo>
                  <a:pt x="353" y="324"/>
                </a:lnTo>
                <a:cubicBezTo>
                  <a:pt x="368" y="280"/>
                  <a:pt x="383" y="250"/>
                  <a:pt x="383" y="191"/>
                </a:cubicBezTo>
                <a:cubicBezTo>
                  <a:pt x="383" y="89"/>
                  <a:pt x="309" y="0"/>
                  <a:pt x="206" y="0"/>
                </a:cubicBezTo>
                <a:cubicBezTo>
                  <a:pt x="118" y="0"/>
                  <a:pt x="29" y="89"/>
                  <a:pt x="29" y="191"/>
                </a:cubicBezTo>
                <a:cubicBezTo>
                  <a:pt x="29" y="250"/>
                  <a:pt x="44" y="280"/>
                  <a:pt x="73" y="324"/>
                </a:cubicBezTo>
                <a:cubicBezTo>
                  <a:pt x="29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44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68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3" y="324"/>
                </a:cubicBezTo>
                <a:close/>
                <a:moveTo>
                  <a:pt x="73" y="191"/>
                </a:moveTo>
                <a:lnTo>
                  <a:pt x="73" y="191"/>
                </a:lnTo>
                <a:cubicBezTo>
                  <a:pt x="73" y="103"/>
                  <a:pt x="132" y="44"/>
                  <a:pt x="206" y="44"/>
                </a:cubicBezTo>
                <a:cubicBezTo>
                  <a:pt x="280" y="44"/>
                  <a:pt x="353" y="103"/>
                  <a:pt x="353" y="191"/>
                </a:cubicBezTo>
                <a:cubicBezTo>
                  <a:pt x="353" y="280"/>
                  <a:pt x="280" y="353"/>
                  <a:pt x="206" y="353"/>
                </a:cubicBezTo>
                <a:cubicBezTo>
                  <a:pt x="132" y="353"/>
                  <a:pt x="73" y="280"/>
                  <a:pt x="73" y="191"/>
                </a:cubicBezTo>
                <a:close/>
                <a:moveTo>
                  <a:pt x="383" y="501"/>
                </a:moveTo>
                <a:lnTo>
                  <a:pt x="383" y="501"/>
                </a:lnTo>
                <a:cubicBezTo>
                  <a:pt x="383" y="545"/>
                  <a:pt x="339" y="589"/>
                  <a:pt x="294" y="589"/>
                </a:cubicBezTo>
                <a:cubicBezTo>
                  <a:pt x="132" y="589"/>
                  <a:pt x="132" y="589"/>
                  <a:pt x="132" y="589"/>
                </a:cubicBezTo>
                <a:cubicBezTo>
                  <a:pt x="73" y="589"/>
                  <a:pt x="29" y="545"/>
                  <a:pt x="29" y="501"/>
                </a:cubicBezTo>
                <a:cubicBezTo>
                  <a:pt x="29" y="442"/>
                  <a:pt x="29" y="442"/>
                  <a:pt x="29" y="442"/>
                </a:cubicBezTo>
                <a:cubicBezTo>
                  <a:pt x="29" y="398"/>
                  <a:pt x="59" y="368"/>
                  <a:pt x="103" y="353"/>
                </a:cubicBezTo>
                <a:cubicBezTo>
                  <a:pt x="132" y="383"/>
                  <a:pt x="177" y="398"/>
                  <a:pt x="206" y="398"/>
                </a:cubicBezTo>
                <a:cubicBezTo>
                  <a:pt x="250" y="398"/>
                  <a:pt x="280" y="383"/>
                  <a:pt x="309" y="353"/>
                </a:cubicBezTo>
                <a:cubicBezTo>
                  <a:pt x="353" y="368"/>
                  <a:pt x="383" y="398"/>
                  <a:pt x="383" y="442"/>
                </a:cubicBezTo>
                <a:lnTo>
                  <a:pt x="383" y="501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603" y="162"/>
                  <a:pt x="603" y="162"/>
                  <a:pt x="603" y="162"/>
                </a:cubicBezTo>
                <a:cubicBezTo>
                  <a:pt x="618" y="162"/>
                  <a:pt x="618" y="148"/>
                  <a:pt x="618" y="132"/>
                </a:cubicBezTo>
                <a:cubicBezTo>
                  <a:pt x="618" y="132"/>
                  <a:pt x="618" y="118"/>
                  <a:pt x="603" y="118"/>
                </a:cubicBezTo>
                <a:cubicBezTo>
                  <a:pt x="441" y="118"/>
                  <a:pt x="441" y="118"/>
                  <a:pt x="441" y="118"/>
                </a:cubicBezTo>
                <a:lnTo>
                  <a:pt x="427" y="132"/>
                </a:lnTo>
                <a:cubicBezTo>
                  <a:pt x="427" y="148"/>
                  <a:pt x="441" y="162"/>
                  <a:pt x="441" y="162"/>
                </a:cubicBezTo>
                <a:close/>
                <a:moveTo>
                  <a:pt x="603" y="471"/>
                </a:moveTo>
                <a:lnTo>
                  <a:pt x="603" y="471"/>
                </a:lnTo>
                <a:cubicBezTo>
                  <a:pt x="486" y="471"/>
                  <a:pt x="486" y="471"/>
                  <a:pt x="486" y="471"/>
                </a:cubicBezTo>
                <a:cubicBezTo>
                  <a:pt x="471" y="471"/>
                  <a:pt x="471" y="486"/>
                  <a:pt x="471" y="486"/>
                </a:cubicBezTo>
                <a:cubicBezTo>
                  <a:pt x="471" y="501"/>
                  <a:pt x="471" y="515"/>
                  <a:pt x="486" y="515"/>
                </a:cubicBezTo>
                <a:cubicBezTo>
                  <a:pt x="603" y="515"/>
                  <a:pt x="603" y="515"/>
                  <a:pt x="603" y="515"/>
                </a:cubicBezTo>
                <a:cubicBezTo>
                  <a:pt x="618" y="515"/>
                  <a:pt x="618" y="501"/>
                  <a:pt x="618" y="486"/>
                </a:cubicBezTo>
                <a:cubicBezTo>
                  <a:pt x="618" y="486"/>
                  <a:pt x="618" y="471"/>
                  <a:pt x="603" y="471"/>
                </a:cubicBezTo>
                <a:close/>
                <a:moveTo>
                  <a:pt x="603" y="236"/>
                </a:moveTo>
                <a:lnTo>
                  <a:pt x="603" y="236"/>
                </a:lnTo>
                <a:cubicBezTo>
                  <a:pt x="441" y="236"/>
                  <a:pt x="441" y="236"/>
                  <a:pt x="441" y="236"/>
                </a:cubicBezTo>
                <a:lnTo>
                  <a:pt x="427" y="250"/>
                </a:lnTo>
                <a:cubicBezTo>
                  <a:pt x="427" y="265"/>
                  <a:pt x="441" y="280"/>
                  <a:pt x="441" y="280"/>
                </a:cubicBezTo>
                <a:cubicBezTo>
                  <a:pt x="603" y="280"/>
                  <a:pt x="603" y="280"/>
                  <a:pt x="603" y="280"/>
                </a:cubicBezTo>
                <a:cubicBezTo>
                  <a:pt x="618" y="280"/>
                  <a:pt x="618" y="265"/>
                  <a:pt x="618" y="250"/>
                </a:cubicBezTo>
                <a:cubicBezTo>
                  <a:pt x="618" y="250"/>
                  <a:pt x="618" y="236"/>
                  <a:pt x="603" y="236"/>
                </a:cubicBezTo>
                <a:close/>
                <a:moveTo>
                  <a:pt x="603" y="353"/>
                </a:moveTo>
                <a:lnTo>
                  <a:pt x="603" y="353"/>
                </a:lnTo>
                <a:cubicBezTo>
                  <a:pt x="486" y="353"/>
                  <a:pt x="486" y="353"/>
                  <a:pt x="486" y="353"/>
                </a:cubicBezTo>
                <a:cubicBezTo>
                  <a:pt x="471" y="353"/>
                  <a:pt x="471" y="368"/>
                  <a:pt x="471" y="368"/>
                </a:cubicBezTo>
                <a:cubicBezTo>
                  <a:pt x="471" y="383"/>
                  <a:pt x="471" y="398"/>
                  <a:pt x="486" y="398"/>
                </a:cubicBezTo>
                <a:cubicBezTo>
                  <a:pt x="603" y="398"/>
                  <a:pt x="603" y="398"/>
                  <a:pt x="603" y="398"/>
                </a:cubicBezTo>
                <a:cubicBezTo>
                  <a:pt x="618" y="398"/>
                  <a:pt x="618" y="383"/>
                  <a:pt x="618" y="368"/>
                </a:cubicBezTo>
                <a:cubicBezTo>
                  <a:pt x="618" y="368"/>
                  <a:pt x="618" y="353"/>
                  <a:pt x="603" y="353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稻壳儿小白白(http://dwz.cn/Wu2UP)"/>
          <p:cNvSpPr>
            <a:spLocks noChangeArrowheads="1"/>
          </p:cNvSpPr>
          <p:nvPr/>
        </p:nvSpPr>
        <p:spPr bwMode="auto">
          <a:xfrm>
            <a:off x="6320001" y="5600275"/>
            <a:ext cx="345017" cy="510116"/>
          </a:xfrm>
          <a:custGeom>
            <a:avLst/>
            <a:gdLst>
              <a:gd name="T0" fmla="*/ 127887 w 428"/>
              <a:gd name="T1" fmla="*/ 116825 h 634"/>
              <a:gd name="T2" fmla="*/ 127887 w 428"/>
              <a:gd name="T3" fmla="*/ 116825 h 634"/>
              <a:gd name="T4" fmla="*/ 143783 w 428"/>
              <a:gd name="T5" fmla="*/ 68869 h 634"/>
              <a:gd name="T6" fmla="*/ 79839 w 428"/>
              <a:gd name="T7" fmla="*/ 0 h 634"/>
              <a:gd name="T8" fmla="*/ 16257 w 428"/>
              <a:gd name="T9" fmla="*/ 68869 h 634"/>
              <a:gd name="T10" fmla="*/ 26734 w 428"/>
              <a:gd name="T11" fmla="*/ 116825 h 634"/>
              <a:gd name="T12" fmla="*/ 0 w 428"/>
              <a:gd name="T13" fmla="*/ 153964 h 634"/>
              <a:gd name="T14" fmla="*/ 0 w 428"/>
              <a:gd name="T15" fmla="*/ 185694 h 634"/>
              <a:gd name="T16" fmla="*/ 42629 w 428"/>
              <a:gd name="T17" fmla="*/ 228241 h 634"/>
              <a:gd name="T18" fmla="*/ 111631 w 428"/>
              <a:gd name="T19" fmla="*/ 228241 h 634"/>
              <a:gd name="T20" fmla="*/ 154260 w 428"/>
              <a:gd name="T21" fmla="*/ 185694 h 634"/>
              <a:gd name="T22" fmla="*/ 154260 w 428"/>
              <a:gd name="T23" fmla="*/ 153964 h 634"/>
              <a:gd name="T24" fmla="*/ 127887 w 428"/>
              <a:gd name="T25" fmla="*/ 116825 h 634"/>
              <a:gd name="T26" fmla="*/ 26734 w 428"/>
              <a:gd name="T27" fmla="*/ 68869 h 634"/>
              <a:gd name="T28" fmla="*/ 26734 w 428"/>
              <a:gd name="T29" fmla="*/ 68869 h 634"/>
              <a:gd name="T30" fmla="*/ 79839 w 428"/>
              <a:gd name="T31" fmla="*/ 15865 h 634"/>
              <a:gd name="T32" fmla="*/ 127887 w 428"/>
              <a:gd name="T33" fmla="*/ 68869 h 634"/>
              <a:gd name="T34" fmla="*/ 79839 w 428"/>
              <a:gd name="T35" fmla="*/ 127282 h 634"/>
              <a:gd name="T36" fmla="*/ 26734 w 428"/>
              <a:gd name="T37" fmla="*/ 68869 h 634"/>
              <a:gd name="T38" fmla="*/ 143783 w 428"/>
              <a:gd name="T39" fmla="*/ 180646 h 634"/>
              <a:gd name="T40" fmla="*/ 143783 w 428"/>
              <a:gd name="T41" fmla="*/ 180646 h 634"/>
              <a:gd name="T42" fmla="*/ 106573 w 428"/>
              <a:gd name="T43" fmla="*/ 212376 h 634"/>
              <a:gd name="T44" fmla="*/ 48048 w 428"/>
              <a:gd name="T45" fmla="*/ 212376 h 634"/>
              <a:gd name="T46" fmla="*/ 16257 w 428"/>
              <a:gd name="T47" fmla="*/ 180646 h 634"/>
              <a:gd name="T48" fmla="*/ 16257 w 428"/>
              <a:gd name="T49" fmla="*/ 159372 h 634"/>
              <a:gd name="T50" fmla="*/ 42629 w 428"/>
              <a:gd name="T51" fmla="*/ 127282 h 634"/>
              <a:gd name="T52" fmla="*/ 79839 w 428"/>
              <a:gd name="T53" fmla="*/ 143507 h 634"/>
              <a:gd name="T54" fmla="*/ 117411 w 428"/>
              <a:gd name="T55" fmla="*/ 127282 h 634"/>
              <a:gd name="T56" fmla="*/ 143783 w 428"/>
              <a:gd name="T57" fmla="*/ 159372 h 634"/>
              <a:gd name="T58" fmla="*/ 143783 w 428"/>
              <a:gd name="T59" fmla="*/ 180646 h 6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28" h="634">
                <a:moveTo>
                  <a:pt x="354" y="324"/>
                </a:moveTo>
                <a:lnTo>
                  <a:pt x="354" y="324"/>
                </a:lnTo>
                <a:cubicBezTo>
                  <a:pt x="383" y="280"/>
                  <a:pt x="398" y="250"/>
                  <a:pt x="398" y="191"/>
                </a:cubicBezTo>
                <a:cubicBezTo>
                  <a:pt x="398" y="89"/>
                  <a:pt x="309" y="0"/>
                  <a:pt x="221" y="0"/>
                </a:cubicBezTo>
                <a:cubicBezTo>
                  <a:pt x="118" y="0"/>
                  <a:pt x="45" y="89"/>
                  <a:pt x="45" y="191"/>
                </a:cubicBezTo>
                <a:cubicBezTo>
                  <a:pt x="45" y="250"/>
                  <a:pt x="59" y="280"/>
                  <a:pt x="74" y="324"/>
                </a:cubicBezTo>
                <a:cubicBezTo>
                  <a:pt x="30" y="339"/>
                  <a:pt x="0" y="383"/>
                  <a:pt x="0" y="427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74"/>
                  <a:pt x="59" y="633"/>
                  <a:pt x="118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83" y="633"/>
                  <a:pt x="427" y="574"/>
                  <a:pt x="427" y="515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27" y="383"/>
                  <a:pt x="398" y="339"/>
                  <a:pt x="354" y="324"/>
                </a:cubicBezTo>
                <a:close/>
                <a:moveTo>
                  <a:pt x="74" y="191"/>
                </a:moveTo>
                <a:lnTo>
                  <a:pt x="74" y="191"/>
                </a:lnTo>
                <a:cubicBezTo>
                  <a:pt x="74" y="103"/>
                  <a:pt x="148" y="44"/>
                  <a:pt x="221" y="44"/>
                </a:cubicBezTo>
                <a:cubicBezTo>
                  <a:pt x="295" y="44"/>
                  <a:pt x="354" y="103"/>
                  <a:pt x="354" y="191"/>
                </a:cubicBezTo>
                <a:cubicBezTo>
                  <a:pt x="354" y="280"/>
                  <a:pt x="295" y="353"/>
                  <a:pt x="221" y="353"/>
                </a:cubicBezTo>
                <a:cubicBezTo>
                  <a:pt x="148" y="353"/>
                  <a:pt x="74" y="280"/>
                  <a:pt x="74" y="191"/>
                </a:cubicBezTo>
                <a:close/>
                <a:moveTo>
                  <a:pt x="398" y="501"/>
                </a:moveTo>
                <a:lnTo>
                  <a:pt x="398" y="501"/>
                </a:lnTo>
                <a:cubicBezTo>
                  <a:pt x="398" y="545"/>
                  <a:pt x="354" y="589"/>
                  <a:pt x="295" y="589"/>
                </a:cubicBezTo>
                <a:cubicBezTo>
                  <a:pt x="133" y="589"/>
                  <a:pt x="133" y="589"/>
                  <a:pt x="133" y="589"/>
                </a:cubicBezTo>
                <a:cubicBezTo>
                  <a:pt x="89" y="589"/>
                  <a:pt x="45" y="545"/>
                  <a:pt x="45" y="501"/>
                </a:cubicBezTo>
                <a:cubicBezTo>
                  <a:pt x="45" y="442"/>
                  <a:pt x="45" y="442"/>
                  <a:pt x="45" y="442"/>
                </a:cubicBezTo>
                <a:cubicBezTo>
                  <a:pt x="45" y="398"/>
                  <a:pt x="74" y="368"/>
                  <a:pt x="118" y="353"/>
                </a:cubicBezTo>
                <a:cubicBezTo>
                  <a:pt x="148" y="383"/>
                  <a:pt x="177" y="398"/>
                  <a:pt x="221" y="398"/>
                </a:cubicBezTo>
                <a:cubicBezTo>
                  <a:pt x="251" y="398"/>
                  <a:pt x="295" y="383"/>
                  <a:pt x="325" y="353"/>
                </a:cubicBezTo>
                <a:cubicBezTo>
                  <a:pt x="368" y="368"/>
                  <a:pt x="398" y="398"/>
                  <a:pt x="398" y="442"/>
                </a:cubicBezTo>
                <a:lnTo>
                  <a:pt x="398" y="501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>
            <a:off x="5414069" y="5585456"/>
            <a:ext cx="520700" cy="520700"/>
          </a:xfrm>
          <a:custGeom>
            <a:avLst/>
            <a:gdLst>
              <a:gd name="T0" fmla="*/ 227601 w 649"/>
              <a:gd name="T1" fmla="*/ 10786 h 649"/>
              <a:gd name="T2" fmla="*/ 227601 w 649"/>
              <a:gd name="T3" fmla="*/ 10786 h 649"/>
              <a:gd name="T4" fmla="*/ 190566 w 649"/>
              <a:gd name="T5" fmla="*/ 10786 h 649"/>
              <a:gd name="T6" fmla="*/ 148138 w 649"/>
              <a:gd name="T7" fmla="*/ 58606 h 649"/>
              <a:gd name="T8" fmla="*/ 63642 w 649"/>
              <a:gd name="T9" fmla="*/ 26606 h 649"/>
              <a:gd name="T10" fmla="*/ 37035 w 649"/>
              <a:gd name="T11" fmla="*/ 32000 h 649"/>
              <a:gd name="T12" fmla="*/ 37035 w 649"/>
              <a:gd name="T13" fmla="*/ 63640 h 649"/>
              <a:gd name="T14" fmla="*/ 95283 w 649"/>
              <a:gd name="T15" fmla="*/ 111459 h 649"/>
              <a:gd name="T16" fmla="*/ 58249 w 649"/>
              <a:gd name="T17" fmla="*/ 148492 h 649"/>
              <a:gd name="T18" fmla="*/ 21214 w 649"/>
              <a:gd name="T19" fmla="*/ 137706 h 649"/>
              <a:gd name="T20" fmla="*/ 10427 w 649"/>
              <a:gd name="T21" fmla="*/ 143099 h 649"/>
              <a:gd name="T22" fmla="*/ 5393 w 649"/>
              <a:gd name="T23" fmla="*/ 158919 h 649"/>
              <a:gd name="T24" fmla="*/ 47462 w 649"/>
              <a:gd name="T25" fmla="*/ 190559 h 649"/>
              <a:gd name="T26" fmla="*/ 79463 w 649"/>
              <a:gd name="T27" fmla="*/ 227952 h 649"/>
              <a:gd name="T28" fmla="*/ 95283 w 649"/>
              <a:gd name="T29" fmla="*/ 222559 h 649"/>
              <a:gd name="T30" fmla="*/ 95283 w 649"/>
              <a:gd name="T31" fmla="*/ 211772 h 649"/>
              <a:gd name="T32" fmla="*/ 89890 w 649"/>
              <a:gd name="T33" fmla="*/ 180132 h 649"/>
              <a:gd name="T34" fmla="*/ 126924 w 649"/>
              <a:gd name="T35" fmla="*/ 143099 h 649"/>
              <a:gd name="T36" fmla="*/ 174746 w 649"/>
              <a:gd name="T37" fmla="*/ 201345 h 649"/>
              <a:gd name="T38" fmla="*/ 206387 w 649"/>
              <a:gd name="T39" fmla="*/ 201345 h 649"/>
              <a:gd name="T40" fmla="*/ 211780 w 649"/>
              <a:gd name="T41" fmla="*/ 174739 h 649"/>
              <a:gd name="T42" fmla="*/ 179780 w 649"/>
              <a:gd name="T43" fmla="*/ 90246 h 649"/>
              <a:gd name="T44" fmla="*/ 222208 w 649"/>
              <a:gd name="T45" fmla="*/ 42426 h 649"/>
              <a:gd name="T46" fmla="*/ 227601 w 649"/>
              <a:gd name="T47" fmla="*/ 10786 h 649"/>
              <a:gd name="T48" fmla="*/ 216814 w 649"/>
              <a:gd name="T49" fmla="*/ 37393 h 649"/>
              <a:gd name="T50" fmla="*/ 216814 w 649"/>
              <a:gd name="T51" fmla="*/ 37393 h 649"/>
              <a:gd name="T52" fmla="*/ 163959 w 649"/>
              <a:gd name="T53" fmla="*/ 90246 h 649"/>
              <a:gd name="T54" fmla="*/ 195960 w 649"/>
              <a:gd name="T55" fmla="*/ 174739 h 649"/>
              <a:gd name="T56" fmla="*/ 195960 w 649"/>
              <a:gd name="T57" fmla="*/ 190559 h 649"/>
              <a:gd name="T58" fmla="*/ 179780 w 649"/>
              <a:gd name="T59" fmla="*/ 190559 h 649"/>
              <a:gd name="T60" fmla="*/ 132318 w 649"/>
              <a:gd name="T61" fmla="*/ 121886 h 649"/>
              <a:gd name="T62" fmla="*/ 74069 w 649"/>
              <a:gd name="T63" fmla="*/ 174739 h 649"/>
              <a:gd name="T64" fmla="*/ 84856 w 649"/>
              <a:gd name="T65" fmla="*/ 211772 h 649"/>
              <a:gd name="T66" fmla="*/ 58249 w 649"/>
              <a:gd name="T67" fmla="*/ 180132 h 649"/>
              <a:gd name="T68" fmla="*/ 21214 w 649"/>
              <a:gd name="T69" fmla="*/ 153526 h 649"/>
              <a:gd name="T70" fmla="*/ 58249 w 649"/>
              <a:gd name="T71" fmla="*/ 164312 h 649"/>
              <a:gd name="T72" fmla="*/ 116497 w 649"/>
              <a:gd name="T73" fmla="*/ 106066 h 649"/>
              <a:gd name="T74" fmla="*/ 47462 w 649"/>
              <a:gd name="T75" fmla="*/ 52853 h 649"/>
              <a:gd name="T76" fmla="*/ 47462 w 649"/>
              <a:gd name="T77" fmla="*/ 42426 h 649"/>
              <a:gd name="T78" fmla="*/ 63642 w 649"/>
              <a:gd name="T79" fmla="*/ 42426 h 649"/>
              <a:gd name="T80" fmla="*/ 148138 w 649"/>
              <a:gd name="T81" fmla="*/ 74066 h 649"/>
              <a:gd name="T82" fmla="*/ 200994 w 649"/>
              <a:gd name="T83" fmla="*/ 21213 h 649"/>
              <a:gd name="T84" fmla="*/ 216814 w 649"/>
              <a:gd name="T85" fmla="*/ 21213 h 649"/>
              <a:gd name="T86" fmla="*/ 216814 w 649"/>
              <a:gd name="T87" fmla="*/ 37393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>
            <a:off x="4609737" y="5610857"/>
            <a:ext cx="510117" cy="495299"/>
          </a:xfrm>
          <a:custGeom>
            <a:avLst/>
            <a:gdLst>
              <a:gd name="T0" fmla="*/ 217433 w 634"/>
              <a:gd name="T1" fmla="*/ 26535 h 619"/>
              <a:gd name="T2" fmla="*/ 217433 w 634"/>
              <a:gd name="T3" fmla="*/ 26535 h 619"/>
              <a:gd name="T4" fmla="*/ 196519 w 634"/>
              <a:gd name="T5" fmla="*/ 5379 h 619"/>
              <a:gd name="T6" fmla="*/ 175244 w 634"/>
              <a:gd name="T7" fmla="*/ 5379 h 619"/>
              <a:gd name="T8" fmla="*/ 148561 w 634"/>
              <a:gd name="T9" fmla="*/ 47691 h 619"/>
              <a:gd name="T10" fmla="*/ 148561 w 634"/>
              <a:gd name="T11" fmla="*/ 68489 h 619"/>
              <a:gd name="T12" fmla="*/ 159018 w 634"/>
              <a:gd name="T13" fmla="*/ 79247 h 619"/>
              <a:gd name="T14" fmla="*/ 127287 w 634"/>
              <a:gd name="T15" fmla="*/ 116180 h 619"/>
              <a:gd name="T16" fmla="*/ 84738 w 634"/>
              <a:gd name="T17" fmla="*/ 153114 h 619"/>
              <a:gd name="T18" fmla="*/ 68872 w 634"/>
              <a:gd name="T19" fmla="*/ 142357 h 619"/>
              <a:gd name="T20" fmla="*/ 47597 w 634"/>
              <a:gd name="T21" fmla="*/ 142357 h 619"/>
              <a:gd name="T22" fmla="*/ 10457 w 634"/>
              <a:gd name="T23" fmla="*/ 174271 h 619"/>
              <a:gd name="T24" fmla="*/ 10457 w 634"/>
              <a:gd name="T25" fmla="*/ 190048 h 619"/>
              <a:gd name="T26" fmla="*/ 31731 w 634"/>
              <a:gd name="T27" fmla="*/ 211205 h 619"/>
              <a:gd name="T28" fmla="*/ 68872 w 634"/>
              <a:gd name="T29" fmla="*/ 211205 h 619"/>
              <a:gd name="T30" fmla="*/ 153970 w 634"/>
              <a:gd name="T31" fmla="*/ 147736 h 619"/>
              <a:gd name="T32" fmla="*/ 217433 w 634"/>
              <a:gd name="T33" fmla="*/ 68489 h 619"/>
              <a:gd name="T34" fmla="*/ 217433 w 634"/>
              <a:gd name="T35" fmla="*/ 26535 h 619"/>
              <a:gd name="T36" fmla="*/ 206976 w 634"/>
              <a:gd name="T37" fmla="*/ 58090 h 619"/>
              <a:gd name="T38" fmla="*/ 206976 w 634"/>
              <a:gd name="T39" fmla="*/ 58090 h 619"/>
              <a:gd name="T40" fmla="*/ 148561 w 634"/>
              <a:gd name="T41" fmla="*/ 137337 h 619"/>
              <a:gd name="T42" fmla="*/ 58415 w 634"/>
              <a:gd name="T43" fmla="*/ 200447 h 619"/>
              <a:gd name="T44" fmla="*/ 37140 w 634"/>
              <a:gd name="T45" fmla="*/ 200447 h 619"/>
              <a:gd name="T46" fmla="*/ 26323 w 634"/>
              <a:gd name="T47" fmla="*/ 190048 h 619"/>
              <a:gd name="T48" fmla="*/ 26323 w 634"/>
              <a:gd name="T49" fmla="*/ 174271 h 619"/>
              <a:gd name="T50" fmla="*/ 53006 w 634"/>
              <a:gd name="T51" fmla="*/ 158493 h 619"/>
              <a:gd name="T52" fmla="*/ 63824 w 634"/>
              <a:gd name="T53" fmla="*/ 158493 h 619"/>
              <a:gd name="T54" fmla="*/ 79689 w 634"/>
              <a:gd name="T55" fmla="*/ 174271 h 619"/>
              <a:gd name="T56" fmla="*/ 180293 w 634"/>
              <a:gd name="T57" fmla="*/ 79247 h 619"/>
              <a:gd name="T58" fmla="*/ 159018 w 634"/>
              <a:gd name="T59" fmla="*/ 63110 h 619"/>
              <a:gd name="T60" fmla="*/ 159018 w 634"/>
              <a:gd name="T61" fmla="*/ 47691 h 619"/>
              <a:gd name="T62" fmla="*/ 180293 w 634"/>
              <a:gd name="T63" fmla="*/ 21156 h 619"/>
              <a:gd name="T64" fmla="*/ 196519 w 634"/>
              <a:gd name="T65" fmla="*/ 21156 h 619"/>
              <a:gd name="T66" fmla="*/ 206976 w 634"/>
              <a:gd name="T67" fmla="*/ 36934 h 619"/>
              <a:gd name="T68" fmla="*/ 206976 w 634"/>
              <a:gd name="T69" fmla="*/ 58090 h 61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619">
                <a:moveTo>
                  <a:pt x="603" y="74"/>
                </a:moveTo>
                <a:lnTo>
                  <a:pt x="603" y="74"/>
                </a:lnTo>
                <a:cubicBezTo>
                  <a:pt x="545" y="15"/>
                  <a:pt x="545" y="15"/>
                  <a:pt x="545" y="15"/>
                </a:cubicBezTo>
                <a:cubicBezTo>
                  <a:pt x="530" y="0"/>
                  <a:pt x="500" y="0"/>
                  <a:pt x="486" y="15"/>
                </a:cubicBezTo>
                <a:cubicBezTo>
                  <a:pt x="412" y="133"/>
                  <a:pt x="412" y="133"/>
                  <a:pt x="412" y="133"/>
                </a:cubicBezTo>
                <a:cubicBezTo>
                  <a:pt x="398" y="147"/>
                  <a:pt x="398" y="176"/>
                  <a:pt x="412" y="191"/>
                </a:cubicBezTo>
                <a:cubicBezTo>
                  <a:pt x="441" y="221"/>
                  <a:pt x="441" y="221"/>
                  <a:pt x="441" y="221"/>
                </a:cubicBezTo>
                <a:cubicBezTo>
                  <a:pt x="412" y="250"/>
                  <a:pt x="382" y="294"/>
                  <a:pt x="353" y="324"/>
                </a:cubicBezTo>
                <a:cubicBezTo>
                  <a:pt x="309" y="368"/>
                  <a:pt x="265" y="397"/>
                  <a:pt x="235" y="427"/>
                </a:cubicBezTo>
                <a:cubicBezTo>
                  <a:pt x="191" y="397"/>
                  <a:pt x="191" y="397"/>
                  <a:pt x="191" y="397"/>
                </a:cubicBezTo>
                <a:cubicBezTo>
                  <a:pt x="177" y="383"/>
                  <a:pt x="162" y="383"/>
                  <a:pt x="132" y="397"/>
                </a:cubicBezTo>
                <a:cubicBezTo>
                  <a:pt x="29" y="486"/>
                  <a:pt x="29" y="486"/>
                  <a:pt x="29" y="486"/>
                </a:cubicBezTo>
                <a:cubicBezTo>
                  <a:pt x="0" y="500"/>
                  <a:pt x="15" y="515"/>
                  <a:pt x="29" y="530"/>
                </a:cubicBezTo>
                <a:cubicBezTo>
                  <a:pt x="88" y="589"/>
                  <a:pt x="88" y="589"/>
                  <a:pt x="88" y="589"/>
                </a:cubicBezTo>
                <a:cubicBezTo>
                  <a:pt x="118" y="618"/>
                  <a:pt x="147" y="618"/>
                  <a:pt x="191" y="589"/>
                </a:cubicBezTo>
                <a:cubicBezTo>
                  <a:pt x="191" y="589"/>
                  <a:pt x="324" y="530"/>
                  <a:pt x="427" y="412"/>
                </a:cubicBezTo>
                <a:cubicBezTo>
                  <a:pt x="530" y="324"/>
                  <a:pt x="603" y="191"/>
                  <a:pt x="603" y="191"/>
                </a:cubicBezTo>
                <a:cubicBezTo>
                  <a:pt x="618" y="147"/>
                  <a:pt x="633" y="103"/>
                  <a:pt x="603" y="74"/>
                </a:cubicBezTo>
                <a:close/>
                <a:moveTo>
                  <a:pt x="574" y="162"/>
                </a:moveTo>
                <a:lnTo>
                  <a:pt x="574" y="162"/>
                </a:lnTo>
                <a:cubicBezTo>
                  <a:pt x="545" y="221"/>
                  <a:pt x="471" y="324"/>
                  <a:pt x="412" y="383"/>
                </a:cubicBezTo>
                <a:cubicBezTo>
                  <a:pt x="339" y="456"/>
                  <a:pt x="162" y="559"/>
                  <a:pt x="162" y="559"/>
                </a:cubicBezTo>
                <a:cubicBezTo>
                  <a:pt x="147" y="574"/>
                  <a:pt x="118" y="574"/>
                  <a:pt x="103" y="559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59" y="515"/>
                  <a:pt x="59" y="500"/>
                  <a:pt x="73" y="486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62" y="427"/>
                  <a:pt x="177" y="427"/>
                  <a:pt x="177" y="442"/>
                </a:cubicBezTo>
                <a:cubicBezTo>
                  <a:pt x="221" y="486"/>
                  <a:pt x="221" y="486"/>
                  <a:pt x="221" y="486"/>
                </a:cubicBezTo>
                <a:cubicBezTo>
                  <a:pt x="235" y="471"/>
                  <a:pt x="398" y="368"/>
                  <a:pt x="500" y="221"/>
                </a:cubicBezTo>
                <a:cubicBezTo>
                  <a:pt x="441" y="176"/>
                  <a:pt x="441" y="176"/>
                  <a:pt x="441" y="176"/>
                </a:cubicBezTo>
                <a:cubicBezTo>
                  <a:pt x="441" y="162"/>
                  <a:pt x="441" y="147"/>
                  <a:pt x="441" y="133"/>
                </a:cubicBezTo>
                <a:cubicBezTo>
                  <a:pt x="500" y="59"/>
                  <a:pt x="500" y="59"/>
                  <a:pt x="500" y="59"/>
                </a:cubicBezTo>
                <a:cubicBezTo>
                  <a:pt x="515" y="44"/>
                  <a:pt x="530" y="59"/>
                  <a:pt x="545" y="59"/>
                </a:cubicBezTo>
                <a:cubicBezTo>
                  <a:pt x="574" y="103"/>
                  <a:pt x="574" y="103"/>
                  <a:pt x="574" y="103"/>
                </a:cubicBezTo>
                <a:cubicBezTo>
                  <a:pt x="589" y="117"/>
                  <a:pt x="589" y="147"/>
                  <a:pt x="574" y="16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>
            <a:off x="3782120" y="5610857"/>
            <a:ext cx="510115" cy="474134"/>
          </a:xfrm>
          <a:custGeom>
            <a:avLst/>
            <a:gdLst>
              <a:gd name="T0" fmla="*/ 212384 w 634"/>
              <a:gd name="T1" fmla="*/ 0 h 590"/>
              <a:gd name="T2" fmla="*/ 212384 w 634"/>
              <a:gd name="T3" fmla="*/ 0 h 590"/>
              <a:gd name="T4" fmla="*/ 148560 w 634"/>
              <a:gd name="T5" fmla="*/ 42135 h 590"/>
              <a:gd name="T6" fmla="*/ 58415 w 634"/>
              <a:gd name="T7" fmla="*/ 42135 h 590"/>
              <a:gd name="T8" fmla="*/ 0 w 634"/>
              <a:gd name="T9" fmla="*/ 95435 h 590"/>
              <a:gd name="T10" fmla="*/ 42549 w 634"/>
              <a:gd name="T11" fmla="*/ 142972 h 590"/>
              <a:gd name="T12" fmla="*/ 42549 w 634"/>
              <a:gd name="T13" fmla="*/ 201313 h 590"/>
              <a:gd name="T14" fmla="*/ 58415 w 634"/>
              <a:gd name="T15" fmla="*/ 212117 h 590"/>
              <a:gd name="T16" fmla="*/ 79689 w 634"/>
              <a:gd name="T17" fmla="*/ 212117 h 590"/>
              <a:gd name="T18" fmla="*/ 95555 w 634"/>
              <a:gd name="T19" fmla="*/ 201313 h 590"/>
              <a:gd name="T20" fmla="*/ 95555 w 634"/>
              <a:gd name="T21" fmla="*/ 142972 h 590"/>
              <a:gd name="T22" fmla="*/ 148560 w 634"/>
              <a:gd name="T23" fmla="*/ 142972 h 590"/>
              <a:gd name="T24" fmla="*/ 212384 w 634"/>
              <a:gd name="T25" fmla="*/ 185467 h 590"/>
              <a:gd name="T26" fmla="*/ 228249 w 634"/>
              <a:gd name="T27" fmla="*/ 169621 h 590"/>
              <a:gd name="T28" fmla="*/ 228249 w 634"/>
              <a:gd name="T29" fmla="*/ 15846 h 590"/>
              <a:gd name="T30" fmla="*/ 212384 w 634"/>
              <a:gd name="T31" fmla="*/ 0 h 590"/>
              <a:gd name="T32" fmla="*/ 79689 w 634"/>
              <a:gd name="T33" fmla="*/ 190869 h 590"/>
              <a:gd name="T34" fmla="*/ 79689 w 634"/>
              <a:gd name="T35" fmla="*/ 190869 h 590"/>
              <a:gd name="T36" fmla="*/ 74641 w 634"/>
              <a:gd name="T37" fmla="*/ 201313 h 590"/>
              <a:gd name="T38" fmla="*/ 63823 w 634"/>
              <a:gd name="T39" fmla="*/ 201313 h 590"/>
              <a:gd name="T40" fmla="*/ 58415 w 634"/>
              <a:gd name="T41" fmla="*/ 190869 h 590"/>
              <a:gd name="T42" fmla="*/ 58415 w 634"/>
              <a:gd name="T43" fmla="*/ 142972 h 590"/>
              <a:gd name="T44" fmla="*/ 79689 w 634"/>
              <a:gd name="T45" fmla="*/ 142972 h 590"/>
              <a:gd name="T46" fmla="*/ 79689 w 634"/>
              <a:gd name="T47" fmla="*/ 190869 h 590"/>
              <a:gd name="T48" fmla="*/ 116829 w 634"/>
              <a:gd name="T49" fmla="*/ 127126 h 590"/>
              <a:gd name="T50" fmla="*/ 116829 w 634"/>
              <a:gd name="T51" fmla="*/ 127126 h 590"/>
              <a:gd name="T52" fmla="*/ 58415 w 634"/>
              <a:gd name="T53" fmla="*/ 127126 h 590"/>
              <a:gd name="T54" fmla="*/ 15866 w 634"/>
              <a:gd name="T55" fmla="*/ 95435 h 590"/>
              <a:gd name="T56" fmla="*/ 58415 w 634"/>
              <a:gd name="T57" fmla="*/ 58341 h 590"/>
              <a:gd name="T58" fmla="*/ 116829 w 634"/>
              <a:gd name="T59" fmla="*/ 58341 h 590"/>
              <a:gd name="T60" fmla="*/ 116829 w 634"/>
              <a:gd name="T61" fmla="*/ 127126 h 590"/>
              <a:gd name="T62" fmla="*/ 148560 w 634"/>
              <a:gd name="T63" fmla="*/ 127126 h 590"/>
              <a:gd name="T64" fmla="*/ 148560 w 634"/>
              <a:gd name="T65" fmla="*/ 127126 h 590"/>
              <a:gd name="T66" fmla="*/ 127647 w 634"/>
              <a:gd name="T67" fmla="*/ 127126 h 590"/>
              <a:gd name="T68" fmla="*/ 127647 w 634"/>
              <a:gd name="T69" fmla="*/ 58341 h 590"/>
              <a:gd name="T70" fmla="*/ 148560 w 634"/>
              <a:gd name="T71" fmla="*/ 58341 h 590"/>
              <a:gd name="T72" fmla="*/ 148560 w 634"/>
              <a:gd name="T73" fmla="*/ 127126 h 590"/>
              <a:gd name="T74" fmla="*/ 212384 w 634"/>
              <a:gd name="T75" fmla="*/ 169621 h 590"/>
              <a:gd name="T76" fmla="*/ 212384 w 634"/>
              <a:gd name="T77" fmla="*/ 169621 h 590"/>
              <a:gd name="T78" fmla="*/ 164787 w 634"/>
              <a:gd name="T79" fmla="*/ 137930 h 590"/>
              <a:gd name="T80" fmla="*/ 164787 w 634"/>
              <a:gd name="T81" fmla="*/ 52939 h 590"/>
              <a:gd name="T82" fmla="*/ 212384 w 634"/>
              <a:gd name="T83" fmla="*/ 15846 h 590"/>
              <a:gd name="T84" fmla="*/ 212384 w 634"/>
              <a:gd name="T85" fmla="*/ 169621 h 59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34" h="590">
                <a:moveTo>
                  <a:pt x="589" y="0"/>
                </a:moveTo>
                <a:lnTo>
                  <a:pt x="589" y="0"/>
                </a:lnTo>
                <a:cubicBezTo>
                  <a:pt x="412" y="117"/>
                  <a:pt x="412" y="117"/>
                  <a:pt x="412" y="117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74" y="117"/>
                  <a:pt x="0" y="176"/>
                  <a:pt x="0" y="265"/>
                </a:cubicBezTo>
                <a:cubicBezTo>
                  <a:pt x="0" y="338"/>
                  <a:pt x="59" y="383"/>
                  <a:pt x="118" y="397"/>
                </a:cubicBezTo>
                <a:lnTo>
                  <a:pt x="118" y="559"/>
                </a:lnTo>
                <a:cubicBezTo>
                  <a:pt x="118" y="574"/>
                  <a:pt x="148" y="589"/>
                  <a:pt x="162" y="589"/>
                </a:cubicBezTo>
                <a:cubicBezTo>
                  <a:pt x="221" y="589"/>
                  <a:pt x="221" y="589"/>
                  <a:pt x="221" y="589"/>
                </a:cubicBezTo>
                <a:cubicBezTo>
                  <a:pt x="236" y="589"/>
                  <a:pt x="265" y="574"/>
                  <a:pt x="265" y="559"/>
                </a:cubicBezTo>
                <a:cubicBezTo>
                  <a:pt x="265" y="397"/>
                  <a:pt x="265" y="397"/>
                  <a:pt x="265" y="397"/>
                </a:cubicBezTo>
                <a:cubicBezTo>
                  <a:pt x="412" y="397"/>
                  <a:pt x="412" y="397"/>
                  <a:pt x="412" y="397"/>
                </a:cubicBezTo>
                <a:cubicBezTo>
                  <a:pt x="589" y="515"/>
                  <a:pt x="589" y="515"/>
                  <a:pt x="589" y="515"/>
                </a:cubicBezTo>
                <a:cubicBezTo>
                  <a:pt x="619" y="515"/>
                  <a:pt x="633" y="500"/>
                  <a:pt x="633" y="471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29"/>
                  <a:pt x="619" y="0"/>
                  <a:pt x="589" y="0"/>
                </a:cubicBezTo>
                <a:close/>
                <a:moveTo>
                  <a:pt x="221" y="530"/>
                </a:moveTo>
                <a:lnTo>
                  <a:pt x="221" y="530"/>
                </a:lnTo>
                <a:cubicBezTo>
                  <a:pt x="221" y="545"/>
                  <a:pt x="207" y="559"/>
                  <a:pt x="207" y="559"/>
                </a:cubicBezTo>
                <a:cubicBezTo>
                  <a:pt x="177" y="559"/>
                  <a:pt x="177" y="559"/>
                  <a:pt x="177" y="559"/>
                </a:cubicBezTo>
                <a:cubicBezTo>
                  <a:pt x="177" y="559"/>
                  <a:pt x="162" y="545"/>
                  <a:pt x="162" y="530"/>
                </a:cubicBezTo>
                <a:cubicBezTo>
                  <a:pt x="162" y="397"/>
                  <a:pt x="162" y="397"/>
                  <a:pt x="162" y="397"/>
                </a:cubicBezTo>
                <a:cubicBezTo>
                  <a:pt x="162" y="397"/>
                  <a:pt x="207" y="397"/>
                  <a:pt x="221" y="397"/>
                </a:cubicBezTo>
                <a:lnTo>
                  <a:pt x="221" y="530"/>
                </a:lnTo>
                <a:close/>
                <a:moveTo>
                  <a:pt x="324" y="353"/>
                </a:moveTo>
                <a:lnTo>
                  <a:pt x="324" y="353"/>
                </a:ln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44" y="353"/>
                  <a:pt x="44" y="265"/>
                </a:cubicBezTo>
                <a:cubicBezTo>
                  <a:pt x="44" y="176"/>
                  <a:pt x="118" y="162"/>
                  <a:pt x="162" y="162"/>
                </a:cubicBezTo>
                <a:cubicBezTo>
                  <a:pt x="324" y="162"/>
                  <a:pt x="324" y="162"/>
                  <a:pt x="324" y="162"/>
                </a:cubicBezTo>
                <a:lnTo>
                  <a:pt x="324" y="353"/>
                </a:lnTo>
                <a:close/>
                <a:moveTo>
                  <a:pt x="412" y="353"/>
                </a:moveTo>
                <a:lnTo>
                  <a:pt x="412" y="353"/>
                </a:lnTo>
                <a:cubicBezTo>
                  <a:pt x="354" y="353"/>
                  <a:pt x="354" y="353"/>
                  <a:pt x="354" y="353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62"/>
                  <a:pt x="412" y="338"/>
                  <a:pt x="412" y="353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457" y="383"/>
                  <a:pt x="457" y="383"/>
                  <a:pt x="457" y="383"/>
                </a:cubicBezTo>
                <a:cubicBezTo>
                  <a:pt x="457" y="353"/>
                  <a:pt x="457" y="162"/>
                  <a:pt x="457" y="147"/>
                </a:cubicBezTo>
                <a:cubicBezTo>
                  <a:pt x="589" y="44"/>
                  <a:pt x="589" y="44"/>
                  <a:pt x="589" y="44"/>
                </a:cubicBezTo>
                <a:cubicBezTo>
                  <a:pt x="589" y="74"/>
                  <a:pt x="589" y="456"/>
                  <a:pt x="589" y="471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>
            <a:off x="3001070" y="5600275"/>
            <a:ext cx="389466" cy="510116"/>
          </a:xfrm>
          <a:custGeom>
            <a:avLst/>
            <a:gdLst>
              <a:gd name="T0" fmla="*/ 26163 w 487"/>
              <a:gd name="T1" fmla="*/ 138099 h 634"/>
              <a:gd name="T2" fmla="*/ 26163 w 487"/>
              <a:gd name="T3" fmla="*/ 138099 h 634"/>
              <a:gd name="T4" fmla="*/ 26163 w 487"/>
              <a:gd name="T5" fmla="*/ 132690 h 634"/>
              <a:gd name="T6" fmla="*/ 10394 w 487"/>
              <a:gd name="T7" fmla="*/ 132690 h 634"/>
              <a:gd name="T8" fmla="*/ 15770 w 487"/>
              <a:gd name="T9" fmla="*/ 148555 h 634"/>
              <a:gd name="T10" fmla="*/ 26163 w 487"/>
              <a:gd name="T11" fmla="*/ 138099 h 634"/>
              <a:gd name="T12" fmla="*/ 163431 w 487"/>
              <a:gd name="T13" fmla="*/ 21274 h 634"/>
              <a:gd name="T14" fmla="*/ 163431 w 487"/>
              <a:gd name="T15" fmla="*/ 21274 h 634"/>
              <a:gd name="T16" fmla="*/ 0 w 487"/>
              <a:gd name="T17" fmla="*/ 180646 h 634"/>
              <a:gd name="T18" fmla="*/ 10394 w 487"/>
              <a:gd name="T19" fmla="*/ 191103 h 634"/>
              <a:gd name="T20" fmla="*/ 174183 w 487"/>
              <a:gd name="T21" fmla="*/ 32091 h 634"/>
              <a:gd name="T22" fmla="*/ 163431 w 487"/>
              <a:gd name="T23" fmla="*/ 21274 h 634"/>
              <a:gd name="T24" fmla="*/ 52685 w 487"/>
              <a:gd name="T25" fmla="*/ 47595 h 634"/>
              <a:gd name="T26" fmla="*/ 52685 w 487"/>
              <a:gd name="T27" fmla="*/ 47595 h 634"/>
              <a:gd name="T28" fmla="*/ 89600 w 487"/>
              <a:gd name="T29" fmla="*/ 15865 h 634"/>
              <a:gd name="T30" fmla="*/ 121498 w 487"/>
              <a:gd name="T31" fmla="*/ 37139 h 634"/>
              <a:gd name="T32" fmla="*/ 131891 w 487"/>
              <a:gd name="T33" fmla="*/ 26682 h 634"/>
              <a:gd name="T34" fmla="*/ 89600 w 487"/>
              <a:gd name="T35" fmla="*/ 0 h 634"/>
              <a:gd name="T36" fmla="*/ 42291 w 487"/>
              <a:gd name="T37" fmla="*/ 47595 h 634"/>
              <a:gd name="T38" fmla="*/ 42291 w 487"/>
              <a:gd name="T39" fmla="*/ 122234 h 634"/>
              <a:gd name="T40" fmla="*/ 52685 w 487"/>
              <a:gd name="T41" fmla="*/ 106368 h 634"/>
              <a:gd name="T42" fmla="*/ 52685 w 487"/>
              <a:gd name="T43" fmla="*/ 47595 h 634"/>
              <a:gd name="T44" fmla="*/ 89600 w 487"/>
              <a:gd name="T45" fmla="*/ 153964 h 634"/>
              <a:gd name="T46" fmla="*/ 89600 w 487"/>
              <a:gd name="T47" fmla="*/ 153964 h 634"/>
              <a:gd name="T48" fmla="*/ 73830 w 487"/>
              <a:gd name="T49" fmla="*/ 148555 h 634"/>
              <a:gd name="T50" fmla="*/ 63078 w 487"/>
              <a:gd name="T51" fmla="*/ 159372 h 634"/>
              <a:gd name="T52" fmla="*/ 89600 w 487"/>
              <a:gd name="T53" fmla="*/ 169829 h 634"/>
              <a:gd name="T54" fmla="*/ 136909 w 487"/>
              <a:gd name="T55" fmla="*/ 122234 h 634"/>
              <a:gd name="T56" fmla="*/ 136909 w 487"/>
              <a:gd name="T57" fmla="*/ 85095 h 634"/>
              <a:gd name="T58" fmla="*/ 126515 w 487"/>
              <a:gd name="T59" fmla="*/ 100960 h 634"/>
              <a:gd name="T60" fmla="*/ 126515 w 487"/>
              <a:gd name="T61" fmla="*/ 122234 h 634"/>
              <a:gd name="T62" fmla="*/ 89600 w 487"/>
              <a:gd name="T63" fmla="*/ 153964 h 634"/>
              <a:gd name="T64" fmla="*/ 89600 w 487"/>
              <a:gd name="T65" fmla="*/ 185694 h 634"/>
              <a:gd name="T66" fmla="*/ 89600 w 487"/>
              <a:gd name="T67" fmla="*/ 185694 h 634"/>
              <a:gd name="T68" fmla="*/ 52685 w 487"/>
              <a:gd name="T69" fmla="*/ 169829 h 634"/>
              <a:gd name="T70" fmla="*/ 42291 w 487"/>
              <a:gd name="T71" fmla="*/ 180646 h 634"/>
              <a:gd name="T72" fmla="*/ 84224 w 487"/>
              <a:gd name="T73" fmla="*/ 196511 h 634"/>
              <a:gd name="T74" fmla="*/ 84224 w 487"/>
              <a:gd name="T75" fmla="*/ 212376 h 634"/>
              <a:gd name="T76" fmla="*/ 73830 w 487"/>
              <a:gd name="T77" fmla="*/ 212376 h 634"/>
              <a:gd name="T78" fmla="*/ 68454 w 487"/>
              <a:gd name="T79" fmla="*/ 217785 h 634"/>
              <a:gd name="T80" fmla="*/ 73830 w 487"/>
              <a:gd name="T81" fmla="*/ 228241 h 634"/>
              <a:gd name="T82" fmla="*/ 105370 w 487"/>
              <a:gd name="T83" fmla="*/ 228241 h 634"/>
              <a:gd name="T84" fmla="*/ 110746 w 487"/>
              <a:gd name="T85" fmla="*/ 217785 h 634"/>
              <a:gd name="T86" fmla="*/ 105370 w 487"/>
              <a:gd name="T87" fmla="*/ 212376 h 634"/>
              <a:gd name="T88" fmla="*/ 94976 w 487"/>
              <a:gd name="T89" fmla="*/ 212376 h 634"/>
              <a:gd name="T90" fmla="*/ 94976 w 487"/>
              <a:gd name="T91" fmla="*/ 196511 h 634"/>
              <a:gd name="T92" fmla="*/ 168807 w 487"/>
              <a:gd name="T93" fmla="*/ 132690 h 634"/>
              <a:gd name="T94" fmla="*/ 153037 w 487"/>
              <a:gd name="T95" fmla="*/ 132690 h 634"/>
              <a:gd name="T96" fmla="*/ 89600 w 487"/>
              <a:gd name="T97" fmla="*/ 185694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487" h="634">
                <a:moveTo>
                  <a:pt x="73" y="383"/>
                </a:moveTo>
                <a:lnTo>
                  <a:pt x="73" y="383"/>
                </a:lnTo>
                <a:cubicBezTo>
                  <a:pt x="73" y="368"/>
                  <a:pt x="73" y="368"/>
                  <a:pt x="73" y="368"/>
                </a:cubicBezTo>
                <a:cubicBezTo>
                  <a:pt x="29" y="368"/>
                  <a:pt x="29" y="368"/>
                  <a:pt x="29" y="368"/>
                </a:cubicBezTo>
                <a:cubicBezTo>
                  <a:pt x="29" y="383"/>
                  <a:pt x="44" y="398"/>
                  <a:pt x="44" y="412"/>
                </a:cubicBezTo>
                <a:lnTo>
                  <a:pt x="73" y="383"/>
                </a:lnTo>
                <a:close/>
                <a:moveTo>
                  <a:pt x="456" y="59"/>
                </a:moveTo>
                <a:lnTo>
                  <a:pt x="456" y="59"/>
                </a:lnTo>
                <a:cubicBezTo>
                  <a:pt x="0" y="501"/>
                  <a:pt x="0" y="501"/>
                  <a:pt x="0" y="501"/>
                </a:cubicBezTo>
                <a:cubicBezTo>
                  <a:pt x="29" y="530"/>
                  <a:pt x="29" y="530"/>
                  <a:pt x="29" y="530"/>
                </a:cubicBezTo>
                <a:cubicBezTo>
                  <a:pt x="486" y="89"/>
                  <a:pt x="486" y="89"/>
                  <a:pt x="486" y="89"/>
                </a:cubicBezTo>
                <a:lnTo>
                  <a:pt x="456" y="59"/>
                </a:lnTo>
                <a:close/>
                <a:moveTo>
                  <a:pt x="147" y="132"/>
                </a:moveTo>
                <a:lnTo>
                  <a:pt x="147" y="132"/>
                </a:lnTo>
                <a:cubicBezTo>
                  <a:pt x="147" y="89"/>
                  <a:pt x="191" y="44"/>
                  <a:pt x="250" y="44"/>
                </a:cubicBezTo>
                <a:cubicBezTo>
                  <a:pt x="294" y="44"/>
                  <a:pt x="323" y="74"/>
                  <a:pt x="339" y="103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53" y="30"/>
                  <a:pt x="309" y="0"/>
                  <a:pt x="250" y="0"/>
                </a:cubicBezTo>
                <a:cubicBezTo>
                  <a:pt x="176" y="0"/>
                  <a:pt x="118" y="59"/>
                  <a:pt x="118" y="132"/>
                </a:cubicBezTo>
                <a:cubicBezTo>
                  <a:pt x="118" y="339"/>
                  <a:pt x="118" y="339"/>
                  <a:pt x="118" y="339"/>
                </a:cubicBezTo>
                <a:lnTo>
                  <a:pt x="147" y="295"/>
                </a:lnTo>
                <a:lnTo>
                  <a:pt x="147" y="132"/>
                </a:lnTo>
                <a:close/>
                <a:moveTo>
                  <a:pt x="250" y="427"/>
                </a:moveTo>
                <a:lnTo>
                  <a:pt x="250" y="427"/>
                </a:lnTo>
                <a:cubicBezTo>
                  <a:pt x="235" y="427"/>
                  <a:pt x="221" y="427"/>
                  <a:pt x="206" y="412"/>
                </a:cubicBezTo>
                <a:cubicBezTo>
                  <a:pt x="176" y="442"/>
                  <a:pt x="176" y="442"/>
                  <a:pt x="176" y="442"/>
                </a:cubicBezTo>
                <a:cubicBezTo>
                  <a:pt x="191" y="457"/>
                  <a:pt x="221" y="471"/>
                  <a:pt x="250" y="471"/>
                </a:cubicBezTo>
                <a:cubicBezTo>
                  <a:pt x="323" y="471"/>
                  <a:pt x="382" y="412"/>
                  <a:pt x="382" y="339"/>
                </a:cubicBezTo>
                <a:cubicBezTo>
                  <a:pt x="382" y="236"/>
                  <a:pt x="382" y="236"/>
                  <a:pt x="382" y="236"/>
                </a:cubicBezTo>
                <a:cubicBezTo>
                  <a:pt x="353" y="280"/>
                  <a:pt x="353" y="280"/>
                  <a:pt x="353" y="280"/>
                </a:cubicBezTo>
                <a:cubicBezTo>
                  <a:pt x="353" y="339"/>
                  <a:pt x="353" y="339"/>
                  <a:pt x="353" y="339"/>
                </a:cubicBezTo>
                <a:cubicBezTo>
                  <a:pt x="353" y="383"/>
                  <a:pt x="309" y="427"/>
                  <a:pt x="250" y="427"/>
                </a:cubicBezTo>
                <a:close/>
                <a:moveTo>
                  <a:pt x="250" y="515"/>
                </a:moveTo>
                <a:lnTo>
                  <a:pt x="250" y="515"/>
                </a:lnTo>
                <a:cubicBezTo>
                  <a:pt x="206" y="515"/>
                  <a:pt x="176" y="501"/>
                  <a:pt x="147" y="471"/>
                </a:cubicBezTo>
                <a:cubicBezTo>
                  <a:pt x="118" y="501"/>
                  <a:pt x="118" y="501"/>
                  <a:pt x="118" y="501"/>
                </a:cubicBezTo>
                <a:cubicBezTo>
                  <a:pt x="147" y="530"/>
                  <a:pt x="191" y="545"/>
                  <a:pt x="235" y="545"/>
                </a:cubicBezTo>
                <a:cubicBezTo>
                  <a:pt x="235" y="589"/>
                  <a:pt x="235" y="589"/>
                  <a:pt x="235" y="589"/>
                </a:cubicBezTo>
                <a:cubicBezTo>
                  <a:pt x="206" y="589"/>
                  <a:pt x="206" y="589"/>
                  <a:pt x="206" y="589"/>
                </a:cubicBezTo>
                <a:lnTo>
                  <a:pt x="191" y="604"/>
                </a:lnTo>
                <a:cubicBezTo>
                  <a:pt x="191" y="619"/>
                  <a:pt x="206" y="633"/>
                  <a:pt x="206" y="633"/>
                </a:cubicBezTo>
                <a:cubicBezTo>
                  <a:pt x="294" y="633"/>
                  <a:pt x="294" y="633"/>
                  <a:pt x="294" y="633"/>
                </a:cubicBezTo>
                <a:cubicBezTo>
                  <a:pt x="294" y="633"/>
                  <a:pt x="309" y="619"/>
                  <a:pt x="309" y="604"/>
                </a:cubicBezTo>
                <a:lnTo>
                  <a:pt x="294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45"/>
                  <a:pt x="265" y="545"/>
                  <a:pt x="265" y="545"/>
                </a:cubicBezTo>
                <a:cubicBezTo>
                  <a:pt x="368" y="545"/>
                  <a:pt x="441" y="471"/>
                  <a:pt x="471" y="368"/>
                </a:cubicBezTo>
                <a:cubicBezTo>
                  <a:pt x="427" y="368"/>
                  <a:pt x="427" y="368"/>
                  <a:pt x="427" y="368"/>
                </a:cubicBezTo>
                <a:cubicBezTo>
                  <a:pt x="412" y="457"/>
                  <a:pt x="339" y="515"/>
                  <a:pt x="250" y="515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>
            <a:off x="2220019" y="5600275"/>
            <a:ext cx="353483" cy="510116"/>
          </a:xfrm>
          <a:custGeom>
            <a:avLst/>
            <a:gdLst>
              <a:gd name="T0" fmla="*/ 158057 w 443"/>
              <a:gd name="T1" fmla="*/ 132690 h 634"/>
              <a:gd name="T2" fmla="*/ 158057 w 443"/>
              <a:gd name="T3" fmla="*/ 132690 h 634"/>
              <a:gd name="T4" fmla="*/ 142323 w 443"/>
              <a:gd name="T5" fmla="*/ 132690 h 634"/>
              <a:gd name="T6" fmla="*/ 79029 w 443"/>
              <a:gd name="T7" fmla="*/ 185694 h 634"/>
              <a:gd name="T8" fmla="*/ 15734 w 443"/>
              <a:gd name="T9" fmla="*/ 132690 h 634"/>
              <a:gd name="T10" fmla="*/ 0 w 443"/>
              <a:gd name="T11" fmla="*/ 132690 h 634"/>
              <a:gd name="T12" fmla="*/ 73665 w 443"/>
              <a:gd name="T13" fmla="*/ 196511 h 634"/>
              <a:gd name="T14" fmla="*/ 73665 w 443"/>
              <a:gd name="T15" fmla="*/ 212376 h 634"/>
              <a:gd name="T16" fmla="*/ 63294 w 443"/>
              <a:gd name="T17" fmla="*/ 212376 h 634"/>
              <a:gd name="T18" fmla="*/ 57931 w 443"/>
              <a:gd name="T19" fmla="*/ 217785 h 634"/>
              <a:gd name="T20" fmla="*/ 63294 w 443"/>
              <a:gd name="T21" fmla="*/ 228241 h 634"/>
              <a:gd name="T22" fmla="*/ 94763 w 443"/>
              <a:gd name="T23" fmla="*/ 228241 h 634"/>
              <a:gd name="T24" fmla="*/ 100127 w 443"/>
              <a:gd name="T25" fmla="*/ 217785 h 634"/>
              <a:gd name="T26" fmla="*/ 94763 w 443"/>
              <a:gd name="T27" fmla="*/ 212376 h 634"/>
              <a:gd name="T28" fmla="*/ 84393 w 443"/>
              <a:gd name="T29" fmla="*/ 212376 h 634"/>
              <a:gd name="T30" fmla="*/ 84393 w 443"/>
              <a:gd name="T31" fmla="*/ 196511 h 634"/>
              <a:gd name="T32" fmla="*/ 158057 w 443"/>
              <a:gd name="T33" fmla="*/ 132690 h 634"/>
              <a:gd name="T34" fmla="*/ 79029 w 443"/>
              <a:gd name="T35" fmla="*/ 169829 h 634"/>
              <a:gd name="T36" fmla="*/ 79029 w 443"/>
              <a:gd name="T37" fmla="*/ 169829 h 634"/>
              <a:gd name="T38" fmla="*/ 126231 w 443"/>
              <a:gd name="T39" fmla="*/ 122234 h 634"/>
              <a:gd name="T40" fmla="*/ 126231 w 443"/>
              <a:gd name="T41" fmla="*/ 47595 h 634"/>
              <a:gd name="T42" fmla="*/ 79029 w 443"/>
              <a:gd name="T43" fmla="*/ 0 h 634"/>
              <a:gd name="T44" fmla="*/ 31826 w 443"/>
              <a:gd name="T45" fmla="*/ 47595 h 634"/>
              <a:gd name="T46" fmla="*/ 31826 w 443"/>
              <a:gd name="T47" fmla="*/ 122234 h 634"/>
              <a:gd name="T48" fmla="*/ 79029 w 443"/>
              <a:gd name="T49" fmla="*/ 169829 h 634"/>
              <a:gd name="T50" fmla="*/ 42196 w 443"/>
              <a:gd name="T51" fmla="*/ 47595 h 634"/>
              <a:gd name="T52" fmla="*/ 42196 w 443"/>
              <a:gd name="T53" fmla="*/ 47595 h 634"/>
              <a:gd name="T54" fmla="*/ 79029 w 443"/>
              <a:gd name="T55" fmla="*/ 15865 h 634"/>
              <a:gd name="T56" fmla="*/ 115861 w 443"/>
              <a:gd name="T57" fmla="*/ 47595 h 634"/>
              <a:gd name="T58" fmla="*/ 115861 w 443"/>
              <a:gd name="T59" fmla="*/ 122234 h 634"/>
              <a:gd name="T60" fmla="*/ 79029 w 443"/>
              <a:gd name="T61" fmla="*/ 153964 h 634"/>
              <a:gd name="T62" fmla="*/ 42196 w 443"/>
              <a:gd name="T63" fmla="*/ 122234 h 634"/>
              <a:gd name="T64" fmla="*/ 42196 w 443"/>
              <a:gd name="T65" fmla="*/ 47595 h 63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43" h="634">
                <a:moveTo>
                  <a:pt x="442" y="368"/>
                </a:moveTo>
                <a:lnTo>
                  <a:pt x="442" y="368"/>
                </a:lnTo>
                <a:cubicBezTo>
                  <a:pt x="398" y="368"/>
                  <a:pt x="398" y="368"/>
                  <a:pt x="398" y="368"/>
                </a:cubicBezTo>
                <a:cubicBezTo>
                  <a:pt x="383" y="457"/>
                  <a:pt x="309" y="515"/>
                  <a:pt x="221" y="515"/>
                </a:cubicBezTo>
                <a:cubicBezTo>
                  <a:pt x="133" y="515"/>
                  <a:pt x="59" y="457"/>
                  <a:pt x="44" y="368"/>
                </a:cubicBezTo>
                <a:cubicBezTo>
                  <a:pt x="0" y="368"/>
                  <a:pt x="0" y="368"/>
                  <a:pt x="0" y="368"/>
                </a:cubicBezTo>
                <a:cubicBezTo>
                  <a:pt x="30" y="471"/>
                  <a:pt x="103" y="545"/>
                  <a:pt x="206" y="545"/>
                </a:cubicBezTo>
                <a:cubicBezTo>
                  <a:pt x="206" y="589"/>
                  <a:pt x="206" y="589"/>
                  <a:pt x="206" y="589"/>
                </a:cubicBezTo>
                <a:cubicBezTo>
                  <a:pt x="177" y="589"/>
                  <a:pt x="177" y="589"/>
                  <a:pt x="177" y="589"/>
                </a:cubicBezTo>
                <a:lnTo>
                  <a:pt x="162" y="604"/>
                </a:lnTo>
                <a:cubicBezTo>
                  <a:pt x="162" y="619"/>
                  <a:pt x="177" y="633"/>
                  <a:pt x="177" y="633"/>
                </a:cubicBezTo>
                <a:cubicBezTo>
                  <a:pt x="265" y="633"/>
                  <a:pt x="265" y="633"/>
                  <a:pt x="265" y="633"/>
                </a:cubicBezTo>
                <a:cubicBezTo>
                  <a:pt x="265" y="633"/>
                  <a:pt x="280" y="619"/>
                  <a:pt x="280" y="604"/>
                </a:cubicBezTo>
                <a:lnTo>
                  <a:pt x="265" y="589"/>
                </a:lnTo>
                <a:cubicBezTo>
                  <a:pt x="236" y="589"/>
                  <a:pt x="236" y="589"/>
                  <a:pt x="236" y="589"/>
                </a:cubicBezTo>
                <a:cubicBezTo>
                  <a:pt x="236" y="545"/>
                  <a:pt x="236" y="545"/>
                  <a:pt x="236" y="545"/>
                </a:cubicBezTo>
                <a:cubicBezTo>
                  <a:pt x="339" y="545"/>
                  <a:pt x="412" y="471"/>
                  <a:pt x="442" y="368"/>
                </a:cubicBezTo>
                <a:close/>
                <a:moveTo>
                  <a:pt x="221" y="471"/>
                </a:moveTo>
                <a:lnTo>
                  <a:pt x="221" y="471"/>
                </a:lnTo>
                <a:cubicBezTo>
                  <a:pt x="294" y="471"/>
                  <a:pt x="353" y="412"/>
                  <a:pt x="353" y="339"/>
                </a:cubicBezTo>
                <a:cubicBezTo>
                  <a:pt x="353" y="132"/>
                  <a:pt x="353" y="132"/>
                  <a:pt x="353" y="132"/>
                </a:cubicBezTo>
                <a:cubicBezTo>
                  <a:pt x="353" y="59"/>
                  <a:pt x="294" y="0"/>
                  <a:pt x="221" y="0"/>
                </a:cubicBezTo>
                <a:cubicBezTo>
                  <a:pt x="147" y="0"/>
                  <a:pt x="89" y="59"/>
                  <a:pt x="89" y="132"/>
                </a:cubicBezTo>
                <a:cubicBezTo>
                  <a:pt x="89" y="339"/>
                  <a:pt x="89" y="339"/>
                  <a:pt x="89" y="339"/>
                </a:cubicBezTo>
                <a:cubicBezTo>
                  <a:pt x="89" y="412"/>
                  <a:pt x="147" y="471"/>
                  <a:pt x="221" y="471"/>
                </a:cubicBezTo>
                <a:close/>
                <a:moveTo>
                  <a:pt x="118" y="132"/>
                </a:moveTo>
                <a:lnTo>
                  <a:pt x="118" y="132"/>
                </a:lnTo>
                <a:cubicBezTo>
                  <a:pt x="118" y="89"/>
                  <a:pt x="162" y="44"/>
                  <a:pt x="221" y="44"/>
                </a:cubicBezTo>
                <a:cubicBezTo>
                  <a:pt x="280" y="44"/>
                  <a:pt x="324" y="89"/>
                  <a:pt x="324" y="132"/>
                </a:cubicBezTo>
                <a:cubicBezTo>
                  <a:pt x="324" y="339"/>
                  <a:pt x="324" y="339"/>
                  <a:pt x="324" y="339"/>
                </a:cubicBezTo>
                <a:cubicBezTo>
                  <a:pt x="324" y="383"/>
                  <a:pt x="280" y="427"/>
                  <a:pt x="221" y="427"/>
                </a:cubicBezTo>
                <a:cubicBezTo>
                  <a:pt x="162" y="427"/>
                  <a:pt x="118" y="383"/>
                  <a:pt x="118" y="339"/>
                </a:cubicBezTo>
                <a:lnTo>
                  <a:pt x="118" y="132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>
            <a:off x="9526754" y="4770538"/>
            <a:ext cx="510115" cy="510116"/>
          </a:xfrm>
          <a:custGeom>
            <a:avLst/>
            <a:gdLst>
              <a:gd name="T0" fmla="*/ 217432 w 634"/>
              <a:gd name="T1" fmla="*/ 5056 h 633"/>
              <a:gd name="T2" fmla="*/ 217432 w 634"/>
              <a:gd name="T3" fmla="*/ 5056 h 633"/>
              <a:gd name="T4" fmla="*/ 0 w 634"/>
              <a:gd name="T5" fmla="*/ 111592 h 633"/>
              <a:gd name="T6" fmla="*/ 68871 w 634"/>
              <a:gd name="T7" fmla="*/ 154207 h 633"/>
              <a:gd name="T8" fmla="*/ 111420 w 634"/>
              <a:gd name="T9" fmla="*/ 228241 h 633"/>
              <a:gd name="T10" fmla="*/ 222841 w 634"/>
              <a:gd name="T11" fmla="*/ 10473 h 633"/>
              <a:gd name="T12" fmla="*/ 217432 w 634"/>
              <a:gd name="T13" fmla="*/ 5056 h 633"/>
              <a:gd name="T14" fmla="*/ 26683 w 634"/>
              <a:gd name="T15" fmla="*/ 111592 h 633"/>
              <a:gd name="T16" fmla="*/ 26683 w 634"/>
              <a:gd name="T17" fmla="*/ 111592 h 633"/>
              <a:gd name="T18" fmla="*/ 191109 w 634"/>
              <a:gd name="T19" fmla="*/ 31780 h 633"/>
              <a:gd name="T20" fmla="*/ 74280 w 634"/>
              <a:gd name="T21" fmla="*/ 137956 h 633"/>
              <a:gd name="T22" fmla="*/ 26683 w 634"/>
              <a:gd name="T23" fmla="*/ 111592 h 633"/>
              <a:gd name="T24" fmla="*/ 111420 w 634"/>
              <a:gd name="T25" fmla="*/ 201878 h 633"/>
              <a:gd name="T26" fmla="*/ 111420 w 634"/>
              <a:gd name="T27" fmla="*/ 201878 h 633"/>
              <a:gd name="T28" fmla="*/ 85098 w 634"/>
              <a:gd name="T29" fmla="*/ 143373 h 633"/>
              <a:gd name="T30" fmla="*/ 196518 w 634"/>
              <a:gd name="T31" fmla="*/ 36836 h 633"/>
              <a:gd name="T32" fmla="*/ 111420 w 634"/>
              <a:gd name="T33" fmla="*/ 201878 h 6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33">
                <a:moveTo>
                  <a:pt x="603" y="14"/>
                </a:moveTo>
                <a:lnTo>
                  <a:pt x="603" y="14"/>
                </a:lnTo>
                <a:cubicBezTo>
                  <a:pt x="574" y="14"/>
                  <a:pt x="0" y="309"/>
                  <a:pt x="0" y="309"/>
                </a:cubicBezTo>
                <a:lnTo>
                  <a:pt x="191" y="427"/>
                </a:lnTo>
                <a:lnTo>
                  <a:pt x="309" y="632"/>
                </a:lnTo>
                <a:cubicBezTo>
                  <a:pt x="309" y="632"/>
                  <a:pt x="618" y="44"/>
                  <a:pt x="618" y="29"/>
                </a:cubicBezTo>
                <a:cubicBezTo>
                  <a:pt x="633" y="14"/>
                  <a:pt x="618" y="0"/>
                  <a:pt x="603" y="14"/>
                </a:cubicBezTo>
                <a:close/>
                <a:moveTo>
                  <a:pt x="74" y="309"/>
                </a:moveTo>
                <a:lnTo>
                  <a:pt x="74" y="309"/>
                </a:lnTo>
                <a:cubicBezTo>
                  <a:pt x="530" y="88"/>
                  <a:pt x="530" y="88"/>
                  <a:pt x="530" y="88"/>
                </a:cubicBezTo>
                <a:cubicBezTo>
                  <a:pt x="206" y="382"/>
                  <a:pt x="206" y="382"/>
                  <a:pt x="206" y="382"/>
                </a:cubicBezTo>
                <a:lnTo>
                  <a:pt x="74" y="309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309" y="559"/>
                  <a:pt x="250" y="441"/>
                  <a:pt x="236" y="397"/>
                </a:cubicBezTo>
                <a:cubicBezTo>
                  <a:pt x="545" y="102"/>
                  <a:pt x="545" y="102"/>
                  <a:pt x="545" y="102"/>
                </a:cubicBezTo>
                <a:lnTo>
                  <a:pt x="309" y="559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>
            <a:off x="8701253" y="4781122"/>
            <a:ext cx="510115" cy="497417"/>
          </a:xfrm>
          <a:custGeom>
            <a:avLst/>
            <a:gdLst>
              <a:gd name="T0" fmla="*/ 116829 w 634"/>
              <a:gd name="T1" fmla="*/ 0 h 619"/>
              <a:gd name="T2" fmla="*/ 116829 w 634"/>
              <a:gd name="T3" fmla="*/ 0 h 619"/>
              <a:gd name="T4" fmla="*/ 0 w 634"/>
              <a:gd name="T5" fmla="*/ 63740 h 619"/>
              <a:gd name="T6" fmla="*/ 0 w 634"/>
              <a:gd name="T7" fmla="*/ 196263 h 619"/>
              <a:gd name="T8" fmla="*/ 32092 w 634"/>
              <a:gd name="T9" fmla="*/ 222551 h 619"/>
              <a:gd name="T10" fmla="*/ 201927 w 634"/>
              <a:gd name="T11" fmla="*/ 222551 h 619"/>
              <a:gd name="T12" fmla="*/ 228249 w 634"/>
              <a:gd name="T13" fmla="*/ 196263 h 619"/>
              <a:gd name="T14" fmla="*/ 228249 w 634"/>
              <a:gd name="T15" fmla="*/ 63740 h 619"/>
              <a:gd name="T16" fmla="*/ 116829 w 634"/>
              <a:gd name="T17" fmla="*/ 0 h 619"/>
              <a:gd name="T18" fmla="*/ 16226 w 634"/>
              <a:gd name="T19" fmla="*/ 196263 h 619"/>
              <a:gd name="T20" fmla="*/ 16226 w 634"/>
              <a:gd name="T21" fmla="*/ 196263 h 619"/>
              <a:gd name="T22" fmla="*/ 16226 w 634"/>
              <a:gd name="T23" fmla="*/ 84987 h 619"/>
              <a:gd name="T24" fmla="*/ 79689 w 634"/>
              <a:gd name="T25" fmla="*/ 137924 h 619"/>
              <a:gd name="T26" fmla="*/ 16226 w 634"/>
              <a:gd name="T27" fmla="*/ 201664 h 619"/>
              <a:gd name="T28" fmla="*/ 16226 w 634"/>
              <a:gd name="T29" fmla="*/ 196263 h 619"/>
              <a:gd name="T30" fmla="*/ 26683 w 634"/>
              <a:gd name="T31" fmla="*/ 212108 h 619"/>
              <a:gd name="T32" fmla="*/ 26683 w 634"/>
              <a:gd name="T33" fmla="*/ 212108 h 619"/>
              <a:gd name="T34" fmla="*/ 90506 w 634"/>
              <a:gd name="T35" fmla="*/ 143326 h 619"/>
              <a:gd name="T36" fmla="*/ 116829 w 634"/>
              <a:gd name="T37" fmla="*/ 159171 h 619"/>
              <a:gd name="T38" fmla="*/ 138104 w 634"/>
              <a:gd name="T39" fmla="*/ 143326 h 619"/>
              <a:gd name="T40" fmla="*/ 201927 w 634"/>
              <a:gd name="T41" fmla="*/ 212108 h 619"/>
              <a:gd name="T42" fmla="*/ 26683 w 634"/>
              <a:gd name="T43" fmla="*/ 212108 h 619"/>
              <a:gd name="T44" fmla="*/ 212384 w 634"/>
              <a:gd name="T45" fmla="*/ 196263 h 619"/>
              <a:gd name="T46" fmla="*/ 212384 w 634"/>
              <a:gd name="T47" fmla="*/ 196263 h 619"/>
              <a:gd name="T48" fmla="*/ 212384 w 634"/>
              <a:gd name="T49" fmla="*/ 201664 h 619"/>
              <a:gd name="T50" fmla="*/ 148560 w 634"/>
              <a:gd name="T51" fmla="*/ 137924 h 619"/>
              <a:gd name="T52" fmla="*/ 212384 w 634"/>
              <a:gd name="T53" fmla="*/ 84987 h 619"/>
              <a:gd name="T54" fmla="*/ 212384 w 634"/>
              <a:gd name="T55" fmla="*/ 196263 h 619"/>
              <a:gd name="T56" fmla="*/ 116829 w 634"/>
              <a:gd name="T57" fmla="*/ 143326 h 619"/>
              <a:gd name="T58" fmla="*/ 116829 w 634"/>
              <a:gd name="T59" fmla="*/ 143326 h 619"/>
              <a:gd name="T60" fmla="*/ 16226 w 634"/>
              <a:gd name="T61" fmla="*/ 69142 h 619"/>
              <a:gd name="T62" fmla="*/ 116829 w 634"/>
              <a:gd name="T63" fmla="*/ 16205 h 619"/>
              <a:gd name="T64" fmla="*/ 212384 w 634"/>
              <a:gd name="T65" fmla="*/ 69142 h 619"/>
              <a:gd name="T66" fmla="*/ 116829 w 634"/>
              <a:gd name="T67" fmla="*/ 143326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324" y="0"/>
                </a:moveTo>
                <a:lnTo>
                  <a:pt x="324" y="0"/>
                </a:lnTo>
                <a:cubicBezTo>
                  <a:pt x="0" y="177"/>
                  <a:pt x="0" y="177"/>
                  <a:pt x="0" y="177"/>
                </a:cubicBezTo>
                <a:cubicBezTo>
                  <a:pt x="0" y="221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545"/>
                  <a:pt x="633" y="221"/>
                  <a:pt x="633" y="177"/>
                </a:cubicBezTo>
                <a:lnTo>
                  <a:pt x="324" y="0"/>
                </a:lnTo>
                <a:close/>
                <a:moveTo>
                  <a:pt x="45" y="545"/>
                </a:moveTo>
                <a:lnTo>
                  <a:pt x="45" y="545"/>
                </a:lnTo>
                <a:cubicBezTo>
                  <a:pt x="45" y="236"/>
                  <a:pt x="45" y="236"/>
                  <a:pt x="45" y="236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45" y="560"/>
                  <a:pt x="45" y="560"/>
                  <a:pt x="45" y="560"/>
                </a:cubicBezTo>
                <a:lnTo>
                  <a:pt x="45" y="545"/>
                </a:lnTo>
                <a:close/>
                <a:moveTo>
                  <a:pt x="74" y="589"/>
                </a:moveTo>
                <a:lnTo>
                  <a:pt x="74" y="589"/>
                </a:lnTo>
                <a:cubicBezTo>
                  <a:pt x="251" y="398"/>
                  <a:pt x="251" y="398"/>
                  <a:pt x="251" y="398"/>
                </a:cubicBezTo>
                <a:cubicBezTo>
                  <a:pt x="324" y="442"/>
                  <a:pt x="324" y="442"/>
                  <a:pt x="324" y="442"/>
                </a:cubicBezTo>
                <a:cubicBezTo>
                  <a:pt x="383" y="398"/>
                  <a:pt x="383" y="398"/>
                  <a:pt x="383" y="398"/>
                </a:cubicBezTo>
                <a:cubicBezTo>
                  <a:pt x="560" y="589"/>
                  <a:pt x="560" y="589"/>
                  <a:pt x="560" y="589"/>
                </a:cubicBezTo>
                <a:lnTo>
                  <a:pt x="74" y="589"/>
                </a:lnTo>
                <a:close/>
                <a:moveTo>
                  <a:pt x="589" y="545"/>
                </a:moveTo>
                <a:lnTo>
                  <a:pt x="589" y="545"/>
                </a:lnTo>
                <a:lnTo>
                  <a:pt x="589" y="560"/>
                </a:lnTo>
                <a:cubicBezTo>
                  <a:pt x="412" y="383"/>
                  <a:pt x="412" y="383"/>
                  <a:pt x="412" y="383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324" y="398"/>
                </a:moveTo>
                <a:lnTo>
                  <a:pt x="324" y="398"/>
                </a:lnTo>
                <a:cubicBezTo>
                  <a:pt x="45" y="192"/>
                  <a:pt x="45" y="192"/>
                  <a:pt x="45" y="192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589" y="192"/>
                  <a:pt x="589" y="192"/>
                  <a:pt x="589" y="192"/>
                </a:cubicBezTo>
                <a:lnTo>
                  <a:pt x="324" y="398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>
            <a:off x="7882104" y="4842505"/>
            <a:ext cx="510117" cy="378882"/>
          </a:xfrm>
          <a:custGeom>
            <a:avLst/>
            <a:gdLst>
              <a:gd name="T0" fmla="*/ 121878 w 634"/>
              <a:gd name="T1" fmla="*/ 100723 h 472"/>
              <a:gd name="T2" fmla="*/ 121878 w 634"/>
              <a:gd name="T3" fmla="*/ 100723 h 472"/>
              <a:gd name="T4" fmla="*/ 37140 w 634"/>
              <a:gd name="T5" fmla="*/ 100723 h 472"/>
              <a:gd name="T6" fmla="*/ 26323 w 634"/>
              <a:gd name="T7" fmla="*/ 105760 h 472"/>
              <a:gd name="T8" fmla="*/ 37140 w 634"/>
              <a:gd name="T9" fmla="*/ 111156 h 472"/>
              <a:gd name="T10" fmla="*/ 121878 w 634"/>
              <a:gd name="T11" fmla="*/ 111156 h 472"/>
              <a:gd name="T12" fmla="*/ 127287 w 634"/>
              <a:gd name="T13" fmla="*/ 105760 h 472"/>
              <a:gd name="T14" fmla="*/ 121878 w 634"/>
              <a:gd name="T15" fmla="*/ 100723 h 472"/>
              <a:gd name="T16" fmla="*/ 121878 w 634"/>
              <a:gd name="T17" fmla="*/ 126984 h 472"/>
              <a:gd name="T18" fmla="*/ 121878 w 634"/>
              <a:gd name="T19" fmla="*/ 126984 h 472"/>
              <a:gd name="T20" fmla="*/ 37140 w 634"/>
              <a:gd name="T21" fmla="*/ 126984 h 472"/>
              <a:gd name="T22" fmla="*/ 26323 w 634"/>
              <a:gd name="T23" fmla="*/ 132379 h 472"/>
              <a:gd name="T24" fmla="*/ 37140 w 634"/>
              <a:gd name="T25" fmla="*/ 142811 h 472"/>
              <a:gd name="T26" fmla="*/ 121878 w 634"/>
              <a:gd name="T27" fmla="*/ 142811 h 472"/>
              <a:gd name="T28" fmla="*/ 127287 w 634"/>
              <a:gd name="T29" fmla="*/ 132379 h 472"/>
              <a:gd name="T30" fmla="*/ 121878 w 634"/>
              <a:gd name="T31" fmla="*/ 126984 h 472"/>
              <a:gd name="T32" fmla="*/ 196158 w 634"/>
              <a:gd name="T33" fmla="*/ 0 h 472"/>
              <a:gd name="T34" fmla="*/ 196158 w 634"/>
              <a:gd name="T35" fmla="*/ 0 h 472"/>
              <a:gd name="T36" fmla="*/ 26323 w 634"/>
              <a:gd name="T37" fmla="*/ 0 h 472"/>
              <a:gd name="T38" fmla="*/ 0 w 634"/>
              <a:gd name="T39" fmla="*/ 26260 h 472"/>
              <a:gd name="T40" fmla="*/ 0 w 634"/>
              <a:gd name="T41" fmla="*/ 142811 h 472"/>
              <a:gd name="T42" fmla="*/ 26323 w 634"/>
              <a:gd name="T43" fmla="*/ 169431 h 472"/>
              <a:gd name="T44" fmla="*/ 196158 w 634"/>
              <a:gd name="T45" fmla="*/ 169431 h 472"/>
              <a:gd name="T46" fmla="*/ 228250 w 634"/>
              <a:gd name="T47" fmla="*/ 142811 h 472"/>
              <a:gd name="T48" fmla="*/ 228250 w 634"/>
              <a:gd name="T49" fmla="*/ 26260 h 472"/>
              <a:gd name="T50" fmla="*/ 196158 w 634"/>
              <a:gd name="T51" fmla="*/ 0 h 472"/>
              <a:gd name="T52" fmla="*/ 212024 w 634"/>
              <a:gd name="T53" fmla="*/ 142811 h 472"/>
              <a:gd name="T54" fmla="*/ 212024 w 634"/>
              <a:gd name="T55" fmla="*/ 142811 h 472"/>
              <a:gd name="T56" fmla="*/ 196158 w 634"/>
              <a:gd name="T57" fmla="*/ 153603 h 472"/>
              <a:gd name="T58" fmla="*/ 26323 w 634"/>
              <a:gd name="T59" fmla="*/ 153603 h 472"/>
              <a:gd name="T60" fmla="*/ 15866 w 634"/>
              <a:gd name="T61" fmla="*/ 142811 h 472"/>
              <a:gd name="T62" fmla="*/ 15866 w 634"/>
              <a:gd name="T63" fmla="*/ 26260 h 472"/>
              <a:gd name="T64" fmla="*/ 26323 w 634"/>
              <a:gd name="T65" fmla="*/ 15828 h 472"/>
              <a:gd name="T66" fmla="*/ 196158 w 634"/>
              <a:gd name="T67" fmla="*/ 15828 h 472"/>
              <a:gd name="T68" fmla="*/ 212024 w 634"/>
              <a:gd name="T69" fmla="*/ 26260 h 472"/>
              <a:gd name="T70" fmla="*/ 212024 w 634"/>
              <a:gd name="T71" fmla="*/ 142811 h 472"/>
              <a:gd name="T72" fmla="*/ 185701 w 634"/>
              <a:gd name="T73" fmla="*/ 26260 h 472"/>
              <a:gd name="T74" fmla="*/ 185701 w 634"/>
              <a:gd name="T75" fmla="*/ 26260 h 472"/>
              <a:gd name="T76" fmla="*/ 153609 w 634"/>
              <a:gd name="T77" fmla="*/ 26260 h 472"/>
              <a:gd name="T78" fmla="*/ 143152 w 634"/>
              <a:gd name="T79" fmla="*/ 42448 h 472"/>
              <a:gd name="T80" fmla="*/ 143152 w 634"/>
              <a:gd name="T81" fmla="*/ 68708 h 472"/>
              <a:gd name="T82" fmla="*/ 153609 w 634"/>
              <a:gd name="T83" fmla="*/ 84536 h 472"/>
              <a:gd name="T84" fmla="*/ 185701 w 634"/>
              <a:gd name="T85" fmla="*/ 84536 h 472"/>
              <a:gd name="T86" fmla="*/ 196158 w 634"/>
              <a:gd name="T87" fmla="*/ 68708 h 472"/>
              <a:gd name="T88" fmla="*/ 196158 w 634"/>
              <a:gd name="T89" fmla="*/ 42448 h 472"/>
              <a:gd name="T90" fmla="*/ 185701 w 634"/>
              <a:gd name="T91" fmla="*/ 26260 h 472"/>
              <a:gd name="T92" fmla="*/ 185701 w 634"/>
              <a:gd name="T93" fmla="*/ 63672 h 472"/>
              <a:gd name="T94" fmla="*/ 185701 w 634"/>
              <a:gd name="T95" fmla="*/ 63672 h 472"/>
              <a:gd name="T96" fmla="*/ 174884 w 634"/>
              <a:gd name="T97" fmla="*/ 68708 h 472"/>
              <a:gd name="T98" fmla="*/ 164427 w 634"/>
              <a:gd name="T99" fmla="*/ 68708 h 472"/>
              <a:gd name="T100" fmla="*/ 153609 w 634"/>
              <a:gd name="T101" fmla="*/ 63672 h 472"/>
              <a:gd name="T102" fmla="*/ 153609 w 634"/>
              <a:gd name="T103" fmla="*/ 47484 h 472"/>
              <a:gd name="T104" fmla="*/ 164427 w 634"/>
              <a:gd name="T105" fmla="*/ 42448 h 472"/>
              <a:gd name="T106" fmla="*/ 174884 w 634"/>
              <a:gd name="T107" fmla="*/ 42448 h 472"/>
              <a:gd name="T108" fmla="*/ 185701 w 634"/>
              <a:gd name="T109" fmla="*/ 47484 h 472"/>
              <a:gd name="T110" fmla="*/ 185701 w 634"/>
              <a:gd name="T111" fmla="*/ 63672 h 4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34" h="472">
                <a:moveTo>
                  <a:pt x="338" y="280"/>
                </a:moveTo>
                <a:lnTo>
                  <a:pt x="338" y="280"/>
                </a:lnTo>
                <a:cubicBezTo>
                  <a:pt x="103" y="280"/>
                  <a:pt x="103" y="280"/>
                  <a:pt x="103" y="280"/>
                </a:cubicBezTo>
                <a:cubicBezTo>
                  <a:pt x="88" y="280"/>
                  <a:pt x="73" y="280"/>
                  <a:pt x="73" y="294"/>
                </a:cubicBezTo>
                <a:cubicBezTo>
                  <a:pt x="73" y="309"/>
                  <a:pt x="88" y="309"/>
                  <a:pt x="103" y="309"/>
                </a:cubicBezTo>
                <a:cubicBezTo>
                  <a:pt x="338" y="309"/>
                  <a:pt x="338" y="309"/>
                  <a:pt x="338" y="309"/>
                </a:cubicBezTo>
                <a:cubicBezTo>
                  <a:pt x="338" y="309"/>
                  <a:pt x="353" y="309"/>
                  <a:pt x="353" y="294"/>
                </a:cubicBezTo>
                <a:cubicBezTo>
                  <a:pt x="353" y="280"/>
                  <a:pt x="338" y="280"/>
                  <a:pt x="338" y="280"/>
                </a:cubicBezTo>
                <a:close/>
                <a:moveTo>
                  <a:pt x="338" y="353"/>
                </a:moveTo>
                <a:lnTo>
                  <a:pt x="338" y="353"/>
                </a:lnTo>
                <a:cubicBezTo>
                  <a:pt x="103" y="353"/>
                  <a:pt x="103" y="353"/>
                  <a:pt x="103" y="353"/>
                </a:cubicBezTo>
                <a:cubicBezTo>
                  <a:pt x="88" y="353"/>
                  <a:pt x="73" y="368"/>
                  <a:pt x="73" y="368"/>
                </a:cubicBezTo>
                <a:cubicBezTo>
                  <a:pt x="73" y="383"/>
                  <a:pt x="88" y="397"/>
                  <a:pt x="103" y="397"/>
                </a:cubicBezTo>
                <a:cubicBezTo>
                  <a:pt x="338" y="397"/>
                  <a:pt x="338" y="397"/>
                  <a:pt x="338" y="397"/>
                </a:cubicBezTo>
                <a:cubicBezTo>
                  <a:pt x="338" y="397"/>
                  <a:pt x="353" y="383"/>
                  <a:pt x="353" y="368"/>
                </a:cubicBezTo>
                <a:lnTo>
                  <a:pt x="338" y="353"/>
                </a:ln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588" y="471"/>
                  <a:pt x="633" y="442"/>
                  <a:pt x="633" y="397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397"/>
                </a:moveTo>
                <a:lnTo>
                  <a:pt x="588" y="397"/>
                </a:lnTo>
                <a:cubicBezTo>
                  <a:pt x="588" y="412"/>
                  <a:pt x="574" y="427"/>
                  <a:pt x="544" y="427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59" y="427"/>
                  <a:pt x="44" y="412"/>
                  <a:pt x="44" y="397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73"/>
                </a:cubicBezTo>
                <a:lnTo>
                  <a:pt x="588" y="397"/>
                </a:lnTo>
                <a:close/>
                <a:moveTo>
                  <a:pt x="515" y="73"/>
                </a:moveTo>
                <a:lnTo>
                  <a:pt x="515" y="73"/>
                </a:lnTo>
                <a:cubicBezTo>
                  <a:pt x="426" y="73"/>
                  <a:pt x="426" y="73"/>
                  <a:pt x="426" y="73"/>
                </a:cubicBezTo>
                <a:cubicBezTo>
                  <a:pt x="412" y="73"/>
                  <a:pt x="397" y="103"/>
                  <a:pt x="397" y="118"/>
                </a:cubicBezTo>
                <a:cubicBezTo>
                  <a:pt x="397" y="191"/>
                  <a:pt x="397" y="191"/>
                  <a:pt x="397" y="191"/>
                </a:cubicBezTo>
                <a:cubicBezTo>
                  <a:pt x="397" y="221"/>
                  <a:pt x="412" y="235"/>
                  <a:pt x="426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30" y="235"/>
                  <a:pt x="544" y="221"/>
                  <a:pt x="544" y="191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4" y="103"/>
                  <a:pt x="530" y="73"/>
                  <a:pt x="515" y="73"/>
                </a:cubicBezTo>
                <a:close/>
                <a:moveTo>
                  <a:pt x="515" y="177"/>
                </a:moveTo>
                <a:lnTo>
                  <a:pt x="515" y="177"/>
                </a:lnTo>
                <a:cubicBezTo>
                  <a:pt x="515" y="191"/>
                  <a:pt x="500" y="191"/>
                  <a:pt x="485" y="191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42" y="191"/>
                  <a:pt x="426" y="191"/>
                  <a:pt x="426" y="177"/>
                </a:cubicBezTo>
                <a:cubicBezTo>
                  <a:pt x="426" y="132"/>
                  <a:pt x="426" y="132"/>
                  <a:pt x="426" y="132"/>
                </a:cubicBezTo>
                <a:cubicBezTo>
                  <a:pt x="426" y="132"/>
                  <a:pt x="442" y="118"/>
                  <a:pt x="456" y="118"/>
                </a:cubicBezTo>
                <a:cubicBezTo>
                  <a:pt x="485" y="118"/>
                  <a:pt x="485" y="118"/>
                  <a:pt x="485" y="118"/>
                </a:cubicBezTo>
                <a:cubicBezTo>
                  <a:pt x="500" y="118"/>
                  <a:pt x="515" y="132"/>
                  <a:pt x="515" y="132"/>
                </a:cubicBezTo>
                <a:lnTo>
                  <a:pt x="515" y="177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>
            <a:off x="7069301" y="4842505"/>
            <a:ext cx="495298" cy="378882"/>
          </a:xfrm>
          <a:custGeom>
            <a:avLst/>
            <a:gdLst>
              <a:gd name="T0" fmla="*/ 195434 w 619"/>
              <a:gd name="T1" fmla="*/ 0 h 472"/>
              <a:gd name="T2" fmla="*/ 195434 w 619"/>
              <a:gd name="T3" fmla="*/ 0 h 472"/>
              <a:gd name="T4" fmla="*/ 26177 w 619"/>
              <a:gd name="T5" fmla="*/ 0 h 472"/>
              <a:gd name="T6" fmla="*/ 0 w 619"/>
              <a:gd name="T7" fmla="*/ 26260 h 472"/>
              <a:gd name="T8" fmla="*/ 0 w 619"/>
              <a:gd name="T9" fmla="*/ 142811 h 472"/>
              <a:gd name="T10" fmla="*/ 26177 w 619"/>
              <a:gd name="T11" fmla="*/ 169431 h 472"/>
              <a:gd name="T12" fmla="*/ 195434 w 619"/>
              <a:gd name="T13" fmla="*/ 169431 h 472"/>
              <a:gd name="T14" fmla="*/ 221611 w 619"/>
              <a:gd name="T15" fmla="*/ 142811 h 472"/>
              <a:gd name="T16" fmla="*/ 221611 w 619"/>
              <a:gd name="T17" fmla="*/ 26260 h 472"/>
              <a:gd name="T18" fmla="*/ 195434 w 619"/>
              <a:gd name="T19" fmla="*/ 0 h 472"/>
              <a:gd name="T20" fmla="*/ 200454 w 619"/>
              <a:gd name="T21" fmla="*/ 15828 h 472"/>
              <a:gd name="T22" fmla="*/ 200454 w 619"/>
              <a:gd name="T23" fmla="*/ 15828 h 472"/>
              <a:gd name="T24" fmla="*/ 110806 w 619"/>
              <a:gd name="T25" fmla="*/ 84536 h 472"/>
              <a:gd name="T26" fmla="*/ 21157 w 619"/>
              <a:gd name="T27" fmla="*/ 15828 h 472"/>
              <a:gd name="T28" fmla="*/ 200454 w 619"/>
              <a:gd name="T29" fmla="*/ 15828 h 472"/>
              <a:gd name="T30" fmla="*/ 10399 w 619"/>
              <a:gd name="T31" fmla="*/ 142811 h 472"/>
              <a:gd name="T32" fmla="*/ 10399 w 619"/>
              <a:gd name="T33" fmla="*/ 142811 h 472"/>
              <a:gd name="T34" fmla="*/ 10399 w 619"/>
              <a:gd name="T35" fmla="*/ 26260 h 472"/>
              <a:gd name="T36" fmla="*/ 73870 w 619"/>
              <a:gd name="T37" fmla="*/ 79500 h 472"/>
              <a:gd name="T38" fmla="*/ 10399 w 619"/>
              <a:gd name="T39" fmla="*/ 142811 h 472"/>
              <a:gd name="T40" fmla="*/ 21157 w 619"/>
              <a:gd name="T41" fmla="*/ 153603 h 472"/>
              <a:gd name="T42" fmla="*/ 21157 w 619"/>
              <a:gd name="T43" fmla="*/ 153603 h 472"/>
              <a:gd name="T44" fmla="*/ 84628 w 619"/>
              <a:gd name="T45" fmla="*/ 84536 h 472"/>
              <a:gd name="T46" fmla="*/ 110806 w 619"/>
              <a:gd name="T47" fmla="*/ 105760 h 472"/>
              <a:gd name="T48" fmla="*/ 131963 w 619"/>
              <a:gd name="T49" fmla="*/ 84536 h 472"/>
              <a:gd name="T50" fmla="*/ 200454 w 619"/>
              <a:gd name="T51" fmla="*/ 153603 h 472"/>
              <a:gd name="T52" fmla="*/ 21157 w 619"/>
              <a:gd name="T53" fmla="*/ 153603 h 472"/>
              <a:gd name="T54" fmla="*/ 211212 w 619"/>
              <a:gd name="T55" fmla="*/ 142811 h 472"/>
              <a:gd name="T56" fmla="*/ 211212 w 619"/>
              <a:gd name="T57" fmla="*/ 142811 h 472"/>
              <a:gd name="T58" fmla="*/ 211212 w 619"/>
              <a:gd name="T59" fmla="*/ 142811 h 472"/>
              <a:gd name="T60" fmla="*/ 147741 w 619"/>
              <a:gd name="T61" fmla="*/ 79500 h 472"/>
              <a:gd name="T62" fmla="*/ 211212 w 619"/>
              <a:gd name="T63" fmla="*/ 26260 h 472"/>
              <a:gd name="T64" fmla="*/ 211212 w 619"/>
              <a:gd name="T65" fmla="*/ 142811 h 4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472"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5" y="471"/>
                  <a:pt x="545" y="471"/>
                  <a:pt x="545" y="471"/>
                </a:cubicBezTo>
                <a:cubicBezTo>
                  <a:pt x="589" y="471"/>
                  <a:pt x="618" y="442"/>
                  <a:pt x="618" y="397"/>
                </a:cubicBezTo>
                <a:cubicBezTo>
                  <a:pt x="618" y="73"/>
                  <a:pt x="618" y="73"/>
                  <a:pt x="618" y="73"/>
                </a:cubicBezTo>
                <a:cubicBezTo>
                  <a:pt x="618" y="30"/>
                  <a:pt x="589" y="0"/>
                  <a:pt x="545" y="0"/>
                </a:cubicBezTo>
                <a:close/>
                <a:moveTo>
                  <a:pt x="559" y="44"/>
                </a:moveTo>
                <a:lnTo>
                  <a:pt x="559" y="44"/>
                </a:lnTo>
                <a:cubicBezTo>
                  <a:pt x="309" y="235"/>
                  <a:pt x="309" y="235"/>
                  <a:pt x="309" y="235"/>
                </a:cubicBezTo>
                <a:cubicBezTo>
                  <a:pt x="59" y="44"/>
                  <a:pt x="59" y="44"/>
                  <a:pt x="59" y="44"/>
                </a:cubicBezTo>
                <a:lnTo>
                  <a:pt x="559" y="44"/>
                </a:lnTo>
                <a:close/>
                <a:moveTo>
                  <a:pt x="29" y="397"/>
                </a:moveTo>
                <a:lnTo>
                  <a:pt x="29" y="397"/>
                </a:lnTo>
                <a:cubicBezTo>
                  <a:pt x="29" y="73"/>
                  <a:pt x="29" y="73"/>
                  <a:pt x="29" y="73"/>
                </a:cubicBezTo>
                <a:cubicBezTo>
                  <a:pt x="206" y="221"/>
                  <a:pt x="206" y="221"/>
                  <a:pt x="206" y="221"/>
                </a:cubicBezTo>
                <a:cubicBezTo>
                  <a:pt x="29" y="397"/>
                  <a:pt x="29" y="397"/>
                  <a:pt x="29" y="397"/>
                </a:cubicBezTo>
                <a:close/>
                <a:moveTo>
                  <a:pt x="59" y="427"/>
                </a:moveTo>
                <a:lnTo>
                  <a:pt x="59" y="427"/>
                </a:lnTo>
                <a:cubicBezTo>
                  <a:pt x="236" y="235"/>
                  <a:pt x="236" y="235"/>
                  <a:pt x="236" y="235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559" y="427"/>
                  <a:pt x="559" y="427"/>
                  <a:pt x="559" y="427"/>
                </a:cubicBezTo>
                <a:cubicBezTo>
                  <a:pt x="545" y="427"/>
                  <a:pt x="73" y="427"/>
                  <a:pt x="59" y="427"/>
                </a:cubicBezTo>
                <a:close/>
                <a:moveTo>
                  <a:pt x="589" y="397"/>
                </a:moveTo>
                <a:lnTo>
                  <a:pt x="589" y="397"/>
                </a:lnTo>
                <a:cubicBezTo>
                  <a:pt x="412" y="221"/>
                  <a:pt x="412" y="221"/>
                  <a:pt x="412" y="221"/>
                </a:cubicBezTo>
                <a:cubicBezTo>
                  <a:pt x="589" y="73"/>
                  <a:pt x="589" y="73"/>
                  <a:pt x="589" y="73"/>
                </a:cubicBezTo>
                <a:lnTo>
                  <a:pt x="589" y="397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/>
          <p:cNvSpPr>
            <a:spLocks noChangeArrowheads="1"/>
          </p:cNvSpPr>
          <p:nvPr/>
        </p:nvSpPr>
        <p:spPr bwMode="auto">
          <a:xfrm>
            <a:off x="6239569" y="4781122"/>
            <a:ext cx="510117" cy="497417"/>
          </a:xfrm>
          <a:custGeom>
            <a:avLst/>
            <a:gdLst>
              <a:gd name="T0" fmla="*/ 191110 w 634"/>
              <a:gd name="T1" fmla="*/ 0 h 619"/>
              <a:gd name="T2" fmla="*/ 191110 w 634"/>
              <a:gd name="T3" fmla="*/ 0 h 619"/>
              <a:gd name="T4" fmla="*/ 37140 w 634"/>
              <a:gd name="T5" fmla="*/ 0 h 619"/>
              <a:gd name="T6" fmla="*/ 0 w 634"/>
              <a:gd name="T7" fmla="*/ 37452 h 619"/>
              <a:gd name="T8" fmla="*/ 0 w 634"/>
              <a:gd name="T9" fmla="*/ 153769 h 619"/>
              <a:gd name="T10" fmla="*/ 37140 w 634"/>
              <a:gd name="T11" fmla="*/ 190861 h 619"/>
              <a:gd name="T12" fmla="*/ 85098 w 634"/>
              <a:gd name="T13" fmla="*/ 190861 h 619"/>
              <a:gd name="T14" fmla="*/ 116830 w 634"/>
              <a:gd name="T15" fmla="*/ 222551 h 619"/>
              <a:gd name="T16" fmla="*/ 143513 w 634"/>
              <a:gd name="T17" fmla="*/ 190861 h 619"/>
              <a:gd name="T18" fmla="*/ 191110 w 634"/>
              <a:gd name="T19" fmla="*/ 190861 h 619"/>
              <a:gd name="T20" fmla="*/ 228250 w 634"/>
              <a:gd name="T21" fmla="*/ 153769 h 619"/>
              <a:gd name="T22" fmla="*/ 228250 w 634"/>
              <a:gd name="T23" fmla="*/ 37452 h 619"/>
              <a:gd name="T24" fmla="*/ 191110 w 634"/>
              <a:gd name="T25" fmla="*/ 0 h 619"/>
              <a:gd name="T26" fmla="*/ 212385 w 634"/>
              <a:gd name="T27" fmla="*/ 153769 h 619"/>
              <a:gd name="T28" fmla="*/ 212385 w 634"/>
              <a:gd name="T29" fmla="*/ 153769 h 619"/>
              <a:gd name="T30" fmla="*/ 191110 w 634"/>
              <a:gd name="T31" fmla="*/ 175016 h 619"/>
              <a:gd name="T32" fmla="*/ 138104 w 634"/>
              <a:gd name="T33" fmla="*/ 175016 h 619"/>
              <a:gd name="T34" fmla="*/ 116830 w 634"/>
              <a:gd name="T35" fmla="*/ 201664 h 619"/>
              <a:gd name="T36" fmla="*/ 95555 w 634"/>
              <a:gd name="T37" fmla="*/ 175016 h 619"/>
              <a:gd name="T38" fmla="*/ 37140 w 634"/>
              <a:gd name="T39" fmla="*/ 175016 h 619"/>
              <a:gd name="T40" fmla="*/ 16226 w 634"/>
              <a:gd name="T41" fmla="*/ 153769 h 619"/>
              <a:gd name="T42" fmla="*/ 16226 w 634"/>
              <a:gd name="T43" fmla="*/ 31690 h 619"/>
              <a:gd name="T44" fmla="*/ 37140 w 634"/>
              <a:gd name="T45" fmla="*/ 10803 h 619"/>
              <a:gd name="T46" fmla="*/ 191110 w 634"/>
              <a:gd name="T47" fmla="*/ 10803 h 619"/>
              <a:gd name="T48" fmla="*/ 212385 w 634"/>
              <a:gd name="T49" fmla="*/ 31690 h 619"/>
              <a:gd name="T50" fmla="*/ 212385 w 634"/>
              <a:gd name="T51" fmla="*/ 153769 h 6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34" h="619">
                <a:moveTo>
                  <a:pt x="530" y="0"/>
                </a:moveTo>
                <a:lnTo>
                  <a:pt x="530" y="0"/>
                </a:lnTo>
                <a:cubicBezTo>
                  <a:pt x="103" y="0"/>
                  <a:pt x="103" y="0"/>
                  <a:pt x="103" y="0"/>
                </a:cubicBezTo>
                <a:cubicBezTo>
                  <a:pt x="59" y="0"/>
                  <a:pt x="0" y="45"/>
                  <a:pt x="0" y="10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86"/>
                  <a:pt x="45" y="530"/>
                  <a:pt x="103" y="530"/>
                </a:cubicBezTo>
                <a:cubicBezTo>
                  <a:pt x="236" y="530"/>
                  <a:pt x="236" y="530"/>
                  <a:pt x="236" y="530"/>
                </a:cubicBezTo>
                <a:cubicBezTo>
                  <a:pt x="324" y="618"/>
                  <a:pt x="324" y="618"/>
                  <a:pt x="324" y="618"/>
                </a:cubicBezTo>
                <a:cubicBezTo>
                  <a:pt x="398" y="530"/>
                  <a:pt x="398" y="530"/>
                  <a:pt x="398" y="530"/>
                </a:cubicBezTo>
                <a:cubicBezTo>
                  <a:pt x="530" y="530"/>
                  <a:pt x="530" y="530"/>
                  <a:pt x="530" y="530"/>
                </a:cubicBezTo>
                <a:cubicBezTo>
                  <a:pt x="589" y="530"/>
                  <a:pt x="633" y="486"/>
                  <a:pt x="633" y="427"/>
                </a:cubicBezTo>
                <a:cubicBezTo>
                  <a:pt x="633" y="104"/>
                  <a:pt x="633" y="104"/>
                  <a:pt x="633" y="104"/>
                </a:cubicBezTo>
                <a:cubicBezTo>
                  <a:pt x="633" y="45"/>
                  <a:pt x="589" y="0"/>
                  <a:pt x="530" y="0"/>
                </a:cubicBezTo>
                <a:close/>
                <a:moveTo>
                  <a:pt x="589" y="427"/>
                </a:moveTo>
                <a:lnTo>
                  <a:pt x="589" y="427"/>
                </a:lnTo>
                <a:cubicBezTo>
                  <a:pt x="589" y="457"/>
                  <a:pt x="560" y="486"/>
                  <a:pt x="530" y="486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265" y="486"/>
                  <a:pt x="265" y="486"/>
                  <a:pt x="265" y="486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74" y="486"/>
                  <a:pt x="45" y="457"/>
                  <a:pt x="45" y="427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59"/>
                  <a:pt x="74" y="30"/>
                  <a:pt x="103" y="30"/>
                </a:cubicBezTo>
                <a:cubicBezTo>
                  <a:pt x="530" y="30"/>
                  <a:pt x="530" y="30"/>
                  <a:pt x="530" y="30"/>
                </a:cubicBezTo>
                <a:cubicBezTo>
                  <a:pt x="560" y="30"/>
                  <a:pt x="589" y="59"/>
                  <a:pt x="589" y="88"/>
                </a:cubicBezTo>
                <a:lnTo>
                  <a:pt x="589" y="427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>
            <a:off x="5424653" y="4781122"/>
            <a:ext cx="510115" cy="497417"/>
          </a:xfrm>
          <a:custGeom>
            <a:avLst/>
            <a:gdLst>
              <a:gd name="T0" fmla="*/ 111420 w 634"/>
              <a:gd name="T1" fmla="*/ 0 h 619"/>
              <a:gd name="T2" fmla="*/ 111420 w 634"/>
              <a:gd name="T3" fmla="*/ 0 h 619"/>
              <a:gd name="T4" fmla="*/ 0 w 634"/>
              <a:gd name="T5" fmla="*/ 95430 h 619"/>
              <a:gd name="T6" fmla="*/ 79689 w 634"/>
              <a:gd name="T7" fmla="*/ 190861 h 619"/>
              <a:gd name="T8" fmla="*/ 111420 w 634"/>
              <a:gd name="T9" fmla="*/ 222551 h 619"/>
              <a:gd name="T10" fmla="*/ 143152 w 634"/>
              <a:gd name="T11" fmla="*/ 190861 h 619"/>
              <a:gd name="T12" fmla="*/ 228249 w 634"/>
              <a:gd name="T13" fmla="*/ 95430 h 619"/>
              <a:gd name="T14" fmla="*/ 111420 w 634"/>
              <a:gd name="T15" fmla="*/ 0 h 619"/>
              <a:gd name="T16" fmla="*/ 138104 w 634"/>
              <a:gd name="T17" fmla="*/ 175016 h 619"/>
              <a:gd name="T18" fmla="*/ 138104 w 634"/>
              <a:gd name="T19" fmla="*/ 175016 h 619"/>
              <a:gd name="T20" fmla="*/ 121877 w 634"/>
              <a:gd name="T21" fmla="*/ 190861 h 619"/>
              <a:gd name="T22" fmla="*/ 111420 w 634"/>
              <a:gd name="T23" fmla="*/ 201664 h 619"/>
              <a:gd name="T24" fmla="*/ 90146 w 634"/>
              <a:gd name="T25" fmla="*/ 175016 h 619"/>
              <a:gd name="T26" fmla="*/ 15866 w 634"/>
              <a:gd name="T27" fmla="*/ 95430 h 619"/>
              <a:gd name="T28" fmla="*/ 111420 w 634"/>
              <a:gd name="T29" fmla="*/ 10803 h 619"/>
              <a:gd name="T30" fmla="*/ 212023 w 634"/>
              <a:gd name="T31" fmla="*/ 95430 h 619"/>
              <a:gd name="T32" fmla="*/ 138104 w 634"/>
              <a:gd name="T33" fmla="*/ 175016 h 61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19"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83"/>
                  <a:pt x="103" y="486"/>
                  <a:pt x="221" y="530"/>
                </a:cubicBezTo>
                <a:cubicBezTo>
                  <a:pt x="309" y="618"/>
                  <a:pt x="309" y="618"/>
                  <a:pt x="309" y="618"/>
                </a:cubicBezTo>
                <a:cubicBezTo>
                  <a:pt x="397" y="530"/>
                  <a:pt x="397" y="530"/>
                  <a:pt x="397" y="530"/>
                </a:cubicBezTo>
                <a:cubicBezTo>
                  <a:pt x="530" y="486"/>
                  <a:pt x="633" y="383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83" y="486"/>
                </a:moveTo>
                <a:lnTo>
                  <a:pt x="383" y="486"/>
                </a:lnTo>
                <a:cubicBezTo>
                  <a:pt x="338" y="530"/>
                  <a:pt x="338" y="530"/>
                  <a:pt x="338" y="530"/>
                </a:cubicBezTo>
                <a:cubicBezTo>
                  <a:pt x="309" y="560"/>
                  <a:pt x="309" y="560"/>
                  <a:pt x="309" y="560"/>
                </a:cubicBezTo>
                <a:cubicBezTo>
                  <a:pt x="250" y="486"/>
                  <a:pt x="250" y="486"/>
                  <a:pt x="250" y="486"/>
                </a:cubicBezTo>
                <a:cubicBezTo>
                  <a:pt x="132" y="457"/>
                  <a:pt x="44" y="368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68"/>
                  <a:pt x="500" y="457"/>
                  <a:pt x="383" y="486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稻壳儿小白白(http://dwz.cn/Wu2UP)"/>
          <p:cNvSpPr>
            <a:spLocks noChangeArrowheads="1"/>
          </p:cNvSpPr>
          <p:nvPr/>
        </p:nvSpPr>
        <p:spPr bwMode="auto">
          <a:xfrm>
            <a:off x="4620320" y="4781122"/>
            <a:ext cx="484715" cy="497417"/>
          </a:xfrm>
          <a:custGeom>
            <a:avLst/>
            <a:gdLst>
              <a:gd name="T0" fmla="*/ 89912 w 604"/>
              <a:gd name="T1" fmla="*/ 90389 h 619"/>
              <a:gd name="T2" fmla="*/ 89912 w 604"/>
              <a:gd name="T3" fmla="*/ 90389 h 619"/>
              <a:gd name="T4" fmla="*/ 100342 w 604"/>
              <a:gd name="T5" fmla="*/ 79585 h 619"/>
              <a:gd name="T6" fmla="*/ 89912 w 604"/>
              <a:gd name="T7" fmla="*/ 69142 h 619"/>
              <a:gd name="T8" fmla="*/ 79122 w 604"/>
              <a:gd name="T9" fmla="*/ 79585 h 619"/>
              <a:gd name="T10" fmla="*/ 89912 w 604"/>
              <a:gd name="T11" fmla="*/ 90389 h 619"/>
              <a:gd name="T12" fmla="*/ 47473 w 604"/>
              <a:gd name="T13" fmla="*/ 90389 h 619"/>
              <a:gd name="T14" fmla="*/ 47473 w 604"/>
              <a:gd name="T15" fmla="*/ 90389 h 619"/>
              <a:gd name="T16" fmla="*/ 58263 w 604"/>
              <a:gd name="T17" fmla="*/ 79585 h 619"/>
              <a:gd name="T18" fmla="*/ 47473 w 604"/>
              <a:gd name="T19" fmla="*/ 69142 h 619"/>
              <a:gd name="T20" fmla="*/ 37044 w 604"/>
              <a:gd name="T21" fmla="*/ 79585 h 619"/>
              <a:gd name="T22" fmla="*/ 47473 w 604"/>
              <a:gd name="T23" fmla="*/ 90389 h 619"/>
              <a:gd name="T24" fmla="*/ 131991 w 604"/>
              <a:gd name="T25" fmla="*/ 90389 h 619"/>
              <a:gd name="T26" fmla="*/ 131991 w 604"/>
              <a:gd name="T27" fmla="*/ 90389 h 619"/>
              <a:gd name="T28" fmla="*/ 142780 w 604"/>
              <a:gd name="T29" fmla="*/ 79585 h 619"/>
              <a:gd name="T30" fmla="*/ 131991 w 604"/>
              <a:gd name="T31" fmla="*/ 69142 h 619"/>
              <a:gd name="T32" fmla="*/ 121561 w 604"/>
              <a:gd name="T33" fmla="*/ 79585 h 619"/>
              <a:gd name="T34" fmla="*/ 131991 w 604"/>
              <a:gd name="T35" fmla="*/ 90389 h 619"/>
              <a:gd name="T36" fmla="*/ 190613 w 604"/>
              <a:gd name="T37" fmla="*/ 63740 h 619"/>
              <a:gd name="T38" fmla="*/ 190613 w 604"/>
              <a:gd name="T39" fmla="*/ 63740 h 619"/>
              <a:gd name="T40" fmla="*/ 190613 w 604"/>
              <a:gd name="T41" fmla="*/ 69142 h 619"/>
              <a:gd name="T42" fmla="*/ 190613 w 604"/>
              <a:gd name="T43" fmla="*/ 79585 h 619"/>
              <a:gd name="T44" fmla="*/ 206438 w 604"/>
              <a:gd name="T45" fmla="*/ 122079 h 619"/>
              <a:gd name="T46" fmla="*/ 169394 w 604"/>
              <a:gd name="T47" fmla="*/ 180417 h 619"/>
              <a:gd name="T48" fmla="*/ 169394 w 604"/>
              <a:gd name="T49" fmla="*/ 201664 h 619"/>
              <a:gd name="T50" fmla="*/ 142780 w 604"/>
              <a:gd name="T51" fmla="*/ 185819 h 619"/>
              <a:gd name="T52" fmla="*/ 126956 w 604"/>
              <a:gd name="T53" fmla="*/ 190861 h 619"/>
              <a:gd name="T54" fmla="*/ 84517 w 604"/>
              <a:gd name="T55" fmla="*/ 175016 h 619"/>
              <a:gd name="T56" fmla="*/ 74087 w 604"/>
              <a:gd name="T57" fmla="*/ 175016 h 619"/>
              <a:gd name="T58" fmla="*/ 63298 w 604"/>
              <a:gd name="T59" fmla="*/ 175016 h 619"/>
              <a:gd name="T60" fmla="*/ 126956 w 604"/>
              <a:gd name="T61" fmla="*/ 201664 h 619"/>
              <a:gd name="T62" fmla="*/ 142780 w 604"/>
              <a:gd name="T63" fmla="*/ 201664 h 619"/>
              <a:gd name="T64" fmla="*/ 185218 w 604"/>
              <a:gd name="T65" fmla="*/ 222551 h 619"/>
              <a:gd name="T66" fmla="*/ 185218 w 604"/>
              <a:gd name="T67" fmla="*/ 185819 h 619"/>
              <a:gd name="T68" fmla="*/ 216867 w 604"/>
              <a:gd name="T69" fmla="*/ 122079 h 619"/>
              <a:gd name="T70" fmla="*/ 190613 w 604"/>
              <a:gd name="T71" fmla="*/ 63740 h 619"/>
              <a:gd name="T72" fmla="*/ 68693 w 604"/>
              <a:gd name="T73" fmla="*/ 159171 h 619"/>
              <a:gd name="T74" fmla="*/ 68693 w 604"/>
              <a:gd name="T75" fmla="*/ 159171 h 619"/>
              <a:gd name="T76" fmla="*/ 89912 w 604"/>
              <a:gd name="T77" fmla="*/ 159171 h 619"/>
              <a:gd name="T78" fmla="*/ 174429 w 604"/>
              <a:gd name="T79" fmla="*/ 79585 h 619"/>
              <a:gd name="T80" fmla="*/ 89912 w 604"/>
              <a:gd name="T81" fmla="*/ 0 h 619"/>
              <a:gd name="T82" fmla="*/ 0 w 604"/>
              <a:gd name="T83" fmla="*/ 79585 h 619"/>
              <a:gd name="T84" fmla="*/ 26254 w 604"/>
              <a:gd name="T85" fmla="*/ 143326 h 619"/>
              <a:gd name="T86" fmla="*/ 26254 w 604"/>
              <a:gd name="T87" fmla="*/ 180417 h 619"/>
              <a:gd name="T88" fmla="*/ 68693 w 604"/>
              <a:gd name="T89" fmla="*/ 159171 h 619"/>
              <a:gd name="T90" fmla="*/ 15824 w 604"/>
              <a:gd name="T91" fmla="*/ 79585 h 619"/>
              <a:gd name="T92" fmla="*/ 15824 w 604"/>
              <a:gd name="T93" fmla="*/ 79585 h 619"/>
              <a:gd name="T94" fmla="*/ 89912 w 604"/>
              <a:gd name="T95" fmla="*/ 10803 h 619"/>
              <a:gd name="T96" fmla="*/ 163999 w 604"/>
              <a:gd name="T97" fmla="*/ 79585 h 619"/>
              <a:gd name="T98" fmla="*/ 89912 w 604"/>
              <a:gd name="T99" fmla="*/ 148727 h 619"/>
              <a:gd name="T100" fmla="*/ 68693 w 604"/>
              <a:gd name="T101" fmla="*/ 143326 h 619"/>
              <a:gd name="T102" fmla="*/ 42079 w 604"/>
              <a:gd name="T103" fmla="*/ 159171 h 619"/>
              <a:gd name="T104" fmla="*/ 42079 w 604"/>
              <a:gd name="T105" fmla="*/ 137924 h 619"/>
              <a:gd name="T106" fmla="*/ 15824 w 604"/>
              <a:gd name="T107" fmla="*/ 79585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4" h="619">
                <a:moveTo>
                  <a:pt x="250" y="251"/>
                </a:moveTo>
                <a:lnTo>
                  <a:pt x="250" y="251"/>
                </a:lnTo>
                <a:cubicBezTo>
                  <a:pt x="265" y="251"/>
                  <a:pt x="279" y="236"/>
                  <a:pt x="279" y="221"/>
                </a:cubicBezTo>
                <a:cubicBezTo>
                  <a:pt x="279" y="206"/>
                  <a:pt x="265" y="192"/>
                  <a:pt x="250" y="192"/>
                </a:cubicBezTo>
                <a:cubicBezTo>
                  <a:pt x="235" y="192"/>
                  <a:pt x="220" y="206"/>
                  <a:pt x="220" y="221"/>
                </a:cubicBezTo>
                <a:cubicBezTo>
                  <a:pt x="220" y="236"/>
                  <a:pt x="235" y="251"/>
                  <a:pt x="250" y="251"/>
                </a:cubicBezTo>
                <a:close/>
                <a:moveTo>
                  <a:pt x="132" y="251"/>
                </a:moveTo>
                <a:lnTo>
                  <a:pt x="132" y="251"/>
                </a:lnTo>
                <a:cubicBezTo>
                  <a:pt x="147" y="251"/>
                  <a:pt x="162" y="236"/>
                  <a:pt x="162" y="221"/>
                </a:cubicBezTo>
                <a:cubicBezTo>
                  <a:pt x="162" y="206"/>
                  <a:pt x="147" y="192"/>
                  <a:pt x="132" y="192"/>
                </a:cubicBezTo>
                <a:cubicBezTo>
                  <a:pt x="117" y="192"/>
                  <a:pt x="103" y="206"/>
                  <a:pt x="103" y="221"/>
                </a:cubicBezTo>
                <a:cubicBezTo>
                  <a:pt x="103" y="236"/>
                  <a:pt x="117" y="251"/>
                  <a:pt x="132" y="251"/>
                </a:cubicBezTo>
                <a:close/>
                <a:moveTo>
                  <a:pt x="367" y="251"/>
                </a:moveTo>
                <a:lnTo>
                  <a:pt x="367" y="251"/>
                </a:lnTo>
                <a:cubicBezTo>
                  <a:pt x="383" y="251"/>
                  <a:pt x="397" y="236"/>
                  <a:pt x="397" y="221"/>
                </a:cubicBezTo>
                <a:cubicBezTo>
                  <a:pt x="397" y="206"/>
                  <a:pt x="383" y="192"/>
                  <a:pt x="367" y="192"/>
                </a:cubicBezTo>
                <a:cubicBezTo>
                  <a:pt x="353" y="192"/>
                  <a:pt x="338" y="206"/>
                  <a:pt x="338" y="221"/>
                </a:cubicBezTo>
                <a:cubicBezTo>
                  <a:pt x="338" y="236"/>
                  <a:pt x="353" y="251"/>
                  <a:pt x="367" y="251"/>
                </a:cubicBezTo>
                <a:close/>
                <a:moveTo>
                  <a:pt x="530" y="177"/>
                </a:moveTo>
                <a:lnTo>
                  <a:pt x="530" y="177"/>
                </a:lnTo>
                <a:lnTo>
                  <a:pt x="530" y="192"/>
                </a:lnTo>
                <a:cubicBezTo>
                  <a:pt x="530" y="206"/>
                  <a:pt x="530" y="221"/>
                  <a:pt x="530" y="221"/>
                </a:cubicBezTo>
                <a:cubicBezTo>
                  <a:pt x="559" y="265"/>
                  <a:pt x="574" y="295"/>
                  <a:pt x="574" y="339"/>
                </a:cubicBezTo>
                <a:cubicBezTo>
                  <a:pt x="574" y="398"/>
                  <a:pt x="530" y="457"/>
                  <a:pt x="471" y="501"/>
                </a:cubicBezTo>
                <a:cubicBezTo>
                  <a:pt x="471" y="560"/>
                  <a:pt x="471" y="560"/>
                  <a:pt x="471" y="560"/>
                </a:cubicBezTo>
                <a:cubicBezTo>
                  <a:pt x="397" y="516"/>
                  <a:pt x="397" y="516"/>
                  <a:pt x="397" y="516"/>
                </a:cubicBezTo>
                <a:cubicBezTo>
                  <a:pt x="383" y="530"/>
                  <a:pt x="367" y="530"/>
                  <a:pt x="353" y="530"/>
                </a:cubicBezTo>
                <a:cubicBezTo>
                  <a:pt x="309" y="530"/>
                  <a:pt x="279" y="516"/>
                  <a:pt x="235" y="486"/>
                </a:cubicBezTo>
                <a:cubicBezTo>
                  <a:pt x="220" y="486"/>
                  <a:pt x="220" y="486"/>
                  <a:pt x="206" y="486"/>
                </a:cubicBezTo>
                <a:cubicBezTo>
                  <a:pt x="191" y="486"/>
                  <a:pt x="191" y="486"/>
                  <a:pt x="176" y="486"/>
                </a:cubicBezTo>
                <a:cubicBezTo>
                  <a:pt x="235" y="530"/>
                  <a:pt x="279" y="560"/>
                  <a:pt x="353" y="560"/>
                </a:cubicBezTo>
                <a:cubicBezTo>
                  <a:pt x="367" y="560"/>
                  <a:pt x="383" y="560"/>
                  <a:pt x="397" y="560"/>
                </a:cubicBezTo>
                <a:cubicBezTo>
                  <a:pt x="515" y="618"/>
                  <a:pt x="515" y="618"/>
                  <a:pt x="515" y="618"/>
                </a:cubicBezTo>
                <a:cubicBezTo>
                  <a:pt x="515" y="516"/>
                  <a:pt x="515" y="516"/>
                  <a:pt x="515" y="516"/>
                </a:cubicBezTo>
                <a:cubicBezTo>
                  <a:pt x="574" y="471"/>
                  <a:pt x="603" y="413"/>
                  <a:pt x="603" y="339"/>
                </a:cubicBezTo>
                <a:cubicBezTo>
                  <a:pt x="603" y="280"/>
                  <a:pt x="574" y="221"/>
                  <a:pt x="530" y="177"/>
                </a:cubicBezTo>
                <a:close/>
                <a:moveTo>
                  <a:pt x="191" y="442"/>
                </a:moveTo>
                <a:lnTo>
                  <a:pt x="191" y="442"/>
                </a:lnTo>
                <a:cubicBezTo>
                  <a:pt x="206" y="442"/>
                  <a:pt x="235" y="442"/>
                  <a:pt x="250" y="442"/>
                </a:cubicBezTo>
                <a:cubicBezTo>
                  <a:pt x="397" y="442"/>
                  <a:pt x="485" y="339"/>
                  <a:pt x="485" y="221"/>
                </a:cubicBezTo>
                <a:cubicBezTo>
                  <a:pt x="485" y="88"/>
                  <a:pt x="367" y="0"/>
                  <a:pt x="250" y="0"/>
                </a:cubicBezTo>
                <a:cubicBezTo>
                  <a:pt x="117" y="0"/>
                  <a:pt x="0" y="88"/>
                  <a:pt x="0" y="221"/>
                </a:cubicBezTo>
                <a:cubicBezTo>
                  <a:pt x="0" y="295"/>
                  <a:pt x="29" y="354"/>
                  <a:pt x="73" y="398"/>
                </a:cubicBezTo>
                <a:cubicBezTo>
                  <a:pt x="73" y="501"/>
                  <a:pt x="73" y="501"/>
                  <a:pt x="73" y="501"/>
                </a:cubicBezTo>
                <a:lnTo>
                  <a:pt x="191" y="442"/>
                </a:lnTo>
                <a:close/>
                <a:moveTo>
                  <a:pt x="44" y="221"/>
                </a:moveTo>
                <a:lnTo>
                  <a:pt x="44" y="221"/>
                </a:lnTo>
                <a:cubicBezTo>
                  <a:pt x="44" y="118"/>
                  <a:pt x="132" y="30"/>
                  <a:pt x="250" y="30"/>
                </a:cubicBezTo>
                <a:cubicBezTo>
                  <a:pt x="353" y="30"/>
                  <a:pt x="456" y="118"/>
                  <a:pt x="456" y="221"/>
                </a:cubicBezTo>
                <a:cubicBezTo>
                  <a:pt x="456" y="324"/>
                  <a:pt x="367" y="413"/>
                  <a:pt x="250" y="413"/>
                </a:cubicBezTo>
                <a:cubicBezTo>
                  <a:pt x="235" y="413"/>
                  <a:pt x="206" y="413"/>
                  <a:pt x="191" y="398"/>
                </a:cubicBezTo>
                <a:cubicBezTo>
                  <a:pt x="117" y="442"/>
                  <a:pt x="117" y="442"/>
                  <a:pt x="117" y="442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73" y="339"/>
                  <a:pt x="44" y="280"/>
                  <a:pt x="44" y="221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稻壳儿小白白(http://dwz.cn/Wu2UP)"/>
          <p:cNvSpPr>
            <a:spLocks noChangeArrowheads="1"/>
          </p:cNvSpPr>
          <p:nvPr/>
        </p:nvSpPr>
        <p:spPr bwMode="auto">
          <a:xfrm>
            <a:off x="3782120" y="4781122"/>
            <a:ext cx="510115" cy="497417"/>
          </a:xfrm>
          <a:custGeom>
            <a:avLst/>
            <a:gdLst>
              <a:gd name="T0" fmla="*/ 116829 w 634"/>
              <a:gd name="T1" fmla="*/ 84987 h 619"/>
              <a:gd name="T2" fmla="*/ 116829 w 634"/>
              <a:gd name="T3" fmla="*/ 84987 h 619"/>
              <a:gd name="T4" fmla="*/ 100963 w 634"/>
              <a:gd name="T5" fmla="*/ 95430 h 619"/>
              <a:gd name="T6" fmla="*/ 116829 w 634"/>
              <a:gd name="T7" fmla="*/ 111275 h 619"/>
              <a:gd name="T8" fmla="*/ 127647 w 634"/>
              <a:gd name="T9" fmla="*/ 95430 h 619"/>
              <a:gd name="T10" fmla="*/ 116829 w 634"/>
              <a:gd name="T11" fmla="*/ 84987 h 619"/>
              <a:gd name="T12" fmla="*/ 58415 w 634"/>
              <a:gd name="T13" fmla="*/ 84987 h 619"/>
              <a:gd name="T14" fmla="*/ 58415 w 634"/>
              <a:gd name="T15" fmla="*/ 84987 h 619"/>
              <a:gd name="T16" fmla="*/ 42549 w 634"/>
              <a:gd name="T17" fmla="*/ 95430 h 619"/>
              <a:gd name="T18" fmla="*/ 58415 w 634"/>
              <a:gd name="T19" fmla="*/ 111275 h 619"/>
              <a:gd name="T20" fmla="*/ 74641 w 634"/>
              <a:gd name="T21" fmla="*/ 95430 h 619"/>
              <a:gd name="T22" fmla="*/ 58415 w 634"/>
              <a:gd name="T23" fmla="*/ 84987 h 619"/>
              <a:gd name="T24" fmla="*/ 116829 w 634"/>
              <a:gd name="T25" fmla="*/ 0 h 619"/>
              <a:gd name="T26" fmla="*/ 116829 w 634"/>
              <a:gd name="T27" fmla="*/ 0 h 619"/>
              <a:gd name="T28" fmla="*/ 0 w 634"/>
              <a:gd name="T29" fmla="*/ 95430 h 619"/>
              <a:gd name="T30" fmla="*/ 42549 w 634"/>
              <a:gd name="T31" fmla="*/ 175016 h 619"/>
              <a:gd name="T32" fmla="*/ 42549 w 634"/>
              <a:gd name="T33" fmla="*/ 222551 h 619"/>
              <a:gd name="T34" fmla="*/ 95555 w 634"/>
              <a:gd name="T35" fmla="*/ 196263 h 619"/>
              <a:gd name="T36" fmla="*/ 116829 w 634"/>
              <a:gd name="T37" fmla="*/ 196263 h 619"/>
              <a:gd name="T38" fmla="*/ 228249 w 634"/>
              <a:gd name="T39" fmla="*/ 95430 h 619"/>
              <a:gd name="T40" fmla="*/ 116829 w 634"/>
              <a:gd name="T41" fmla="*/ 0 h 619"/>
              <a:gd name="T42" fmla="*/ 116829 w 634"/>
              <a:gd name="T43" fmla="*/ 180417 h 619"/>
              <a:gd name="T44" fmla="*/ 116829 w 634"/>
              <a:gd name="T45" fmla="*/ 180417 h 619"/>
              <a:gd name="T46" fmla="*/ 90506 w 634"/>
              <a:gd name="T47" fmla="*/ 180417 h 619"/>
              <a:gd name="T48" fmla="*/ 58415 w 634"/>
              <a:gd name="T49" fmla="*/ 201664 h 619"/>
              <a:gd name="T50" fmla="*/ 58415 w 634"/>
              <a:gd name="T51" fmla="*/ 164572 h 619"/>
              <a:gd name="T52" fmla="*/ 15866 w 634"/>
              <a:gd name="T53" fmla="*/ 95430 h 619"/>
              <a:gd name="T54" fmla="*/ 116829 w 634"/>
              <a:gd name="T55" fmla="*/ 10803 h 619"/>
              <a:gd name="T56" fmla="*/ 212384 w 634"/>
              <a:gd name="T57" fmla="*/ 95430 h 619"/>
              <a:gd name="T58" fmla="*/ 116829 w 634"/>
              <a:gd name="T59" fmla="*/ 180417 h 619"/>
              <a:gd name="T60" fmla="*/ 169835 w 634"/>
              <a:gd name="T61" fmla="*/ 84987 h 619"/>
              <a:gd name="T62" fmla="*/ 169835 w 634"/>
              <a:gd name="T63" fmla="*/ 84987 h 619"/>
              <a:gd name="T64" fmla="*/ 159378 w 634"/>
              <a:gd name="T65" fmla="*/ 95430 h 619"/>
              <a:gd name="T66" fmla="*/ 169835 w 634"/>
              <a:gd name="T67" fmla="*/ 111275 h 619"/>
              <a:gd name="T68" fmla="*/ 186061 w 634"/>
              <a:gd name="T69" fmla="*/ 95430 h 619"/>
              <a:gd name="T70" fmla="*/ 169835 w 634"/>
              <a:gd name="T71" fmla="*/ 84987 h 6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34" h="619">
                <a:moveTo>
                  <a:pt x="324" y="236"/>
                </a:moveTo>
                <a:lnTo>
                  <a:pt x="324" y="236"/>
                </a:lnTo>
                <a:cubicBezTo>
                  <a:pt x="295" y="236"/>
                  <a:pt x="280" y="251"/>
                  <a:pt x="280" y="265"/>
                </a:cubicBezTo>
                <a:cubicBezTo>
                  <a:pt x="280" y="295"/>
                  <a:pt x="295" y="309"/>
                  <a:pt x="324" y="309"/>
                </a:cubicBezTo>
                <a:cubicBezTo>
                  <a:pt x="339" y="309"/>
                  <a:pt x="354" y="295"/>
                  <a:pt x="354" y="265"/>
                </a:cubicBezTo>
                <a:cubicBezTo>
                  <a:pt x="354" y="251"/>
                  <a:pt x="339" y="236"/>
                  <a:pt x="324" y="236"/>
                </a:cubicBezTo>
                <a:close/>
                <a:moveTo>
                  <a:pt x="162" y="236"/>
                </a:moveTo>
                <a:lnTo>
                  <a:pt x="162" y="236"/>
                </a:lnTo>
                <a:cubicBezTo>
                  <a:pt x="148" y="236"/>
                  <a:pt x="118" y="251"/>
                  <a:pt x="118" y="265"/>
                </a:cubicBezTo>
                <a:cubicBezTo>
                  <a:pt x="118" y="295"/>
                  <a:pt x="148" y="309"/>
                  <a:pt x="162" y="309"/>
                </a:cubicBezTo>
                <a:cubicBezTo>
                  <a:pt x="177" y="309"/>
                  <a:pt x="207" y="295"/>
                  <a:pt x="207" y="265"/>
                </a:cubicBezTo>
                <a:cubicBezTo>
                  <a:pt x="207" y="251"/>
                  <a:pt x="177" y="236"/>
                  <a:pt x="162" y="236"/>
                </a:cubicBezTo>
                <a:close/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18"/>
                  <a:pt x="0" y="265"/>
                </a:cubicBezTo>
                <a:cubicBezTo>
                  <a:pt x="0" y="354"/>
                  <a:pt x="44" y="427"/>
                  <a:pt x="118" y="486"/>
                </a:cubicBezTo>
                <a:cubicBezTo>
                  <a:pt x="118" y="618"/>
                  <a:pt x="118" y="618"/>
                  <a:pt x="118" y="618"/>
                </a:cubicBezTo>
                <a:cubicBezTo>
                  <a:pt x="265" y="545"/>
                  <a:pt x="265" y="545"/>
                  <a:pt x="265" y="545"/>
                </a:cubicBezTo>
                <a:cubicBezTo>
                  <a:pt x="280" y="545"/>
                  <a:pt x="295" y="545"/>
                  <a:pt x="324" y="545"/>
                </a:cubicBezTo>
                <a:cubicBezTo>
                  <a:pt x="486" y="545"/>
                  <a:pt x="633" y="427"/>
                  <a:pt x="633" y="265"/>
                </a:cubicBezTo>
                <a:cubicBezTo>
                  <a:pt x="633" y="118"/>
                  <a:pt x="486" y="0"/>
                  <a:pt x="324" y="0"/>
                </a:cubicBezTo>
                <a:close/>
                <a:moveTo>
                  <a:pt x="324" y="501"/>
                </a:moveTo>
                <a:lnTo>
                  <a:pt x="324" y="501"/>
                </a:lnTo>
                <a:cubicBezTo>
                  <a:pt x="295" y="501"/>
                  <a:pt x="280" y="501"/>
                  <a:pt x="251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9" y="427"/>
                  <a:pt x="44" y="354"/>
                  <a:pt x="44" y="265"/>
                </a:cubicBezTo>
                <a:cubicBezTo>
                  <a:pt x="44" y="133"/>
                  <a:pt x="162" y="30"/>
                  <a:pt x="324" y="30"/>
                </a:cubicBezTo>
                <a:cubicBezTo>
                  <a:pt x="471" y="30"/>
                  <a:pt x="589" y="133"/>
                  <a:pt x="589" y="265"/>
                </a:cubicBezTo>
                <a:cubicBezTo>
                  <a:pt x="589" y="398"/>
                  <a:pt x="471" y="501"/>
                  <a:pt x="324" y="501"/>
                </a:cubicBezTo>
                <a:close/>
                <a:moveTo>
                  <a:pt x="471" y="236"/>
                </a:moveTo>
                <a:lnTo>
                  <a:pt x="471" y="236"/>
                </a:lnTo>
                <a:cubicBezTo>
                  <a:pt x="457" y="236"/>
                  <a:pt x="442" y="251"/>
                  <a:pt x="442" y="265"/>
                </a:cubicBezTo>
                <a:cubicBezTo>
                  <a:pt x="442" y="295"/>
                  <a:pt x="457" y="309"/>
                  <a:pt x="471" y="309"/>
                </a:cubicBezTo>
                <a:cubicBezTo>
                  <a:pt x="501" y="309"/>
                  <a:pt x="516" y="295"/>
                  <a:pt x="516" y="265"/>
                </a:cubicBezTo>
                <a:cubicBezTo>
                  <a:pt x="516" y="251"/>
                  <a:pt x="501" y="236"/>
                  <a:pt x="471" y="236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稻壳儿小白白(http://dwz.cn/Wu2UP)"/>
          <p:cNvSpPr>
            <a:spLocks noChangeArrowheads="1"/>
          </p:cNvSpPr>
          <p:nvPr/>
        </p:nvSpPr>
        <p:spPr bwMode="auto">
          <a:xfrm>
            <a:off x="2967204" y="4781122"/>
            <a:ext cx="510117" cy="497417"/>
          </a:xfrm>
          <a:custGeom>
            <a:avLst/>
            <a:gdLst>
              <a:gd name="T0" fmla="*/ 148561 w 634"/>
              <a:gd name="T1" fmla="*/ 116677 h 619"/>
              <a:gd name="T2" fmla="*/ 148561 w 634"/>
              <a:gd name="T3" fmla="*/ 116677 h 619"/>
              <a:gd name="T4" fmla="*/ 79329 w 634"/>
              <a:gd name="T5" fmla="*/ 116677 h 619"/>
              <a:gd name="T6" fmla="*/ 68872 w 634"/>
              <a:gd name="T7" fmla="*/ 127481 h 619"/>
              <a:gd name="T8" fmla="*/ 79329 w 634"/>
              <a:gd name="T9" fmla="*/ 132522 h 619"/>
              <a:gd name="T10" fmla="*/ 148561 w 634"/>
              <a:gd name="T11" fmla="*/ 132522 h 619"/>
              <a:gd name="T12" fmla="*/ 153609 w 634"/>
              <a:gd name="T13" fmla="*/ 127481 h 619"/>
              <a:gd name="T14" fmla="*/ 148561 w 634"/>
              <a:gd name="T15" fmla="*/ 116677 h 619"/>
              <a:gd name="T16" fmla="*/ 164427 w 634"/>
              <a:gd name="T17" fmla="*/ 74184 h 619"/>
              <a:gd name="T18" fmla="*/ 164427 w 634"/>
              <a:gd name="T19" fmla="*/ 74184 h 619"/>
              <a:gd name="T20" fmla="*/ 63463 w 634"/>
              <a:gd name="T21" fmla="*/ 74184 h 619"/>
              <a:gd name="T22" fmla="*/ 58415 w 634"/>
              <a:gd name="T23" fmla="*/ 84987 h 619"/>
              <a:gd name="T24" fmla="*/ 63463 w 634"/>
              <a:gd name="T25" fmla="*/ 90389 h 619"/>
              <a:gd name="T26" fmla="*/ 164427 w 634"/>
              <a:gd name="T27" fmla="*/ 90389 h 619"/>
              <a:gd name="T28" fmla="*/ 169836 w 634"/>
              <a:gd name="T29" fmla="*/ 84987 h 619"/>
              <a:gd name="T30" fmla="*/ 164427 w 634"/>
              <a:gd name="T31" fmla="*/ 74184 h 619"/>
              <a:gd name="T32" fmla="*/ 111421 w 634"/>
              <a:gd name="T33" fmla="*/ 0 h 619"/>
              <a:gd name="T34" fmla="*/ 111421 w 634"/>
              <a:gd name="T35" fmla="*/ 0 h 619"/>
              <a:gd name="T36" fmla="*/ 0 w 634"/>
              <a:gd name="T37" fmla="*/ 95430 h 619"/>
              <a:gd name="T38" fmla="*/ 42188 w 634"/>
              <a:gd name="T39" fmla="*/ 175016 h 619"/>
              <a:gd name="T40" fmla="*/ 42188 w 634"/>
              <a:gd name="T41" fmla="*/ 222551 h 619"/>
              <a:gd name="T42" fmla="*/ 90146 w 634"/>
              <a:gd name="T43" fmla="*/ 196263 h 619"/>
              <a:gd name="T44" fmla="*/ 111421 w 634"/>
              <a:gd name="T45" fmla="*/ 196263 h 619"/>
              <a:gd name="T46" fmla="*/ 228250 w 634"/>
              <a:gd name="T47" fmla="*/ 95430 h 619"/>
              <a:gd name="T48" fmla="*/ 111421 w 634"/>
              <a:gd name="T49" fmla="*/ 0 h 619"/>
              <a:gd name="T50" fmla="*/ 111421 w 634"/>
              <a:gd name="T51" fmla="*/ 180417 h 619"/>
              <a:gd name="T52" fmla="*/ 111421 w 634"/>
              <a:gd name="T53" fmla="*/ 180417 h 619"/>
              <a:gd name="T54" fmla="*/ 90146 w 634"/>
              <a:gd name="T55" fmla="*/ 180417 h 619"/>
              <a:gd name="T56" fmla="*/ 58415 w 634"/>
              <a:gd name="T57" fmla="*/ 201664 h 619"/>
              <a:gd name="T58" fmla="*/ 58415 w 634"/>
              <a:gd name="T59" fmla="*/ 164572 h 619"/>
              <a:gd name="T60" fmla="*/ 15866 w 634"/>
              <a:gd name="T61" fmla="*/ 95430 h 619"/>
              <a:gd name="T62" fmla="*/ 111421 w 634"/>
              <a:gd name="T63" fmla="*/ 10803 h 619"/>
              <a:gd name="T64" fmla="*/ 212024 w 634"/>
              <a:gd name="T65" fmla="*/ 95430 h 619"/>
              <a:gd name="T66" fmla="*/ 111421 w 634"/>
              <a:gd name="T67" fmla="*/ 180417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412" y="324"/>
                </a:moveTo>
                <a:lnTo>
                  <a:pt x="412" y="324"/>
                </a:lnTo>
                <a:cubicBezTo>
                  <a:pt x="220" y="324"/>
                  <a:pt x="220" y="324"/>
                  <a:pt x="220" y="324"/>
                </a:cubicBezTo>
                <a:cubicBezTo>
                  <a:pt x="206" y="324"/>
                  <a:pt x="191" y="339"/>
                  <a:pt x="191" y="354"/>
                </a:cubicBezTo>
                <a:cubicBezTo>
                  <a:pt x="191" y="354"/>
                  <a:pt x="206" y="368"/>
                  <a:pt x="220" y="368"/>
                </a:cubicBezTo>
                <a:cubicBezTo>
                  <a:pt x="412" y="368"/>
                  <a:pt x="412" y="368"/>
                  <a:pt x="412" y="368"/>
                </a:cubicBezTo>
                <a:cubicBezTo>
                  <a:pt x="426" y="368"/>
                  <a:pt x="426" y="354"/>
                  <a:pt x="426" y="354"/>
                </a:cubicBezTo>
                <a:cubicBezTo>
                  <a:pt x="426" y="339"/>
                  <a:pt x="426" y="324"/>
                  <a:pt x="412" y="324"/>
                </a:cubicBezTo>
                <a:close/>
                <a:moveTo>
                  <a:pt x="456" y="206"/>
                </a:moveTo>
                <a:lnTo>
                  <a:pt x="456" y="206"/>
                </a:lnTo>
                <a:cubicBezTo>
                  <a:pt x="176" y="206"/>
                  <a:pt x="176" y="206"/>
                  <a:pt x="176" y="206"/>
                </a:cubicBezTo>
                <a:cubicBezTo>
                  <a:pt x="162" y="206"/>
                  <a:pt x="162" y="221"/>
                  <a:pt x="162" y="236"/>
                </a:cubicBezTo>
                <a:cubicBezTo>
                  <a:pt x="162" y="236"/>
                  <a:pt x="162" y="251"/>
                  <a:pt x="176" y="251"/>
                </a:cubicBezTo>
                <a:cubicBezTo>
                  <a:pt x="456" y="251"/>
                  <a:pt x="456" y="251"/>
                  <a:pt x="456" y="251"/>
                </a:cubicBezTo>
                <a:lnTo>
                  <a:pt x="471" y="236"/>
                </a:lnTo>
                <a:cubicBezTo>
                  <a:pt x="471" y="221"/>
                  <a:pt x="456" y="206"/>
                  <a:pt x="456" y="206"/>
                </a:cubicBezTo>
                <a:close/>
                <a:moveTo>
                  <a:pt x="309" y="0"/>
                </a:moveTo>
                <a:lnTo>
                  <a:pt x="309" y="0"/>
                </a:lnTo>
                <a:cubicBezTo>
                  <a:pt x="147" y="0"/>
                  <a:pt x="0" y="118"/>
                  <a:pt x="0" y="265"/>
                </a:cubicBezTo>
                <a:cubicBezTo>
                  <a:pt x="0" y="354"/>
                  <a:pt x="44" y="427"/>
                  <a:pt x="117" y="486"/>
                </a:cubicBezTo>
                <a:cubicBezTo>
                  <a:pt x="117" y="618"/>
                  <a:pt x="117" y="618"/>
                  <a:pt x="117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79" y="545"/>
                  <a:pt x="294" y="545"/>
                  <a:pt x="309" y="545"/>
                </a:cubicBezTo>
                <a:cubicBezTo>
                  <a:pt x="485" y="545"/>
                  <a:pt x="633" y="427"/>
                  <a:pt x="633" y="265"/>
                </a:cubicBezTo>
                <a:cubicBezTo>
                  <a:pt x="633" y="118"/>
                  <a:pt x="485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94" y="501"/>
                  <a:pt x="265" y="501"/>
                  <a:pt x="250" y="501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88" y="427"/>
                  <a:pt x="44" y="354"/>
                  <a:pt x="44" y="265"/>
                </a:cubicBezTo>
                <a:cubicBezTo>
                  <a:pt x="44" y="133"/>
                  <a:pt x="162" y="30"/>
                  <a:pt x="309" y="30"/>
                </a:cubicBezTo>
                <a:cubicBezTo>
                  <a:pt x="471" y="30"/>
                  <a:pt x="588" y="133"/>
                  <a:pt x="588" y="265"/>
                </a:cubicBezTo>
                <a:cubicBezTo>
                  <a:pt x="588" y="398"/>
                  <a:pt x="471" y="501"/>
                  <a:pt x="309" y="501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稻壳儿小白白(http://dwz.cn/Wu2UP)"/>
          <p:cNvSpPr>
            <a:spLocks noChangeArrowheads="1"/>
          </p:cNvSpPr>
          <p:nvPr/>
        </p:nvSpPr>
        <p:spPr bwMode="auto">
          <a:xfrm>
            <a:off x="2148055" y="4781122"/>
            <a:ext cx="495298" cy="497417"/>
          </a:xfrm>
          <a:custGeom>
            <a:avLst/>
            <a:gdLst>
              <a:gd name="T0" fmla="*/ 110806 w 619"/>
              <a:gd name="T1" fmla="*/ 0 h 619"/>
              <a:gd name="T2" fmla="*/ 110806 w 619"/>
              <a:gd name="T3" fmla="*/ 0 h 619"/>
              <a:gd name="T4" fmla="*/ 0 w 619"/>
              <a:gd name="T5" fmla="*/ 95430 h 619"/>
              <a:gd name="T6" fmla="*/ 42314 w 619"/>
              <a:gd name="T7" fmla="*/ 175016 h 619"/>
              <a:gd name="T8" fmla="*/ 42314 w 619"/>
              <a:gd name="T9" fmla="*/ 222551 h 619"/>
              <a:gd name="T10" fmla="*/ 89649 w 619"/>
              <a:gd name="T11" fmla="*/ 196263 h 619"/>
              <a:gd name="T12" fmla="*/ 110806 w 619"/>
              <a:gd name="T13" fmla="*/ 196263 h 619"/>
              <a:gd name="T14" fmla="*/ 221611 w 619"/>
              <a:gd name="T15" fmla="*/ 95430 h 619"/>
              <a:gd name="T16" fmla="*/ 110806 w 619"/>
              <a:gd name="T17" fmla="*/ 0 h 619"/>
              <a:gd name="T18" fmla="*/ 110806 w 619"/>
              <a:gd name="T19" fmla="*/ 180417 h 619"/>
              <a:gd name="T20" fmla="*/ 110806 w 619"/>
              <a:gd name="T21" fmla="*/ 180417 h 619"/>
              <a:gd name="T22" fmla="*/ 84270 w 619"/>
              <a:gd name="T23" fmla="*/ 180417 h 619"/>
              <a:gd name="T24" fmla="*/ 52713 w 619"/>
              <a:gd name="T25" fmla="*/ 201664 h 619"/>
              <a:gd name="T26" fmla="*/ 52713 w 619"/>
              <a:gd name="T27" fmla="*/ 164572 h 619"/>
              <a:gd name="T28" fmla="*/ 10399 w 619"/>
              <a:gd name="T29" fmla="*/ 95430 h 619"/>
              <a:gd name="T30" fmla="*/ 110806 w 619"/>
              <a:gd name="T31" fmla="*/ 10803 h 619"/>
              <a:gd name="T32" fmla="*/ 211212 w 619"/>
              <a:gd name="T33" fmla="*/ 95430 h 619"/>
              <a:gd name="T34" fmla="*/ 110806 w 619"/>
              <a:gd name="T35" fmla="*/ 180417 h 61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19" h="619">
                <a:moveTo>
                  <a:pt x="309" y="0"/>
                </a:moveTo>
                <a:lnTo>
                  <a:pt x="309" y="0"/>
                </a:lnTo>
                <a:cubicBezTo>
                  <a:pt x="132" y="0"/>
                  <a:pt x="0" y="118"/>
                  <a:pt x="0" y="265"/>
                </a:cubicBezTo>
                <a:cubicBezTo>
                  <a:pt x="0" y="354"/>
                  <a:pt x="44" y="427"/>
                  <a:pt x="118" y="486"/>
                </a:cubicBezTo>
                <a:cubicBezTo>
                  <a:pt x="118" y="618"/>
                  <a:pt x="118" y="618"/>
                  <a:pt x="118" y="618"/>
                </a:cubicBezTo>
                <a:cubicBezTo>
                  <a:pt x="250" y="545"/>
                  <a:pt x="250" y="545"/>
                  <a:pt x="250" y="545"/>
                </a:cubicBezTo>
                <a:cubicBezTo>
                  <a:pt x="265" y="545"/>
                  <a:pt x="294" y="545"/>
                  <a:pt x="309" y="545"/>
                </a:cubicBezTo>
                <a:cubicBezTo>
                  <a:pt x="486" y="545"/>
                  <a:pt x="618" y="427"/>
                  <a:pt x="618" y="265"/>
                </a:cubicBezTo>
                <a:cubicBezTo>
                  <a:pt x="618" y="118"/>
                  <a:pt x="486" y="0"/>
                  <a:pt x="309" y="0"/>
                </a:cubicBezTo>
                <a:close/>
                <a:moveTo>
                  <a:pt x="309" y="501"/>
                </a:moveTo>
                <a:lnTo>
                  <a:pt x="309" y="501"/>
                </a:lnTo>
                <a:cubicBezTo>
                  <a:pt x="280" y="501"/>
                  <a:pt x="265" y="501"/>
                  <a:pt x="235" y="501"/>
                </a:cubicBezTo>
                <a:cubicBezTo>
                  <a:pt x="147" y="560"/>
                  <a:pt x="147" y="560"/>
                  <a:pt x="147" y="560"/>
                </a:cubicBezTo>
                <a:cubicBezTo>
                  <a:pt x="147" y="457"/>
                  <a:pt x="147" y="457"/>
                  <a:pt x="147" y="457"/>
                </a:cubicBezTo>
                <a:cubicBezTo>
                  <a:pt x="73" y="427"/>
                  <a:pt x="29" y="354"/>
                  <a:pt x="29" y="265"/>
                </a:cubicBezTo>
                <a:cubicBezTo>
                  <a:pt x="29" y="133"/>
                  <a:pt x="162" y="30"/>
                  <a:pt x="309" y="30"/>
                </a:cubicBezTo>
                <a:cubicBezTo>
                  <a:pt x="456" y="30"/>
                  <a:pt x="589" y="133"/>
                  <a:pt x="589" y="265"/>
                </a:cubicBezTo>
                <a:cubicBezTo>
                  <a:pt x="589" y="398"/>
                  <a:pt x="456" y="501"/>
                  <a:pt x="309" y="501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稻壳儿小白白(http://dwz.cn/Wu2UP)"/>
          <p:cNvSpPr>
            <a:spLocks noChangeArrowheads="1"/>
          </p:cNvSpPr>
          <p:nvPr/>
        </p:nvSpPr>
        <p:spPr bwMode="auto">
          <a:xfrm>
            <a:off x="9552152" y="4048755"/>
            <a:ext cx="448732" cy="319616"/>
          </a:xfrm>
          <a:custGeom>
            <a:avLst/>
            <a:gdLst>
              <a:gd name="T0" fmla="*/ 16131 w 561"/>
              <a:gd name="T1" fmla="*/ 116668 h 399"/>
              <a:gd name="T2" fmla="*/ 16131 w 561"/>
              <a:gd name="T3" fmla="*/ 116668 h 399"/>
              <a:gd name="T4" fmla="*/ 0 w 561"/>
              <a:gd name="T5" fmla="*/ 127078 h 399"/>
              <a:gd name="T6" fmla="*/ 16131 w 561"/>
              <a:gd name="T7" fmla="*/ 142873 h 399"/>
              <a:gd name="T8" fmla="*/ 31904 w 561"/>
              <a:gd name="T9" fmla="*/ 127078 h 399"/>
              <a:gd name="T10" fmla="*/ 16131 w 561"/>
              <a:gd name="T11" fmla="*/ 116668 h 399"/>
              <a:gd name="T12" fmla="*/ 16131 w 561"/>
              <a:gd name="T13" fmla="*/ 58154 h 399"/>
              <a:gd name="T14" fmla="*/ 16131 w 561"/>
              <a:gd name="T15" fmla="*/ 58154 h 399"/>
              <a:gd name="T16" fmla="*/ 0 w 561"/>
              <a:gd name="T17" fmla="*/ 74308 h 399"/>
              <a:gd name="T18" fmla="*/ 16131 w 561"/>
              <a:gd name="T19" fmla="*/ 84719 h 399"/>
              <a:gd name="T20" fmla="*/ 31904 w 561"/>
              <a:gd name="T21" fmla="*/ 74308 h 399"/>
              <a:gd name="T22" fmla="*/ 16131 w 561"/>
              <a:gd name="T23" fmla="*/ 58154 h 399"/>
              <a:gd name="T24" fmla="*/ 189988 w 561"/>
              <a:gd name="T25" fmla="*/ 63539 h 399"/>
              <a:gd name="T26" fmla="*/ 189988 w 561"/>
              <a:gd name="T27" fmla="*/ 63539 h 399"/>
              <a:gd name="T28" fmla="*/ 63449 w 561"/>
              <a:gd name="T29" fmla="*/ 63539 h 399"/>
              <a:gd name="T30" fmla="*/ 58072 w 561"/>
              <a:gd name="T31" fmla="*/ 74308 h 399"/>
              <a:gd name="T32" fmla="*/ 63449 w 561"/>
              <a:gd name="T33" fmla="*/ 79334 h 399"/>
              <a:gd name="T34" fmla="*/ 189988 w 561"/>
              <a:gd name="T35" fmla="*/ 79334 h 399"/>
              <a:gd name="T36" fmla="*/ 200743 w 561"/>
              <a:gd name="T37" fmla="*/ 74308 h 399"/>
              <a:gd name="T38" fmla="*/ 189988 w 561"/>
              <a:gd name="T39" fmla="*/ 63539 h 399"/>
              <a:gd name="T40" fmla="*/ 63449 w 561"/>
              <a:gd name="T41" fmla="*/ 21180 h 399"/>
              <a:gd name="T42" fmla="*/ 63449 w 561"/>
              <a:gd name="T43" fmla="*/ 21180 h 399"/>
              <a:gd name="T44" fmla="*/ 189988 w 561"/>
              <a:gd name="T45" fmla="*/ 21180 h 399"/>
              <a:gd name="T46" fmla="*/ 200743 w 561"/>
              <a:gd name="T47" fmla="*/ 16154 h 399"/>
              <a:gd name="T48" fmla="*/ 189988 w 561"/>
              <a:gd name="T49" fmla="*/ 10769 h 399"/>
              <a:gd name="T50" fmla="*/ 63449 w 561"/>
              <a:gd name="T51" fmla="*/ 10769 h 399"/>
              <a:gd name="T52" fmla="*/ 58072 w 561"/>
              <a:gd name="T53" fmla="*/ 16154 h 399"/>
              <a:gd name="T54" fmla="*/ 63449 w 561"/>
              <a:gd name="T55" fmla="*/ 21180 h 399"/>
              <a:gd name="T56" fmla="*/ 16131 w 561"/>
              <a:gd name="T57" fmla="*/ 0 h 399"/>
              <a:gd name="T58" fmla="*/ 16131 w 561"/>
              <a:gd name="T59" fmla="*/ 0 h 399"/>
              <a:gd name="T60" fmla="*/ 0 w 561"/>
              <a:gd name="T61" fmla="*/ 16154 h 399"/>
              <a:gd name="T62" fmla="*/ 16131 w 561"/>
              <a:gd name="T63" fmla="*/ 31949 h 399"/>
              <a:gd name="T64" fmla="*/ 31904 w 561"/>
              <a:gd name="T65" fmla="*/ 16154 h 399"/>
              <a:gd name="T66" fmla="*/ 16131 w 561"/>
              <a:gd name="T67" fmla="*/ 0 h 399"/>
              <a:gd name="T68" fmla="*/ 189988 w 561"/>
              <a:gd name="T69" fmla="*/ 121693 h 399"/>
              <a:gd name="T70" fmla="*/ 189988 w 561"/>
              <a:gd name="T71" fmla="*/ 121693 h 399"/>
              <a:gd name="T72" fmla="*/ 63449 w 561"/>
              <a:gd name="T73" fmla="*/ 121693 h 399"/>
              <a:gd name="T74" fmla="*/ 58072 w 561"/>
              <a:gd name="T75" fmla="*/ 127078 h 399"/>
              <a:gd name="T76" fmla="*/ 63449 w 561"/>
              <a:gd name="T77" fmla="*/ 137488 h 399"/>
              <a:gd name="T78" fmla="*/ 189988 w 561"/>
              <a:gd name="T79" fmla="*/ 137488 h 399"/>
              <a:gd name="T80" fmla="*/ 200743 w 561"/>
              <a:gd name="T81" fmla="*/ 127078 h 399"/>
              <a:gd name="T82" fmla="*/ 189988 w 561"/>
              <a:gd name="T83" fmla="*/ 121693 h 39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61" h="399">
                <a:moveTo>
                  <a:pt x="45" y="325"/>
                </a:moveTo>
                <a:lnTo>
                  <a:pt x="45" y="325"/>
                </a:lnTo>
                <a:cubicBezTo>
                  <a:pt x="30" y="325"/>
                  <a:pt x="0" y="339"/>
                  <a:pt x="0" y="354"/>
                </a:cubicBezTo>
                <a:cubicBezTo>
                  <a:pt x="0" y="383"/>
                  <a:pt x="30" y="398"/>
                  <a:pt x="45" y="398"/>
                </a:cubicBezTo>
                <a:cubicBezTo>
                  <a:pt x="59" y="398"/>
                  <a:pt x="89" y="383"/>
                  <a:pt x="89" y="354"/>
                </a:cubicBezTo>
                <a:cubicBezTo>
                  <a:pt x="89" y="339"/>
                  <a:pt x="59" y="325"/>
                  <a:pt x="45" y="325"/>
                </a:cubicBezTo>
                <a:close/>
                <a:moveTo>
                  <a:pt x="45" y="162"/>
                </a:moveTo>
                <a:lnTo>
                  <a:pt x="45" y="162"/>
                </a:lnTo>
                <a:cubicBezTo>
                  <a:pt x="30" y="162"/>
                  <a:pt x="0" y="177"/>
                  <a:pt x="0" y="207"/>
                </a:cubicBezTo>
                <a:cubicBezTo>
                  <a:pt x="0" y="221"/>
                  <a:pt x="30" y="236"/>
                  <a:pt x="45" y="236"/>
                </a:cubicBezTo>
                <a:cubicBezTo>
                  <a:pt x="59" y="236"/>
                  <a:pt x="89" y="221"/>
                  <a:pt x="89" y="207"/>
                </a:cubicBezTo>
                <a:cubicBezTo>
                  <a:pt x="89" y="177"/>
                  <a:pt x="59" y="162"/>
                  <a:pt x="45" y="162"/>
                </a:cubicBezTo>
                <a:close/>
                <a:moveTo>
                  <a:pt x="530" y="177"/>
                </a:moveTo>
                <a:lnTo>
                  <a:pt x="530" y="177"/>
                </a:lnTo>
                <a:cubicBezTo>
                  <a:pt x="177" y="177"/>
                  <a:pt x="177" y="177"/>
                  <a:pt x="177" y="177"/>
                </a:cubicBezTo>
                <a:cubicBezTo>
                  <a:pt x="177" y="177"/>
                  <a:pt x="162" y="192"/>
                  <a:pt x="162" y="207"/>
                </a:cubicBezTo>
                <a:lnTo>
                  <a:pt x="177" y="221"/>
                </a:lnTo>
                <a:cubicBezTo>
                  <a:pt x="530" y="221"/>
                  <a:pt x="530" y="221"/>
                  <a:pt x="530" y="221"/>
                </a:cubicBezTo>
                <a:cubicBezTo>
                  <a:pt x="545" y="221"/>
                  <a:pt x="560" y="207"/>
                  <a:pt x="560" y="207"/>
                </a:cubicBezTo>
                <a:cubicBezTo>
                  <a:pt x="560" y="192"/>
                  <a:pt x="545" y="177"/>
                  <a:pt x="530" y="177"/>
                </a:cubicBezTo>
                <a:close/>
                <a:moveTo>
                  <a:pt x="177" y="59"/>
                </a:moveTo>
                <a:lnTo>
                  <a:pt x="177" y="59"/>
                </a:lnTo>
                <a:cubicBezTo>
                  <a:pt x="530" y="59"/>
                  <a:pt x="530" y="59"/>
                  <a:pt x="530" y="59"/>
                </a:cubicBezTo>
                <a:cubicBezTo>
                  <a:pt x="545" y="59"/>
                  <a:pt x="560" y="59"/>
                  <a:pt x="560" y="45"/>
                </a:cubicBezTo>
                <a:cubicBezTo>
                  <a:pt x="560" y="30"/>
                  <a:pt x="545" y="30"/>
                  <a:pt x="530" y="30"/>
                </a:cubicBezTo>
                <a:cubicBezTo>
                  <a:pt x="177" y="30"/>
                  <a:pt x="177" y="30"/>
                  <a:pt x="177" y="30"/>
                </a:cubicBezTo>
                <a:cubicBezTo>
                  <a:pt x="177" y="30"/>
                  <a:pt x="162" y="30"/>
                  <a:pt x="162" y="45"/>
                </a:cubicBezTo>
                <a:cubicBezTo>
                  <a:pt x="162" y="59"/>
                  <a:pt x="177" y="59"/>
                  <a:pt x="177" y="59"/>
                </a:cubicBezTo>
                <a:close/>
                <a:moveTo>
                  <a:pt x="45" y="0"/>
                </a:moveTo>
                <a:lnTo>
                  <a:pt x="45" y="0"/>
                </a:lnTo>
                <a:cubicBezTo>
                  <a:pt x="30" y="0"/>
                  <a:pt x="0" y="30"/>
                  <a:pt x="0" y="45"/>
                </a:cubicBezTo>
                <a:cubicBezTo>
                  <a:pt x="0" y="59"/>
                  <a:pt x="30" y="89"/>
                  <a:pt x="45" y="89"/>
                </a:cubicBezTo>
                <a:cubicBezTo>
                  <a:pt x="59" y="89"/>
                  <a:pt x="89" y="59"/>
                  <a:pt x="89" y="45"/>
                </a:cubicBezTo>
                <a:cubicBezTo>
                  <a:pt x="89" y="30"/>
                  <a:pt x="59" y="0"/>
                  <a:pt x="45" y="0"/>
                </a:cubicBezTo>
                <a:close/>
                <a:moveTo>
                  <a:pt x="530" y="339"/>
                </a:moveTo>
                <a:lnTo>
                  <a:pt x="530" y="339"/>
                </a:lnTo>
                <a:cubicBezTo>
                  <a:pt x="177" y="339"/>
                  <a:pt x="177" y="339"/>
                  <a:pt x="177" y="339"/>
                </a:cubicBezTo>
                <a:lnTo>
                  <a:pt x="162" y="354"/>
                </a:lnTo>
                <a:cubicBezTo>
                  <a:pt x="162" y="369"/>
                  <a:pt x="177" y="383"/>
                  <a:pt x="177" y="383"/>
                </a:cubicBezTo>
                <a:cubicBezTo>
                  <a:pt x="530" y="383"/>
                  <a:pt x="530" y="383"/>
                  <a:pt x="530" y="383"/>
                </a:cubicBezTo>
                <a:cubicBezTo>
                  <a:pt x="545" y="383"/>
                  <a:pt x="560" y="369"/>
                  <a:pt x="560" y="354"/>
                </a:cubicBezTo>
                <a:cubicBezTo>
                  <a:pt x="560" y="354"/>
                  <a:pt x="545" y="339"/>
                  <a:pt x="530" y="33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稻壳儿小白白(http://dwz.cn/Wu2UP)"/>
          <p:cNvSpPr>
            <a:spLocks noChangeArrowheads="1"/>
          </p:cNvSpPr>
          <p:nvPr/>
        </p:nvSpPr>
        <p:spPr bwMode="auto">
          <a:xfrm>
            <a:off x="8737236" y="3991608"/>
            <a:ext cx="459317" cy="440267"/>
          </a:xfrm>
          <a:custGeom>
            <a:avLst/>
            <a:gdLst>
              <a:gd name="T0" fmla="*/ 194747 w 575"/>
              <a:gd name="T1" fmla="*/ 186098 h 546"/>
              <a:gd name="T2" fmla="*/ 194747 w 575"/>
              <a:gd name="T3" fmla="*/ 186098 h 546"/>
              <a:gd name="T4" fmla="*/ 99880 w 575"/>
              <a:gd name="T5" fmla="*/ 186098 h 546"/>
              <a:gd name="T6" fmla="*/ 89498 w 575"/>
              <a:gd name="T7" fmla="*/ 191518 h 546"/>
              <a:gd name="T8" fmla="*/ 99880 w 575"/>
              <a:gd name="T9" fmla="*/ 196939 h 546"/>
              <a:gd name="T10" fmla="*/ 194747 w 575"/>
              <a:gd name="T11" fmla="*/ 196939 h 546"/>
              <a:gd name="T12" fmla="*/ 205487 w 575"/>
              <a:gd name="T13" fmla="*/ 191518 h 546"/>
              <a:gd name="T14" fmla="*/ 194747 w 575"/>
              <a:gd name="T15" fmla="*/ 186098 h 546"/>
              <a:gd name="T16" fmla="*/ 110619 w 575"/>
              <a:gd name="T17" fmla="*/ 69019 h 546"/>
              <a:gd name="T18" fmla="*/ 110619 w 575"/>
              <a:gd name="T19" fmla="*/ 69019 h 546"/>
              <a:gd name="T20" fmla="*/ 110619 w 575"/>
              <a:gd name="T21" fmla="*/ 58540 h 546"/>
              <a:gd name="T22" fmla="*/ 63006 w 575"/>
              <a:gd name="T23" fmla="*/ 0 h 546"/>
              <a:gd name="T24" fmla="*/ 57995 w 575"/>
              <a:gd name="T25" fmla="*/ 0 h 546"/>
              <a:gd name="T26" fmla="*/ 52625 w 575"/>
              <a:gd name="T27" fmla="*/ 0 h 546"/>
              <a:gd name="T28" fmla="*/ 0 w 575"/>
              <a:gd name="T29" fmla="*/ 58540 h 546"/>
              <a:gd name="T30" fmla="*/ 0 w 575"/>
              <a:gd name="T31" fmla="*/ 69019 h 546"/>
              <a:gd name="T32" fmla="*/ 10382 w 575"/>
              <a:gd name="T33" fmla="*/ 69019 h 546"/>
              <a:gd name="T34" fmla="*/ 47255 w 575"/>
              <a:gd name="T35" fmla="*/ 26379 h 546"/>
              <a:gd name="T36" fmla="*/ 47255 w 575"/>
              <a:gd name="T37" fmla="*/ 196939 h 546"/>
              <a:gd name="T38" fmla="*/ 63006 w 575"/>
              <a:gd name="T39" fmla="*/ 196939 h 546"/>
              <a:gd name="T40" fmla="*/ 63006 w 575"/>
              <a:gd name="T41" fmla="*/ 26379 h 546"/>
              <a:gd name="T42" fmla="*/ 99880 w 575"/>
              <a:gd name="T43" fmla="*/ 69019 h 546"/>
              <a:gd name="T44" fmla="*/ 110619 w 575"/>
              <a:gd name="T45" fmla="*/ 69019 h 546"/>
              <a:gd name="T46" fmla="*/ 110619 w 575"/>
              <a:gd name="T47" fmla="*/ 26379 h 546"/>
              <a:gd name="T48" fmla="*/ 110619 w 575"/>
              <a:gd name="T49" fmla="*/ 26379 h 546"/>
              <a:gd name="T50" fmla="*/ 194747 w 575"/>
              <a:gd name="T51" fmla="*/ 26379 h 546"/>
              <a:gd name="T52" fmla="*/ 205487 w 575"/>
              <a:gd name="T53" fmla="*/ 21320 h 546"/>
              <a:gd name="T54" fmla="*/ 194747 w 575"/>
              <a:gd name="T55" fmla="*/ 15900 h 546"/>
              <a:gd name="T56" fmla="*/ 110619 w 575"/>
              <a:gd name="T57" fmla="*/ 15900 h 546"/>
              <a:gd name="T58" fmla="*/ 105249 w 575"/>
              <a:gd name="T59" fmla="*/ 21320 h 546"/>
              <a:gd name="T60" fmla="*/ 110619 w 575"/>
              <a:gd name="T61" fmla="*/ 26379 h 546"/>
              <a:gd name="T62" fmla="*/ 194747 w 575"/>
              <a:gd name="T63" fmla="*/ 143819 h 546"/>
              <a:gd name="T64" fmla="*/ 194747 w 575"/>
              <a:gd name="T65" fmla="*/ 143819 h 546"/>
              <a:gd name="T66" fmla="*/ 99880 w 575"/>
              <a:gd name="T67" fmla="*/ 143819 h 546"/>
              <a:gd name="T68" fmla="*/ 89498 w 575"/>
              <a:gd name="T69" fmla="*/ 148878 h 546"/>
              <a:gd name="T70" fmla="*/ 99880 w 575"/>
              <a:gd name="T71" fmla="*/ 154299 h 546"/>
              <a:gd name="T72" fmla="*/ 194747 w 575"/>
              <a:gd name="T73" fmla="*/ 154299 h 546"/>
              <a:gd name="T74" fmla="*/ 205487 w 575"/>
              <a:gd name="T75" fmla="*/ 148878 h 546"/>
              <a:gd name="T76" fmla="*/ 194747 w 575"/>
              <a:gd name="T77" fmla="*/ 143819 h 546"/>
              <a:gd name="T78" fmla="*/ 194747 w 575"/>
              <a:gd name="T79" fmla="*/ 58540 h 546"/>
              <a:gd name="T80" fmla="*/ 194747 w 575"/>
              <a:gd name="T81" fmla="*/ 58540 h 546"/>
              <a:gd name="T82" fmla="*/ 142123 w 575"/>
              <a:gd name="T83" fmla="*/ 58540 h 546"/>
              <a:gd name="T84" fmla="*/ 131383 w 575"/>
              <a:gd name="T85" fmla="*/ 63960 h 546"/>
              <a:gd name="T86" fmla="*/ 142123 w 575"/>
              <a:gd name="T87" fmla="*/ 69019 h 546"/>
              <a:gd name="T88" fmla="*/ 194747 w 575"/>
              <a:gd name="T89" fmla="*/ 69019 h 546"/>
              <a:gd name="T90" fmla="*/ 205487 w 575"/>
              <a:gd name="T91" fmla="*/ 63960 h 546"/>
              <a:gd name="T92" fmla="*/ 194747 w 575"/>
              <a:gd name="T93" fmla="*/ 58540 h 546"/>
              <a:gd name="T94" fmla="*/ 194747 w 575"/>
              <a:gd name="T95" fmla="*/ 101179 h 546"/>
              <a:gd name="T96" fmla="*/ 194747 w 575"/>
              <a:gd name="T97" fmla="*/ 101179 h 546"/>
              <a:gd name="T98" fmla="*/ 99880 w 575"/>
              <a:gd name="T99" fmla="*/ 101179 h 546"/>
              <a:gd name="T100" fmla="*/ 89498 w 575"/>
              <a:gd name="T101" fmla="*/ 106238 h 546"/>
              <a:gd name="T102" fmla="*/ 99880 w 575"/>
              <a:gd name="T103" fmla="*/ 111659 h 546"/>
              <a:gd name="T104" fmla="*/ 194747 w 575"/>
              <a:gd name="T105" fmla="*/ 111659 h 546"/>
              <a:gd name="T106" fmla="*/ 205487 w 575"/>
              <a:gd name="T107" fmla="*/ 106238 h 546"/>
              <a:gd name="T108" fmla="*/ 194747 w 575"/>
              <a:gd name="T109" fmla="*/ 101179 h 54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75" h="546">
                <a:moveTo>
                  <a:pt x="544" y="515"/>
                </a:moveTo>
                <a:lnTo>
                  <a:pt x="544" y="515"/>
                </a:lnTo>
                <a:cubicBezTo>
                  <a:pt x="279" y="515"/>
                  <a:pt x="279" y="515"/>
                  <a:pt x="279" y="515"/>
                </a:cubicBezTo>
                <a:cubicBezTo>
                  <a:pt x="265" y="515"/>
                  <a:pt x="250" y="515"/>
                  <a:pt x="250" y="530"/>
                </a:cubicBezTo>
                <a:cubicBezTo>
                  <a:pt x="250" y="545"/>
                  <a:pt x="265" y="545"/>
                  <a:pt x="279" y="545"/>
                </a:cubicBezTo>
                <a:cubicBezTo>
                  <a:pt x="544" y="545"/>
                  <a:pt x="544" y="545"/>
                  <a:pt x="544" y="545"/>
                </a:cubicBezTo>
                <a:cubicBezTo>
                  <a:pt x="559" y="545"/>
                  <a:pt x="574" y="545"/>
                  <a:pt x="574" y="530"/>
                </a:cubicBezTo>
                <a:cubicBezTo>
                  <a:pt x="574" y="515"/>
                  <a:pt x="559" y="515"/>
                  <a:pt x="544" y="515"/>
                </a:cubicBezTo>
                <a:close/>
                <a:moveTo>
                  <a:pt x="309" y="191"/>
                </a:moveTo>
                <a:lnTo>
                  <a:pt x="309" y="191"/>
                </a:lnTo>
                <a:cubicBezTo>
                  <a:pt x="309" y="177"/>
                  <a:pt x="309" y="177"/>
                  <a:pt x="309" y="162"/>
                </a:cubicBezTo>
                <a:cubicBezTo>
                  <a:pt x="176" y="0"/>
                  <a:pt x="176" y="0"/>
                  <a:pt x="176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0" y="177"/>
                  <a:pt x="0" y="191"/>
                </a:cubicBezTo>
                <a:cubicBezTo>
                  <a:pt x="14" y="191"/>
                  <a:pt x="29" y="191"/>
                  <a:pt x="29" y="191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545"/>
                  <a:pt x="132" y="545"/>
                  <a:pt x="132" y="545"/>
                </a:cubicBezTo>
                <a:cubicBezTo>
                  <a:pt x="176" y="545"/>
                  <a:pt x="176" y="545"/>
                  <a:pt x="176" y="545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279" y="191"/>
                  <a:pt x="279" y="191"/>
                  <a:pt x="279" y="191"/>
                </a:cubicBezTo>
                <a:cubicBezTo>
                  <a:pt x="294" y="191"/>
                  <a:pt x="294" y="191"/>
                  <a:pt x="309" y="191"/>
                </a:cubicBezTo>
                <a:close/>
                <a:moveTo>
                  <a:pt x="309" y="73"/>
                </a:moveTo>
                <a:lnTo>
                  <a:pt x="309" y="73"/>
                </a:lnTo>
                <a:cubicBezTo>
                  <a:pt x="544" y="73"/>
                  <a:pt x="544" y="73"/>
                  <a:pt x="544" y="73"/>
                </a:cubicBezTo>
                <a:cubicBezTo>
                  <a:pt x="559" y="73"/>
                  <a:pt x="574" y="73"/>
                  <a:pt x="574" y="59"/>
                </a:cubicBezTo>
                <a:cubicBezTo>
                  <a:pt x="574" y="44"/>
                  <a:pt x="559" y="44"/>
                  <a:pt x="544" y="44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09" y="44"/>
                  <a:pt x="294" y="44"/>
                  <a:pt x="294" y="59"/>
                </a:cubicBezTo>
                <a:cubicBezTo>
                  <a:pt x="294" y="73"/>
                  <a:pt x="309" y="73"/>
                  <a:pt x="309" y="73"/>
                </a:cubicBezTo>
                <a:close/>
                <a:moveTo>
                  <a:pt x="544" y="398"/>
                </a:moveTo>
                <a:lnTo>
                  <a:pt x="544" y="398"/>
                </a:lnTo>
                <a:cubicBezTo>
                  <a:pt x="279" y="398"/>
                  <a:pt x="279" y="398"/>
                  <a:pt x="279" y="398"/>
                </a:cubicBezTo>
                <a:cubicBezTo>
                  <a:pt x="265" y="398"/>
                  <a:pt x="250" y="398"/>
                  <a:pt x="250" y="412"/>
                </a:cubicBezTo>
                <a:cubicBezTo>
                  <a:pt x="250" y="427"/>
                  <a:pt x="265" y="427"/>
                  <a:pt x="279" y="427"/>
                </a:cubicBezTo>
                <a:cubicBezTo>
                  <a:pt x="544" y="427"/>
                  <a:pt x="544" y="427"/>
                  <a:pt x="544" y="427"/>
                </a:cubicBezTo>
                <a:cubicBezTo>
                  <a:pt x="559" y="427"/>
                  <a:pt x="574" y="427"/>
                  <a:pt x="574" y="412"/>
                </a:cubicBezTo>
                <a:cubicBezTo>
                  <a:pt x="574" y="398"/>
                  <a:pt x="559" y="398"/>
                  <a:pt x="544" y="398"/>
                </a:cubicBezTo>
                <a:close/>
                <a:moveTo>
                  <a:pt x="544" y="162"/>
                </a:moveTo>
                <a:lnTo>
                  <a:pt x="544" y="162"/>
                </a:lnTo>
                <a:cubicBezTo>
                  <a:pt x="397" y="162"/>
                  <a:pt x="397" y="162"/>
                  <a:pt x="397" y="162"/>
                </a:cubicBezTo>
                <a:cubicBezTo>
                  <a:pt x="383" y="162"/>
                  <a:pt x="367" y="162"/>
                  <a:pt x="367" y="177"/>
                </a:cubicBezTo>
                <a:cubicBezTo>
                  <a:pt x="367" y="191"/>
                  <a:pt x="383" y="191"/>
                  <a:pt x="397" y="191"/>
                </a:cubicBezTo>
                <a:cubicBezTo>
                  <a:pt x="544" y="191"/>
                  <a:pt x="544" y="191"/>
                  <a:pt x="544" y="191"/>
                </a:cubicBezTo>
                <a:cubicBezTo>
                  <a:pt x="559" y="191"/>
                  <a:pt x="574" y="191"/>
                  <a:pt x="574" y="177"/>
                </a:cubicBezTo>
                <a:cubicBezTo>
                  <a:pt x="574" y="162"/>
                  <a:pt x="559" y="162"/>
                  <a:pt x="544" y="162"/>
                </a:cubicBezTo>
                <a:close/>
                <a:moveTo>
                  <a:pt x="544" y="280"/>
                </a:moveTo>
                <a:lnTo>
                  <a:pt x="544" y="280"/>
                </a:lnTo>
                <a:cubicBezTo>
                  <a:pt x="279" y="280"/>
                  <a:pt x="279" y="280"/>
                  <a:pt x="279" y="280"/>
                </a:cubicBezTo>
                <a:cubicBezTo>
                  <a:pt x="265" y="280"/>
                  <a:pt x="250" y="280"/>
                  <a:pt x="250" y="294"/>
                </a:cubicBezTo>
                <a:cubicBezTo>
                  <a:pt x="250" y="309"/>
                  <a:pt x="265" y="309"/>
                  <a:pt x="279" y="309"/>
                </a:cubicBezTo>
                <a:cubicBezTo>
                  <a:pt x="544" y="309"/>
                  <a:pt x="544" y="309"/>
                  <a:pt x="544" y="309"/>
                </a:cubicBezTo>
                <a:cubicBezTo>
                  <a:pt x="559" y="309"/>
                  <a:pt x="574" y="309"/>
                  <a:pt x="574" y="294"/>
                </a:cubicBezTo>
                <a:cubicBezTo>
                  <a:pt x="574" y="280"/>
                  <a:pt x="559" y="280"/>
                  <a:pt x="544" y="280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稻壳儿小白白(http://dwz.cn/Wu2UP)"/>
          <p:cNvSpPr>
            <a:spLocks noChangeArrowheads="1"/>
          </p:cNvSpPr>
          <p:nvPr/>
        </p:nvSpPr>
        <p:spPr bwMode="auto">
          <a:xfrm>
            <a:off x="7918085" y="3991608"/>
            <a:ext cx="450849" cy="440267"/>
          </a:xfrm>
          <a:custGeom>
            <a:avLst/>
            <a:gdLst>
              <a:gd name="T0" fmla="*/ 111488 w 560"/>
              <a:gd name="T1" fmla="*/ 127558 h 546"/>
              <a:gd name="T2" fmla="*/ 111488 w 560"/>
              <a:gd name="T3" fmla="*/ 127558 h 546"/>
              <a:gd name="T4" fmla="*/ 101025 w 560"/>
              <a:gd name="T5" fmla="*/ 127558 h 546"/>
              <a:gd name="T6" fmla="*/ 63862 w 560"/>
              <a:gd name="T7" fmla="*/ 170198 h 546"/>
              <a:gd name="T8" fmla="*/ 63862 w 560"/>
              <a:gd name="T9" fmla="*/ 0 h 546"/>
              <a:gd name="T10" fmla="*/ 47626 w 560"/>
              <a:gd name="T11" fmla="*/ 0 h 546"/>
              <a:gd name="T12" fmla="*/ 47626 w 560"/>
              <a:gd name="T13" fmla="*/ 175619 h 546"/>
              <a:gd name="T14" fmla="*/ 10463 w 560"/>
              <a:gd name="T15" fmla="*/ 127558 h 546"/>
              <a:gd name="T16" fmla="*/ 0 w 560"/>
              <a:gd name="T17" fmla="*/ 127558 h 546"/>
              <a:gd name="T18" fmla="*/ 0 w 560"/>
              <a:gd name="T19" fmla="*/ 138399 h 546"/>
              <a:gd name="T20" fmla="*/ 47626 w 560"/>
              <a:gd name="T21" fmla="*/ 196939 h 546"/>
              <a:gd name="T22" fmla="*/ 53038 w 560"/>
              <a:gd name="T23" fmla="*/ 196939 h 546"/>
              <a:gd name="T24" fmla="*/ 58450 w 560"/>
              <a:gd name="T25" fmla="*/ 196939 h 546"/>
              <a:gd name="T26" fmla="*/ 111488 w 560"/>
              <a:gd name="T27" fmla="*/ 138399 h 546"/>
              <a:gd name="T28" fmla="*/ 111488 w 560"/>
              <a:gd name="T29" fmla="*/ 127558 h 546"/>
              <a:gd name="T30" fmla="*/ 95613 w 560"/>
              <a:gd name="T31" fmla="*/ 15900 h 546"/>
              <a:gd name="T32" fmla="*/ 95613 w 560"/>
              <a:gd name="T33" fmla="*/ 15900 h 546"/>
              <a:gd name="T34" fmla="*/ 196277 w 560"/>
              <a:gd name="T35" fmla="*/ 15900 h 546"/>
              <a:gd name="T36" fmla="*/ 201689 w 560"/>
              <a:gd name="T37" fmla="*/ 5420 h 546"/>
              <a:gd name="T38" fmla="*/ 196277 w 560"/>
              <a:gd name="T39" fmla="*/ 0 h 546"/>
              <a:gd name="T40" fmla="*/ 95613 w 560"/>
              <a:gd name="T41" fmla="*/ 0 h 546"/>
              <a:gd name="T42" fmla="*/ 90201 w 560"/>
              <a:gd name="T43" fmla="*/ 5420 h 546"/>
              <a:gd name="T44" fmla="*/ 95613 w 560"/>
              <a:gd name="T45" fmla="*/ 15900 h 546"/>
              <a:gd name="T46" fmla="*/ 196277 w 560"/>
              <a:gd name="T47" fmla="*/ 170198 h 546"/>
              <a:gd name="T48" fmla="*/ 196277 w 560"/>
              <a:gd name="T49" fmla="*/ 170198 h 546"/>
              <a:gd name="T50" fmla="*/ 111488 w 560"/>
              <a:gd name="T51" fmla="*/ 170198 h 546"/>
              <a:gd name="T52" fmla="*/ 106076 w 560"/>
              <a:gd name="T53" fmla="*/ 175619 h 546"/>
              <a:gd name="T54" fmla="*/ 111488 w 560"/>
              <a:gd name="T55" fmla="*/ 186098 h 546"/>
              <a:gd name="T56" fmla="*/ 196277 w 560"/>
              <a:gd name="T57" fmla="*/ 186098 h 546"/>
              <a:gd name="T58" fmla="*/ 201689 w 560"/>
              <a:gd name="T59" fmla="*/ 175619 h 546"/>
              <a:gd name="T60" fmla="*/ 196277 w 560"/>
              <a:gd name="T61" fmla="*/ 170198 h 546"/>
              <a:gd name="T62" fmla="*/ 196277 w 560"/>
              <a:gd name="T63" fmla="*/ 127558 h 546"/>
              <a:gd name="T64" fmla="*/ 196277 w 560"/>
              <a:gd name="T65" fmla="*/ 127558 h 546"/>
              <a:gd name="T66" fmla="*/ 137827 w 560"/>
              <a:gd name="T67" fmla="*/ 127558 h 546"/>
              <a:gd name="T68" fmla="*/ 132776 w 560"/>
              <a:gd name="T69" fmla="*/ 132979 h 546"/>
              <a:gd name="T70" fmla="*/ 137827 w 560"/>
              <a:gd name="T71" fmla="*/ 143819 h 546"/>
              <a:gd name="T72" fmla="*/ 196277 w 560"/>
              <a:gd name="T73" fmla="*/ 143819 h 546"/>
              <a:gd name="T74" fmla="*/ 201689 w 560"/>
              <a:gd name="T75" fmla="*/ 132979 h 546"/>
              <a:gd name="T76" fmla="*/ 196277 w 560"/>
              <a:gd name="T77" fmla="*/ 127558 h 546"/>
              <a:gd name="T78" fmla="*/ 196277 w 560"/>
              <a:gd name="T79" fmla="*/ 42640 h 546"/>
              <a:gd name="T80" fmla="*/ 196277 w 560"/>
              <a:gd name="T81" fmla="*/ 42640 h 546"/>
              <a:gd name="T82" fmla="*/ 95613 w 560"/>
              <a:gd name="T83" fmla="*/ 42640 h 546"/>
              <a:gd name="T84" fmla="*/ 90201 w 560"/>
              <a:gd name="T85" fmla="*/ 47699 h 546"/>
              <a:gd name="T86" fmla="*/ 95613 w 560"/>
              <a:gd name="T87" fmla="*/ 58540 h 546"/>
              <a:gd name="T88" fmla="*/ 196277 w 560"/>
              <a:gd name="T89" fmla="*/ 58540 h 546"/>
              <a:gd name="T90" fmla="*/ 201689 w 560"/>
              <a:gd name="T91" fmla="*/ 47699 h 546"/>
              <a:gd name="T92" fmla="*/ 196277 w 560"/>
              <a:gd name="T93" fmla="*/ 42640 h 546"/>
              <a:gd name="T94" fmla="*/ 196277 w 560"/>
              <a:gd name="T95" fmla="*/ 84918 h 546"/>
              <a:gd name="T96" fmla="*/ 196277 w 560"/>
              <a:gd name="T97" fmla="*/ 84918 h 546"/>
              <a:gd name="T98" fmla="*/ 95613 w 560"/>
              <a:gd name="T99" fmla="*/ 84918 h 546"/>
              <a:gd name="T100" fmla="*/ 90201 w 560"/>
              <a:gd name="T101" fmla="*/ 90339 h 546"/>
              <a:gd name="T102" fmla="*/ 95613 w 560"/>
              <a:gd name="T103" fmla="*/ 101179 h 546"/>
              <a:gd name="T104" fmla="*/ 196277 w 560"/>
              <a:gd name="T105" fmla="*/ 101179 h 546"/>
              <a:gd name="T106" fmla="*/ 201689 w 560"/>
              <a:gd name="T107" fmla="*/ 90339 h 546"/>
              <a:gd name="T108" fmla="*/ 196277 w 560"/>
              <a:gd name="T109" fmla="*/ 84918 h 54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60" h="546">
                <a:moveTo>
                  <a:pt x="309" y="353"/>
                </a:moveTo>
                <a:lnTo>
                  <a:pt x="309" y="353"/>
                </a:lnTo>
                <a:cubicBezTo>
                  <a:pt x="294" y="353"/>
                  <a:pt x="280" y="353"/>
                  <a:pt x="280" y="353"/>
                </a:cubicBezTo>
                <a:cubicBezTo>
                  <a:pt x="177" y="471"/>
                  <a:pt x="177" y="471"/>
                  <a:pt x="177" y="471"/>
                </a:cubicBezTo>
                <a:cubicBezTo>
                  <a:pt x="177" y="0"/>
                  <a:pt x="177" y="0"/>
                  <a:pt x="17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486"/>
                  <a:pt x="132" y="486"/>
                  <a:pt x="132" y="486"/>
                </a:cubicBezTo>
                <a:cubicBezTo>
                  <a:pt x="29" y="353"/>
                  <a:pt x="29" y="353"/>
                  <a:pt x="29" y="353"/>
                </a:cubicBezTo>
                <a:cubicBezTo>
                  <a:pt x="15" y="353"/>
                  <a:pt x="15" y="353"/>
                  <a:pt x="0" y="353"/>
                </a:cubicBezTo>
                <a:cubicBezTo>
                  <a:pt x="0" y="368"/>
                  <a:pt x="0" y="383"/>
                  <a:pt x="0" y="383"/>
                </a:cubicBezTo>
                <a:cubicBezTo>
                  <a:pt x="132" y="545"/>
                  <a:pt x="132" y="545"/>
                  <a:pt x="132" y="545"/>
                </a:cubicBezTo>
                <a:cubicBezTo>
                  <a:pt x="147" y="545"/>
                  <a:pt x="147" y="545"/>
                  <a:pt x="147" y="545"/>
                </a:cubicBezTo>
                <a:cubicBezTo>
                  <a:pt x="162" y="545"/>
                  <a:pt x="162" y="545"/>
                  <a:pt x="162" y="545"/>
                </a:cubicBezTo>
                <a:cubicBezTo>
                  <a:pt x="309" y="383"/>
                  <a:pt x="309" y="383"/>
                  <a:pt x="309" y="383"/>
                </a:cubicBezTo>
                <a:cubicBezTo>
                  <a:pt x="309" y="383"/>
                  <a:pt x="309" y="368"/>
                  <a:pt x="309" y="353"/>
                </a:cubicBezTo>
                <a:close/>
                <a:moveTo>
                  <a:pt x="265" y="44"/>
                </a:moveTo>
                <a:lnTo>
                  <a:pt x="265" y="44"/>
                </a:lnTo>
                <a:cubicBezTo>
                  <a:pt x="544" y="44"/>
                  <a:pt x="544" y="44"/>
                  <a:pt x="544" y="44"/>
                </a:cubicBezTo>
                <a:cubicBezTo>
                  <a:pt x="559" y="44"/>
                  <a:pt x="559" y="30"/>
                  <a:pt x="559" y="15"/>
                </a:cubicBezTo>
                <a:cubicBezTo>
                  <a:pt x="559" y="15"/>
                  <a:pt x="559" y="0"/>
                  <a:pt x="544" y="0"/>
                </a:cubicBezTo>
                <a:cubicBezTo>
                  <a:pt x="265" y="0"/>
                  <a:pt x="265" y="0"/>
                  <a:pt x="265" y="0"/>
                </a:cubicBezTo>
                <a:lnTo>
                  <a:pt x="250" y="15"/>
                </a:lnTo>
                <a:cubicBezTo>
                  <a:pt x="250" y="30"/>
                  <a:pt x="265" y="44"/>
                  <a:pt x="265" y="44"/>
                </a:cubicBezTo>
                <a:close/>
                <a:moveTo>
                  <a:pt x="544" y="471"/>
                </a:moveTo>
                <a:lnTo>
                  <a:pt x="544" y="471"/>
                </a:lnTo>
                <a:cubicBezTo>
                  <a:pt x="309" y="471"/>
                  <a:pt x="309" y="471"/>
                  <a:pt x="309" y="471"/>
                </a:cubicBezTo>
                <a:cubicBezTo>
                  <a:pt x="294" y="471"/>
                  <a:pt x="294" y="486"/>
                  <a:pt x="294" y="486"/>
                </a:cubicBezTo>
                <a:cubicBezTo>
                  <a:pt x="294" y="501"/>
                  <a:pt x="294" y="515"/>
                  <a:pt x="309" y="515"/>
                </a:cubicBezTo>
                <a:cubicBezTo>
                  <a:pt x="544" y="515"/>
                  <a:pt x="544" y="515"/>
                  <a:pt x="544" y="515"/>
                </a:cubicBezTo>
                <a:cubicBezTo>
                  <a:pt x="559" y="515"/>
                  <a:pt x="559" y="501"/>
                  <a:pt x="559" y="486"/>
                </a:cubicBezTo>
                <a:cubicBezTo>
                  <a:pt x="559" y="486"/>
                  <a:pt x="559" y="471"/>
                  <a:pt x="544" y="471"/>
                </a:cubicBezTo>
                <a:close/>
                <a:moveTo>
                  <a:pt x="544" y="353"/>
                </a:moveTo>
                <a:lnTo>
                  <a:pt x="544" y="353"/>
                </a:lnTo>
                <a:cubicBezTo>
                  <a:pt x="382" y="353"/>
                  <a:pt x="382" y="353"/>
                  <a:pt x="382" y="353"/>
                </a:cubicBezTo>
                <a:lnTo>
                  <a:pt x="368" y="368"/>
                </a:lnTo>
                <a:cubicBezTo>
                  <a:pt x="368" y="383"/>
                  <a:pt x="382" y="398"/>
                  <a:pt x="382" y="398"/>
                </a:cubicBezTo>
                <a:cubicBezTo>
                  <a:pt x="544" y="398"/>
                  <a:pt x="544" y="398"/>
                  <a:pt x="544" y="398"/>
                </a:cubicBezTo>
                <a:cubicBezTo>
                  <a:pt x="559" y="398"/>
                  <a:pt x="559" y="383"/>
                  <a:pt x="559" y="368"/>
                </a:cubicBezTo>
                <a:cubicBezTo>
                  <a:pt x="559" y="368"/>
                  <a:pt x="559" y="353"/>
                  <a:pt x="544" y="353"/>
                </a:cubicBezTo>
                <a:close/>
                <a:moveTo>
                  <a:pt x="544" y="118"/>
                </a:moveTo>
                <a:lnTo>
                  <a:pt x="544" y="118"/>
                </a:lnTo>
                <a:cubicBezTo>
                  <a:pt x="265" y="118"/>
                  <a:pt x="265" y="118"/>
                  <a:pt x="265" y="118"/>
                </a:cubicBezTo>
                <a:lnTo>
                  <a:pt x="250" y="132"/>
                </a:lnTo>
                <a:cubicBezTo>
                  <a:pt x="250" y="147"/>
                  <a:pt x="265" y="162"/>
                  <a:pt x="265" y="162"/>
                </a:cubicBezTo>
                <a:cubicBezTo>
                  <a:pt x="544" y="162"/>
                  <a:pt x="544" y="162"/>
                  <a:pt x="544" y="162"/>
                </a:cubicBezTo>
                <a:cubicBezTo>
                  <a:pt x="559" y="162"/>
                  <a:pt x="559" y="147"/>
                  <a:pt x="559" y="132"/>
                </a:cubicBezTo>
                <a:cubicBezTo>
                  <a:pt x="559" y="132"/>
                  <a:pt x="559" y="118"/>
                  <a:pt x="544" y="118"/>
                </a:cubicBezTo>
                <a:close/>
                <a:moveTo>
                  <a:pt x="544" y="235"/>
                </a:moveTo>
                <a:lnTo>
                  <a:pt x="544" y="235"/>
                </a:lnTo>
                <a:cubicBezTo>
                  <a:pt x="265" y="235"/>
                  <a:pt x="265" y="235"/>
                  <a:pt x="265" y="235"/>
                </a:cubicBezTo>
                <a:lnTo>
                  <a:pt x="250" y="250"/>
                </a:lnTo>
                <a:cubicBezTo>
                  <a:pt x="250" y="265"/>
                  <a:pt x="265" y="280"/>
                  <a:pt x="265" y="280"/>
                </a:cubicBezTo>
                <a:cubicBezTo>
                  <a:pt x="544" y="280"/>
                  <a:pt x="544" y="280"/>
                  <a:pt x="544" y="280"/>
                </a:cubicBezTo>
                <a:cubicBezTo>
                  <a:pt x="559" y="280"/>
                  <a:pt x="559" y="265"/>
                  <a:pt x="559" y="250"/>
                </a:cubicBezTo>
                <a:cubicBezTo>
                  <a:pt x="559" y="250"/>
                  <a:pt x="559" y="235"/>
                  <a:pt x="544" y="235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7069301" y="4002189"/>
            <a:ext cx="438151" cy="414866"/>
          </a:xfrm>
          <a:custGeom>
            <a:avLst/>
            <a:gdLst>
              <a:gd name="T0" fmla="*/ 111126 w 546"/>
              <a:gd name="T1" fmla="*/ 169703 h 516"/>
              <a:gd name="T2" fmla="*/ 111126 w 546"/>
              <a:gd name="T3" fmla="*/ 169703 h 516"/>
              <a:gd name="T4" fmla="*/ 5394 w 546"/>
              <a:gd name="T5" fmla="*/ 169703 h 516"/>
              <a:gd name="T6" fmla="*/ 0 w 546"/>
              <a:gd name="T7" fmla="*/ 180152 h 516"/>
              <a:gd name="T8" fmla="*/ 5394 w 546"/>
              <a:gd name="T9" fmla="*/ 185557 h 516"/>
              <a:gd name="T10" fmla="*/ 111126 w 546"/>
              <a:gd name="T11" fmla="*/ 185557 h 516"/>
              <a:gd name="T12" fmla="*/ 116521 w 546"/>
              <a:gd name="T13" fmla="*/ 180152 h 516"/>
              <a:gd name="T14" fmla="*/ 111126 w 546"/>
              <a:gd name="T15" fmla="*/ 169703 h 516"/>
              <a:gd name="T16" fmla="*/ 5394 w 546"/>
              <a:gd name="T17" fmla="*/ 15853 h 516"/>
              <a:gd name="T18" fmla="*/ 5394 w 546"/>
              <a:gd name="T19" fmla="*/ 15853 h 516"/>
              <a:gd name="T20" fmla="*/ 190605 w 546"/>
              <a:gd name="T21" fmla="*/ 15853 h 516"/>
              <a:gd name="T22" fmla="*/ 195999 w 546"/>
              <a:gd name="T23" fmla="*/ 10449 h 516"/>
              <a:gd name="T24" fmla="*/ 190605 w 546"/>
              <a:gd name="T25" fmla="*/ 0 h 516"/>
              <a:gd name="T26" fmla="*/ 5394 w 546"/>
              <a:gd name="T27" fmla="*/ 0 h 516"/>
              <a:gd name="T28" fmla="*/ 0 w 546"/>
              <a:gd name="T29" fmla="*/ 10449 h 516"/>
              <a:gd name="T30" fmla="*/ 5394 w 546"/>
              <a:gd name="T31" fmla="*/ 15853 h 516"/>
              <a:gd name="T32" fmla="*/ 190605 w 546"/>
              <a:gd name="T33" fmla="*/ 116739 h 516"/>
              <a:gd name="T34" fmla="*/ 190605 w 546"/>
              <a:gd name="T35" fmla="*/ 116739 h 516"/>
              <a:gd name="T36" fmla="*/ 5394 w 546"/>
              <a:gd name="T37" fmla="*/ 116739 h 516"/>
              <a:gd name="T38" fmla="*/ 0 w 546"/>
              <a:gd name="T39" fmla="*/ 121783 h 516"/>
              <a:gd name="T40" fmla="*/ 5394 w 546"/>
              <a:gd name="T41" fmla="*/ 127187 h 516"/>
              <a:gd name="T42" fmla="*/ 190605 w 546"/>
              <a:gd name="T43" fmla="*/ 127187 h 516"/>
              <a:gd name="T44" fmla="*/ 195999 w 546"/>
              <a:gd name="T45" fmla="*/ 121783 h 516"/>
              <a:gd name="T46" fmla="*/ 190605 w 546"/>
              <a:gd name="T47" fmla="*/ 116739 h 516"/>
              <a:gd name="T48" fmla="*/ 190605 w 546"/>
              <a:gd name="T49" fmla="*/ 58369 h 516"/>
              <a:gd name="T50" fmla="*/ 190605 w 546"/>
              <a:gd name="T51" fmla="*/ 58369 h 516"/>
              <a:gd name="T52" fmla="*/ 5394 w 546"/>
              <a:gd name="T53" fmla="*/ 58369 h 516"/>
              <a:gd name="T54" fmla="*/ 0 w 546"/>
              <a:gd name="T55" fmla="*/ 63414 h 516"/>
              <a:gd name="T56" fmla="*/ 5394 w 546"/>
              <a:gd name="T57" fmla="*/ 74223 h 516"/>
              <a:gd name="T58" fmla="*/ 190605 w 546"/>
              <a:gd name="T59" fmla="*/ 74223 h 516"/>
              <a:gd name="T60" fmla="*/ 195999 w 546"/>
              <a:gd name="T61" fmla="*/ 63414 h 516"/>
              <a:gd name="T62" fmla="*/ 190605 w 546"/>
              <a:gd name="T63" fmla="*/ 5836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6" h="516">
                <a:moveTo>
                  <a:pt x="309" y="471"/>
                </a:moveTo>
                <a:lnTo>
                  <a:pt x="309" y="471"/>
                </a:lnTo>
                <a:cubicBezTo>
                  <a:pt x="15" y="471"/>
                  <a:pt x="15" y="471"/>
                  <a:pt x="15" y="471"/>
                </a:cubicBezTo>
                <a:cubicBezTo>
                  <a:pt x="0" y="471"/>
                  <a:pt x="0" y="486"/>
                  <a:pt x="0" y="500"/>
                </a:cubicBezTo>
                <a:cubicBezTo>
                  <a:pt x="0" y="500"/>
                  <a:pt x="0" y="515"/>
                  <a:pt x="15" y="515"/>
                </a:cubicBez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24" y="500"/>
                  <a:pt x="324" y="500"/>
                </a:cubicBezTo>
                <a:cubicBezTo>
                  <a:pt x="324" y="486"/>
                  <a:pt x="324" y="471"/>
                  <a:pt x="309" y="471"/>
                </a:cubicBezTo>
                <a:close/>
                <a:moveTo>
                  <a:pt x="15" y="44"/>
                </a:moveTo>
                <a:lnTo>
                  <a:pt x="15" y="44"/>
                </a:lnTo>
                <a:cubicBezTo>
                  <a:pt x="530" y="44"/>
                  <a:pt x="530" y="44"/>
                  <a:pt x="530" y="44"/>
                </a:cubicBezTo>
                <a:lnTo>
                  <a:pt x="545" y="29"/>
                </a:lnTo>
                <a:cubicBezTo>
                  <a:pt x="545" y="15"/>
                  <a:pt x="530" y="0"/>
                  <a:pt x="530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0" y="0"/>
                  <a:pt x="0" y="15"/>
                  <a:pt x="0" y="29"/>
                </a:cubicBezTo>
                <a:cubicBezTo>
                  <a:pt x="0" y="29"/>
                  <a:pt x="0" y="44"/>
                  <a:pt x="15" y="44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5" y="324"/>
                  <a:pt x="15" y="324"/>
                  <a:pt x="15" y="324"/>
                </a:cubicBezTo>
                <a:cubicBezTo>
                  <a:pt x="0" y="324"/>
                  <a:pt x="0" y="324"/>
                  <a:pt x="0" y="338"/>
                </a:cubicBezTo>
                <a:cubicBezTo>
                  <a:pt x="0" y="353"/>
                  <a:pt x="0" y="353"/>
                  <a:pt x="15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30" y="353"/>
                  <a:pt x="545" y="353"/>
                  <a:pt x="545" y="338"/>
                </a:cubicBezTo>
                <a:cubicBezTo>
                  <a:pt x="545" y="324"/>
                  <a:pt x="530" y="324"/>
                  <a:pt x="530" y="324"/>
                </a:cubicBezTo>
                <a:close/>
                <a:moveTo>
                  <a:pt x="530" y="162"/>
                </a:moveTo>
                <a:lnTo>
                  <a:pt x="530" y="162"/>
                </a:lnTo>
                <a:cubicBezTo>
                  <a:pt x="15" y="162"/>
                  <a:pt x="15" y="162"/>
                  <a:pt x="15" y="162"/>
                </a:cubicBezTo>
                <a:cubicBezTo>
                  <a:pt x="0" y="162"/>
                  <a:pt x="0" y="176"/>
                  <a:pt x="0" y="176"/>
                </a:cubicBezTo>
                <a:cubicBezTo>
                  <a:pt x="0" y="191"/>
                  <a:pt x="0" y="206"/>
                  <a:pt x="15" y="206"/>
                </a:cubicBezTo>
                <a:cubicBezTo>
                  <a:pt x="530" y="206"/>
                  <a:pt x="530" y="206"/>
                  <a:pt x="530" y="206"/>
                </a:cubicBezTo>
                <a:cubicBezTo>
                  <a:pt x="530" y="206"/>
                  <a:pt x="545" y="191"/>
                  <a:pt x="545" y="176"/>
                </a:cubicBezTo>
                <a:lnTo>
                  <a:pt x="530" y="162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稻壳儿小白白(http://dwz.cn/Wu2UP)"/>
          <p:cNvSpPr>
            <a:spLocks noChangeArrowheads="1"/>
          </p:cNvSpPr>
          <p:nvPr/>
        </p:nvSpPr>
        <p:spPr bwMode="auto">
          <a:xfrm>
            <a:off x="6275554" y="4002189"/>
            <a:ext cx="438148" cy="414866"/>
          </a:xfrm>
          <a:custGeom>
            <a:avLst/>
            <a:gdLst>
              <a:gd name="T0" fmla="*/ 5044 w 545"/>
              <a:gd name="T1" fmla="*/ 15853 h 516"/>
              <a:gd name="T2" fmla="*/ 5044 w 545"/>
              <a:gd name="T3" fmla="*/ 15853 h 516"/>
              <a:gd name="T4" fmla="*/ 190954 w 545"/>
              <a:gd name="T5" fmla="*/ 15853 h 516"/>
              <a:gd name="T6" fmla="*/ 195998 w 545"/>
              <a:gd name="T7" fmla="*/ 10449 h 516"/>
              <a:gd name="T8" fmla="*/ 190954 w 545"/>
              <a:gd name="T9" fmla="*/ 0 h 516"/>
              <a:gd name="T10" fmla="*/ 5044 w 545"/>
              <a:gd name="T11" fmla="*/ 0 h 516"/>
              <a:gd name="T12" fmla="*/ 0 w 545"/>
              <a:gd name="T13" fmla="*/ 10449 h 516"/>
              <a:gd name="T14" fmla="*/ 5044 w 545"/>
              <a:gd name="T15" fmla="*/ 15853 h 516"/>
              <a:gd name="T16" fmla="*/ 37110 w 545"/>
              <a:gd name="T17" fmla="*/ 58369 h 516"/>
              <a:gd name="T18" fmla="*/ 37110 w 545"/>
              <a:gd name="T19" fmla="*/ 58369 h 516"/>
              <a:gd name="T20" fmla="*/ 26301 w 545"/>
              <a:gd name="T21" fmla="*/ 63414 h 516"/>
              <a:gd name="T22" fmla="*/ 37110 w 545"/>
              <a:gd name="T23" fmla="*/ 74223 h 516"/>
              <a:gd name="T24" fmla="*/ 164292 w 545"/>
              <a:gd name="T25" fmla="*/ 74223 h 516"/>
              <a:gd name="T26" fmla="*/ 169697 w 545"/>
              <a:gd name="T27" fmla="*/ 63414 h 516"/>
              <a:gd name="T28" fmla="*/ 164292 w 545"/>
              <a:gd name="T29" fmla="*/ 58369 h 516"/>
              <a:gd name="T30" fmla="*/ 37110 w 545"/>
              <a:gd name="T31" fmla="*/ 58369 h 516"/>
              <a:gd name="T32" fmla="*/ 190954 w 545"/>
              <a:gd name="T33" fmla="*/ 116739 h 516"/>
              <a:gd name="T34" fmla="*/ 190954 w 545"/>
              <a:gd name="T35" fmla="*/ 116739 h 516"/>
              <a:gd name="T36" fmla="*/ 5044 w 545"/>
              <a:gd name="T37" fmla="*/ 116739 h 516"/>
              <a:gd name="T38" fmla="*/ 0 w 545"/>
              <a:gd name="T39" fmla="*/ 121783 h 516"/>
              <a:gd name="T40" fmla="*/ 5044 w 545"/>
              <a:gd name="T41" fmla="*/ 127187 h 516"/>
              <a:gd name="T42" fmla="*/ 190954 w 545"/>
              <a:gd name="T43" fmla="*/ 127187 h 516"/>
              <a:gd name="T44" fmla="*/ 195998 w 545"/>
              <a:gd name="T45" fmla="*/ 121783 h 516"/>
              <a:gd name="T46" fmla="*/ 190954 w 545"/>
              <a:gd name="T47" fmla="*/ 116739 h 516"/>
              <a:gd name="T48" fmla="*/ 148439 w 545"/>
              <a:gd name="T49" fmla="*/ 169703 h 516"/>
              <a:gd name="T50" fmla="*/ 148439 w 545"/>
              <a:gd name="T51" fmla="*/ 169703 h 516"/>
              <a:gd name="T52" fmla="*/ 47558 w 545"/>
              <a:gd name="T53" fmla="*/ 169703 h 516"/>
              <a:gd name="T54" fmla="*/ 42154 w 545"/>
              <a:gd name="T55" fmla="*/ 180152 h 516"/>
              <a:gd name="T56" fmla="*/ 47558 w 545"/>
              <a:gd name="T57" fmla="*/ 185557 h 516"/>
              <a:gd name="T58" fmla="*/ 148439 w 545"/>
              <a:gd name="T59" fmla="*/ 185557 h 516"/>
              <a:gd name="T60" fmla="*/ 153484 w 545"/>
              <a:gd name="T61" fmla="*/ 180152 h 516"/>
              <a:gd name="T62" fmla="*/ 148439 w 545"/>
              <a:gd name="T63" fmla="*/ 169703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103" y="162"/>
                </a:moveTo>
                <a:lnTo>
                  <a:pt x="103" y="162"/>
                </a:lnTo>
                <a:cubicBezTo>
                  <a:pt x="88" y="162"/>
                  <a:pt x="73" y="176"/>
                  <a:pt x="73" y="176"/>
                </a:cubicBezTo>
                <a:cubicBezTo>
                  <a:pt x="73" y="191"/>
                  <a:pt x="88" y="206"/>
                  <a:pt x="103" y="206"/>
                </a:cubicBezTo>
                <a:cubicBezTo>
                  <a:pt x="456" y="206"/>
                  <a:pt x="456" y="206"/>
                  <a:pt x="456" y="206"/>
                </a:cubicBezTo>
                <a:cubicBezTo>
                  <a:pt x="456" y="206"/>
                  <a:pt x="471" y="191"/>
                  <a:pt x="471" y="176"/>
                </a:cubicBezTo>
                <a:lnTo>
                  <a:pt x="456" y="162"/>
                </a:lnTo>
                <a:lnTo>
                  <a:pt x="103" y="162"/>
                </a:ln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32" y="471"/>
                  <a:pt x="117" y="486"/>
                  <a:pt x="117" y="500"/>
                </a:cubicBezTo>
                <a:lnTo>
                  <a:pt x="132" y="515"/>
                </a:lnTo>
                <a:cubicBezTo>
                  <a:pt x="412" y="515"/>
                  <a:pt x="412" y="515"/>
                  <a:pt x="412" y="515"/>
                </a:cubicBezTo>
                <a:cubicBezTo>
                  <a:pt x="426" y="515"/>
                  <a:pt x="426" y="500"/>
                  <a:pt x="426" y="500"/>
                </a:cubicBezTo>
                <a:cubicBezTo>
                  <a:pt x="426" y="486"/>
                  <a:pt x="426" y="471"/>
                  <a:pt x="412" y="471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稻壳儿小白白(http://dwz.cn/Wu2UP)"/>
          <p:cNvSpPr>
            <a:spLocks noChangeArrowheads="1"/>
          </p:cNvSpPr>
          <p:nvPr/>
        </p:nvSpPr>
        <p:spPr bwMode="auto">
          <a:xfrm>
            <a:off x="5424653" y="4002189"/>
            <a:ext cx="440266" cy="414866"/>
          </a:xfrm>
          <a:custGeom>
            <a:avLst/>
            <a:gdLst>
              <a:gd name="T0" fmla="*/ 5068 w 545"/>
              <a:gd name="T1" fmla="*/ 74223 h 516"/>
              <a:gd name="T2" fmla="*/ 5068 w 545"/>
              <a:gd name="T3" fmla="*/ 74223 h 516"/>
              <a:gd name="T4" fmla="*/ 133227 w 545"/>
              <a:gd name="T5" fmla="*/ 74223 h 516"/>
              <a:gd name="T6" fmla="*/ 143726 w 545"/>
              <a:gd name="T7" fmla="*/ 63414 h 516"/>
              <a:gd name="T8" fmla="*/ 133227 w 545"/>
              <a:gd name="T9" fmla="*/ 58369 h 516"/>
              <a:gd name="T10" fmla="*/ 5068 w 545"/>
              <a:gd name="T11" fmla="*/ 58369 h 516"/>
              <a:gd name="T12" fmla="*/ 0 w 545"/>
              <a:gd name="T13" fmla="*/ 63414 h 516"/>
              <a:gd name="T14" fmla="*/ 5068 w 545"/>
              <a:gd name="T15" fmla="*/ 74223 h 516"/>
              <a:gd name="T16" fmla="*/ 5068 w 545"/>
              <a:gd name="T17" fmla="*/ 15853 h 516"/>
              <a:gd name="T18" fmla="*/ 5068 w 545"/>
              <a:gd name="T19" fmla="*/ 15853 h 516"/>
              <a:gd name="T20" fmla="*/ 191877 w 545"/>
              <a:gd name="T21" fmla="*/ 15853 h 516"/>
              <a:gd name="T22" fmla="*/ 196945 w 545"/>
              <a:gd name="T23" fmla="*/ 10449 h 516"/>
              <a:gd name="T24" fmla="*/ 191877 w 545"/>
              <a:gd name="T25" fmla="*/ 0 h 516"/>
              <a:gd name="T26" fmla="*/ 5068 w 545"/>
              <a:gd name="T27" fmla="*/ 0 h 516"/>
              <a:gd name="T28" fmla="*/ 0 w 545"/>
              <a:gd name="T29" fmla="*/ 10449 h 516"/>
              <a:gd name="T30" fmla="*/ 5068 w 545"/>
              <a:gd name="T31" fmla="*/ 15853 h 516"/>
              <a:gd name="T32" fmla="*/ 111868 w 545"/>
              <a:gd name="T33" fmla="*/ 169703 h 516"/>
              <a:gd name="T34" fmla="*/ 111868 w 545"/>
              <a:gd name="T35" fmla="*/ 169703 h 516"/>
              <a:gd name="T36" fmla="*/ 5068 w 545"/>
              <a:gd name="T37" fmla="*/ 169703 h 516"/>
              <a:gd name="T38" fmla="*/ 0 w 545"/>
              <a:gd name="T39" fmla="*/ 180152 h 516"/>
              <a:gd name="T40" fmla="*/ 5068 w 545"/>
              <a:gd name="T41" fmla="*/ 185557 h 516"/>
              <a:gd name="T42" fmla="*/ 111868 w 545"/>
              <a:gd name="T43" fmla="*/ 185557 h 516"/>
              <a:gd name="T44" fmla="*/ 122367 w 545"/>
              <a:gd name="T45" fmla="*/ 180152 h 516"/>
              <a:gd name="T46" fmla="*/ 111868 w 545"/>
              <a:gd name="T47" fmla="*/ 169703 h 516"/>
              <a:gd name="T48" fmla="*/ 191877 w 545"/>
              <a:gd name="T49" fmla="*/ 116739 h 516"/>
              <a:gd name="T50" fmla="*/ 191877 w 545"/>
              <a:gd name="T51" fmla="*/ 116739 h 516"/>
              <a:gd name="T52" fmla="*/ 5068 w 545"/>
              <a:gd name="T53" fmla="*/ 116739 h 516"/>
              <a:gd name="T54" fmla="*/ 0 w 545"/>
              <a:gd name="T55" fmla="*/ 121783 h 516"/>
              <a:gd name="T56" fmla="*/ 5068 w 545"/>
              <a:gd name="T57" fmla="*/ 127187 h 516"/>
              <a:gd name="T58" fmla="*/ 191877 w 545"/>
              <a:gd name="T59" fmla="*/ 127187 h 516"/>
              <a:gd name="T60" fmla="*/ 196945 w 545"/>
              <a:gd name="T61" fmla="*/ 121783 h 516"/>
              <a:gd name="T62" fmla="*/ 191877 w 545"/>
              <a:gd name="T63" fmla="*/ 116739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516">
                <a:moveTo>
                  <a:pt x="14" y="206"/>
                </a:moveTo>
                <a:lnTo>
                  <a:pt x="14" y="206"/>
                </a:lnTo>
                <a:cubicBezTo>
                  <a:pt x="368" y="206"/>
                  <a:pt x="368" y="206"/>
                  <a:pt x="368" y="206"/>
                </a:cubicBezTo>
                <a:cubicBezTo>
                  <a:pt x="383" y="206"/>
                  <a:pt x="397" y="191"/>
                  <a:pt x="397" y="176"/>
                </a:cubicBezTo>
                <a:cubicBezTo>
                  <a:pt x="397" y="176"/>
                  <a:pt x="383" y="162"/>
                  <a:pt x="368" y="162"/>
                </a:cubicBezTo>
                <a:cubicBezTo>
                  <a:pt x="14" y="162"/>
                  <a:pt x="14" y="162"/>
                  <a:pt x="14" y="162"/>
                </a:cubicBezTo>
                <a:lnTo>
                  <a:pt x="0" y="176"/>
                </a:lnTo>
                <a:cubicBezTo>
                  <a:pt x="0" y="191"/>
                  <a:pt x="14" y="206"/>
                  <a:pt x="14" y="206"/>
                </a:cubicBezTo>
                <a:close/>
                <a:moveTo>
                  <a:pt x="14" y="44"/>
                </a:moveTo>
                <a:lnTo>
                  <a:pt x="14" y="44"/>
                </a:lnTo>
                <a:cubicBezTo>
                  <a:pt x="530" y="44"/>
                  <a:pt x="530" y="44"/>
                  <a:pt x="530" y="44"/>
                </a:cubicBezTo>
                <a:cubicBezTo>
                  <a:pt x="544" y="44"/>
                  <a:pt x="544" y="29"/>
                  <a:pt x="544" y="29"/>
                </a:cubicBezTo>
                <a:cubicBezTo>
                  <a:pt x="544" y="15"/>
                  <a:pt x="544" y="0"/>
                  <a:pt x="53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15"/>
                  <a:pt x="0" y="29"/>
                </a:cubicBezTo>
                <a:lnTo>
                  <a:pt x="14" y="44"/>
                </a:lnTo>
                <a:close/>
                <a:moveTo>
                  <a:pt x="309" y="471"/>
                </a:moveTo>
                <a:lnTo>
                  <a:pt x="309" y="471"/>
                </a:lnTo>
                <a:cubicBezTo>
                  <a:pt x="14" y="471"/>
                  <a:pt x="14" y="471"/>
                  <a:pt x="14" y="471"/>
                </a:cubicBezTo>
                <a:cubicBezTo>
                  <a:pt x="14" y="471"/>
                  <a:pt x="0" y="486"/>
                  <a:pt x="0" y="500"/>
                </a:cubicBezTo>
                <a:lnTo>
                  <a:pt x="14" y="515"/>
                </a:lnTo>
                <a:cubicBezTo>
                  <a:pt x="309" y="515"/>
                  <a:pt x="309" y="515"/>
                  <a:pt x="309" y="515"/>
                </a:cubicBezTo>
                <a:cubicBezTo>
                  <a:pt x="324" y="515"/>
                  <a:pt x="338" y="500"/>
                  <a:pt x="338" y="500"/>
                </a:cubicBezTo>
                <a:cubicBezTo>
                  <a:pt x="338" y="486"/>
                  <a:pt x="324" y="471"/>
                  <a:pt x="309" y="471"/>
                </a:cubicBezTo>
                <a:close/>
                <a:moveTo>
                  <a:pt x="530" y="324"/>
                </a:moveTo>
                <a:lnTo>
                  <a:pt x="530" y="324"/>
                </a:lnTo>
                <a:cubicBezTo>
                  <a:pt x="14" y="324"/>
                  <a:pt x="14" y="324"/>
                  <a:pt x="14" y="324"/>
                </a:cubicBezTo>
                <a:cubicBezTo>
                  <a:pt x="14" y="324"/>
                  <a:pt x="0" y="324"/>
                  <a:pt x="0" y="338"/>
                </a:cubicBezTo>
                <a:cubicBezTo>
                  <a:pt x="0" y="353"/>
                  <a:pt x="14" y="353"/>
                  <a:pt x="14" y="353"/>
                </a:cubicBezTo>
                <a:cubicBezTo>
                  <a:pt x="530" y="353"/>
                  <a:pt x="530" y="353"/>
                  <a:pt x="530" y="353"/>
                </a:cubicBezTo>
                <a:cubicBezTo>
                  <a:pt x="544" y="353"/>
                  <a:pt x="544" y="353"/>
                  <a:pt x="544" y="338"/>
                </a:cubicBezTo>
                <a:cubicBezTo>
                  <a:pt x="544" y="324"/>
                  <a:pt x="544" y="324"/>
                  <a:pt x="530" y="324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稻壳儿小白白(http://dwz.cn/Wu2UP)"/>
          <p:cNvSpPr>
            <a:spLocks noChangeArrowheads="1"/>
          </p:cNvSpPr>
          <p:nvPr/>
        </p:nvSpPr>
        <p:spPr bwMode="auto">
          <a:xfrm>
            <a:off x="4656303" y="3957741"/>
            <a:ext cx="404283" cy="510116"/>
          </a:xfrm>
          <a:custGeom>
            <a:avLst/>
            <a:gdLst>
              <a:gd name="T0" fmla="*/ 127658 w 501"/>
              <a:gd name="T1" fmla="*/ 201559 h 634"/>
              <a:gd name="T2" fmla="*/ 133083 w 501"/>
              <a:gd name="T3" fmla="*/ 106008 h 634"/>
              <a:gd name="T4" fmla="*/ 116809 w 501"/>
              <a:gd name="T5" fmla="*/ 106008 h 634"/>
              <a:gd name="T6" fmla="*/ 127658 w 501"/>
              <a:gd name="T7" fmla="*/ 201559 h 634"/>
              <a:gd name="T8" fmla="*/ 53161 w 501"/>
              <a:gd name="T9" fmla="*/ 201559 h 634"/>
              <a:gd name="T10" fmla="*/ 63648 w 501"/>
              <a:gd name="T11" fmla="*/ 106008 h 634"/>
              <a:gd name="T12" fmla="*/ 47736 w 501"/>
              <a:gd name="T13" fmla="*/ 106008 h 634"/>
              <a:gd name="T14" fmla="*/ 53161 w 501"/>
              <a:gd name="T15" fmla="*/ 201559 h 634"/>
              <a:gd name="T16" fmla="*/ 90410 w 501"/>
              <a:gd name="T17" fmla="*/ 201559 h 634"/>
              <a:gd name="T18" fmla="*/ 95834 w 501"/>
              <a:gd name="T19" fmla="*/ 106008 h 634"/>
              <a:gd name="T20" fmla="*/ 84985 w 501"/>
              <a:gd name="T21" fmla="*/ 106008 h 634"/>
              <a:gd name="T22" fmla="*/ 90410 w 501"/>
              <a:gd name="T23" fmla="*/ 201559 h 634"/>
              <a:gd name="T24" fmla="*/ 170332 w 501"/>
              <a:gd name="T25" fmla="*/ 31730 h 634"/>
              <a:gd name="T26" fmla="*/ 127658 w 501"/>
              <a:gd name="T27" fmla="*/ 15865 h 634"/>
              <a:gd name="T28" fmla="*/ 69073 w 501"/>
              <a:gd name="T29" fmla="*/ 0 h 634"/>
              <a:gd name="T30" fmla="*/ 53161 w 501"/>
              <a:gd name="T31" fmla="*/ 31730 h 634"/>
              <a:gd name="T32" fmla="*/ 0 w 501"/>
              <a:gd name="T33" fmla="*/ 42187 h 634"/>
              <a:gd name="T34" fmla="*/ 10488 w 501"/>
              <a:gd name="T35" fmla="*/ 74278 h 634"/>
              <a:gd name="T36" fmla="*/ 42673 w 501"/>
              <a:gd name="T37" fmla="*/ 228241 h 634"/>
              <a:gd name="T38" fmla="*/ 170332 w 501"/>
              <a:gd name="T39" fmla="*/ 201559 h 634"/>
              <a:gd name="T40" fmla="*/ 180819 w 501"/>
              <a:gd name="T41" fmla="*/ 58412 h 634"/>
              <a:gd name="T42" fmla="*/ 170332 w 501"/>
              <a:gd name="T43" fmla="*/ 31730 h 634"/>
              <a:gd name="T44" fmla="*/ 69073 w 501"/>
              <a:gd name="T45" fmla="*/ 21274 h 634"/>
              <a:gd name="T46" fmla="*/ 106322 w 501"/>
              <a:gd name="T47" fmla="*/ 15865 h 634"/>
              <a:gd name="T48" fmla="*/ 111746 w 501"/>
              <a:gd name="T49" fmla="*/ 31730 h 634"/>
              <a:gd name="T50" fmla="*/ 69073 w 501"/>
              <a:gd name="T51" fmla="*/ 21274 h 634"/>
              <a:gd name="T52" fmla="*/ 154420 w 501"/>
              <a:gd name="T53" fmla="*/ 201559 h 634"/>
              <a:gd name="T54" fmla="*/ 42673 w 501"/>
              <a:gd name="T55" fmla="*/ 212376 h 634"/>
              <a:gd name="T56" fmla="*/ 26400 w 501"/>
              <a:gd name="T57" fmla="*/ 74278 h 634"/>
              <a:gd name="T58" fmla="*/ 154420 w 501"/>
              <a:gd name="T59" fmla="*/ 201559 h 634"/>
              <a:gd name="T60" fmla="*/ 159483 w 501"/>
              <a:gd name="T61" fmla="*/ 58412 h 634"/>
              <a:gd name="T62" fmla="*/ 10488 w 501"/>
              <a:gd name="T63" fmla="*/ 53004 h 634"/>
              <a:gd name="T64" fmla="*/ 159483 w 501"/>
              <a:gd name="T65" fmla="*/ 42187 h 634"/>
              <a:gd name="T66" fmla="*/ 159483 w 501"/>
              <a:gd name="T67" fmla="*/ 58412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01" h="634">
                <a:moveTo>
                  <a:pt x="353" y="559"/>
                </a:moveTo>
                <a:lnTo>
                  <a:pt x="353" y="559"/>
                </a:lnTo>
                <a:cubicBezTo>
                  <a:pt x="353" y="559"/>
                  <a:pt x="368" y="545"/>
                  <a:pt x="368" y="530"/>
                </a:cubicBezTo>
                <a:cubicBezTo>
                  <a:pt x="368" y="294"/>
                  <a:pt x="368" y="294"/>
                  <a:pt x="368" y="294"/>
                </a:cubicBezTo>
                <a:lnTo>
                  <a:pt x="353" y="279"/>
                </a:lnTo>
                <a:cubicBezTo>
                  <a:pt x="339" y="279"/>
                  <a:pt x="323" y="294"/>
                  <a:pt x="323" y="294"/>
                </a:cubicBezTo>
                <a:cubicBezTo>
                  <a:pt x="323" y="530"/>
                  <a:pt x="323" y="530"/>
                  <a:pt x="323" y="530"/>
                </a:cubicBezTo>
                <a:cubicBezTo>
                  <a:pt x="323" y="545"/>
                  <a:pt x="339" y="559"/>
                  <a:pt x="353" y="559"/>
                </a:cubicBezTo>
                <a:close/>
                <a:moveTo>
                  <a:pt x="147" y="559"/>
                </a:moveTo>
                <a:lnTo>
                  <a:pt x="147" y="559"/>
                </a:lnTo>
                <a:cubicBezTo>
                  <a:pt x="162" y="559"/>
                  <a:pt x="176" y="545"/>
                  <a:pt x="176" y="530"/>
                </a:cubicBezTo>
                <a:cubicBezTo>
                  <a:pt x="176" y="294"/>
                  <a:pt x="176" y="294"/>
                  <a:pt x="176" y="294"/>
                </a:cubicBezTo>
                <a:cubicBezTo>
                  <a:pt x="176" y="294"/>
                  <a:pt x="162" y="279"/>
                  <a:pt x="147" y="279"/>
                </a:cubicBezTo>
                <a:lnTo>
                  <a:pt x="132" y="294"/>
                </a:lnTo>
                <a:cubicBezTo>
                  <a:pt x="132" y="530"/>
                  <a:pt x="132" y="530"/>
                  <a:pt x="132" y="530"/>
                </a:cubicBezTo>
                <a:cubicBezTo>
                  <a:pt x="132" y="545"/>
                  <a:pt x="147" y="559"/>
                  <a:pt x="147" y="559"/>
                </a:cubicBezTo>
                <a:close/>
                <a:moveTo>
                  <a:pt x="250" y="559"/>
                </a:moveTo>
                <a:lnTo>
                  <a:pt x="250" y="559"/>
                </a:lnTo>
                <a:cubicBezTo>
                  <a:pt x="265" y="559"/>
                  <a:pt x="265" y="545"/>
                  <a:pt x="265" y="530"/>
                </a:cubicBezTo>
                <a:cubicBezTo>
                  <a:pt x="265" y="294"/>
                  <a:pt x="265" y="294"/>
                  <a:pt x="265" y="294"/>
                </a:cubicBezTo>
                <a:cubicBezTo>
                  <a:pt x="265" y="294"/>
                  <a:pt x="265" y="279"/>
                  <a:pt x="250" y="279"/>
                </a:cubicBezTo>
                <a:cubicBezTo>
                  <a:pt x="235" y="279"/>
                  <a:pt x="235" y="294"/>
                  <a:pt x="235" y="294"/>
                </a:cubicBezTo>
                <a:cubicBezTo>
                  <a:pt x="235" y="530"/>
                  <a:pt x="235" y="530"/>
                  <a:pt x="235" y="530"/>
                </a:cubicBezTo>
                <a:cubicBezTo>
                  <a:pt x="235" y="545"/>
                  <a:pt x="235" y="559"/>
                  <a:pt x="250" y="559"/>
                </a:cubicBezTo>
                <a:close/>
                <a:moveTo>
                  <a:pt x="471" y="88"/>
                </a:moveTo>
                <a:lnTo>
                  <a:pt x="471" y="88"/>
                </a:lnTo>
                <a:cubicBezTo>
                  <a:pt x="353" y="88"/>
                  <a:pt x="353" y="88"/>
                  <a:pt x="353" y="88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53" y="29"/>
                  <a:pt x="323" y="0"/>
                  <a:pt x="309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76" y="0"/>
                  <a:pt x="147" y="29"/>
                  <a:pt x="147" y="44"/>
                </a:cubicBezTo>
                <a:cubicBezTo>
                  <a:pt x="147" y="88"/>
                  <a:pt x="147" y="88"/>
                  <a:pt x="147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14" y="88"/>
                  <a:pt x="0" y="103"/>
                  <a:pt x="0" y="117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6"/>
                  <a:pt x="14" y="206"/>
                  <a:pt x="29" y="206"/>
                </a:cubicBezTo>
                <a:cubicBezTo>
                  <a:pt x="29" y="559"/>
                  <a:pt x="29" y="559"/>
                  <a:pt x="29" y="559"/>
                </a:cubicBezTo>
                <a:cubicBezTo>
                  <a:pt x="29" y="604"/>
                  <a:pt x="73" y="633"/>
                  <a:pt x="118" y="633"/>
                </a:cubicBezTo>
                <a:cubicBezTo>
                  <a:pt x="382" y="633"/>
                  <a:pt x="382" y="633"/>
                  <a:pt x="382" y="633"/>
                </a:cubicBezTo>
                <a:cubicBezTo>
                  <a:pt x="427" y="633"/>
                  <a:pt x="471" y="604"/>
                  <a:pt x="471" y="559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486" y="206"/>
                  <a:pt x="500" y="176"/>
                  <a:pt x="500" y="162"/>
                </a:cubicBezTo>
                <a:cubicBezTo>
                  <a:pt x="500" y="117"/>
                  <a:pt x="500" y="117"/>
                  <a:pt x="500" y="117"/>
                </a:cubicBezTo>
                <a:cubicBezTo>
                  <a:pt x="500" y="103"/>
                  <a:pt x="486" y="88"/>
                  <a:pt x="471" y="88"/>
                </a:cubicBezTo>
                <a:close/>
                <a:moveTo>
                  <a:pt x="191" y="59"/>
                </a:moveTo>
                <a:lnTo>
                  <a:pt x="191" y="59"/>
                </a:lnTo>
                <a:lnTo>
                  <a:pt x="206" y="44"/>
                </a:lnTo>
                <a:cubicBezTo>
                  <a:pt x="294" y="44"/>
                  <a:pt x="294" y="44"/>
                  <a:pt x="294" y="44"/>
                </a:cubicBezTo>
                <a:lnTo>
                  <a:pt x="309" y="59"/>
                </a:lnTo>
                <a:cubicBezTo>
                  <a:pt x="309" y="88"/>
                  <a:pt x="309" y="88"/>
                  <a:pt x="309" y="88"/>
                </a:cubicBezTo>
                <a:cubicBezTo>
                  <a:pt x="294" y="88"/>
                  <a:pt x="191" y="88"/>
                  <a:pt x="191" y="88"/>
                </a:cubicBezTo>
                <a:lnTo>
                  <a:pt x="191" y="59"/>
                </a:lnTo>
                <a:close/>
                <a:moveTo>
                  <a:pt x="427" y="559"/>
                </a:moveTo>
                <a:lnTo>
                  <a:pt x="427" y="559"/>
                </a:lnTo>
                <a:cubicBezTo>
                  <a:pt x="427" y="574"/>
                  <a:pt x="412" y="589"/>
                  <a:pt x="382" y="589"/>
                </a:cubicBez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4"/>
                  <a:pt x="73" y="559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103" y="206"/>
                  <a:pt x="412" y="206"/>
                  <a:pt x="427" y="206"/>
                </a:cubicBezTo>
                <a:lnTo>
                  <a:pt x="427" y="559"/>
                </a:lnTo>
                <a:close/>
                <a:moveTo>
                  <a:pt x="441" y="162"/>
                </a:moveTo>
                <a:lnTo>
                  <a:pt x="441" y="162"/>
                </a:lnTo>
                <a:cubicBezTo>
                  <a:pt x="59" y="162"/>
                  <a:pt x="59" y="162"/>
                  <a:pt x="59" y="162"/>
                </a:cubicBezTo>
                <a:cubicBezTo>
                  <a:pt x="44" y="162"/>
                  <a:pt x="29" y="147"/>
                  <a:pt x="29" y="147"/>
                </a:cubicBezTo>
                <a:cubicBezTo>
                  <a:pt x="29" y="132"/>
                  <a:pt x="44" y="117"/>
                  <a:pt x="59" y="117"/>
                </a:cubicBezTo>
                <a:cubicBezTo>
                  <a:pt x="441" y="117"/>
                  <a:pt x="441" y="117"/>
                  <a:pt x="441" y="117"/>
                </a:cubicBezTo>
                <a:cubicBezTo>
                  <a:pt x="456" y="117"/>
                  <a:pt x="471" y="132"/>
                  <a:pt x="471" y="147"/>
                </a:cubicBezTo>
                <a:cubicBezTo>
                  <a:pt x="471" y="147"/>
                  <a:pt x="456" y="162"/>
                  <a:pt x="441" y="16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>
            <a:off x="3782120" y="3978906"/>
            <a:ext cx="510115" cy="474134"/>
          </a:xfrm>
          <a:custGeom>
            <a:avLst/>
            <a:gdLst>
              <a:gd name="T0" fmla="*/ 201927 w 634"/>
              <a:gd name="T1" fmla="*/ 26650 h 590"/>
              <a:gd name="T2" fmla="*/ 201927 w 634"/>
              <a:gd name="T3" fmla="*/ 26650 h 590"/>
              <a:gd name="T4" fmla="*/ 159378 w 634"/>
              <a:gd name="T5" fmla="*/ 26650 h 590"/>
              <a:gd name="T6" fmla="*/ 159378 w 634"/>
              <a:gd name="T7" fmla="*/ 10804 h 590"/>
              <a:gd name="T8" fmla="*/ 143512 w 634"/>
              <a:gd name="T9" fmla="*/ 0 h 590"/>
              <a:gd name="T10" fmla="*/ 85098 w 634"/>
              <a:gd name="T11" fmla="*/ 0 h 590"/>
              <a:gd name="T12" fmla="*/ 74641 w 634"/>
              <a:gd name="T13" fmla="*/ 10804 h 590"/>
              <a:gd name="T14" fmla="*/ 74641 w 634"/>
              <a:gd name="T15" fmla="*/ 26650 h 590"/>
              <a:gd name="T16" fmla="*/ 32092 w 634"/>
              <a:gd name="T17" fmla="*/ 26650 h 590"/>
              <a:gd name="T18" fmla="*/ 0 w 634"/>
              <a:gd name="T19" fmla="*/ 52939 h 590"/>
              <a:gd name="T20" fmla="*/ 0 w 634"/>
              <a:gd name="T21" fmla="*/ 180425 h 590"/>
              <a:gd name="T22" fmla="*/ 32092 w 634"/>
              <a:gd name="T23" fmla="*/ 212117 h 590"/>
              <a:gd name="T24" fmla="*/ 201927 w 634"/>
              <a:gd name="T25" fmla="*/ 212117 h 590"/>
              <a:gd name="T26" fmla="*/ 228249 w 634"/>
              <a:gd name="T27" fmla="*/ 180425 h 590"/>
              <a:gd name="T28" fmla="*/ 228249 w 634"/>
              <a:gd name="T29" fmla="*/ 52939 h 590"/>
              <a:gd name="T30" fmla="*/ 201927 w 634"/>
              <a:gd name="T31" fmla="*/ 26650 h 590"/>
              <a:gd name="T32" fmla="*/ 85098 w 634"/>
              <a:gd name="T33" fmla="*/ 21248 h 590"/>
              <a:gd name="T34" fmla="*/ 85098 w 634"/>
              <a:gd name="T35" fmla="*/ 21248 h 590"/>
              <a:gd name="T36" fmla="*/ 95555 w 634"/>
              <a:gd name="T37" fmla="*/ 10804 h 590"/>
              <a:gd name="T38" fmla="*/ 138104 w 634"/>
              <a:gd name="T39" fmla="*/ 10804 h 590"/>
              <a:gd name="T40" fmla="*/ 143512 w 634"/>
              <a:gd name="T41" fmla="*/ 21248 h 590"/>
              <a:gd name="T42" fmla="*/ 143512 w 634"/>
              <a:gd name="T43" fmla="*/ 26650 h 590"/>
              <a:gd name="T44" fmla="*/ 85098 w 634"/>
              <a:gd name="T45" fmla="*/ 26650 h 590"/>
              <a:gd name="T46" fmla="*/ 85098 w 634"/>
              <a:gd name="T47" fmla="*/ 21248 h 590"/>
              <a:gd name="T48" fmla="*/ 212384 w 634"/>
              <a:gd name="T49" fmla="*/ 180425 h 590"/>
              <a:gd name="T50" fmla="*/ 212384 w 634"/>
              <a:gd name="T51" fmla="*/ 180425 h 590"/>
              <a:gd name="T52" fmla="*/ 201927 w 634"/>
              <a:gd name="T53" fmla="*/ 196271 h 590"/>
              <a:gd name="T54" fmla="*/ 32092 w 634"/>
              <a:gd name="T55" fmla="*/ 196271 h 590"/>
              <a:gd name="T56" fmla="*/ 15866 w 634"/>
              <a:gd name="T57" fmla="*/ 180425 h 590"/>
              <a:gd name="T58" fmla="*/ 15866 w 634"/>
              <a:gd name="T59" fmla="*/ 106239 h 590"/>
              <a:gd name="T60" fmla="*/ 90506 w 634"/>
              <a:gd name="T61" fmla="*/ 106239 h 590"/>
              <a:gd name="T62" fmla="*/ 85098 w 634"/>
              <a:gd name="T63" fmla="*/ 111280 h 590"/>
              <a:gd name="T64" fmla="*/ 116829 w 634"/>
              <a:gd name="T65" fmla="*/ 137930 h 590"/>
              <a:gd name="T66" fmla="*/ 143512 w 634"/>
              <a:gd name="T67" fmla="*/ 111280 h 590"/>
              <a:gd name="T68" fmla="*/ 143512 w 634"/>
              <a:gd name="T69" fmla="*/ 106239 h 590"/>
              <a:gd name="T70" fmla="*/ 212384 w 634"/>
              <a:gd name="T71" fmla="*/ 106239 h 590"/>
              <a:gd name="T72" fmla="*/ 212384 w 634"/>
              <a:gd name="T73" fmla="*/ 180425 h 590"/>
              <a:gd name="T74" fmla="*/ 100963 w 634"/>
              <a:gd name="T75" fmla="*/ 111280 h 590"/>
              <a:gd name="T76" fmla="*/ 100963 w 634"/>
              <a:gd name="T77" fmla="*/ 111280 h 590"/>
              <a:gd name="T78" fmla="*/ 100963 w 634"/>
              <a:gd name="T79" fmla="*/ 106239 h 590"/>
              <a:gd name="T80" fmla="*/ 127647 w 634"/>
              <a:gd name="T81" fmla="*/ 106239 h 590"/>
              <a:gd name="T82" fmla="*/ 127647 w 634"/>
              <a:gd name="T83" fmla="*/ 111280 h 590"/>
              <a:gd name="T84" fmla="*/ 116829 w 634"/>
              <a:gd name="T85" fmla="*/ 127486 h 590"/>
              <a:gd name="T86" fmla="*/ 100963 w 634"/>
              <a:gd name="T87" fmla="*/ 111280 h 590"/>
              <a:gd name="T88" fmla="*/ 212384 w 634"/>
              <a:gd name="T89" fmla="*/ 90033 h 590"/>
              <a:gd name="T90" fmla="*/ 212384 w 634"/>
              <a:gd name="T91" fmla="*/ 90033 h 590"/>
              <a:gd name="T92" fmla="*/ 15866 w 634"/>
              <a:gd name="T93" fmla="*/ 90033 h 590"/>
              <a:gd name="T94" fmla="*/ 15866 w 634"/>
              <a:gd name="T95" fmla="*/ 52939 h 590"/>
              <a:gd name="T96" fmla="*/ 32092 w 634"/>
              <a:gd name="T97" fmla="*/ 42495 h 590"/>
              <a:gd name="T98" fmla="*/ 201927 w 634"/>
              <a:gd name="T99" fmla="*/ 42495 h 590"/>
              <a:gd name="T100" fmla="*/ 212384 w 634"/>
              <a:gd name="T101" fmla="*/ 52939 h 590"/>
              <a:gd name="T102" fmla="*/ 212384 w 634"/>
              <a:gd name="T103" fmla="*/ 90033 h 59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590">
                <a:moveTo>
                  <a:pt x="560" y="74"/>
                </a:moveTo>
                <a:lnTo>
                  <a:pt x="560" y="74"/>
                </a:lnTo>
                <a:cubicBezTo>
                  <a:pt x="442" y="74"/>
                  <a:pt x="442" y="74"/>
                  <a:pt x="442" y="74"/>
                </a:cubicBezTo>
                <a:cubicBezTo>
                  <a:pt x="442" y="30"/>
                  <a:pt x="442" y="30"/>
                  <a:pt x="442" y="30"/>
                </a:cubicBezTo>
                <a:cubicBezTo>
                  <a:pt x="442" y="15"/>
                  <a:pt x="412" y="0"/>
                  <a:pt x="398" y="0"/>
                </a:cubicBezTo>
                <a:cubicBezTo>
                  <a:pt x="236" y="0"/>
                  <a:pt x="236" y="0"/>
                  <a:pt x="236" y="0"/>
                </a:cubicBezTo>
                <a:cubicBezTo>
                  <a:pt x="221" y="0"/>
                  <a:pt x="207" y="15"/>
                  <a:pt x="207" y="30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44" y="74"/>
                  <a:pt x="0" y="103"/>
                  <a:pt x="0" y="147"/>
                </a:cubicBezTo>
                <a:cubicBezTo>
                  <a:pt x="0" y="501"/>
                  <a:pt x="0" y="501"/>
                  <a:pt x="0" y="501"/>
                </a:cubicBezTo>
                <a:cubicBezTo>
                  <a:pt x="0" y="545"/>
                  <a:pt x="44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5"/>
                  <a:pt x="633" y="501"/>
                </a:cubicBezTo>
                <a:cubicBezTo>
                  <a:pt x="633" y="147"/>
                  <a:pt x="633" y="147"/>
                  <a:pt x="633" y="147"/>
                </a:cubicBezTo>
                <a:cubicBezTo>
                  <a:pt x="633" y="103"/>
                  <a:pt x="604" y="74"/>
                  <a:pt x="560" y="74"/>
                </a:cubicBezTo>
                <a:close/>
                <a:moveTo>
                  <a:pt x="236" y="59"/>
                </a:moveTo>
                <a:lnTo>
                  <a:pt x="236" y="59"/>
                </a:lnTo>
                <a:cubicBezTo>
                  <a:pt x="236" y="45"/>
                  <a:pt x="251" y="30"/>
                  <a:pt x="265" y="30"/>
                </a:cubicBezTo>
                <a:cubicBezTo>
                  <a:pt x="383" y="30"/>
                  <a:pt x="383" y="30"/>
                  <a:pt x="383" y="30"/>
                </a:cubicBezTo>
                <a:cubicBezTo>
                  <a:pt x="383" y="30"/>
                  <a:pt x="398" y="45"/>
                  <a:pt x="398" y="59"/>
                </a:cubicBezTo>
                <a:cubicBezTo>
                  <a:pt x="398" y="74"/>
                  <a:pt x="398" y="74"/>
                  <a:pt x="398" y="74"/>
                </a:cubicBezTo>
                <a:cubicBezTo>
                  <a:pt x="236" y="74"/>
                  <a:pt x="236" y="74"/>
                  <a:pt x="236" y="74"/>
                </a:cubicBezTo>
                <a:lnTo>
                  <a:pt x="236" y="59"/>
                </a:lnTo>
                <a:close/>
                <a:moveTo>
                  <a:pt x="589" y="501"/>
                </a:moveTo>
                <a:lnTo>
                  <a:pt x="589" y="501"/>
                </a:lnTo>
                <a:cubicBezTo>
                  <a:pt x="589" y="530"/>
                  <a:pt x="574" y="545"/>
                  <a:pt x="560" y="545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01"/>
                </a:cubicBezTo>
                <a:cubicBezTo>
                  <a:pt x="44" y="295"/>
                  <a:pt x="44" y="295"/>
                  <a:pt x="44" y="295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36" y="295"/>
                  <a:pt x="236" y="309"/>
                  <a:pt x="236" y="309"/>
                </a:cubicBezTo>
                <a:cubicBezTo>
                  <a:pt x="236" y="354"/>
                  <a:pt x="280" y="383"/>
                  <a:pt x="324" y="383"/>
                </a:cubicBezTo>
                <a:cubicBezTo>
                  <a:pt x="369" y="383"/>
                  <a:pt x="398" y="354"/>
                  <a:pt x="398" y="309"/>
                </a:cubicBezTo>
                <a:lnTo>
                  <a:pt x="398" y="295"/>
                </a:lnTo>
                <a:cubicBezTo>
                  <a:pt x="589" y="295"/>
                  <a:pt x="589" y="295"/>
                  <a:pt x="589" y="295"/>
                </a:cubicBezTo>
                <a:lnTo>
                  <a:pt x="589" y="501"/>
                </a:lnTo>
                <a:close/>
                <a:moveTo>
                  <a:pt x="280" y="309"/>
                </a:moveTo>
                <a:lnTo>
                  <a:pt x="280" y="309"/>
                </a:lnTo>
                <a:lnTo>
                  <a:pt x="280" y="295"/>
                </a:lnTo>
                <a:cubicBezTo>
                  <a:pt x="354" y="295"/>
                  <a:pt x="354" y="295"/>
                  <a:pt x="354" y="295"/>
                </a:cubicBezTo>
                <a:lnTo>
                  <a:pt x="354" y="309"/>
                </a:lnTo>
                <a:cubicBezTo>
                  <a:pt x="354" y="324"/>
                  <a:pt x="339" y="354"/>
                  <a:pt x="324" y="354"/>
                </a:cubicBezTo>
                <a:cubicBezTo>
                  <a:pt x="295" y="354"/>
                  <a:pt x="280" y="324"/>
                  <a:pt x="280" y="309"/>
                </a:cubicBezTo>
                <a:close/>
                <a:moveTo>
                  <a:pt x="589" y="250"/>
                </a:moveTo>
                <a:lnTo>
                  <a:pt x="589" y="250"/>
                </a:lnTo>
                <a:cubicBezTo>
                  <a:pt x="44" y="250"/>
                  <a:pt x="44" y="250"/>
                  <a:pt x="44" y="250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3"/>
                  <a:pt x="59" y="118"/>
                  <a:pt x="89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4" y="118"/>
                  <a:pt x="589" y="133"/>
                  <a:pt x="589" y="147"/>
                </a:cubicBezTo>
                <a:lnTo>
                  <a:pt x="589" y="250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稻壳儿小白白(http://dwz.cn/Wu2UP)"/>
          <p:cNvSpPr>
            <a:spLocks noChangeArrowheads="1"/>
          </p:cNvSpPr>
          <p:nvPr/>
        </p:nvSpPr>
        <p:spPr bwMode="auto">
          <a:xfrm>
            <a:off x="2967204" y="3968322"/>
            <a:ext cx="510117" cy="484717"/>
          </a:xfrm>
          <a:custGeom>
            <a:avLst/>
            <a:gdLst>
              <a:gd name="T0" fmla="*/ 111421 w 634"/>
              <a:gd name="T1" fmla="*/ 15824 h 604"/>
              <a:gd name="T2" fmla="*/ 111421 w 634"/>
              <a:gd name="T3" fmla="*/ 15824 h 604"/>
              <a:gd name="T4" fmla="*/ 5048 w 634"/>
              <a:gd name="T5" fmla="*/ 79120 h 604"/>
              <a:gd name="T6" fmla="*/ 5048 w 634"/>
              <a:gd name="T7" fmla="*/ 79120 h 604"/>
              <a:gd name="T8" fmla="*/ 100603 w 634"/>
              <a:gd name="T9" fmla="*/ 121557 h 604"/>
              <a:gd name="T10" fmla="*/ 121878 w 634"/>
              <a:gd name="T11" fmla="*/ 121557 h 604"/>
              <a:gd name="T12" fmla="*/ 217433 w 634"/>
              <a:gd name="T13" fmla="*/ 79120 h 604"/>
              <a:gd name="T14" fmla="*/ 217433 w 634"/>
              <a:gd name="T15" fmla="*/ 57901 h 604"/>
              <a:gd name="T16" fmla="*/ 121878 w 634"/>
              <a:gd name="T17" fmla="*/ 5035 h 604"/>
              <a:gd name="T18" fmla="*/ 100603 w 634"/>
              <a:gd name="T19" fmla="*/ 5035 h 604"/>
              <a:gd name="T20" fmla="*/ 5048 w 634"/>
              <a:gd name="T21" fmla="*/ 57901 h 604"/>
              <a:gd name="T22" fmla="*/ 5048 w 634"/>
              <a:gd name="T23" fmla="*/ 79120 h 604"/>
              <a:gd name="T24" fmla="*/ 111421 w 634"/>
              <a:gd name="T25" fmla="*/ 15824 h 604"/>
              <a:gd name="T26" fmla="*/ 111421 w 634"/>
              <a:gd name="T27" fmla="*/ 15824 h 604"/>
              <a:gd name="T28" fmla="*/ 212024 w 634"/>
              <a:gd name="T29" fmla="*/ 68690 h 604"/>
              <a:gd name="T30" fmla="*/ 111421 w 634"/>
              <a:gd name="T31" fmla="*/ 111127 h 604"/>
              <a:gd name="T32" fmla="*/ 15866 w 634"/>
              <a:gd name="T33" fmla="*/ 68690 h 604"/>
              <a:gd name="T34" fmla="*/ 111421 w 634"/>
              <a:gd name="T35" fmla="*/ 15824 h 604"/>
              <a:gd name="T36" fmla="*/ 111421 w 634"/>
              <a:gd name="T37" fmla="*/ 201036 h 604"/>
              <a:gd name="T38" fmla="*/ 111421 w 634"/>
              <a:gd name="T39" fmla="*/ 201036 h 604"/>
              <a:gd name="T40" fmla="*/ 15866 w 634"/>
              <a:gd name="T41" fmla="*/ 158599 h 604"/>
              <a:gd name="T42" fmla="*/ 0 w 634"/>
              <a:gd name="T43" fmla="*/ 153564 h 604"/>
              <a:gd name="T44" fmla="*/ 5048 w 634"/>
              <a:gd name="T45" fmla="*/ 169388 h 604"/>
              <a:gd name="T46" fmla="*/ 100603 w 634"/>
              <a:gd name="T47" fmla="*/ 211825 h 604"/>
              <a:gd name="T48" fmla="*/ 121878 w 634"/>
              <a:gd name="T49" fmla="*/ 211825 h 604"/>
              <a:gd name="T50" fmla="*/ 217433 w 634"/>
              <a:gd name="T51" fmla="*/ 169388 h 604"/>
              <a:gd name="T52" fmla="*/ 228250 w 634"/>
              <a:gd name="T53" fmla="*/ 153564 h 604"/>
              <a:gd name="T54" fmla="*/ 212024 w 634"/>
              <a:gd name="T55" fmla="*/ 158599 h 604"/>
              <a:gd name="T56" fmla="*/ 111421 w 634"/>
              <a:gd name="T57" fmla="*/ 201036 h 604"/>
              <a:gd name="T58" fmla="*/ 5048 w 634"/>
              <a:gd name="T59" fmla="*/ 121557 h 604"/>
              <a:gd name="T60" fmla="*/ 5048 w 634"/>
              <a:gd name="T61" fmla="*/ 121557 h 604"/>
              <a:gd name="T62" fmla="*/ 100603 w 634"/>
              <a:gd name="T63" fmla="*/ 169388 h 604"/>
              <a:gd name="T64" fmla="*/ 121878 w 634"/>
              <a:gd name="T65" fmla="*/ 169388 h 604"/>
              <a:gd name="T66" fmla="*/ 217433 w 634"/>
              <a:gd name="T67" fmla="*/ 121557 h 604"/>
              <a:gd name="T68" fmla="*/ 228250 w 634"/>
              <a:gd name="T69" fmla="*/ 105733 h 604"/>
              <a:gd name="T70" fmla="*/ 212024 w 634"/>
              <a:gd name="T71" fmla="*/ 111127 h 604"/>
              <a:gd name="T72" fmla="*/ 111421 w 634"/>
              <a:gd name="T73" fmla="*/ 158599 h 604"/>
              <a:gd name="T74" fmla="*/ 15866 w 634"/>
              <a:gd name="T75" fmla="*/ 111127 h 604"/>
              <a:gd name="T76" fmla="*/ 0 w 634"/>
              <a:gd name="T77" fmla="*/ 105733 h 604"/>
              <a:gd name="T78" fmla="*/ 5048 w 634"/>
              <a:gd name="T79" fmla="*/ 121557 h 60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04">
                <a:moveTo>
                  <a:pt x="309" y="44"/>
                </a:moveTo>
                <a:lnTo>
                  <a:pt x="309" y="44"/>
                </a:lnTo>
                <a:close/>
                <a:moveTo>
                  <a:pt x="14" y="220"/>
                </a:moveTo>
                <a:lnTo>
                  <a:pt x="14" y="220"/>
                </a:lnTo>
                <a:cubicBezTo>
                  <a:pt x="279" y="338"/>
                  <a:pt x="279" y="338"/>
                  <a:pt x="279" y="338"/>
                </a:cubicBezTo>
                <a:cubicBezTo>
                  <a:pt x="309" y="353"/>
                  <a:pt x="324" y="353"/>
                  <a:pt x="338" y="338"/>
                </a:cubicBezTo>
                <a:cubicBezTo>
                  <a:pt x="603" y="220"/>
                  <a:pt x="603" y="220"/>
                  <a:pt x="603" y="220"/>
                </a:cubicBezTo>
                <a:cubicBezTo>
                  <a:pt x="633" y="206"/>
                  <a:pt x="633" y="176"/>
                  <a:pt x="603" y="161"/>
                </a:cubicBezTo>
                <a:cubicBezTo>
                  <a:pt x="338" y="14"/>
                  <a:pt x="338" y="14"/>
                  <a:pt x="338" y="14"/>
                </a:cubicBezTo>
                <a:cubicBezTo>
                  <a:pt x="324" y="0"/>
                  <a:pt x="309" y="14"/>
                  <a:pt x="279" y="14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0" y="176"/>
                  <a:pt x="0" y="206"/>
                  <a:pt x="14" y="220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588" y="191"/>
                  <a:pt x="588" y="191"/>
                  <a:pt x="588" y="191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44" y="191"/>
                  <a:pt x="44" y="191"/>
                  <a:pt x="44" y="191"/>
                </a:cubicBezTo>
                <a:lnTo>
                  <a:pt x="309" y="44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44" y="441"/>
                  <a:pt x="44" y="441"/>
                  <a:pt x="44" y="441"/>
                </a:cubicBezTo>
                <a:cubicBezTo>
                  <a:pt x="44" y="441"/>
                  <a:pt x="14" y="427"/>
                  <a:pt x="0" y="427"/>
                </a:cubicBezTo>
                <a:cubicBezTo>
                  <a:pt x="0" y="441"/>
                  <a:pt x="0" y="456"/>
                  <a:pt x="14" y="471"/>
                </a:cubicBezTo>
                <a:cubicBezTo>
                  <a:pt x="279" y="589"/>
                  <a:pt x="279" y="589"/>
                  <a:pt x="279" y="589"/>
                </a:cubicBezTo>
                <a:cubicBezTo>
                  <a:pt x="309" y="603"/>
                  <a:pt x="324" y="603"/>
                  <a:pt x="338" y="589"/>
                </a:cubicBezTo>
                <a:cubicBezTo>
                  <a:pt x="603" y="471"/>
                  <a:pt x="603" y="471"/>
                  <a:pt x="603" y="471"/>
                </a:cubicBezTo>
                <a:cubicBezTo>
                  <a:pt x="618" y="471"/>
                  <a:pt x="633" y="441"/>
                  <a:pt x="633" y="427"/>
                </a:cubicBezTo>
                <a:cubicBezTo>
                  <a:pt x="618" y="427"/>
                  <a:pt x="588" y="441"/>
                  <a:pt x="588" y="441"/>
                </a:cubicBezTo>
                <a:lnTo>
                  <a:pt x="309" y="559"/>
                </a:lnTo>
                <a:close/>
                <a:moveTo>
                  <a:pt x="14" y="338"/>
                </a:moveTo>
                <a:lnTo>
                  <a:pt x="14" y="338"/>
                </a:lnTo>
                <a:cubicBezTo>
                  <a:pt x="279" y="471"/>
                  <a:pt x="279" y="471"/>
                  <a:pt x="279" y="471"/>
                </a:cubicBezTo>
                <a:cubicBezTo>
                  <a:pt x="309" y="471"/>
                  <a:pt x="324" y="471"/>
                  <a:pt x="338" y="471"/>
                </a:cubicBezTo>
                <a:cubicBezTo>
                  <a:pt x="603" y="338"/>
                  <a:pt x="603" y="338"/>
                  <a:pt x="603" y="338"/>
                </a:cubicBezTo>
                <a:cubicBezTo>
                  <a:pt x="618" y="338"/>
                  <a:pt x="633" y="309"/>
                  <a:pt x="633" y="294"/>
                </a:cubicBezTo>
                <a:cubicBezTo>
                  <a:pt x="618" y="309"/>
                  <a:pt x="588" y="309"/>
                  <a:pt x="588" y="309"/>
                </a:cubicBezTo>
                <a:cubicBezTo>
                  <a:pt x="309" y="441"/>
                  <a:pt x="309" y="441"/>
                  <a:pt x="309" y="44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309"/>
                  <a:pt x="14" y="309"/>
                  <a:pt x="0" y="294"/>
                </a:cubicBezTo>
                <a:cubicBezTo>
                  <a:pt x="0" y="309"/>
                  <a:pt x="0" y="338"/>
                  <a:pt x="14" y="338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稻壳儿小白白(http://dwz.cn/Wu2UP)"/>
          <p:cNvSpPr>
            <a:spLocks noChangeArrowheads="1"/>
          </p:cNvSpPr>
          <p:nvPr/>
        </p:nvSpPr>
        <p:spPr bwMode="auto">
          <a:xfrm>
            <a:off x="2148055" y="3991608"/>
            <a:ext cx="495298" cy="440267"/>
          </a:xfrm>
          <a:custGeom>
            <a:avLst/>
            <a:gdLst>
              <a:gd name="T0" fmla="*/ 195075 w 619"/>
              <a:gd name="T1" fmla="*/ 106238 h 546"/>
              <a:gd name="T2" fmla="*/ 195075 w 619"/>
              <a:gd name="T3" fmla="*/ 106238 h 546"/>
              <a:gd name="T4" fmla="*/ 179297 w 619"/>
              <a:gd name="T5" fmla="*/ 106238 h 546"/>
              <a:gd name="T6" fmla="*/ 179297 w 619"/>
              <a:gd name="T7" fmla="*/ 26379 h 546"/>
              <a:gd name="T8" fmla="*/ 153120 w 619"/>
              <a:gd name="T9" fmla="*/ 0 h 546"/>
              <a:gd name="T10" fmla="*/ 68492 w 619"/>
              <a:gd name="T11" fmla="*/ 0 h 546"/>
              <a:gd name="T12" fmla="*/ 42314 w 619"/>
              <a:gd name="T13" fmla="*/ 26379 h 546"/>
              <a:gd name="T14" fmla="*/ 42314 w 619"/>
              <a:gd name="T15" fmla="*/ 106238 h 546"/>
              <a:gd name="T16" fmla="*/ 26177 w 619"/>
              <a:gd name="T17" fmla="*/ 106238 h 546"/>
              <a:gd name="T18" fmla="*/ 0 w 619"/>
              <a:gd name="T19" fmla="*/ 132979 h 546"/>
              <a:gd name="T20" fmla="*/ 0 w 619"/>
              <a:gd name="T21" fmla="*/ 148878 h 546"/>
              <a:gd name="T22" fmla="*/ 26177 w 619"/>
              <a:gd name="T23" fmla="*/ 175619 h 546"/>
              <a:gd name="T24" fmla="*/ 42314 w 619"/>
              <a:gd name="T25" fmla="*/ 175619 h 546"/>
              <a:gd name="T26" fmla="*/ 68492 w 619"/>
              <a:gd name="T27" fmla="*/ 196939 h 546"/>
              <a:gd name="T28" fmla="*/ 153120 w 619"/>
              <a:gd name="T29" fmla="*/ 196939 h 546"/>
              <a:gd name="T30" fmla="*/ 179297 w 619"/>
              <a:gd name="T31" fmla="*/ 175619 h 546"/>
              <a:gd name="T32" fmla="*/ 195075 w 619"/>
              <a:gd name="T33" fmla="*/ 175619 h 546"/>
              <a:gd name="T34" fmla="*/ 221611 w 619"/>
              <a:gd name="T35" fmla="*/ 148878 h 546"/>
              <a:gd name="T36" fmla="*/ 221611 w 619"/>
              <a:gd name="T37" fmla="*/ 132979 h 546"/>
              <a:gd name="T38" fmla="*/ 195075 w 619"/>
              <a:gd name="T39" fmla="*/ 106238 h 546"/>
              <a:gd name="T40" fmla="*/ 52713 w 619"/>
              <a:gd name="T41" fmla="*/ 26379 h 546"/>
              <a:gd name="T42" fmla="*/ 52713 w 619"/>
              <a:gd name="T43" fmla="*/ 26379 h 546"/>
              <a:gd name="T44" fmla="*/ 68492 w 619"/>
              <a:gd name="T45" fmla="*/ 15900 h 546"/>
              <a:gd name="T46" fmla="*/ 153120 w 619"/>
              <a:gd name="T47" fmla="*/ 15900 h 546"/>
              <a:gd name="T48" fmla="*/ 168898 w 619"/>
              <a:gd name="T49" fmla="*/ 26379 h 546"/>
              <a:gd name="T50" fmla="*/ 168898 w 619"/>
              <a:gd name="T51" fmla="*/ 106238 h 546"/>
              <a:gd name="T52" fmla="*/ 52713 w 619"/>
              <a:gd name="T53" fmla="*/ 106238 h 546"/>
              <a:gd name="T54" fmla="*/ 52713 w 619"/>
              <a:gd name="T55" fmla="*/ 26379 h 546"/>
              <a:gd name="T56" fmla="*/ 153120 w 619"/>
              <a:gd name="T57" fmla="*/ 186098 h 546"/>
              <a:gd name="T58" fmla="*/ 153120 w 619"/>
              <a:gd name="T59" fmla="*/ 186098 h 546"/>
              <a:gd name="T60" fmla="*/ 68492 w 619"/>
              <a:gd name="T61" fmla="*/ 186098 h 546"/>
              <a:gd name="T62" fmla="*/ 52713 w 619"/>
              <a:gd name="T63" fmla="*/ 170198 h 546"/>
              <a:gd name="T64" fmla="*/ 68492 w 619"/>
              <a:gd name="T65" fmla="*/ 154299 h 546"/>
              <a:gd name="T66" fmla="*/ 153120 w 619"/>
              <a:gd name="T67" fmla="*/ 154299 h 546"/>
              <a:gd name="T68" fmla="*/ 168898 w 619"/>
              <a:gd name="T69" fmla="*/ 170198 h 546"/>
              <a:gd name="T70" fmla="*/ 153120 w 619"/>
              <a:gd name="T71" fmla="*/ 186098 h 546"/>
              <a:gd name="T72" fmla="*/ 211212 w 619"/>
              <a:gd name="T73" fmla="*/ 148878 h 546"/>
              <a:gd name="T74" fmla="*/ 211212 w 619"/>
              <a:gd name="T75" fmla="*/ 148878 h 546"/>
              <a:gd name="T76" fmla="*/ 195075 w 619"/>
              <a:gd name="T77" fmla="*/ 164778 h 546"/>
              <a:gd name="T78" fmla="*/ 179297 w 619"/>
              <a:gd name="T79" fmla="*/ 164778 h 546"/>
              <a:gd name="T80" fmla="*/ 153120 w 619"/>
              <a:gd name="T81" fmla="*/ 143819 h 546"/>
              <a:gd name="T82" fmla="*/ 68492 w 619"/>
              <a:gd name="T83" fmla="*/ 143819 h 546"/>
              <a:gd name="T84" fmla="*/ 42314 w 619"/>
              <a:gd name="T85" fmla="*/ 164778 h 546"/>
              <a:gd name="T86" fmla="*/ 26177 w 619"/>
              <a:gd name="T87" fmla="*/ 164778 h 546"/>
              <a:gd name="T88" fmla="*/ 10399 w 619"/>
              <a:gd name="T89" fmla="*/ 148878 h 546"/>
              <a:gd name="T90" fmla="*/ 10399 w 619"/>
              <a:gd name="T91" fmla="*/ 132979 h 546"/>
              <a:gd name="T92" fmla="*/ 26177 w 619"/>
              <a:gd name="T93" fmla="*/ 122499 h 546"/>
              <a:gd name="T94" fmla="*/ 195075 w 619"/>
              <a:gd name="T95" fmla="*/ 122499 h 546"/>
              <a:gd name="T96" fmla="*/ 211212 w 619"/>
              <a:gd name="T97" fmla="*/ 132979 h 546"/>
              <a:gd name="T98" fmla="*/ 211212 w 619"/>
              <a:gd name="T99" fmla="*/ 148878 h 54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19" h="546">
                <a:moveTo>
                  <a:pt x="544" y="294"/>
                </a:moveTo>
                <a:lnTo>
                  <a:pt x="544" y="294"/>
                </a:lnTo>
                <a:cubicBezTo>
                  <a:pt x="500" y="294"/>
                  <a:pt x="500" y="294"/>
                  <a:pt x="500" y="294"/>
                </a:cubicBezTo>
                <a:cubicBezTo>
                  <a:pt x="500" y="73"/>
                  <a:pt x="500" y="73"/>
                  <a:pt x="500" y="73"/>
                </a:cubicBezTo>
                <a:cubicBezTo>
                  <a:pt x="500" y="30"/>
                  <a:pt x="471" y="0"/>
                  <a:pt x="427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47" y="0"/>
                  <a:pt x="118" y="30"/>
                  <a:pt x="118" y="73"/>
                </a:cubicBezTo>
                <a:cubicBezTo>
                  <a:pt x="118" y="73"/>
                  <a:pt x="118" y="280"/>
                  <a:pt x="118" y="294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29" y="294"/>
                  <a:pt x="0" y="324"/>
                  <a:pt x="0" y="368"/>
                </a:cubicBezTo>
                <a:cubicBezTo>
                  <a:pt x="0" y="412"/>
                  <a:pt x="0" y="412"/>
                  <a:pt x="0" y="412"/>
                </a:cubicBezTo>
                <a:cubicBezTo>
                  <a:pt x="0" y="456"/>
                  <a:pt x="29" y="486"/>
                  <a:pt x="73" y="486"/>
                </a:cubicBezTo>
                <a:cubicBezTo>
                  <a:pt x="118" y="486"/>
                  <a:pt x="118" y="486"/>
                  <a:pt x="118" y="486"/>
                </a:cubicBezTo>
                <a:cubicBezTo>
                  <a:pt x="118" y="530"/>
                  <a:pt x="162" y="545"/>
                  <a:pt x="191" y="545"/>
                </a:cubicBezTo>
                <a:cubicBezTo>
                  <a:pt x="427" y="545"/>
                  <a:pt x="427" y="545"/>
                  <a:pt x="427" y="545"/>
                </a:cubicBezTo>
                <a:cubicBezTo>
                  <a:pt x="456" y="545"/>
                  <a:pt x="500" y="530"/>
                  <a:pt x="500" y="486"/>
                </a:cubicBezTo>
                <a:cubicBezTo>
                  <a:pt x="544" y="486"/>
                  <a:pt x="544" y="486"/>
                  <a:pt x="544" y="486"/>
                </a:cubicBezTo>
                <a:cubicBezTo>
                  <a:pt x="589" y="486"/>
                  <a:pt x="618" y="456"/>
                  <a:pt x="618" y="412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24"/>
                  <a:pt x="589" y="294"/>
                  <a:pt x="544" y="294"/>
                </a:cubicBezTo>
                <a:close/>
                <a:moveTo>
                  <a:pt x="147" y="73"/>
                </a:moveTo>
                <a:lnTo>
                  <a:pt x="147" y="73"/>
                </a:lnTo>
                <a:cubicBezTo>
                  <a:pt x="147" y="59"/>
                  <a:pt x="177" y="44"/>
                  <a:pt x="191" y="44"/>
                </a:cubicBezTo>
                <a:cubicBezTo>
                  <a:pt x="427" y="44"/>
                  <a:pt x="427" y="44"/>
                  <a:pt x="427" y="44"/>
                </a:cubicBezTo>
                <a:cubicBezTo>
                  <a:pt x="441" y="44"/>
                  <a:pt x="471" y="59"/>
                  <a:pt x="471" y="73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147" y="294"/>
                  <a:pt x="147" y="294"/>
                  <a:pt x="147" y="294"/>
                </a:cubicBezTo>
                <a:lnTo>
                  <a:pt x="147" y="73"/>
                </a:lnTo>
                <a:close/>
                <a:moveTo>
                  <a:pt x="427" y="515"/>
                </a:moveTo>
                <a:lnTo>
                  <a:pt x="427" y="515"/>
                </a:lnTo>
                <a:cubicBezTo>
                  <a:pt x="191" y="515"/>
                  <a:pt x="191" y="515"/>
                  <a:pt x="191" y="515"/>
                </a:cubicBezTo>
                <a:cubicBezTo>
                  <a:pt x="177" y="515"/>
                  <a:pt x="147" y="486"/>
                  <a:pt x="147" y="471"/>
                </a:cubicBezTo>
                <a:cubicBezTo>
                  <a:pt x="147" y="456"/>
                  <a:pt x="177" y="427"/>
                  <a:pt x="191" y="427"/>
                </a:cubicBezTo>
                <a:cubicBezTo>
                  <a:pt x="427" y="427"/>
                  <a:pt x="427" y="427"/>
                  <a:pt x="427" y="427"/>
                </a:cubicBezTo>
                <a:cubicBezTo>
                  <a:pt x="441" y="427"/>
                  <a:pt x="471" y="456"/>
                  <a:pt x="471" y="471"/>
                </a:cubicBezTo>
                <a:cubicBezTo>
                  <a:pt x="471" y="486"/>
                  <a:pt x="441" y="515"/>
                  <a:pt x="427" y="515"/>
                </a:cubicBezTo>
                <a:close/>
                <a:moveTo>
                  <a:pt x="589" y="412"/>
                </a:moveTo>
                <a:lnTo>
                  <a:pt x="589" y="412"/>
                </a:lnTo>
                <a:cubicBezTo>
                  <a:pt x="589" y="427"/>
                  <a:pt x="559" y="456"/>
                  <a:pt x="544" y="456"/>
                </a:cubicBezTo>
                <a:cubicBezTo>
                  <a:pt x="500" y="456"/>
                  <a:pt x="500" y="456"/>
                  <a:pt x="500" y="456"/>
                </a:cubicBezTo>
                <a:cubicBezTo>
                  <a:pt x="500" y="412"/>
                  <a:pt x="456" y="398"/>
                  <a:pt x="427" y="398"/>
                </a:cubicBezTo>
                <a:cubicBezTo>
                  <a:pt x="191" y="398"/>
                  <a:pt x="191" y="398"/>
                  <a:pt x="191" y="398"/>
                </a:cubicBezTo>
                <a:cubicBezTo>
                  <a:pt x="162" y="398"/>
                  <a:pt x="118" y="412"/>
                  <a:pt x="118" y="456"/>
                </a:cubicBezTo>
                <a:cubicBezTo>
                  <a:pt x="73" y="456"/>
                  <a:pt x="73" y="456"/>
                  <a:pt x="73" y="456"/>
                </a:cubicBezTo>
                <a:cubicBezTo>
                  <a:pt x="59" y="456"/>
                  <a:pt x="29" y="427"/>
                  <a:pt x="29" y="412"/>
                </a:cubicBezTo>
                <a:cubicBezTo>
                  <a:pt x="29" y="368"/>
                  <a:pt x="29" y="368"/>
                  <a:pt x="29" y="368"/>
                </a:cubicBezTo>
                <a:cubicBezTo>
                  <a:pt x="29" y="353"/>
                  <a:pt x="59" y="339"/>
                  <a:pt x="73" y="339"/>
                </a:cubicBezTo>
                <a:cubicBezTo>
                  <a:pt x="544" y="339"/>
                  <a:pt x="544" y="339"/>
                  <a:pt x="544" y="339"/>
                </a:cubicBezTo>
                <a:cubicBezTo>
                  <a:pt x="559" y="339"/>
                  <a:pt x="589" y="353"/>
                  <a:pt x="589" y="368"/>
                </a:cubicBezTo>
                <a:lnTo>
                  <a:pt x="589" y="412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稻壳儿小白白(http://dwz.cn/Wu2UP)"/>
          <p:cNvSpPr>
            <a:spLocks noChangeArrowheads="1"/>
          </p:cNvSpPr>
          <p:nvPr/>
        </p:nvSpPr>
        <p:spPr bwMode="auto">
          <a:xfrm>
            <a:off x="9541571" y="3138588"/>
            <a:ext cx="474134" cy="510116"/>
          </a:xfrm>
          <a:custGeom>
            <a:avLst/>
            <a:gdLst>
              <a:gd name="T0" fmla="*/ 164505 w 589"/>
              <a:gd name="T1" fmla="*/ 127282 h 634"/>
              <a:gd name="T2" fmla="*/ 164505 w 589"/>
              <a:gd name="T3" fmla="*/ 85095 h 634"/>
              <a:gd name="T4" fmla="*/ 164505 w 589"/>
              <a:gd name="T5" fmla="*/ 127282 h 634"/>
              <a:gd name="T6" fmla="*/ 153682 w 589"/>
              <a:gd name="T7" fmla="*/ 100960 h 634"/>
              <a:gd name="T8" fmla="*/ 169916 w 589"/>
              <a:gd name="T9" fmla="*/ 111416 h 634"/>
              <a:gd name="T10" fmla="*/ 153682 w 589"/>
              <a:gd name="T11" fmla="*/ 100960 h 634"/>
              <a:gd name="T12" fmla="*/ 164505 w 589"/>
              <a:gd name="T13" fmla="*/ 185694 h 634"/>
              <a:gd name="T14" fmla="*/ 164505 w 589"/>
              <a:gd name="T15" fmla="*/ 143507 h 634"/>
              <a:gd name="T16" fmla="*/ 164505 w 589"/>
              <a:gd name="T17" fmla="*/ 185694 h 634"/>
              <a:gd name="T18" fmla="*/ 153682 w 589"/>
              <a:gd name="T19" fmla="*/ 153964 h 634"/>
              <a:gd name="T20" fmla="*/ 169916 w 589"/>
              <a:gd name="T21" fmla="*/ 169829 h 634"/>
              <a:gd name="T22" fmla="*/ 153682 w 589"/>
              <a:gd name="T23" fmla="*/ 153964 h 634"/>
              <a:gd name="T24" fmla="*/ 106062 w 589"/>
              <a:gd name="T25" fmla="*/ 185694 h 634"/>
              <a:gd name="T26" fmla="*/ 106062 w 589"/>
              <a:gd name="T27" fmla="*/ 143507 h 634"/>
              <a:gd name="T28" fmla="*/ 106062 w 589"/>
              <a:gd name="T29" fmla="*/ 185694 h 634"/>
              <a:gd name="T30" fmla="*/ 100651 w 589"/>
              <a:gd name="T31" fmla="*/ 153964 h 634"/>
              <a:gd name="T32" fmla="*/ 111473 w 589"/>
              <a:gd name="T33" fmla="*/ 169829 h 634"/>
              <a:gd name="T34" fmla="*/ 100651 w 589"/>
              <a:gd name="T35" fmla="*/ 153964 h 634"/>
              <a:gd name="T36" fmla="*/ 185789 w 589"/>
              <a:gd name="T37" fmla="*/ 0 h 634"/>
              <a:gd name="T38" fmla="*/ 0 w 589"/>
              <a:gd name="T39" fmla="*/ 26322 h 634"/>
              <a:gd name="T40" fmla="*/ 26335 w 589"/>
              <a:gd name="T41" fmla="*/ 228241 h 634"/>
              <a:gd name="T42" fmla="*/ 212124 w 589"/>
              <a:gd name="T43" fmla="*/ 196511 h 634"/>
              <a:gd name="T44" fmla="*/ 185789 w 589"/>
              <a:gd name="T45" fmla="*/ 0 h 634"/>
              <a:gd name="T46" fmla="*/ 196251 w 589"/>
              <a:gd name="T47" fmla="*/ 196511 h 634"/>
              <a:gd name="T48" fmla="*/ 26335 w 589"/>
              <a:gd name="T49" fmla="*/ 212376 h 634"/>
              <a:gd name="T50" fmla="*/ 15873 w 589"/>
              <a:gd name="T51" fmla="*/ 58412 h 634"/>
              <a:gd name="T52" fmla="*/ 196251 w 589"/>
              <a:gd name="T53" fmla="*/ 196511 h 634"/>
              <a:gd name="T54" fmla="*/ 196251 w 589"/>
              <a:gd name="T55" fmla="*/ 42547 h 634"/>
              <a:gd name="T56" fmla="*/ 15873 w 589"/>
              <a:gd name="T57" fmla="*/ 26322 h 634"/>
              <a:gd name="T58" fmla="*/ 185789 w 589"/>
              <a:gd name="T59" fmla="*/ 15865 h 634"/>
              <a:gd name="T60" fmla="*/ 196251 w 589"/>
              <a:gd name="T61" fmla="*/ 42547 h 634"/>
              <a:gd name="T62" fmla="*/ 106062 w 589"/>
              <a:gd name="T63" fmla="*/ 127282 h 634"/>
              <a:gd name="T64" fmla="*/ 106062 w 589"/>
              <a:gd name="T65" fmla="*/ 85095 h 634"/>
              <a:gd name="T66" fmla="*/ 106062 w 589"/>
              <a:gd name="T67" fmla="*/ 127282 h 634"/>
              <a:gd name="T68" fmla="*/ 100651 w 589"/>
              <a:gd name="T69" fmla="*/ 100960 h 634"/>
              <a:gd name="T70" fmla="*/ 111473 w 589"/>
              <a:gd name="T71" fmla="*/ 111416 h 634"/>
              <a:gd name="T72" fmla="*/ 100651 w 589"/>
              <a:gd name="T73" fmla="*/ 100960 h 634"/>
              <a:gd name="T74" fmla="*/ 47620 w 589"/>
              <a:gd name="T75" fmla="*/ 185694 h 634"/>
              <a:gd name="T76" fmla="*/ 47620 w 589"/>
              <a:gd name="T77" fmla="*/ 143507 h 634"/>
              <a:gd name="T78" fmla="*/ 47620 w 589"/>
              <a:gd name="T79" fmla="*/ 185694 h 634"/>
              <a:gd name="T80" fmla="*/ 42208 w 589"/>
              <a:gd name="T81" fmla="*/ 153964 h 634"/>
              <a:gd name="T82" fmla="*/ 58442 w 589"/>
              <a:gd name="T83" fmla="*/ 169829 h 634"/>
              <a:gd name="T84" fmla="*/ 42208 w 589"/>
              <a:gd name="T85" fmla="*/ 153964 h 634"/>
              <a:gd name="T86" fmla="*/ 47620 w 589"/>
              <a:gd name="T87" fmla="*/ 127282 h 634"/>
              <a:gd name="T88" fmla="*/ 47620 w 589"/>
              <a:gd name="T89" fmla="*/ 85095 h 634"/>
              <a:gd name="T90" fmla="*/ 47620 w 589"/>
              <a:gd name="T91" fmla="*/ 127282 h 634"/>
              <a:gd name="T92" fmla="*/ 42208 w 589"/>
              <a:gd name="T93" fmla="*/ 100960 h 634"/>
              <a:gd name="T94" fmla="*/ 58442 w 589"/>
              <a:gd name="T95" fmla="*/ 111416 h 634"/>
              <a:gd name="T96" fmla="*/ 42208 w 589"/>
              <a:gd name="T97" fmla="*/ 100960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9" h="634">
                <a:moveTo>
                  <a:pt x="456" y="353"/>
                </a:moveTo>
                <a:lnTo>
                  <a:pt x="456" y="353"/>
                </a:lnTo>
                <a:cubicBezTo>
                  <a:pt x="485" y="353"/>
                  <a:pt x="515" y="324"/>
                  <a:pt x="515" y="294"/>
                </a:cubicBezTo>
                <a:cubicBezTo>
                  <a:pt x="515" y="265"/>
                  <a:pt x="485" y="236"/>
                  <a:pt x="456" y="236"/>
                </a:cubicBezTo>
                <a:cubicBezTo>
                  <a:pt x="412" y="236"/>
                  <a:pt x="397" y="265"/>
                  <a:pt x="397" y="294"/>
                </a:cubicBezTo>
                <a:cubicBezTo>
                  <a:pt x="397" y="324"/>
                  <a:pt x="412" y="353"/>
                  <a:pt x="456" y="353"/>
                </a:cubicBezTo>
                <a:close/>
                <a:moveTo>
                  <a:pt x="426" y="280"/>
                </a:moveTo>
                <a:lnTo>
                  <a:pt x="426" y="280"/>
                </a:lnTo>
                <a:cubicBezTo>
                  <a:pt x="471" y="280"/>
                  <a:pt x="471" y="280"/>
                  <a:pt x="471" y="280"/>
                </a:cubicBezTo>
                <a:cubicBezTo>
                  <a:pt x="471" y="309"/>
                  <a:pt x="471" y="309"/>
                  <a:pt x="471" y="309"/>
                </a:cubicBezTo>
                <a:cubicBezTo>
                  <a:pt x="426" y="309"/>
                  <a:pt x="426" y="309"/>
                  <a:pt x="426" y="309"/>
                </a:cubicBezTo>
                <a:lnTo>
                  <a:pt x="426" y="280"/>
                </a:lnTo>
                <a:close/>
                <a:moveTo>
                  <a:pt x="456" y="515"/>
                </a:moveTo>
                <a:lnTo>
                  <a:pt x="456" y="515"/>
                </a:lnTo>
                <a:cubicBezTo>
                  <a:pt x="485" y="515"/>
                  <a:pt x="515" y="486"/>
                  <a:pt x="515" y="456"/>
                </a:cubicBezTo>
                <a:cubicBezTo>
                  <a:pt x="515" y="412"/>
                  <a:pt x="485" y="398"/>
                  <a:pt x="456" y="398"/>
                </a:cubicBezTo>
                <a:cubicBezTo>
                  <a:pt x="412" y="398"/>
                  <a:pt x="397" y="412"/>
                  <a:pt x="397" y="456"/>
                </a:cubicBezTo>
                <a:cubicBezTo>
                  <a:pt x="397" y="486"/>
                  <a:pt x="412" y="515"/>
                  <a:pt x="456" y="515"/>
                </a:cubicBezTo>
                <a:close/>
                <a:moveTo>
                  <a:pt x="426" y="427"/>
                </a:moveTo>
                <a:lnTo>
                  <a:pt x="426" y="427"/>
                </a:lnTo>
                <a:cubicBezTo>
                  <a:pt x="471" y="427"/>
                  <a:pt x="471" y="427"/>
                  <a:pt x="471" y="427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426" y="471"/>
                  <a:pt x="426" y="471"/>
                  <a:pt x="426" y="471"/>
                </a:cubicBezTo>
                <a:lnTo>
                  <a:pt x="426" y="427"/>
                </a:lnTo>
                <a:close/>
                <a:moveTo>
                  <a:pt x="294" y="515"/>
                </a:moveTo>
                <a:lnTo>
                  <a:pt x="294" y="515"/>
                </a:lnTo>
                <a:cubicBezTo>
                  <a:pt x="324" y="515"/>
                  <a:pt x="353" y="486"/>
                  <a:pt x="353" y="456"/>
                </a:cubicBezTo>
                <a:cubicBezTo>
                  <a:pt x="353" y="412"/>
                  <a:pt x="324" y="398"/>
                  <a:pt x="294" y="398"/>
                </a:cubicBezTo>
                <a:cubicBezTo>
                  <a:pt x="265" y="398"/>
                  <a:pt x="235" y="412"/>
                  <a:pt x="235" y="456"/>
                </a:cubicBezTo>
                <a:cubicBezTo>
                  <a:pt x="235" y="486"/>
                  <a:pt x="265" y="515"/>
                  <a:pt x="294" y="515"/>
                </a:cubicBezTo>
                <a:close/>
                <a:moveTo>
                  <a:pt x="279" y="427"/>
                </a:moveTo>
                <a:lnTo>
                  <a:pt x="279" y="427"/>
                </a:lnTo>
                <a:cubicBezTo>
                  <a:pt x="309" y="427"/>
                  <a:pt x="309" y="427"/>
                  <a:pt x="309" y="427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279" y="471"/>
                  <a:pt x="279" y="471"/>
                  <a:pt x="279" y="471"/>
                </a:cubicBezTo>
                <a:lnTo>
                  <a:pt x="279" y="427"/>
                </a:lnTo>
                <a:close/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589"/>
                  <a:pt x="588" y="545"/>
                </a:cubicBezTo>
                <a:cubicBezTo>
                  <a:pt x="588" y="73"/>
                  <a:pt x="588" y="73"/>
                  <a:pt x="588" y="73"/>
                </a:cubicBezTo>
                <a:cubicBezTo>
                  <a:pt x="588" y="30"/>
                  <a:pt x="559" y="0"/>
                  <a:pt x="515" y="0"/>
                </a:cubicBezTo>
                <a:close/>
                <a:moveTo>
                  <a:pt x="544" y="545"/>
                </a:moveTo>
                <a:lnTo>
                  <a:pt x="544" y="545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44" y="574"/>
                  <a:pt x="44" y="545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45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73"/>
                </a:cubicBezTo>
                <a:lnTo>
                  <a:pt x="544" y="118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324" y="353"/>
                  <a:pt x="353" y="324"/>
                  <a:pt x="353" y="294"/>
                </a:cubicBezTo>
                <a:cubicBezTo>
                  <a:pt x="353" y="265"/>
                  <a:pt x="324" y="236"/>
                  <a:pt x="294" y="236"/>
                </a:cubicBezTo>
                <a:cubicBezTo>
                  <a:pt x="265" y="236"/>
                  <a:pt x="235" y="265"/>
                  <a:pt x="235" y="294"/>
                </a:cubicBezTo>
                <a:cubicBezTo>
                  <a:pt x="235" y="324"/>
                  <a:pt x="265" y="353"/>
                  <a:pt x="294" y="353"/>
                </a:cubicBezTo>
                <a:close/>
                <a:moveTo>
                  <a:pt x="279" y="280"/>
                </a:moveTo>
                <a:lnTo>
                  <a:pt x="279" y="280"/>
                </a:lnTo>
                <a:cubicBezTo>
                  <a:pt x="309" y="280"/>
                  <a:pt x="309" y="280"/>
                  <a:pt x="309" y="280"/>
                </a:cubicBezTo>
                <a:cubicBezTo>
                  <a:pt x="309" y="309"/>
                  <a:pt x="309" y="309"/>
                  <a:pt x="309" y="309"/>
                </a:cubicBezTo>
                <a:cubicBezTo>
                  <a:pt x="279" y="309"/>
                  <a:pt x="279" y="309"/>
                  <a:pt x="279" y="309"/>
                </a:cubicBezTo>
                <a:lnTo>
                  <a:pt x="279" y="280"/>
                </a:lnTo>
                <a:close/>
                <a:moveTo>
                  <a:pt x="132" y="515"/>
                </a:moveTo>
                <a:lnTo>
                  <a:pt x="132" y="515"/>
                </a:lnTo>
                <a:cubicBezTo>
                  <a:pt x="176" y="515"/>
                  <a:pt x="191" y="486"/>
                  <a:pt x="191" y="456"/>
                </a:cubicBezTo>
                <a:cubicBezTo>
                  <a:pt x="191" y="412"/>
                  <a:pt x="176" y="398"/>
                  <a:pt x="132" y="398"/>
                </a:cubicBezTo>
                <a:cubicBezTo>
                  <a:pt x="103" y="398"/>
                  <a:pt x="73" y="412"/>
                  <a:pt x="73" y="456"/>
                </a:cubicBezTo>
                <a:cubicBezTo>
                  <a:pt x="73" y="486"/>
                  <a:pt x="103" y="515"/>
                  <a:pt x="132" y="515"/>
                </a:cubicBezTo>
                <a:close/>
                <a:moveTo>
                  <a:pt x="117" y="427"/>
                </a:moveTo>
                <a:lnTo>
                  <a:pt x="117" y="427"/>
                </a:lnTo>
                <a:cubicBezTo>
                  <a:pt x="162" y="427"/>
                  <a:pt x="162" y="427"/>
                  <a:pt x="162" y="427"/>
                </a:cubicBezTo>
                <a:cubicBezTo>
                  <a:pt x="162" y="471"/>
                  <a:pt x="162" y="471"/>
                  <a:pt x="162" y="471"/>
                </a:cubicBezTo>
                <a:cubicBezTo>
                  <a:pt x="117" y="471"/>
                  <a:pt x="117" y="471"/>
                  <a:pt x="117" y="471"/>
                </a:cubicBezTo>
                <a:lnTo>
                  <a:pt x="117" y="427"/>
                </a:lnTo>
                <a:close/>
                <a:moveTo>
                  <a:pt x="132" y="353"/>
                </a:moveTo>
                <a:lnTo>
                  <a:pt x="132" y="353"/>
                </a:lnTo>
                <a:cubicBezTo>
                  <a:pt x="176" y="353"/>
                  <a:pt x="191" y="324"/>
                  <a:pt x="191" y="294"/>
                </a:cubicBezTo>
                <a:cubicBezTo>
                  <a:pt x="191" y="265"/>
                  <a:pt x="176" y="236"/>
                  <a:pt x="132" y="236"/>
                </a:cubicBezTo>
                <a:cubicBezTo>
                  <a:pt x="103" y="236"/>
                  <a:pt x="73" y="265"/>
                  <a:pt x="73" y="294"/>
                </a:cubicBezTo>
                <a:cubicBezTo>
                  <a:pt x="73" y="324"/>
                  <a:pt x="103" y="353"/>
                  <a:pt x="132" y="353"/>
                </a:cubicBezTo>
                <a:close/>
                <a:moveTo>
                  <a:pt x="117" y="280"/>
                </a:moveTo>
                <a:lnTo>
                  <a:pt x="117" y="280"/>
                </a:lnTo>
                <a:cubicBezTo>
                  <a:pt x="162" y="280"/>
                  <a:pt x="162" y="280"/>
                  <a:pt x="162" y="280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17" y="309"/>
                  <a:pt x="117" y="309"/>
                  <a:pt x="117" y="309"/>
                </a:cubicBezTo>
                <a:lnTo>
                  <a:pt x="117" y="280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稻壳儿小白白(http://dwz.cn/Wu2UP)"/>
          <p:cNvSpPr>
            <a:spLocks noChangeArrowheads="1"/>
          </p:cNvSpPr>
          <p:nvPr/>
        </p:nvSpPr>
        <p:spPr bwMode="auto">
          <a:xfrm>
            <a:off x="8701253" y="3138588"/>
            <a:ext cx="510115" cy="510116"/>
          </a:xfrm>
          <a:custGeom>
            <a:avLst/>
            <a:gdLst>
              <a:gd name="T0" fmla="*/ 106372 w 634"/>
              <a:gd name="T1" fmla="*/ 0 h 634"/>
              <a:gd name="T2" fmla="*/ 106372 w 634"/>
              <a:gd name="T3" fmla="*/ 0 h 634"/>
              <a:gd name="T4" fmla="*/ 95915 w 634"/>
              <a:gd name="T5" fmla="*/ 0 h 634"/>
              <a:gd name="T6" fmla="*/ 95915 w 634"/>
              <a:gd name="T7" fmla="*/ 21274 h 634"/>
              <a:gd name="T8" fmla="*/ 0 w 634"/>
              <a:gd name="T9" fmla="*/ 122234 h 634"/>
              <a:gd name="T10" fmla="*/ 106372 w 634"/>
              <a:gd name="T11" fmla="*/ 228241 h 634"/>
              <a:gd name="T12" fmla="*/ 196518 w 634"/>
              <a:gd name="T13" fmla="*/ 164420 h 634"/>
              <a:gd name="T14" fmla="*/ 212384 w 634"/>
              <a:gd name="T15" fmla="*/ 169829 h 634"/>
              <a:gd name="T16" fmla="*/ 228249 w 634"/>
              <a:gd name="T17" fmla="*/ 116825 h 634"/>
              <a:gd name="T18" fmla="*/ 106372 w 634"/>
              <a:gd name="T19" fmla="*/ 0 h 634"/>
              <a:gd name="T20" fmla="*/ 106372 w 634"/>
              <a:gd name="T21" fmla="*/ 212376 h 634"/>
              <a:gd name="T22" fmla="*/ 106372 w 634"/>
              <a:gd name="T23" fmla="*/ 212376 h 634"/>
              <a:gd name="T24" fmla="*/ 16226 w 634"/>
              <a:gd name="T25" fmla="*/ 122234 h 634"/>
              <a:gd name="T26" fmla="*/ 95915 w 634"/>
              <a:gd name="T27" fmla="*/ 37139 h 634"/>
              <a:gd name="T28" fmla="*/ 95915 w 634"/>
              <a:gd name="T29" fmla="*/ 132690 h 634"/>
              <a:gd name="T30" fmla="*/ 186061 w 634"/>
              <a:gd name="T31" fmla="*/ 159372 h 634"/>
              <a:gd name="T32" fmla="*/ 106372 w 634"/>
              <a:gd name="T33" fmla="*/ 212376 h 634"/>
              <a:gd name="T34" fmla="*/ 201927 w 634"/>
              <a:gd name="T35" fmla="*/ 153964 h 634"/>
              <a:gd name="T36" fmla="*/ 201927 w 634"/>
              <a:gd name="T37" fmla="*/ 153964 h 634"/>
              <a:gd name="T38" fmla="*/ 106372 w 634"/>
              <a:gd name="T39" fmla="*/ 122234 h 634"/>
              <a:gd name="T40" fmla="*/ 106372 w 634"/>
              <a:gd name="T41" fmla="*/ 15865 h 634"/>
              <a:gd name="T42" fmla="*/ 212384 w 634"/>
              <a:gd name="T43" fmla="*/ 116825 h 634"/>
              <a:gd name="T44" fmla="*/ 201927 w 634"/>
              <a:gd name="T45" fmla="*/ 153964 h 63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34" h="634">
                <a:moveTo>
                  <a:pt x="295" y="0"/>
                </a:moveTo>
                <a:lnTo>
                  <a:pt x="295" y="0"/>
                </a:lnTo>
                <a:cubicBezTo>
                  <a:pt x="266" y="0"/>
                  <a:pt x="266" y="0"/>
                  <a:pt x="266" y="0"/>
                </a:cubicBezTo>
                <a:cubicBezTo>
                  <a:pt x="266" y="59"/>
                  <a:pt x="266" y="59"/>
                  <a:pt x="266" y="59"/>
                </a:cubicBezTo>
                <a:cubicBezTo>
                  <a:pt x="118" y="73"/>
                  <a:pt x="0" y="191"/>
                  <a:pt x="0" y="339"/>
                </a:cubicBezTo>
                <a:cubicBezTo>
                  <a:pt x="0" y="501"/>
                  <a:pt x="133" y="633"/>
                  <a:pt x="295" y="633"/>
                </a:cubicBezTo>
                <a:cubicBezTo>
                  <a:pt x="412" y="633"/>
                  <a:pt x="501" y="560"/>
                  <a:pt x="545" y="456"/>
                </a:cubicBezTo>
                <a:cubicBezTo>
                  <a:pt x="589" y="471"/>
                  <a:pt x="589" y="471"/>
                  <a:pt x="589" y="471"/>
                </a:cubicBezTo>
                <a:cubicBezTo>
                  <a:pt x="619" y="442"/>
                  <a:pt x="633" y="383"/>
                  <a:pt x="633" y="324"/>
                </a:cubicBezTo>
                <a:cubicBezTo>
                  <a:pt x="633" y="147"/>
                  <a:pt x="471" y="0"/>
                  <a:pt x="295" y="0"/>
                </a:cubicBezTo>
                <a:close/>
                <a:moveTo>
                  <a:pt x="295" y="589"/>
                </a:moveTo>
                <a:lnTo>
                  <a:pt x="295" y="589"/>
                </a:lnTo>
                <a:cubicBezTo>
                  <a:pt x="148" y="589"/>
                  <a:pt x="45" y="486"/>
                  <a:pt x="45" y="339"/>
                </a:cubicBezTo>
                <a:cubicBezTo>
                  <a:pt x="45" y="221"/>
                  <a:pt x="148" y="118"/>
                  <a:pt x="266" y="103"/>
                </a:cubicBezTo>
                <a:cubicBezTo>
                  <a:pt x="266" y="368"/>
                  <a:pt x="266" y="368"/>
                  <a:pt x="266" y="368"/>
                </a:cubicBezTo>
                <a:cubicBezTo>
                  <a:pt x="516" y="442"/>
                  <a:pt x="516" y="442"/>
                  <a:pt x="516" y="442"/>
                </a:cubicBezTo>
                <a:cubicBezTo>
                  <a:pt x="471" y="530"/>
                  <a:pt x="383" y="589"/>
                  <a:pt x="295" y="589"/>
                </a:cubicBezTo>
                <a:close/>
                <a:moveTo>
                  <a:pt x="560" y="427"/>
                </a:moveTo>
                <a:lnTo>
                  <a:pt x="560" y="427"/>
                </a:lnTo>
                <a:cubicBezTo>
                  <a:pt x="295" y="339"/>
                  <a:pt x="295" y="339"/>
                  <a:pt x="295" y="339"/>
                </a:cubicBezTo>
                <a:cubicBezTo>
                  <a:pt x="295" y="44"/>
                  <a:pt x="295" y="44"/>
                  <a:pt x="295" y="44"/>
                </a:cubicBezTo>
                <a:cubicBezTo>
                  <a:pt x="457" y="44"/>
                  <a:pt x="589" y="177"/>
                  <a:pt x="589" y="324"/>
                </a:cubicBezTo>
                <a:cubicBezTo>
                  <a:pt x="589" y="368"/>
                  <a:pt x="575" y="398"/>
                  <a:pt x="560" y="42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稻壳儿小白白(http://dwz.cn/Wu2UP)"/>
          <p:cNvSpPr>
            <a:spLocks noChangeArrowheads="1"/>
          </p:cNvSpPr>
          <p:nvPr/>
        </p:nvSpPr>
        <p:spPr bwMode="auto">
          <a:xfrm>
            <a:off x="7882104" y="3138588"/>
            <a:ext cx="510117" cy="510116"/>
          </a:xfrm>
          <a:custGeom>
            <a:avLst/>
            <a:gdLst>
              <a:gd name="T0" fmla="*/ 111421 w 634"/>
              <a:gd name="T1" fmla="*/ 143507 h 634"/>
              <a:gd name="T2" fmla="*/ 111421 w 634"/>
              <a:gd name="T3" fmla="*/ 143507 h 634"/>
              <a:gd name="T4" fmla="*/ 121878 w 634"/>
              <a:gd name="T5" fmla="*/ 132690 h 634"/>
              <a:gd name="T6" fmla="*/ 121878 w 634"/>
              <a:gd name="T7" fmla="*/ 47595 h 634"/>
              <a:gd name="T8" fmla="*/ 111421 w 634"/>
              <a:gd name="T9" fmla="*/ 42547 h 634"/>
              <a:gd name="T10" fmla="*/ 106012 w 634"/>
              <a:gd name="T11" fmla="*/ 47595 h 634"/>
              <a:gd name="T12" fmla="*/ 106012 w 634"/>
              <a:gd name="T13" fmla="*/ 132690 h 634"/>
              <a:gd name="T14" fmla="*/ 111421 w 634"/>
              <a:gd name="T15" fmla="*/ 143507 h 634"/>
              <a:gd name="T16" fmla="*/ 153609 w 634"/>
              <a:gd name="T17" fmla="*/ 143507 h 634"/>
              <a:gd name="T18" fmla="*/ 153609 w 634"/>
              <a:gd name="T19" fmla="*/ 143507 h 634"/>
              <a:gd name="T20" fmla="*/ 164427 w 634"/>
              <a:gd name="T21" fmla="*/ 132690 h 634"/>
              <a:gd name="T22" fmla="*/ 164427 w 634"/>
              <a:gd name="T23" fmla="*/ 68869 h 634"/>
              <a:gd name="T24" fmla="*/ 153609 w 634"/>
              <a:gd name="T25" fmla="*/ 63821 h 634"/>
              <a:gd name="T26" fmla="*/ 148561 w 634"/>
              <a:gd name="T27" fmla="*/ 68869 h 634"/>
              <a:gd name="T28" fmla="*/ 148561 w 634"/>
              <a:gd name="T29" fmla="*/ 132690 h 634"/>
              <a:gd name="T30" fmla="*/ 153609 w 634"/>
              <a:gd name="T31" fmla="*/ 143507 h 634"/>
              <a:gd name="T32" fmla="*/ 68872 w 634"/>
              <a:gd name="T33" fmla="*/ 143507 h 634"/>
              <a:gd name="T34" fmla="*/ 68872 w 634"/>
              <a:gd name="T35" fmla="*/ 143507 h 634"/>
              <a:gd name="T36" fmla="*/ 79689 w 634"/>
              <a:gd name="T37" fmla="*/ 132690 h 634"/>
              <a:gd name="T38" fmla="*/ 79689 w 634"/>
              <a:gd name="T39" fmla="*/ 106008 h 634"/>
              <a:gd name="T40" fmla="*/ 68872 w 634"/>
              <a:gd name="T41" fmla="*/ 100960 h 634"/>
              <a:gd name="T42" fmla="*/ 63463 w 634"/>
              <a:gd name="T43" fmla="*/ 106008 h 634"/>
              <a:gd name="T44" fmla="*/ 63463 w 634"/>
              <a:gd name="T45" fmla="*/ 132690 h 634"/>
              <a:gd name="T46" fmla="*/ 68872 w 634"/>
              <a:gd name="T47" fmla="*/ 143507 h 634"/>
              <a:gd name="T48" fmla="*/ 0 w 634"/>
              <a:gd name="T49" fmla="*/ 0 h 634"/>
              <a:gd name="T50" fmla="*/ 0 w 634"/>
              <a:gd name="T51" fmla="*/ 0 h 634"/>
              <a:gd name="T52" fmla="*/ 0 w 634"/>
              <a:gd name="T53" fmla="*/ 15865 h 634"/>
              <a:gd name="T54" fmla="*/ 15866 w 634"/>
              <a:gd name="T55" fmla="*/ 15865 h 634"/>
              <a:gd name="T56" fmla="*/ 15866 w 634"/>
              <a:gd name="T57" fmla="*/ 148555 h 634"/>
              <a:gd name="T58" fmla="*/ 42188 w 634"/>
              <a:gd name="T59" fmla="*/ 175237 h 634"/>
              <a:gd name="T60" fmla="*/ 84738 w 634"/>
              <a:gd name="T61" fmla="*/ 175237 h 634"/>
              <a:gd name="T62" fmla="*/ 58415 w 634"/>
              <a:gd name="T63" fmla="*/ 228241 h 634"/>
              <a:gd name="T64" fmla="*/ 79689 w 634"/>
              <a:gd name="T65" fmla="*/ 228241 h 634"/>
              <a:gd name="T66" fmla="*/ 106012 w 634"/>
              <a:gd name="T67" fmla="*/ 175237 h 634"/>
              <a:gd name="T68" fmla="*/ 121878 w 634"/>
              <a:gd name="T69" fmla="*/ 175237 h 634"/>
              <a:gd name="T70" fmla="*/ 148561 w 634"/>
              <a:gd name="T71" fmla="*/ 228241 h 634"/>
              <a:gd name="T72" fmla="*/ 169836 w 634"/>
              <a:gd name="T73" fmla="*/ 228241 h 634"/>
              <a:gd name="T74" fmla="*/ 143152 w 634"/>
              <a:gd name="T75" fmla="*/ 175237 h 634"/>
              <a:gd name="T76" fmla="*/ 185701 w 634"/>
              <a:gd name="T77" fmla="*/ 175237 h 634"/>
              <a:gd name="T78" fmla="*/ 212024 w 634"/>
              <a:gd name="T79" fmla="*/ 148555 h 634"/>
              <a:gd name="T80" fmla="*/ 212024 w 634"/>
              <a:gd name="T81" fmla="*/ 15865 h 634"/>
              <a:gd name="T82" fmla="*/ 228250 w 634"/>
              <a:gd name="T83" fmla="*/ 15865 h 634"/>
              <a:gd name="T84" fmla="*/ 228250 w 634"/>
              <a:gd name="T85" fmla="*/ 0 h 634"/>
              <a:gd name="T86" fmla="*/ 0 w 634"/>
              <a:gd name="T87" fmla="*/ 0 h 634"/>
              <a:gd name="T88" fmla="*/ 196158 w 634"/>
              <a:gd name="T89" fmla="*/ 148555 h 634"/>
              <a:gd name="T90" fmla="*/ 196158 w 634"/>
              <a:gd name="T91" fmla="*/ 148555 h 634"/>
              <a:gd name="T92" fmla="*/ 185701 w 634"/>
              <a:gd name="T93" fmla="*/ 164420 h 634"/>
              <a:gd name="T94" fmla="*/ 42188 w 634"/>
              <a:gd name="T95" fmla="*/ 164420 h 634"/>
              <a:gd name="T96" fmla="*/ 26323 w 634"/>
              <a:gd name="T97" fmla="*/ 148555 h 634"/>
              <a:gd name="T98" fmla="*/ 26323 w 634"/>
              <a:gd name="T99" fmla="*/ 15865 h 634"/>
              <a:gd name="T100" fmla="*/ 196158 w 634"/>
              <a:gd name="T101" fmla="*/ 15865 h 634"/>
              <a:gd name="T102" fmla="*/ 196158 w 634"/>
              <a:gd name="T103" fmla="*/ 148555 h 6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34">
                <a:moveTo>
                  <a:pt x="309" y="398"/>
                </a:moveTo>
                <a:lnTo>
                  <a:pt x="309" y="398"/>
                </a:lnTo>
                <a:cubicBezTo>
                  <a:pt x="324" y="398"/>
                  <a:pt x="338" y="383"/>
                  <a:pt x="338" y="368"/>
                </a:cubicBezTo>
                <a:cubicBezTo>
                  <a:pt x="338" y="132"/>
                  <a:pt x="338" y="132"/>
                  <a:pt x="338" y="132"/>
                </a:cubicBezTo>
                <a:cubicBezTo>
                  <a:pt x="338" y="132"/>
                  <a:pt x="324" y="118"/>
                  <a:pt x="309" y="118"/>
                </a:cubicBezTo>
                <a:lnTo>
                  <a:pt x="294" y="132"/>
                </a:lnTo>
                <a:cubicBezTo>
                  <a:pt x="294" y="368"/>
                  <a:pt x="294" y="368"/>
                  <a:pt x="294" y="368"/>
                </a:cubicBezTo>
                <a:cubicBezTo>
                  <a:pt x="294" y="383"/>
                  <a:pt x="309" y="398"/>
                  <a:pt x="309" y="398"/>
                </a:cubicBezTo>
                <a:close/>
                <a:moveTo>
                  <a:pt x="426" y="398"/>
                </a:moveTo>
                <a:lnTo>
                  <a:pt x="426" y="398"/>
                </a:lnTo>
                <a:cubicBezTo>
                  <a:pt x="442" y="398"/>
                  <a:pt x="456" y="383"/>
                  <a:pt x="456" y="368"/>
                </a:cubicBezTo>
                <a:cubicBezTo>
                  <a:pt x="456" y="191"/>
                  <a:pt x="456" y="191"/>
                  <a:pt x="456" y="191"/>
                </a:cubicBezTo>
                <a:cubicBezTo>
                  <a:pt x="456" y="191"/>
                  <a:pt x="442" y="177"/>
                  <a:pt x="426" y="177"/>
                </a:cubicBezTo>
                <a:lnTo>
                  <a:pt x="412" y="191"/>
                </a:lnTo>
                <a:cubicBezTo>
                  <a:pt x="412" y="368"/>
                  <a:pt x="412" y="368"/>
                  <a:pt x="412" y="368"/>
                </a:cubicBezTo>
                <a:cubicBezTo>
                  <a:pt x="412" y="383"/>
                  <a:pt x="426" y="398"/>
                  <a:pt x="426" y="398"/>
                </a:cubicBezTo>
                <a:close/>
                <a:moveTo>
                  <a:pt x="191" y="398"/>
                </a:moveTo>
                <a:lnTo>
                  <a:pt x="191" y="398"/>
                </a:lnTo>
                <a:cubicBezTo>
                  <a:pt x="206" y="398"/>
                  <a:pt x="221" y="383"/>
                  <a:pt x="221" y="368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21" y="280"/>
                  <a:pt x="206" y="280"/>
                  <a:pt x="191" y="280"/>
                </a:cubicBezTo>
                <a:cubicBezTo>
                  <a:pt x="191" y="280"/>
                  <a:pt x="176" y="280"/>
                  <a:pt x="176" y="294"/>
                </a:cubicBezTo>
                <a:cubicBezTo>
                  <a:pt x="176" y="368"/>
                  <a:pt x="176" y="368"/>
                  <a:pt x="176" y="368"/>
                </a:cubicBezTo>
                <a:cubicBezTo>
                  <a:pt x="176" y="383"/>
                  <a:pt x="191" y="398"/>
                  <a:pt x="191" y="398"/>
                </a:cubicBezTo>
                <a:close/>
                <a:moveTo>
                  <a:pt x="0" y="0"/>
                </a:moveTo>
                <a:lnTo>
                  <a:pt x="0" y="0"/>
                </a:lnTo>
                <a:cubicBezTo>
                  <a:pt x="0" y="44"/>
                  <a:pt x="0" y="44"/>
                  <a:pt x="0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73"/>
                  <a:pt x="44" y="412"/>
                  <a:pt x="44" y="412"/>
                </a:cubicBezTo>
                <a:cubicBezTo>
                  <a:pt x="44" y="456"/>
                  <a:pt x="73" y="486"/>
                  <a:pt x="117" y="486"/>
                </a:cubicBezTo>
                <a:cubicBezTo>
                  <a:pt x="235" y="486"/>
                  <a:pt x="235" y="486"/>
                  <a:pt x="235" y="486"/>
                </a:cubicBezTo>
                <a:cubicBezTo>
                  <a:pt x="162" y="633"/>
                  <a:pt x="162" y="633"/>
                  <a:pt x="162" y="633"/>
                </a:cubicBezTo>
                <a:cubicBezTo>
                  <a:pt x="221" y="633"/>
                  <a:pt x="221" y="633"/>
                  <a:pt x="221" y="633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338" y="486"/>
                  <a:pt x="338" y="486"/>
                  <a:pt x="338" y="486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397" y="486"/>
                  <a:pt x="397" y="486"/>
                  <a:pt x="397" y="486"/>
                </a:cubicBezTo>
                <a:cubicBezTo>
                  <a:pt x="515" y="486"/>
                  <a:pt x="515" y="486"/>
                  <a:pt x="515" y="486"/>
                </a:cubicBezTo>
                <a:cubicBezTo>
                  <a:pt x="559" y="486"/>
                  <a:pt x="588" y="456"/>
                  <a:pt x="588" y="412"/>
                </a:cubicBezTo>
                <a:cubicBezTo>
                  <a:pt x="588" y="412"/>
                  <a:pt x="588" y="73"/>
                  <a:pt x="588" y="44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0"/>
                  <a:pt x="633" y="0"/>
                  <a:pt x="633" y="0"/>
                </a:cubicBezTo>
                <a:lnTo>
                  <a:pt x="0" y="0"/>
                </a:lnTo>
                <a:close/>
                <a:moveTo>
                  <a:pt x="544" y="412"/>
                </a:moveTo>
                <a:lnTo>
                  <a:pt x="544" y="412"/>
                </a:lnTo>
                <a:cubicBezTo>
                  <a:pt x="544" y="442"/>
                  <a:pt x="530" y="456"/>
                  <a:pt x="515" y="456"/>
                </a:cubicBezTo>
                <a:cubicBezTo>
                  <a:pt x="117" y="456"/>
                  <a:pt x="117" y="456"/>
                  <a:pt x="117" y="456"/>
                </a:cubicBezTo>
                <a:cubicBezTo>
                  <a:pt x="88" y="456"/>
                  <a:pt x="73" y="442"/>
                  <a:pt x="73" y="412"/>
                </a:cubicBezTo>
                <a:cubicBezTo>
                  <a:pt x="73" y="412"/>
                  <a:pt x="73" y="59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73"/>
                  <a:pt x="544" y="412"/>
                  <a:pt x="544" y="41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稻壳儿小白白(http://dwz.cn/Wu2UP)"/>
          <p:cNvSpPr>
            <a:spLocks noChangeArrowheads="1"/>
          </p:cNvSpPr>
          <p:nvPr/>
        </p:nvSpPr>
        <p:spPr bwMode="auto">
          <a:xfrm>
            <a:off x="7139152" y="3138588"/>
            <a:ext cx="353483" cy="474134"/>
          </a:xfrm>
          <a:custGeom>
            <a:avLst/>
            <a:gdLst>
              <a:gd name="T0" fmla="*/ 126231 w 443"/>
              <a:gd name="T1" fmla="*/ 0 h 590"/>
              <a:gd name="T2" fmla="*/ 126231 w 443"/>
              <a:gd name="T3" fmla="*/ 0 h 590"/>
              <a:gd name="T4" fmla="*/ 31826 w 443"/>
              <a:gd name="T5" fmla="*/ 0 h 590"/>
              <a:gd name="T6" fmla="*/ 0 w 443"/>
              <a:gd name="T7" fmla="*/ 26290 h 590"/>
              <a:gd name="T8" fmla="*/ 0 w 443"/>
              <a:gd name="T9" fmla="*/ 185467 h 590"/>
              <a:gd name="T10" fmla="*/ 31826 w 443"/>
              <a:gd name="T11" fmla="*/ 212117 h 590"/>
              <a:gd name="T12" fmla="*/ 79029 w 443"/>
              <a:gd name="T13" fmla="*/ 164220 h 590"/>
              <a:gd name="T14" fmla="*/ 126231 w 443"/>
              <a:gd name="T15" fmla="*/ 212117 h 590"/>
              <a:gd name="T16" fmla="*/ 158057 w 443"/>
              <a:gd name="T17" fmla="*/ 185467 h 590"/>
              <a:gd name="T18" fmla="*/ 158057 w 443"/>
              <a:gd name="T19" fmla="*/ 26290 h 590"/>
              <a:gd name="T20" fmla="*/ 126231 w 443"/>
              <a:gd name="T21" fmla="*/ 0 h 590"/>
              <a:gd name="T22" fmla="*/ 142323 w 443"/>
              <a:gd name="T23" fmla="*/ 185467 h 590"/>
              <a:gd name="T24" fmla="*/ 142323 w 443"/>
              <a:gd name="T25" fmla="*/ 185467 h 590"/>
              <a:gd name="T26" fmla="*/ 126231 w 443"/>
              <a:gd name="T27" fmla="*/ 196271 h 590"/>
              <a:gd name="T28" fmla="*/ 79029 w 443"/>
              <a:gd name="T29" fmla="*/ 148374 h 590"/>
              <a:gd name="T30" fmla="*/ 31826 w 443"/>
              <a:gd name="T31" fmla="*/ 196271 h 590"/>
              <a:gd name="T32" fmla="*/ 15734 w 443"/>
              <a:gd name="T33" fmla="*/ 185467 h 590"/>
              <a:gd name="T34" fmla="*/ 15734 w 443"/>
              <a:gd name="T35" fmla="*/ 26290 h 590"/>
              <a:gd name="T36" fmla="*/ 31826 w 443"/>
              <a:gd name="T37" fmla="*/ 15846 h 590"/>
              <a:gd name="T38" fmla="*/ 126231 w 443"/>
              <a:gd name="T39" fmla="*/ 15846 h 590"/>
              <a:gd name="T40" fmla="*/ 142323 w 443"/>
              <a:gd name="T41" fmla="*/ 26290 h 590"/>
              <a:gd name="T42" fmla="*/ 142323 w 443"/>
              <a:gd name="T43" fmla="*/ 185467 h 59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43" h="590">
                <a:moveTo>
                  <a:pt x="353" y="0"/>
                </a:moveTo>
                <a:lnTo>
                  <a:pt x="353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44" y="589"/>
                  <a:pt x="89" y="589"/>
                </a:cubicBezTo>
                <a:cubicBezTo>
                  <a:pt x="221" y="456"/>
                  <a:pt x="221" y="456"/>
                  <a:pt x="221" y="456"/>
                </a:cubicBezTo>
                <a:cubicBezTo>
                  <a:pt x="353" y="589"/>
                  <a:pt x="353" y="589"/>
                  <a:pt x="353" y="589"/>
                </a:cubicBezTo>
                <a:cubicBezTo>
                  <a:pt x="398" y="589"/>
                  <a:pt x="442" y="560"/>
                  <a:pt x="442" y="515"/>
                </a:cubicBezTo>
                <a:cubicBezTo>
                  <a:pt x="442" y="73"/>
                  <a:pt x="442" y="73"/>
                  <a:pt x="442" y="73"/>
                </a:cubicBezTo>
                <a:cubicBezTo>
                  <a:pt x="442" y="30"/>
                  <a:pt x="398" y="0"/>
                  <a:pt x="353" y="0"/>
                </a:cubicBezTo>
                <a:close/>
                <a:moveTo>
                  <a:pt x="398" y="515"/>
                </a:moveTo>
                <a:lnTo>
                  <a:pt x="398" y="515"/>
                </a:lnTo>
                <a:cubicBezTo>
                  <a:pt x="398" y="530"/>
                  <a:pt x="383" y="545"/>
                  <a:pt x="353" y="545"/>
                </a:cubicBezTo>
                <a:cubicBezTo>
                  <a:pt x="221" y="412"/>
                  <a:pt x="221" y="412"/>
                  <a:pt x="221" y="412"/>
                </a:cubicBezTo>
                <a:cubicBezTo>
                  <a:pt x="89" y="545"/>
                  <a:pt x="89" y="545"/>
                  <a:pt x="89" y="545"/>
                </a:cubicBezTo>
                <a:cubicBezTo>
                  <a:pt x="59" y="545"/>
                  <a:pt x="44" y="530"/>
                  <a:pt x="44" y="515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44"/>
                  <a:pt x="89" y="44"/>
                </a:cubicBezTo>
                <a:cubicBezTo>
                  <a:pt x="353" y="44"/>
                  <a:pt x="353" y="44"/>
                  <a:pt x="353" y="44"/>
                </a:cubicBezTo>
                <a:cubicBezTo>
                  <a:pt x="383" y="44"/>
                  <a:pt x="398" y="59"/>
                  <a:pt x="398" y="73"/>
                </a:cubicBezTo>
                <a:lnTo>
                  <a:pt x="398" y="515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稻壳儿小白白(http://dwz.cn/Wu2UP)"/>
          <p:cNvSpPr>
            <a:spLocks noChangeArrowheads="1"/>
          </p:cNvSpPr>
          <p:nvPr/>
        </p:nvSpPr>
        <p:spPr bwMode="auto">
          <a:xfrm>
            <a:off x="6239569" y="3138588"/>
            <a:ext cx="510117" cy="510116"/>
          </a:xfrm>
          <a:custGeom>
            <a:avLst/>
            <a:gdLst>
              <a:gd name="T0" fmla="*/ 201928 w 634"/>
              <a:gd name="T1" fmla="*/ 26322 h 634"/>
              <a:gd name="T2" fmla="*/ 201928 w 634"/>
              <a:gd name="T3" fmla="*/ 26322 h 634"/>
              <a:gd name="T4" fmla="*/ 100964 w 634"/>
              <a:gd name="T5" fmla="*/ 26322 h 634"/>
              <a:gd name="T6" fmla="*/ 74641 w 634"/>
              <a:gd name="T7" fmla="*/ 0 h 634"/>
              <a:gd name="T8" fmla="*/ 32092 w 634"/>
              <a:gd name="T9" fmla="*/ 0 h 634"/>
              <a:gd name="T10" fmla="*/ 0 w 634"/>
              <a:gd name="T11" fmla="*/ 26322 h 634"/>
              <a:gd name="T12" fmla="*/ 0 w 634"/>
              <a:gd name="T13" fmla="*/ 196511 h 634"/>
              <a:gd name="T14" fmla="*/ 32092 w 634"/>
              <a:gd name="T15" fmla="*/ 228241 h 634"/>
              <a:gd name="T16" fmla="*/ 201928 w 634"/>
              <a:gd name="T17" fmla="*/ 228241 h 634"/>
              <a:gd name="T18" fmla="*/ 228250 w 634"/>
              <a:gd name="T19" fmla="*/ 196511 h 634"/>
              <a:gd name="T20" fmla="*/ 228250 w 634"/>
              <a:gd name="T21" fmla="*/ 58412 h 634"/>
              <a:gd name="T22" fmla="*/ 201928 w 634"/>
              <a:gd name="T23" fmla="*/ 26322 h 634"/>
              <a:gd name="T24" fmla="*/ 212385 w 634"/>
              <a:gd name="T25" fmla="*/ 196511 h 634"/>
              <a:gd name="T26" fmla="*/ 212385 w 634"/>
              <a:gd name="T27" fmla="*/ 196511 h 634"/>
              <a:gd name="T28" fmla="*/ 201928 w 634"/>
              <a:gd name="T29" fmla="*/ 212376 h 634"/>
              <a:gd name="T30" fmla="*/ 32092 w 634"/>
              <a:gd name="T31" fmla="*/ 212376 h 634"/>
              <a:gd name="T32" fmla="*/ 16226 w 634"/>
              <a:gd name="T33" fmla="*/ 196511 h 634"/>
              <a:gd name="T34" fmla="*/ 16226 w 634"/>
              <a:gd name="T35" fmla="*/ 85095 h 634"/>
              <a:gd name="T36" fmla="*/ 212385 w 634"/>
              <a:gd name="T37" fmla="*/ 85095 h 634"/>
              <a:gd name="T38" fmla="*/ 212385 w 634"/>
              <a:gd name="T39" fmla="*/ 196511 h 634"/>
              <a:gd name="T40" fmla="*/ 212385 w 634"/>
              <a:gd name="T41" fmla="*/ 68869 h 634"/>
              <a:gd name="T42" fmla="*/ 212385 w 634"/>
              <a:gd name="T43" fmla="*/ 68869 h 634"/>
              <a:gd name="T44" fmla="*/ 16226 w 634"/>
              <a:gd name="T45" fmla="*/ 68869 h 634"/>
              <a:gd name="T46" fmla="*/ 16226 w 634"/>
              <a:gd name="T47" fmla="*/ 26322 h 634"/>
              <a:gd name="T48" fmla="*/ 32092 w 634"/>
              <a:gd name="T49" fmla="*/ 15865 h 634"/>
              <a:gd name="T50" fmla="*/ 74641 w 634"/>
              <a:gd name="T51" fmla="*/ 15865 h 634"/>
              <a:gd name="T52" fmla="*/ 85098 w 634"/>
              <a:gd name="T53" fmla="*/ 26322 h 634"/>
              <a:gd name="T54" fmla="*/ 85098 w 634"/>
              <a:gd name="T55" fmla="*/ 42547 h 634"/>
              <a:gd name="T56" fmla="*/ 201928 w 634"/>
              <a:gd name="T57" fmla="*/ 42547 h 634"/>
              <a:gd name="T58" fmla="*/ 212385 w 634"/>
              <a:gd name="T59" fmla="*/ 58412 h 634"/>
              <a:gd name="T60" fmla="*/ 212385 w 634"/>
              <a:gd name="T61" fmla="*/ 68869 h 63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34" h="634">
                <a:moveTo>
                  <a:pt x="560" y="73"/>
                </a:moveTo>
                <a:lnTo>
                  <a:pt x="560" y="73"/>
                </a:lnTo>
                <a:cubicBezTo>
                  <a:pt x="280" y="73"/>
                  <a:pt x="280" y="73"/>
                  <a:pt x="280" y="73"/>
                </a:cubicBezTo>
                <a:cubicBezTo>
                  <a:pt x="280" y="30"/>
                  <a:pt x="251" y="0"/>
                  <a:pt x="207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589"/>
                  <a:pt x="633" y="545"/>
                </a:cubicBezTo>
                <a:cubicBezTo>
                  <a:pt x="633" y="162"/>
                  <a:pt x="633" y="162"/>
                  <a:pt x="633" y="162"/>
                </a:cubicBezTo>
                <a:cubicBezTo>
                  <a:pt x="633" y="118"/>
                  <a:pt x="604" y="73"/>
                  <a:pt x="560" y="73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74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4"/>
                  <a:pt x="45" y="545"/>
                </a:cubicBezTo>
                <a:cubicBezTo>
                  <a:pt x="45" y="236"/>
                  <a:pt x="45" y="236"/>
                  <a:pt x="45" y="236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589" y="191"/>
                </a:moveTo>
                <a:lnTo>
                  <a:pt x="589" y="191"/>
                </a:lnTo>
                <a:cubicBezTo>
                  <a:pt x="45" y="191"/>
                  <a:pt x="45" y="191"/>
                  <a:pt x="45" y="191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44"/>
                  <a:pt x="89" y="44"/>
                </a:cubicBezTo>
                <a:cubicBezTo>
                  <a:pt x="207" y="44"/>
                  <a:pt x="207" y="44"/>
                  <a:pt x="207" y="44"/>
                </a:cubicBezTo>
                <a:cubicBezTo>
                  <a:pt x="221" y="44"/>
                  <a:pt x="236" y="59"/>
                  <a:pt x="236" y="73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560" y="118"/>
                  <a:pt x="560" y="118"/>
                  <a:pt x="560" y="118"/>
                </a:cubicBezTo>
                <a:cubicBezTo>
                  <a:pt x="575" y="118"/>
                  <a:pt x="589" y="132"/>
                  <a:pt x="589" y="162"/>
                </a:cubicBezTo>
                <a:lnTo>
                  <a:pt x="589" y="191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稻壳儿小白白(http://dwz.cn/Wu2UP)"/>
          <p:cNvSpPr>
            <a:spLocks noChangeArrowheads="1"/>
          </p:cNvSpPr>
          <p:nvPr/>
        </p:nvSpPr>
        <p:spPr bwMode="auto">
          <a:xfrm>
            <a:off x="5435236" y="3138588"/>
            <a:ext cx="474134" cy="510116"/>
          </a:xfrm>
          <a:custGeom>
            <a:avLst/>
            <a:gdLst>
              <a:gd name="T0" fmla="*/ 185834 w 590"/>
              <a:gd name="T1" fmla="*/ 0 h 634"/>
              <a:gd name="T2" fmla="*/ 185834 w 590"/>
              <a:gd name="T3" fmla="*/ 0 h 634"/>
              <a:gd name="T4" fmla="*/ 32053 w 590"/>
              <a:gd name="T5" fmla="*/ 0 h 634"/>
              <a:gd name="T6" fmla="*/ 0 w 590"/>
              <a:gd name="T7" fmla="*/ 26322 h 634"/>
              <a:gd name="T8" fmla="*/ 0 w 590"/>
              <a:gd name="T9" fmla="*/ 196511 h 634"/>
              <a:gd name="T10" fmla="*/ 32053 w 590"/>
              <a:gd name="T11" fmla="*/ 228241 h 634"/>
              <a:gd name="T12" fmla="*/ 185834 w 590"/>
              <a:gd name="T13" fmla="*/ 228241 h 634"/>
              <a:gd name="T14" fmla="*/ 212125 w 590"/>
              <a:gd name="T15" fmla="*/ 196511 h 634"/>
              <a:gd name="T16" fmla="*/ 212125 w 590"/>
              <a:gd name="T17" fmla="*/ 26322 h 634"/>
              <a:gd name="T18" fmla="*/ 185834 w 590"/>
              <a:gd name="T19" fmla="*/ 0 h 634"/>
              <a:gd name="T20" fmla="*/ 32053 w 590"/>
              <a:gd name="T21" fmla="*/ 15865 h 634"/>
              <a:gd name="T22" fmla="*/ 32053 w 590"/>
              <a:gd name="T23" fmla="*/ 15865 h 634"/>
              <a:gd name="T24" fmla="*/ 185834 w 590"/>
              <a:gd name="T25" fmla="*/ 15865 h 634"/>
              <a:gd name="T26" fmla="*/ 190876 w 590"/>
              <a:gd name="T27" fmla="*/ 15865 h 634"/>
              <a:gd name="T28" fmla="*/ 164586 w 590"/>
              <a:gd name="T29" fmla="*/ 42547 h 634"/>
              <a:gd name="T30" fmla="*/ 53301 w 590"/>
              <a:gd name="T31" fmla="*/ 42547 h 634"/>
              <a:gd name="T32" fmla="*/ 21249 w 590"/>
              <a:gd name="T33" fmla="*/ 15865 h 634"/>
              <a:gd name="T34" fmla="*/ 32053 w 590"/>
              <a:gd name="T35" fmla="*/ 15865 h 634"/>
              <a:gd name="T36" fmla="*/ 201681 w 590"/>
              <a:gd name="T37" fmla="*/ 196511 h 634"/>
              <a:gd name="T38" fmla="*/ 201681 w 590"/>
              <a:gd name="T39" fmla="*/ 196511 h 634"/>
              <a:gd name="T40" fmla="*/ 185834 w 590"/>
              <a:gd name="T41" fmla="*/ 212376 h 634"/>
              <a:gd name="T42" fmla="*/ 32053 w 590"/>
              <a:gd name="T43" fmla="*/ 212376 h 634"/>
              <a:gd name="T44" fmla="*/ 15846 w 590"/>
              <a:gd name="T45" fmla="*/ 196511 h 634"/>
              <a:gd name="T46" fmla="*/ 15846 w 590"/>
              <a:gd name="T47" fmla="*/ 32091 h 634"/>
              <a:gd name="T48" fmla="*/ 42497 w 590"/>
              <a:gd name="T49" fmla="*/ 58412 h 634"/>
              <a:gd name="T50" fmla="*/ 169628 w 590"/>
              <a:gd name="T51" fmla="*/ 58412 h 634"/>
              <a:gd name="T52" fmla="*/ 201681 w 590"/>
              <a:gd name="T53" fmla="*/ 32091 h 634"/>
              <a:gd name="T54" fmla="*/ 201681 w 590"/>
              <a:gd name="T55" fmla="*/ 196511 h 63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0" h="634">
                <a:moveTo>
                  <a:pt x="516" y="0"/>
                </a:moveTo>
                <a:lnTo>
                  <a:pt x="516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3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33"/>
                  <a:pt x="89" y="633"/>
                </a:cubicBezTo>
                <a:cubicBezTo>
                  <a:pt x="516" y="633"/>
                  <a:pt x="516" y="633"/>
                  <a:pt x="516" y="633"/>
                </a:cubicBezTo>
                <a:cubicBezTo>
                  <a:pt x="560" y="633"/>
                  <a:pt x="589" y="589"/>
                  <a:pt x="589" y="545"/>
                </a:cubicBezTo>
                <a:cubicBezTo>
                  <a:pt x="589" y="73"/>
                  <a:pt x="589" y="73"/>
                  <a:pt x="589" y="73"/>
                </a:cubicBezTo>
                <a:cubicBezTo>
                  <a:pt x="589" y="30"/>
                  <a:pt x="560" y="0"/>
                  <a:pt x="516" y="0"/>
                </a:cubicBezTo>
                <a:close/>
                <a:moveTo>
                  <a:pt x="89" y="44"/>
                </a:moveTo>
                <a:lnTo>
                  <a:pt x="89" y="44"/>
                </a:lnTo>
                <a:cubicBezTo>
                  <a:pt x="516" y="44"/>
                  <a:pt x="516" y="44"/>
                  <a:pt x="516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457" y="118"/>
                  <a:pt x="457" y="118"/>
                  <a:pt x="457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59" y="44"/>
                  <a:pt x="59" y="44"/>
                  <a:pt x="59" y="44"/>
                </a:cubicBezTo>
                <a:cubicBezTo>
                  <a:pt x="74" y="44"/>
                  <a:pt x="74" y="44"/>
                  <a:pt x="89" y="44"/>
                </a:cubicBezTo>
                <a:close/>
                <a:moveTo>
                  <a:pt x="560" y="545"/>
                </a:moveTo>
                <a:lnTo>
                  <a:pt x="560" y="545"/>
                </a:lnTo>
                <a:cubicBezTo>
                  <a:pt x="560" y="574"/>
                  <a:pt x="530" y="589"/>
                  <a:pt x="516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4"/>
                  <a:pt x="44" y="545"/>
                </a:cubicBezTo>
                <a:cubicBezTo>
                  <a:pt x="44" y="89"/>
                  <a:pt x="44" y="89"/>
                  <a:pt x="44" y="89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471" y="162"/>
                  <a:pt x="471" y="162"/>
                  <a:pt x="471" y="162"/>
                </a:cubicBezTo>
                <a:cubicBezTo>
                  <a:pt x="560" y="89"/>
                  <a:pt x="560" y="89"/>
                  <a:pt x="560" y="89"/>
                </a:cubicBezTo>
                <a:lnTo>
                  <a:pt x="560" y="545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稻壳儿小白白(http://dwz.cn/Wu2UP)"/>
          <p:cNvSpPr>
            <a:spLocks noChangeArrowheads="1"/>
          </p:cNvSpPr>
          <p:nvPr/>
        </p:nvSpPr>
        <p:spPr bwMode="auto">
          <a:xfrm>
            <a:off x="4620320" y="3174575"/>
            <a:ext cx="461433" cy="463550"/>
          </a:xfrm>
          <a:custGeom>
            <a:avLst/>
            <a:gdLst>
              <a:gd name="T0" fmla="*/ 195644 w 575"/>
              <a:gd name="T1" fmla="*/ 79703 h 576"/>
              <a:gd name="T2" fmla="*/ 195644 w 575"/>
              <a:gd name="T3" fmla="*/ 79703 h 576"/>
              <a:gd name="T4" fmla="*/ 95305 w 575"/>
              <a:gd name="T5" fmla="*/ 175276 h 576"/>
              <a:gd name="T6" fmla="*/ 31648 w 575"/>
              <a:gd name="T7" fmla="*/ 175276 h 576"/>
              <a:gd name="T8" fmla="*/ 31648 w 575"/>
              <a:gd name="T9" fmla="*/ 116850 h 576"/>
              <a:gd name="T10" fmla="*/ 121558 w 575"/>
              <a:gd name="T11" fmla="*/ 26688 h 576"/>
              <a:gd name="T12" fmla="*/ 163996 w 575"/>
              <a:gd name="T13" fmla="*/ 26688 h 576"/>
              <a:gd name="T14" fmla="*/ 163996 w 575"/>
              <a:gd name="T15" fmla="*/ 69245 h 576"/>
              <a:gd name="T16" fmla="*/ 74086 w 575"/>
              <a:gd name="T17" fmla="*/ 159407 h 576"/>
              <a:gd name="T18" fmla="*/ 52867 w 575"/>
              <a:gd name="T19" fmla="*/ 159407 h 576"/>
              <a:gd name="T20" fmla="*/ 52867 w 575"/>
              <a:gd name="T21" fmla="*/ 138129 h 576"/>
              <a:gd name="T22" fmla="*/ 131988 w 575"/>
              <a:gd name="T23" fmla="*/ 58425 h 576"/>
              <a:gd name="T24" fmla="*/ 121558 w 575"/>
              <a:gd name="T25" fmla="*/ 47966 h 576"/>
              <a:gd name="T26" fmla="*/ 42078 w 575"/>
              <a:gd name="T27" fmla="*/ 127670 h 576"/>
              <a:gd name="T28" fmla="*/ 42078 w 575"/>
              <a:gd name="T29" fmla="*/ 164817 h 576"/>
              <a:gd name="T30" fmla="*/ 84515 w 575"/>
              <a:gd name="T31" fmla="*/ 164817 h 576"/>
              <a:gd name="T32" fmla="*/ 174425 w 575"/>
              <a:gd name="T33" fmla="*/ 79703 h 576"/>
              <a:gd name="T34" fmla="*/ 174425 w 575"/>
              <a:gd name="T35" fmla="*/ 16229 h 576"/>
              <a:gd name="T36" fmla="*/ 116523 w 575"/>
              <a:gd name="T37" fmla="*/ 16229 h 576"/>
              <a:gd name="T38" fmla="*/ 20859 w 575"/>
              <a:gd name="T39" fmla="*/ 111441 h 576"/>
              <a:gd name="T40" fmla="*/ 20859 w 575"/>
              <a:gd name="T41" fmla="*/ 111441 h 576"/>
              <a:gd name="T42" fmla="*/ 20859 w 575"/>
              <a:gd name="T43" fmla="*/ 186095 h 576"/>
              <a:gd name="T44" fmla="*/ 100340 w 575"/>
              <a:gd name="T45" fmla="*/ 191144 h 576"/>
              <a:gd name="T46" fmla="*/ 100340 w 575"/>
              <a:gd name="T47" fmla="*/ 191144 h 576"/>
              <a:gd name="T48" fmla="*/ 206433 w 575"/>
              <a:gd name="T49" fmla="*/ 85113 h 576"/>
              <a:gd name="T50" fmla="*/ 195644 w 575"/>
              <a:gd name="T51" fmla="*/ 79703 h 57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75" h="576">
                <a:moveTo>
                  <a:pt x="544" y="221"/>
                </a:moveTo>
                <a:lnTo>
                  <a:pt x="544" y="221"/>
                </a:lnTo>
                <a:cubicBezTo>
                  <a:pt x="265" y="486"/>
                  <a:pt x="265" y="486"/>
                  <a:pt x="265" y="486"/>
                </a:cubicBezTo>
                <a:cubicBezTo>
                  <a:pt x="220" y="530"/>
                  <a:pt x="147" y="530"/>
                  <a:pt x="88" y="486"/>
                </a:cubicBezTo>
                <a:cubicBezTo>
                  <a:pt x="44" y="442"/>
                  <a:pt x="44" y="368"/>
                  <a:pt x="88" y="324"/>
                </a:cubicBezTo>
                <a:cubicBezTo>
                  <a:pt x="338" y="74"/>
                  <a:pt x="338" y="74"/>
                  <a:pt x="338" y="74"/>
                </a:cubicBezTo>
                <a:cubicBezTo>
                  <a:pt x="383" y="45"/>
                  <a:pt x="426" y="45"/>
                  <a:pt x="456" y="74"/>
                </a:cubicBezTo>
                <a:cubicBezTo>
                  <a:pt x="485" y="103"/>
                  <a:pt x="485" y="162"/>
                  <a:pt x="456" y="192"/>
                </a:cubicBezTo>
                <a:cubicBezTo>
                  <a:pt x="206" y="442"/>
                  <a:pt x="206" y="442"/>
                  <a:pt x="206" y="442"/>
                </a:cubicBezTo>
                <a:cubicBezTo>
                  <a:pt x="191" y="457"/>
                  <a:pt x="162" y="457"/>
                  <a:pt x="147" y="442"/>
                </a:cubicBezTo>
                <a:cubicBezTo>
                  <a:pt x="132" y="427"/>
                  <a:pt x="132" y="398"/>
                  <a:pt x="147" y="383"/>
                </a:cubicBezTo>
                <a:cubicBezTo>
                  <a:pt x="367" y="162"/>
                  <a:pt x="367" y="162"/>
                  <a:pt x="367" y="162"/>
                </a:cubicBezTo>
                <a:cubicBezTo>
                  <a:pt x="338" y="133"/>
                  <a:pt x="338" y="133"/>
                  <a:pt x="338" y="133"/>
                </a:cubicBezTo>
                <a:cubicBezTo>
                  <a:pt x="117" y="354"/>
                  <a:pt x="117" y="354"/>
                  <a:pt x="117" y="354"/>
                </a:cubicBezTo>
                <a:cubicBezTo>
                  <a:pt x="88" y="383"/>
                  <a:pt x="88" y="427"/>
                  <a:pt x="117" y="457"/>
                </a:cubicBezTo>
                <a:cubicBezTo>
                  <a:pt x="147" y="501"/>
                  <a:pt x="206" y="501"/>
                  <a:pt x="235" y="457"/>
                </a:cubicBezTo>
                <a:cubicBezTo>
                  <a:pt x="485" y="221"/>
                  <a:pt x="485" y="221"/>
                  <a:pt x="485" y="221"/>
                </a:cubicBezTo>
                <a:cubicBezTo>
                  <a:pt x="530" y="162"/>
                  <a:pt x="530" y="88"/>
                  <a:pt x="485" y="45"/>
                </a:cubicBezTo>
                <a:cubicBezTo>
                  <a:pt x="441" y="0"/>
                  <a:pt x="367" y="0"/>
                  <a:pt x="324" y="45"/>
                </a:cubicBezTo>
                <a:cubicBezTo>
                  <a:pt x="58" y="309"/>
                  <a:pt x="58" y="309"/>
                  <a:pt x="58" y="309"/>
                </a:cubicBezTo>
                <a:cubicBezTo>
                  <a:pt x="0" y="368"/>
                  <a:pt x="14" y="457"/>
                  <a:pt x="58" y="516"/>
                </a:cubicBezTo>
                <a:cubicBezTo>
                  <a:pt x="117" y="575"/>
                  <a:pt x="206" y="575"/>
                  <a:pt x="279" y="530"/>
                </a:cubicBezTo>
                <a:cubicBezTo>
                  <a:pt x="574" y="236"/>
                  <a:pt x="574" y="236"/>
                  <a:pt x="574" y="236"/>
                </a:cubicBezTo>
                <a:lnTo>
                  <a:pt x="544" y="221"/>
                </a:lnTo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稻壳儿小白白(http://dwz.cn/Wu2UP)"/>
          <p:cNvSpPr>
            <a:spLocks noChangeArrowheads="1"/>
          </p:cNvSpPr>
          <p:nvPr/>
        </p:nvSpPr>
        <p:spPr bwMode="auto">
          <a:xfrm>
            <a:off x="3911236" y="3138588"/>
            <a:ext cx="249767" cy="510116"/>
          </a:xfrm>
          <a:custGeom>
            <a:avLst/>
            <a:gdLst>
              <a:gd name="T0" fmla="*/ 101102 w 310"/>
              <a:gd name="T1" fmla="*/ 26322 h 634"/>
              <a:gd name="T2" fmla="*/ 101102 w 310"/>
              <a:gd name="T3" fmla="*/ 26322 h 634"/>
              <a:gd name="T4" fmla="*/ 101102 w 310"/>
              <a:gd name="T5" fmla="*/ 169829 h 634"/>
              <a:gd name="T6" fmla="*/ 58495 w 310"/>
              <a:gd name="T7" fmla="*/ 212376 h 634"/>
              <a:gd name="T8" fmla="*/ 16248 w 310"/>
              <a:gd name="T9" fmla="*/ 169829 h 634"/>
              <a:gd name="T10" fmla="*/ 16248 w 310"/>
              <a:gd name="T11" fmla="*/ 42547 h 634"/>
              <a:gd name="T12" fmla="*/ 42607 w 310"/>
              <a:gd name="T13" fmla="*/ 15865 h 634"/>
              <a:gd name="T14" fmla="*/ 69327 w 310"/>
              <a:gd name="T15" fmla="*/ 42547 h 634"/>
              <a:gd name="T16" fmla="*/ 69327 w 310"/>
              <a:gd name="T17" fmla="*/ 169829 h 634"/>
              <a:gd name="T18" fmla="*/ 58495 w 310"/>
              <a:gd name="T19" fmla="*/ 185694 h 634"/>
              <a:gd name="T20" fmla="*/ 42607 w 310"/>
              <a:gd name="T21" fmla="*/ 169829 h 634"/>
              <a:gd name="T22" fmla="*/ 42607 w 310"/>
              <a:gd name="T23" fmla="*/ 58412 h 634"/>
              <a:gd name="T24" fmla="*/ 26720 w 310"/>
              <a:gd name="T25" fmla="*/ 58412 h 634"/>
              <a:gd name="T26" fmla="*/ 26720 w 310"/>
              <a:gd name="T27" fmla="*/ 169829 h 634"/>
              <a:gd name="T28" fmla="*/ 58495 w 310"/>
              <a:gd name="T29" fmla="*/ 196511 h 634"/>
              <a:gd name="T30" fmla="*/ 85214 w 310"/>
              <a:gd name="T31" fmla="*/ 169829 h 634"/>
              <a:gd name="T32" fmla="*/ 85214 w 310"/>
              <a:gd name="T33" fmla="*/ 42547 h 634"/>
              <a:gd name="T34" fmla="*/ 42607 w 310"/>
              <a:gd name="T35" fmla="*/ 0 h 634"/>
              <a:gd name="T36" fmla="*/ 0 w 310"/>
              <a:gd name="T37" fmla="*/ 42547 h 634"/>
              <a:gd name="T38" fmla="*/ 0 w 310"/>
              <a:gd name="T39" fmla="*/ 175237 h 634"/>
              <a:gd name="T40" fmla="*/ 58495 w 310"/>
              <a:gd name="T41" fmla="*/ 228241 h 634"/>
              <a:gd name="T42" fmla="*/ 111573 w 310"/>
              <a:gd name="T43" fmla="*/ 175237 h 634"/>
              <a:gd name="T44" fmla="*/ 111573 w 310"/>
              <a:gd name="T45" fmla="*/ 26322 h 634"/>
              <a:gd name="T46" fmla="*/ 101102 w 310"/>
              <a:gd name="T47" fmla="*/ 26322 h 63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10" h="634">
                <a:moveTo>
                  <a:pt x="280" y="73"/>
                </a:moveTo>
                <a:lnTo>
                  <a:pt x="280" y="73"/>
                </a:lnTo>
                <a:cubicBezTo>
                  <a:pt x="280" y="471"/>
                  <a:pt x="280" y="471"/>
                  <a:pt x="280" y="471"/>
                </a:cubicBezTo>
                <a:cubicBezTo>
                  <a:pt x="280" y="530"/>
                  <a:pt x="221" y="589"/>
                  <a:pt x="162" y="589"/>
                </a:cubicBezTo>
                <a:cubicBezTo>
                  <a:pt x="89" y="589"/>
                  <a:pt x="45" y="530"/>
                  <a:pt x="45" y="471"/>
                </a:cubicBezTo>
                <a:cubicBezTo>
                  <a:pt x="45" y="118"/>
                  <a:pt x="45" y="118"/>
                  <a:pt x="45" y="118"/>
                </a:cubicBezTo>
                <a:cubicBezTo>
                  <a:pt x="45" y="73"/>
                  <a:pt x="74" y="44"/>
                  <a:pt x="118" y="44"/>
                </a:cubicBezTo>
                <a:cubicBezTo>
                  <a:pt x="162" y="44"/>
                  <a:pt x="192" y="73"/>
                  <a:pt x="192" y="118"/>
                </a:cubicBezTo>
                <a:cubicBezTo>
                  <a:pt x="192" y="471"/>
                  <a:pt x="192" y="471"/>
                  <a:pt x="192" y="471"/>
                </a:cubicBezTo>
                <a:cubicBezTo>
                  <a:pt x="192" y="486"/>
                  <a:pt x="177" y="515"/>
                  <a:pt x="162" y="515"/>
                </a:cubicBezTo>
                <a:cubicBezTo>
                  <a:pt x="133" y="515"/>
                  <a:pt x="118" y="486"/>
                  <a:pt x="118" y="471"/>
                </a:cubicBezTo>
                <a:cubicBezTo>
                  <a:pt x="118" y="162"/>
                  <a:pt x="118" y="162"/>
                  <a:pt x="118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74" y="515"/>
                  <a:pt x="118" y="545"/>
                  <a:pt x="162" y="545"/>
                </a:cubicBezTo>
                <a:cubicBezTo>
                  <a:pt x="207" y="545"/>
                  <a:pt x="236" y="515"/>
                  <a:pt x="236" y="471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6" y="59"/>
                  <a:pt x="177" y="0"/>
                  <a:pt x="118" y="0"/>
                </a:cubicBezTo>
                <a:cubicBezTo>
                  <a:pt x="59" y="0"/>
                  <a:pt x="0" y="59"/>
                  <a:pt x="0" y="118"/>
                </a:cubicBezTo>
                <a:cubicBezTo>
                  <a:pt x="0" y="486"/>
                  <a:pt x="0" y="486"/>
                  <a:pt x="0" y="486"/>
                </a:cubicBezTo>
                <a:cubicBezTo>
                  <a:pt x="15" y="574"/>
                  <a:pt x="74" y="633"/>
                  <a:pt x="162" y="633"/>
                </a:cubicBezTo>
                <a:cubicBezTo>
                  <a:pt x="236" y="633"/>
                  <a:pt x="309" y="574"/>
                  <a:pt x="309" y="486"/>
                </a:cubicBezTo>
                <a:cubicBezTo>
                  <a:pt x="309" y="73"/>
                  <a:pt x="309" y="73"/>
                  <a:pt x="309" y="73"/>
                </a:cubicBezTo>
                <a:lnTo>
                  <a:pt x="280" y="73"/>
                </a:lnTo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稻壳儿小白白(http://dwz.cn/Wu2UP)"/>
          <p:cNvSpPr>
            <a:spLocks noChangeArrowheads="1"/>
          </p:cNvSpPr>
          <p:nvPr/>
        </p:nvSpPr>
        <p:spPr bwMode="auto">
          <a:xfrm>
            <a:off x="2977787" y="3153405"/>
            <a:ext cx="474134" cy="474134"/>
          </a:xfrm>
          <a:custGeom>
            <a:avLst/>
            <a:gdLst>
              <a:gd name="T0" fmla="*/ 164586 w 590"/>
              <a:gd name="T1" fmla="*/ 148626 h 589"/>
              <a:gd name="T2" fmla="*/ 201681 w 590"/>
              <a:gd name="T3" fmla="*/ 116880 h 589"/>
              <a:gd name="T4" fmla="*/ 180432 w 590"/>
              <a:gd name="T5" fmla="*/ 116880 h 589"/>
              <a:gd name="T6" fmla="*/ 100840 w 590"/>
              <a:gd name="T7" fmla="*/ 37156 h 589"/>
              <a:gd name="T8" fmla="*/ 100840 w 590"/>
              <a:gd name="T9" fmla="*/ 0 h 589"/>
              <a:gd name="T10" fmla="*/ 0 w 590"/>
              <a:gd name="T11" fmla="*/ 100647 h 589"/>
              <a:gd name="T12" fmla="*/ 37095 w 590"/>
              <a:gd name="T13" fmla="*/ 100647 h 589"/>
              <a:gd name="T14" fmla="*/ 116687 w 590"/>
              <a:gd name="T15" fmla="*/ 180371 h 589"/>
              <a:gd name="T16" fmla="*/ 116687 w 590"/>
              <a:gd name="T17" fmla="*/ 201655 h 589"/>
              <a:gd name="T18" fmla="*/ 148379 w 590"/>
              <a:gd name="T19" fmla="*/ 164498 h 589"/>
              <a:gd name="T20" fmla="*/ 206723 w 590"/>
              <a:gd name="T21" fmla="*/ 212116 h 589"/>
              <a:gd name="T22" fmla="*/ 212125 w 590"/>
              <a:gd name="T23" fmla="*/ 207066 h 589"/>
              <a:gd name="T24" fmla="*/ 164586 w 590"/>
              <a:gd name="T25" fmla="*/ 148626 h 589"/>
              <a:gd name="T26" fmla="*/ 127131 w 590"/>
              <a:gd name="T27" fmla="*/ 169909 h 589"/>
              <a:gd name="T28" fmla="*/ 47899 w 590"/>
              <a:gd name="T29" fmla="*/ 90185 h 589"/>
              <a:gd name="T30" fmla="*/ 90396 w 590"/>
              <a:gd name="T31" fmla="*/ 47618 h 589"/>
              <a:gd name="T32" fmla="*/ 169628 w 590"/>
              <a:gd name="T33" fmla="*/ 127342 h 589"/>
              <a:gd name="T34" fmla="*/ 127131 w 590"/>
              <a:gd name="T35" fmla="*/ 169909 h 58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590" h="589">
                <a:moveTo>
                  <a:pt x="457" y="412"/>
                </a:moveTo>
                <a:lnTo>
                  <a:pt x="560" y="324"/>
                </a:lnTo>
                <a:lnTo>
                  <a:pt x="501" y="324"/>
                </a:lnTo>
                <a:lnTo>
                  <a:pt x="280" y="103"/>
                </a:lnTo>
                <a:lnTo>
                  <a:pt x="280" y="0"/>
                </a:lnTo>
                <a:lnTo>
                  <a:pt x="0" y="279"/>
                </a:lnTo>
                <a:lnTo>
                  <a:pt x="103" y="279"/>
                </a:lnTo>
                <a:lnTo>
                  <a:pt x="324" y="500"/>
                </a:lnTo>
                <a:lnTo>
                  <a:pt x="324" y="559"/>
                </a:lnTo>
                <a:lnTo>
                  <a:pt x="412" y="456"/>
                </a:lnTo>
                <a:lnTo>
                  <a:pt x="574" y="588"/>
                </a:lnTo>
                <a:lnTo>
                  <a:pt x="589" y="574"/>
                </a:lnTo>
                <a:lnTo>
                  <a:pt x="457" y="412"/>
                </a:lnTo>
                <a:close/>
                <a:moveTo>
                  <a:pt x="353" y="471"/>
                </a:moveTo>
                <a:lnTo>
                  <a:pt x="133" y="250"/>
                </a:lnTo>
                <a:lnTo>
                  <a:pt x="251" y="132"/>
                </a:lnTo>
                <a:lnTo>
                  <a:pt x="471" y="353"/>
                </a:lnTo>
                <a:lnTo>
                  <a:pt x="353" y="471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稻壳儿小白白(http://dwz.cn/Wu2UP)"/>
          <p:cNvSpPr>
            <a:spLocks noChangeArrowheads="1"/>
          </p:cNvSpPr>
          <p:nvPr/>
        </p:nvSpPr>
        <p:spPr bwMode="auto">
          <a:xfrm>
            <a:off x="2126886" y="3187272"/>
            <a:ext cx="510115" cy="486833"/>
          </a:xfrm>
          <a:custGeom>
            <a:avLst/>
            <a:gdLst>
              <a:gd name="T0" fmla="*/ 223201 w 634"/>
              <a:gd name="T1" fmla="*/ 5057 h 604"/>
              <a:gd name="T2" fmla="*/ 223201 w 634"/>
              <a:gd name="T3" fmla="*/ 5057 h 604"/>
              <a:gd name="T4" fmla="*/ 191109 w 634"/>
              <a:gd name="T5" fmla="*/ 5057 h 604"/>
              <a:gd name="T6" fmla="*/ 69232 w 634"/>
              <a:gd name="T7" fmla="*/ 127505 h 604"/>
              <a:gd name="T8" fmla="*/ 26683 w 634"/>
              <a:gd name="T9" fmla="*/ 159653 h 604"/>
              <a:gd name="T10" fmla="*/ 0 w 634"/>
              <a:gd name="T11" fmla="*/ 175546 h 604"/>
              <a:gd name="T12" fmla="*/ 90506 w 634"/>
              <a:gd name="T13" fmla="*/ 180964 h 604"/>
              <a:gd name="T14" fmla="*/ 100963 w 634"/>
              <a:gd name="T15" fmla="*/ 154235 h 604"/>
              <a:gd name="T16" fmla="*/ 223201 w 634"/>
              <a:gd name="T17" fmla="*/ 37204 h 604"/>
              <a:gd name="T18" fmla="*/ 223201 w 634"/>
              <a:gd name="T19" fmla="*/ 5057 h 604"/>
              <a:gd name="T20" fmla="*/ 85098 w 634"/>
              <a:gd name="T21" fmla="*/ 175546 h 604"/>
              <a:gd name="T22" fmla="*/ 85098 w 634"/>
              <a:gd name="T23" fmla="*/ 175546 h 604"/>
              <a:gd name="T24" fmla="*/ 26683 w 634"/>
              <a:gd name="T25" fmla="*/ 180964 h 604"/>
              <a:gd name="T26" fmla="*/ 37140 w 634"/>
              <a:gd name="T27" fmla="*/ 164710 h 604"/>
              <a:gd name="T28" fmla="*/ 79689 w 634"/>
              <a:gd name="T29" fmla="*/ 138342 h 604"/>
              <a:gd name="T30" fmla="*/ 90506 w 634"/>
              <a:gd name="T31" fmla="*/ 148817 h 604"/>
              <a:gd name="T32" fmla="*/ 85098 w 634"/>
              <a:gd name="T33" fmla="*/ 175546 h 604"/>
              <a:gd name="T34" fmla="*/ 95555 w 634"/>
              <a:gd name="T35" fmla="*/ 138342 h 604"/>
              <a:gd name="T36" fmla="*/ 95555 w 634"/>
              <a:gd name="T37" fmla="*/ 138342 h 604"/>
              <a:gd name="T38" fmla="*/ 90506 w 634"/>
              <a:gd name="T39" fmla="*/ 127505 h 604"/>
              <a:gd name="T40" fmla="*/ 100963 w 634"/>
              <a:gd name="T41" fmla="*/ 111612 h 604"/>
              <a:gd name="T42" fmla="*/ 111781 w 634"/>
              <a:gd name="T43" fmla="*/ 122449 h 604"/>
              <a:gd name="T44" fmla="*/ 95555 w 634"/>
              <a:gd name="T45" fmla="*/ 138342 h 604"/>
              <a:gd name="T46" fmla="*/ 212384 w 634"/>
              <a:gd name="T47" fmla="*/ 26368 h 604"/>
              <a:gd name="T48" fmla="*/ 212384 w 634"/>
              <a:gd name="T49" fmla="*/ 26368 h 604"/>
              <a:gd name="T50" fmla="*/ 122238 w 634"/>
              <a:gd name="T51" fmla="*/ 111612 h 604"/>
              <a:gd name="T52" fmla="*/ 111781 w 634"/>
              <a:gd name="T53" fmla="*/ 106194 h 604"/>
              <a:gd name="T54" fmla="*/ 201927 w 634"/>
              <a:gd name="T55" fmla="*/ 15893 h 604"/>
              <a:gd name="T56" fmla="*/ 212384 w 634"/>
              <a:gd name="T57" fmla="*/ 15893 h 604"/>
              <a:gd name="T58" fmla="*/ 212384 w 634"/>
              <a:gd name="T59" fmla="*/ 26368 h 60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34" h="604">
                <a:moveTo>
                  <a:pt x="619" y="14"/>
                </a:moveTo>
                <a:lnTo>
                  <a:pt x="619" y="14"/>
                </a:lnTo>
                <a:cubicBezTo>
                  <a:pt x="589" y="0"/>
                  <a:pt x="560" y="0"/>
                  <a:pt x="530" y="14"/>
                </a:cubicBezTo>
                <a:cubicBezTo>
                  <a:pt x="192" y="353"/>
                  <a:pt x="192" y="353"/>
                  <a:pt x="192" y="353"/>
                </a:cubicBezTo>
                <a:cubicBezTo>
                  <a:pt x="162" y="353"/>
                  <a:pt x="103" y="368"/>
                  <a:pt x="74" y="442"/>
                </a:cubicBezTo>
                <a:cubicBezTo>
                  <a:pt x="59" y="486"/>
                  <a:pt x="0" y="486"/>
                  <a:pt x="0" y="486"/>
                </a:cubicBezTo>
                <a:cubicBezTo>
                  <a:pt x="103" y="603"/>
                  <a:pt x="236" y="530"/>
                  <a:pt x="251" y="501"/>
                </a:cubicBezTo>
                <a:cubicBezTo>
                  <a:pt x="280" y="486"/>
                  <a:pt x="280" y="456"/>
                  <a:pt x="280" y="427"/>
                </a:cubicBezTo>
                <a:cubicBezTo>
                  <a:pt x="619" y="103"/>
                  <a:pt x="619" y="103"/>
                  <a:pt x="619" y="103"/>
                </a:cubicBezTo>
                <a:cubicBezTo>
                  <a:pt x="633" y="73"/>
                  <a:pt x="633" y="44"/>
                  <a:pt x="619" y="14"/>
                </a:cubicBezTo>
                <a:close/>
                <a:moveTo>
                  <a:pt x="236" y="486"/>
                </a:moveTo>
                <a:lnTo>
                  <a:pt x="236" y="486"/>
                </a:lnTo>
                <a:cubicBezTo>
                  <a:pt x="207" y="501"/>
                  <a:pt x="118" y="530"/>
                  <a:pt x="74" y="501"/>
                </a:cubicBezTo>
                <a:cubicBezTo>
                  <a:pt x="74" y="501"/>
                  <a:pt x="89" y="486"/>
                  <a:pt x="103" y="456"/>
                </a:cubicBezTo>
                <a:cubicBezTo>
                  <a:pt x="133" y="368"/>
                  <a:pt x="221" y="383"/>
                  <a:pt x="221" y="383"/>
                </a:cubicBezTo>
                <a:cubicBezTo>
                  <a:pt x="251" y="412"/>
                  <a:pt x="251" y="412"/>
                  <a:pt x="251" y="412"/>
                </a:cubicBezTo>
                <a:cubicBezTo>
                  <a:pt x="251" y="412"/>
                  <a:pt x="265" y="442"/>
                  <a:pt x="236" y="486"/>
                </a:cubicBezTo>
                <a:close/>
                <a:moveTo>
                  <a:pt x="265" y="383"/>
                </a:moveTo>
                <a:lnTo>
                  <a:pt x="265" y="383"/>
                </a:lnTo>
                <a:lnTo>
                  <a:pt x="251" y="353"/>
                </a:lnTo>
                <a:cubicBezTo>
                  <a:pt x="280" y="309"/>
                  <a:pt x="280" y="309"/>
                  <a:pt x="280" y="309"/>
                </a:cubicBezTo>
                <a:cubicBezTo>
                  <a:pt x="310" y="339"/>
                  <a:pt x="310" y="339"/>
                  <a:pt x="310" y="339"/>
                </a:cubicBezTo>
                <a:lnTo>
                  <a:pt x="265" y="383"/>
                </a:lnTo>
                <a:close/>
                <a:moveTo>
                  <a:pt x="589" y="73"/>
                </a:moveTo>
                <a:lnTo>
                  <a:pt x="589" y="73"/>
                </a:lnTo>
                <a:cubicBezTo>
                  <a:pt x="339" y="309"/>
                  <a:pt x="339" y="309"/>
                  <a:pt x="339" y="309"/>
                </a:cubicBezTo>
                <a:cubicBezTo>
                  <a:pt x="310" y="294"/>
                  <a:pt x="310" y="294"/>
                  <a:pt x="310" y="294"/>
                </a:cubicBezTo>
                <a:cubicBezTo>
                  <a:pt x="560" y="44"/>
                  <a:pt x="560" y="44"/>
                  <a:pt x="560" y="44"/>
                </a:cubicBezTo>
                <a:cubicBezTo>
                  <a:pt x="574" y="30"/>
                  <a:pt x="574" y="30"/>
                  <a:pt x="589" y="44"/>
                </a:cubicBezTo>
                <a:cubicBezTo>
                  <a:pt x="589" y="44"/>
                  <a:pt x="589" y="59"/>
                  <a:pt x="589" y="73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稻壳儿小白白(http://dwz.cn/Wu2UP)"/>
          <p:cNvSpPr>
            <a:spLocks noChangeArrowheads="1"/>
          </p:cNvSpPr>
          <p:nvPr/>
        </p:nvSpPr>
        <p:spPr bwMode="auto">
          <a:xfrm>
            <a:off x="9693969" y="2323673"/>
            <a:ext cx="165099" cy="510116"/>
          </a:xfrm>
          <a:custGeom>
            <a:avLst/>
            <a:gdLst>
              <a:gd name="T0" fmla="*/ 57905 w 207"/>
              <a:gd name="T1" fmla="*/ 0 h 634"/>
              <a:gd name="T2" fmla="*/ 57905 w 207"/>
              <a:gd name="T3" fmla="*/ 0 h 634"/>
              <a:gd name="T4" fmla="*/ 15727 w 207"/>
              <a:gd name="T5" fmla="*/ 0 h 634"/>
              <a:gd name="T6" fmla="*/ 0 w 207"/>
              <a:gd name="T7" fmla="*/ 10457 h 634"/>
              <a:gd name="T8" fmla="*/ 0 w 207"/>
              <a:gd name="T9" fmla="*/ 169829 h 634"/>
              <a:gd name="T10" fmla="*/ 31455 w 207"/>
              <a:gd name="T11" fmla="*/ 217785 h 634"/>
              <a:gd name="T12" fmla="*/ 42178 w 207"/>
              <a:gd name="T13" fmla="*/ 217785 h 634"/>
              <a:gd name="T14" fmla="*/ 73633 w 207"/>
              <a:gd name="T15" fmla="*/ 169829 h 634"/>
              <a:gd name="T16" fmla="*/ 73633 w 207"/>
              <a:gd name="T17" fmla="*/ 10457 h 634"/>
              <a:gd name="T18" fmla="*/ 57905 w 207"/>
              <a:gd name="T19" fmla="*/ 0 h 634"/>
              <a:gd name="T20" fmla="*/ 36816 w 207"/>
              <a:gd name="T21" fmla="*/ 207328 h 634"/>
              <a:gd name="T22" fmla="*/ 36816 w 207"/>
              <a:gd name="T23" fmla="*/ 207328 h 634"/>
              <a:gd name="T24" fmla="*/ 15727 w 207"/>
              <a:gd name="T25" fmla="*/ 169829 h 634"/>
              <a:gd name="T26" fmla="*/ 57905 w 207"/>
              <a:gd name="T27" fmla="*/ 169829 h 634"/>
              <a:gd name="T28" fmla="*/ 36816 w 207"/>
              <a:gd name="T29" fmla="*/ 207328 h 634"/>
              <a:gd name="T30" fmla="*/ 57905 w 207"/>
              <a:gd name="T31" fmla="*/ 153964 h 634"/>
              <a:gd name="T32" fmla="*/ 57905 w 207"/>
              <a:gd name="T33" fmla="*/ 153964 h 634"/>
              <a:gd name="T34" fmla="*/ 15727 w 207"/>
              <a:gd name="T35" fmla="*/ 153964 h 634"/>
              <a:gd name="T36" fmla="*/ 15727 w 207"/>
              <a:gd name="T37" fmla="*/ 63821 h 634"/>
              <a:gd name="T38" fmla="*/ 57905 w 207"/>
              <a:gd name="T39" fmla="*/ 63821 h 634"/>
              <a:gd name="T40" fmla="*/ 57905 w 207"/>
              <a:gd name="T41" fmla="*/ 153964 h 634"/>
              <a:gd name="T42" fmla="*/ 57905 w 207"/>
              <a:gd name="T43" fmla="*/ 47956 h 634"/>
              <a:gd name="T44" fmla="*/ 57905 w 207"/>
              <a:gd name="T45" fmla="*/ 47956 h 634"/>
              <a:gd name="T46" fmla="*/ 15727 w 207"/>
              <a:gd name="T47" fmla="*/ 47956 h 634"/>
              <a:gd name="T48" fmla="*/ 15727 w 207"/>
              <a:gd name="T49" fmla="*/ 21274 h 634"/>
              <a:gd name="T50" fmla="*/ 21089 w 207"/>
              <a:gd name="T51" fmla="*/ 10457 h 634"/>
              <a:gd name="T52" fmla="*/ 52544 w 207"/>
              <a:gd name="T53" fmla="*/ 10457 h 634"/>
              <a:gd name="T54" fmla="*/ 57905 w 207"/>
              <a:gd name="T55" fmla="*/ 21274 h 634"/>
              <a:gd name="T56" fmla="*/ 57905 w 207"/>
              <a:gd name="T57" fmla="*/ 47956 h 63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07" h="634">
                <a:moveTo>
                  <a:pt x="162" y="0"/>
                </a:moveTo>
                <a:lnTo>
                  <a:pt x="162" y="0"/>
                </a:lnTo>
                <a:cubicBezTo>
                  <a:pt x="44" y="0"/>
                  <a:pt x="44" y="0"/>
                  <a:pt x="44" y="0"/>
                </a:cubicBezTo>
                <a:cubicBezTo>
                  <a:pt x="15" y="0"/>
                  <a:pt x="0" y="15"/>
                  <a:pt x="0" y="29"/>
                </a:cubicBezTo>
                <a:cubicBezTo>
                  <a:pt x="0" y="471"/>
                  <a:pt x="0" y="471"/>
                  <a:pt x="0" y="471"/>
                </a:cubicBezTo>
                <a:cubicBezTo>
                  <a:pt x="88" y="604"/>
                  <a:pt x="88" y="604"/>
                  <a:pt x="88" y="604"/>
                </a:cubicBezTo>
                <a:cubicBezTo>
                  <a:pt x="88" y="633"/>
                  <a:pt x="118" y="633"/>
                  <a:pt x="118" y="604"/>
                </a:cubicBezTo>
                <a:cubicBezTo>
                  <a:pt x="206" y="471"/>
                  <a:pt x="206" y="471"/>
                  <a:pt x="206" y="471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6" y="15"/>
                  <a:pt x="192" y="0"/>
                  <a:pt x="162" y="0"/>
                </a:cubicBezTo>
                <a:close/>
                <a:moveTo>
                  <a:pt x="103" y="575"/>
                </a:moveTo>
                <a:lnTo>
                  <a:pt x="103" y="575"/>
                </a:lnTo>
                <a:cubicBezTo>
                  <a:pt x="44" y="471"/>
                  <a:pt x="44" y="471"/>
                  <a:pt x="44" y="471"/>
                </a:cubicBezTo>
                <a:cubicBezTo>
                  <a:pt x="162" y="471"/>
                  <a:pt x="162" y="471"/>
                  <a:pt x="162" y="471"/>
                </a:cubicBezTo>
                <a:lnTo>
                  <a:pt x="103" y="575"/>
                </a:ln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18" y="427"/>
                  <a:pt x="59" y="427"/>
                  <a:pt x="44" y="427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162" y="177"/>
                  <a:pt x="162" y="177"/>
                  <a:pt x="162" y="177"/>
                </a:cubicBezTo>
                <a:lnTo>
                  <a:pt x="162" y="427"/>
                </a:lnTo>
                <a:close/>
                <a:moveTo>
                  <a:pt x="162" y="133"/>
                </a:moveTo>
                <a:lnTo>
                  <a:pt x="162" y="133"/>
                </a:lnTo>
                <a:cubicBezTo>
                  <a:pt x="44" y="133"/>
                  <a:pt x="44" y="133"/>
                  <a:pt x="44" y="133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29"/>
                  <a:pt x="44" y="29"/>
                  <a:pt x="59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62" y="29"/>
                  <a:pt x="162" y="29"/>
                  <a:pt x="162" y="59"/>
                </a:cubicBezTo>
                <a:lnTo>
                  <a:pt x="162" y="133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稻壳儿小白白(http://dwz.cn/Wu2UP)"/>
          <p:cNvSpPr>
            <a:spLocks noChangeArrowheads="1"/>
          </p:cNvSpPr>
          <p:nvPr/>
        </p:nvSpPr>
        <p:spPr bwMode="auto">
          <a:xfrm>
            <a:off x="8701253" y="2323673"/>
            <a:ext cx="510115" cy="495299"/>
          </a:xfrm>
          <a:custGeom>
            <a:avLst/>
            <a:gdLst>
              <a:gd name="T0" fmla="*/ 212384 w 634"/>
              <a:gd name="T1" fmla="*/ 84625 h 619"/>
              <a:gd name="T2" fmla="*/ 212384 w 634"/>
              <a:gd name="T3" fmla="*/ 84625 h 619"/>
              <a:gd name="T4" fmla="*/ 212384 w 634"/>
              <a:gd name="T5" fmla="*/ 195427 h 619"/>
              <a:gd name="T6" fmla="*/ 196518 w 634"/>
              <a:gd name="T7" fmla="*/ 211205 h 619"/>
              <a:gd name="T8" fmla="*/ 32092 w 634"/>
              <a:gd name="T9" fmla="*/ 211205 h 619"/>
              <a:gd name="T10" fmla="*/ 16226 w 634"/>
              <a:gd name="T11" fmla="*/ 195427 h 619"/>
              <a:gd name="T12" fmla="*/ 16226 w 634"/>
              <a:gd name="T13" fmla="*/ 26535 h 619"/>
              <a:gd name="T14" fmla="*/ 32092 w 634"/>
              <a:gd name="T15" fmla="*/ 10399 h 619"/>
              <a:gd name="T16" fmla="*/ 143512 w 634"/>
              <a:gd name="T17" fmla="*/ 10399 h 619"/>
              <a:gd name="T18" fmla="*/ 143512 w 634"/>
              <a:gd name="T19" fmla="*/ 0 h 619"/>
              <a:gd name="T20" fmla="*/ 32092 w 634"/>
              <a:gd name="T21" fmla="*/ 0 h 619"/>
              <a:gd name="T22" fmla="*/ 0 w 634"/>
              <a:gd name="T23" fmla="*/ 26535 h 619"/>
              <a:gd name="T24" fmla="*/ 0 w 634"/>
              <a:gd name="T25" fmla="*/ 195427 h 619"/>
              <a:gd name="T26" fmla="*/ 32092 w 634"/>
              <a:gd name="T27" fmla="*/ 221603 h 619"/>
              <a:gd name="T28" fmla="*/ 196518 w 634"/>
              <a:gd name="T29" fmla="*/ 221603 h 619"/>
              <a:gd name="T30" fmla="*/ 228249 w 634"/>
              <a:gd name="T31" fmla="*/ 195427 h 619"/>
              <a:gd name="T32" fmla="*/ 228249 w 634"/>
              <a:gd name="T33" fmla="*/ 84625 h 619"/>
              <a:gd name="T34" fmla="*/ 212384 w 634"/>
              <a:gd name="T35" fmla="*/ 84625 h 619"/>
              <a:gd name="T36" fmla="*/ 58415 w 634"/>
              <a:gd name="T37" fmla="*/ 126938 h 619"/>
              <a:gd name="T38" fmla="*/ 58415 w 634"/>
              <a:gd name="T39" fmla="*/ 126938 h 619"/>
              <a:gd name="T40" fmla="*/ 26683 w 634"/>
              <a:gd name="T41" fmla="*/ 185028 h 619"/>
              <a:gd name="T42" fmla="*/ 37140 w 634"/>
              <a:gd name="T43" fmla="*/ 195427 h 619"/>
              <a:gd name="T44" fmla="*/ 100963 w 634"/>
              <a:gd name="T45" fmla="*/ 163872 h 619"/>
              <a:gd name="T46" fmla="*/ 106372 w 634"/>
              <a:gd name="T47" fmla="*/ 163872 h 619"/>
              <a:gd name="T48" fmla="*/ 217792 w 634"/>
              <a:gd name="T49" fmla="*/ 52711 h 619"/>
              <a:gd name="T50" fmla="*/ 217792 w 634"/>
              <a:gd name="T51" fmla="*/ 31555 h 619"/>
              <a:gd name="T52" fmla="*/ 191109 w 634"/>
              <a:gd name="T53" fmla="*/ 10399 h 619"/>
              <a:gd name="T54" fmla="*/ 169835 w 634"/>
              <a:gd name="T55" fmla="*/ 10399 h 619"/>
              <a:gd name="T56" fmla="*/ 63823 w 634"/>
              <a:gd name="T57" fmla="*/ 116180 h 619"/>
              <a:gd name="T58" fmla="*/ 58415 w 634"/>
              <a:gd name="T59" fmla="*/ 126938 h 619"/>
              <a:gd name="T60" fmla="*/ 175244 w 634"/>
              <a:gd name="T61" fmla="*/ 26535 h 619"/>
              <a:gd name="T62" fmla="*/ 175244 w 634"/>
              <a:gd name="T63" fmla="*/ 26535 h 619"/>
              <a:gd name="T64" fmla="*/ 186061 w 634"/>
              <a:gd name="T65" fmla="*/ 26535 h 619"/>
              <a:gd name="T66" fmla="*/ 201927 w 634"/>
              <a:gd name="T67" fmla="*/ 36934 h 619"/>
              <a:gd name="T68" fmla="*/ 201927 w 634"/>
              <a:gd name="T69" fmla="*/ 47691 h 619"/>
              <a:gd name="T70" fmla="*/ 186061 w 634"/>
              <a:gd name="T71" fmla="*/ 63469 h 619"/>
              <a:gd name="T72" fmla="*/ 164787 w 634"/>
              <a:gd name="T73" fmla="*/ 36934 h 619"/>
              <a:gd name="T74" fmla="*/ 175244 w 634"/>
              <a:gd name="T75" fmla="*/ 26535 h 619"/>
              <a:gd name="T76" fmla="*/ 154330 w 634"/>
              <a:gd name="T77" fmla="*/ 47691 h 619"/>
              <a:gd name="T78" fmla="*/ 154330 w 634"/>
              <a:gd name="T79" fmla="*/ 47691 h 619"/>
              <a:gd name="T80" fmla="*/ 175244 w 634"/>
              <a:gd name="T81" fmla="*/ 73868 h 619"/>
              <a:gd name="T82" fmla="*/ 95915 w 634"/>
              <a:gd name="T83" fmla="*/ 153114 h 619"/>
              <a:gd name="T84" fmla="*/ 74641 w 634"/>
              <a:gd name="T85" fmla="*/ 126938 h 619"/>
              <a:gd name="T86" fmla="*/ 154330 w 634"/>
              <a:gd name="T87" fmla="*/ 47691 h 619"/>
              <a:gd name="T88" fmla="*/ 85098 w 634"/>
              <a:gd name="T89" fmla="*/ 158493 h 619"/>
              <a:gd name="T90" fmla="*/ 85098 w 634"/>
              <a:gd name="T91" fmla="*/ 158493 h 619"/>
              <a:gd name="T92" fmla="*/ 47958 w 634"/>
              <a:gd name="T93" fmla="*/ 185028 h 619"/>
              <a:gd name="T94" fmla="*/ 42549 w 634"/>
              <a:gd name="T95" fmla="*/ 179649 h 619"/>
              <a:gd name="T96" fmla="*/ 63823 w 634"/>
              <a:gd name="T97" fmla="*/ 142715 h 619"/>
              <a:gd name="T98" fmla="*/ 85098 w 634"/>
              <a:gd name="T99" fmla="*/ 158493 h 61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34" h="619">
                <a:moveTo>
                  <a:pt x="589" y="236"/>
                </a:moveTo>
                <a:lnTo>
                  <a:pt x="589" y="236"/>
                </a:lnTo>
                <a:cubicBezTo>
                  <a:pt x="589" y="545"/>
                  <a:pt x="589" y="545"/>
                  <a:pt x="589" y="545"/>
                </a:cubicBezTo>
                <a:cubicBezTo>
                  <a:pt x="589" y="559"/>
                  <a:pt x="575" y="589"/>
                  <a:pt x="545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398" y="29"/>
                  <a:pt x="398" y="29"/>
                  <a:pt x="398" y="29"/>
                </a:cubicBezTo>
                <a:cubicBezTo>
                  <a:pt x="398" y="0"/>
                  <a:pt x="398" y="0"/>
                  <a:pt x="39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45" y="618"/>
                  <a:pt x="545" y="618"/>
                  <a:pt x="545" y="618"/>
                </a:cubicBezTo>
                <a:cubicBezTo>
                  <a:pt x="589" y="618"/>
                  <a:pt x="633" y="589"/>
                  <a:pt x="633" y="545"/>
                </a:cubicBezTo>
                <a:cubicBezTo>
                  <a:pt x="633" y="236"/>
                  <a:pt x="633" y="236"/>
                  <a:pt x="633" y="236"/>
                </a:cubicBezTo>
                <a:lnTo>
                  <a:pt x="589" y="236"/>
                </a:lnTo>
                <a:close/>
                <a:moveTo>
                  <a:pt x="162" y="354"/>
                </a:moveTo>
                <a:lnTo>
                  <a:pt x="162" y="354"/>
                </a:lnTo>
                <a:cubicBezTo>
                  <a:pt x="74" y="516"/>
                  <a:pt x="74" y="516"/>
                  <a:pt x="74" y="516"/>
                </a:cubicBezTo>
                <a:cubicBezTo>
                  <a:pt x="74" y="545"/>
                  <a:pt x="89" y="559"/>
                  <a:pt x="103" y="545"/>
                </a:cubicBezTo>
                <a:cubicBezTo>
                  <a:pt x="280" y="457"/>
                  <a:pt x="280" y="457"/>
                  <a:pt x="280" y="457"/>
                </a:cubicBezTo>
                <a:lnTo>
                  <a:pt x="295" y="457"/>
                </a:lnTo>
                <a:cubicBezTo>
                  <a:pt x="604" y="147"/>
                  <a:pt x="604" y="147"/>
                  <a:pt x="604" y="147"/>
                </a:cubicBezTo>
                <a:cubicBezTo>
                  <a:pt x="619" y="133"/>
                  <a:pt x="619" y="103"/>
                  <a:pt x="604" y="88"/>
                </a:cubicBezTo>
                <a:cubicBezTo>
                  <a:pt x="530" y="29"/>
                  <a:pt x="530" y="29"/>
                  <a:pt x="530" y="29"/>
                </a:cubicBezTo>
                <a:cubicBezTo>
                  <a:pt x="516" y="15"/>
                  <a:pt x="486" y="15"/>
                  <a:pt x="471" y="29"/>
                </a:cubicBezTo>
                <a:cubicBezTo>
                  <a:pt x="177" y="324"/>
                  <a:pt x="177" y="324"/>
                  <a:pt x="177" y="324"/>
                </a:cubicBezTo>
                <a:cubicBezTo>
                  <a:pt x="162" y="339"/>
                  <a:pt x="162" y="339"/>
                  <a:pt x="162" y="354"/>
                </a:cubicBezTo>
                <a:close/>
                <a:moveTo>
                  <a:pt x="486" y="74"/>
                </a:moveTo>
                <a:lnTo>
                  <a:pt x="486" y="74"/>
                </a:lnTo>
                <a:cubicBezTo>
                  <a:pt x="501" y="59"/>
                  <a:pt x="516" y="59"/>
                  <a:pt x="516" y="74"/>
                </a:cubicBezTo>
                <a:cubicBezTo>
                  <a:pt x="560" y="103"/>
                  <a:pt x="560" y="103"/>
                  <a:pt x="560" y="103"/>
                </a:cubicBezTo>
                <a:cubicBezTo>
                  <a:pt x="575" y="118"/>
                  <a:pt x="575" y="133"/>
                  <a:pt x="560" y="133"/>
                </a:cubicBezTo>
                <a:cubicBezTo>
                  <a:pt x="516" y="177"/>
                  <a:pt x="516" y="177"/>
                  <a:pt x="516" y="177"/>
                </a:cubicBezTo>
                <a:cubicBezTo>
                  <a:pt x="457" y="103"/>
                  <a:pt x="457" y="103"/>
                  <a:pt x="457" y="103"/>
                </a:cubicBezTo>
                <a:lnTo>
                  <a:pt x="486" y="74"/>
                </a:lnTo>
                <a:close/>
                <a:moveTo>
                  <a:pt x="428" y="133"/>
                </a:moveTo>
                <a:lnTo>
                  <a:pt x="428" y="133"/>
                </a:lnTo>
                <a:cubicBezTo>
                  <a:pt x="486" y="206"/>
                  <a:pt x="486" y="206"/>
                  <a:pt x="486" y="206"/>
                </a:cubicBezTo>
                <a:cubicBezTo>
                  <a:pt x="266" y="427"/>
                  <a:pt x="266" y="427"/>
                  <a:pt x="266" y="427"/>
                </a:cubicBezTo>
                <a:cubicBezTo>
                  <a:pt x="251" y="398"/>
                  <a:pt x="207" y="368"/>
                  <a:pt x="207" y="354"/>
                </a:cubicBezTo>
                <a:lnTo>
                  <a:pt x="428" y="133"/>
                </a:lnTo>
                <a:close/>
                <a:moveTo>
                  <a:pt x="236" y="442"/>
                </a:moveTo>
                <a:lnTo>
                  <a:pt x="236" y="442"/>
                </a:lnTo>
                <a:cubicBezTo>
                  <a:pt x="133" y="516"/>
                  <a:pt x="133" y="516"/>
                  <a:pt x="133" y="516"/>
                </a:cubicBezTo>
                <a:cubicBezTo>
                  <a:pt x="118" y="516"/>
                  <a:pt x="118" y="501"/>
                  <a:pt x="118" y="501"/>
                </a:cubicBezTo>
                <a:cubicBezTo>
                  <a:pt x="177" y="398"/>
                  <a:pt x="177" y="398"/>
                  <a:pt x="177" y="398"/>
                </a:cubicBezTo>
                <a:lnTo>
                  <a:pt x="236" y="442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稻壳儿小白白(http://dwz.cn/Wu2UP)"/>
          <p:cNvSpPr>
            <a:spLocks noChangeArrowheads="1"/>
          </p:cNvSpPr>
          <p:nvPr/>
        </p:nvSpPr>
        <p:spPr bwMode="auto">
          <a:xfrm>
            <a:off x="7918087" y="2323673"/>
            <a:ext cx="440266" cy="495299"/>
          </a:xfrm>
          <a:custGeom>
            <a:avLst/>
            <a:gdLst>
              <a:gd name="T0" fmla="*/ 149157 w 545"/>
              <a:gd name="T1" fmla="*/ 131958 h 619"/>
              <a:gd name="T2" fmla="*/ 42720 w 545"/>
              <a:gd name="T3" fmla="*/ 137337 h 619"/>
              <a:gd name="T4" fmla="*/ 149157 w 545"/>
              <a:gd name="T5" fmla="*/ 147736 h 619"/>
              <a:gd name="T6" fmla="*/ 149157 w 545"/>
              <a:gd name="T7" fmla="*/ 131958 h 619"/>
              <a:gd name="T8" fmla="*/ 149157 w 545"/>
              <a:gd name="T9" fmla="*/ 168892 h 619"/>
              <a:gd name="T10" fmla="*/ 42720 w 545"/>
              <a:gd name="T11" fmla="*/ 174271 h 619"/>
              <a:gd name="T12" fmla="*/ 149157 w 545"/>
              <a:gd name="T13" fmla="*/ 179649 h 619"/>
              <a:gd name="T14" fmla="*/ 149157 w 545"/>
              <a:gd name="T15" fmla="*/ 168892 h 619"/>
              <a:gd name="T16" fmla="*/ 170517 w 545"/>
              <a:gd name="T17" fmla="*/ 26535 h 619"/>
              <a:gd name="T18" fmla="*/ 149157 w 545"/>
              <a:gd name="T19" fmla="*/ 10399 h 619"/>
              <a:gd name="T20" fmla="*/ 95938 w 545"/>
              <a:gd name="T21" fmla="*/ 0 h 619"/>
              <a:gd name="T22" fmla="*/ 47788 w 545"/>
              <a:gd name="T23" fmla="*/ 10399 h 619"/>
              <a:gd name="T24" fmla="*/ 26428 w 545"/>
              <a:gd name="T25" fmla="*/ 26535 h 619"/>
              <a:gd name="T26" fmla="*/ 0 w 545"/>
              <a:gd name="T27" fmla="*/ 195427 h 619"/>
              <a:gd name="T28" fmla="*/ 170517 w 545"/>
              <a:gd name="T29" fmla="*/ 221603 h 619"/>
              <a:gd name="T30" fmla="*/ 196945 w 545"/>
              <a:gd name="T31" fmla="*/ 52711 h 619"/>
              <a:gd name="T32" fmla="*/ 64080 w 545"/>
              <a:gd name="T33" fmla="*/ 26535 h 619"/>
              <a:gd name="T34" fmla="*/ 80009 w 545"/>
              <a:gd name="T35" fmla="*/ 26535 h 619"/>
              <a:gd name="T36" fmla="*/ 117298 w 545"/>
              <a:gd name="T37" fmla="*/ 26535 h 619"/>
              <a:gd name="T38" fmla="*/ 133227 w 545"/>
              <a:gd name="T39" fmla="*/ 52711 h 619"/>
              <a:gd name="T40" fmla="*/ 64080 w 545"/>
              <a:gd name="T41" fmla="*/ 26535 h 619"/>
              <a:gd name="T42" fmla="*/ 181016 w 545"/>
              <a:gd name="T43" fmla="*/ 195427 h 619"/>
              <a:gd name="T44" fmla="*/ 26428 w 545"/>
              <a:gd name="T45" fmla="*/ 211205 h 619"/>
              <a:gd name="T46" fmla="*/ 10499 w 545"/>
              <a:gd name="T47" fmla="*/ 52711 h 619"/>
              <a:gd name="T48" fmla="*/ 47788 w 545"/>
              <a:gd name="T49" fmla="*/ 42313 h 619"/>
              <a:gd name="T50" fmla="*/ 149157 w 545"/>
              <a:gd name="T51" fmla="*/ 68848 h 619"/>
              <a:gd name="T52" fmla="*/ 170517 w 545"/>
              <a:gd name="T53" fmla="*/ 42313 h 619"/>
              <a:gd name="T54" fmla="*/ 181016 w 545"/>
              <a:gd name="T55" fmla="*/ 195427 h 619"/>
              <a:gd name="T56" fmla="*/ 149157 w 545"/>
              <a:gd name="T57" fmla="*/ 95024 h 619"/>
              <a:gd name="T58" fmla="*/ 42720 w 545"/>
              <a:gd name="T59" fmla="*/ 105782 h 619"/>
              <a:gd name="T60" fmla="*/ 149157 w 545"/>
              <a:gd name="T61" fmla="*/ 110802 h 619"/>
              <a:gd name="T62" fmla="*/ 149157 w 545"/>
              <a:gd name="T63" fmla="*/ 95024 h 61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619">
                <a:moveTo>
                  <a:pt x="412" y="368"/>
                </a:moveTo>
                <a:lnTo>
                  <a:pt x="412" y="368"/>
                </a:lnTo>
                <a:cubicBezTo>
                  <a:pt x="132" y="368"/>
                  <a:pt x="132" y="368"/>
                  <a:pt x="132" y="368"/>
                </a:cubicBezTo>
                <a:cubicBezTo>
                  <a:pt x="118" y="368"/>
                  <a:pt x="118" y="383"/>
                  <a:pt x="118" y="383"/>
                </a:cubicBezTo>
                <a:cubicBezTo>
                  <a:pt x="118" y="398"/>
                  <a:pt x="118" y="412"/>
                  <a:pt x="132" y="412"/>
                </a:cubicBezTo>
                <a:cubicBezTo>
                  <a:pt x="412" y="412"/>
                  <a:pt x="412" y="412"/>
                  <a:pt x="412" y="412"/>
                </a:cubicBezTo>
                <a:cubicBezTo>
                  <a:pt x="412" y="412"/>
                  <a:pt x="427" y="398"/>
                  <a:pt x="427" y="383"/>
                </a:cubicBezTo>
                <a:lnTo>
                  <a:pt x="412" y="368"/>
                </a:ln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118" y="471"/>
                  <a:pt x="118" y="486"/>
                </a:cubicBezTo>
                <a:cubicBezTo>
                  <a:pt x="118" y="501"/>
                  <a:pt x="118" y="501"/>
                  <a:pt x="132" y="501"/>
                </a:cubicBezTo>
                <a:cubicBezTo>
                  <a:pt x="412" y="501"/>
                  <a:pt x="412" y="501"/>
                  <a:pt x="412" y="501"/>
                </a:cubicBezTo>
                <a:cubicBezTo>
                  <a:pt x="412" y="501"/>
                  <a:pt x="427" y="501"/>
                  <a:pt x="427" y="486"/>
                </a:cubicBezTo>
                <a:cubicBezTo>
                  <a:pt x="427" y="471"/>
                  <a:pt x="412" y="471"/>
                  <a:pt x="412" y="471"/>
                </a:cubicBezTo>
                <a:close/>
                <a:moveTo>
                  <a:pt x="471" y="74"/>
                </a:moveTo>
                <a:lnTo>
                  <a:pt x="471" y="74"/>
                </a:lnTo>
                <a:cubicBezTo>
                  <a:pt x="412" y="74"/>
                  <a:pt x="412" y="74"/>
                  <a:pt x="412" y="74"/>
                </a:cubicBezTo>
                <a:cubicBezTo>
                  <a:pt x="412" y="29"/>
                  <a:pt x="412" y="29"/>
                  <a:pt x="412" y="29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39" y="15"/>
                  <a:pt x="309" y="0"/>
                  <a:pt x="265" y="0"/>
                </a:cubicBezTo>
                <a:cubicBezTo>
                  <a:pt x="235" y="0"/>
                  <a:pt x="206" y="15"/>
                  <a:pt x="191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3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515" y="618"/>
                  <a:pt x="544" y="589"/>
                  <a:pt x="544" y="545"/>
                </a:cubicBezTo>
                <a:cubicBezTo>
                  <a:pt x="544" y="147"/>
                  <a:pt x="544" y="147"/>
                  <a:pt x="544" y="147"/>
                </a:cubicBezTo>
                <a:cubicBezTo>
                  <a:pt x="544" y="103"/>
                  <a:pt x="515" y="74"/>
                  <a:pt x="471" y="74"/>
                </a:cubicBezTo>
                <a:close/>
                <a:moveTo>
                  <a:pt x="177" y="74"/>
                </a:moveTo>
                <a:lnTo>
                  <a:pt x="177" y="74"/>
                </a:lnTo>
                <a:cubicBezTo>
                  <a:pt x="221" y="74"/>
                  <a:pt x="221" y="74"/>
                  <a:pt x="221" y="74"/>
                </a:cubicBezTo>
                <a:cubicBezTo>
                  <a:pt x="221" y="59"/>
                  <a:pt x="235" y="29"/>
                  <a:pt x="265" y="29"/>
                </a:cubicBezTo>
                <a:cubicBezTo>
                  <a:pt x="294" y="29"/>
                  <a:pt x="324" y="59"/>
                  <a:pt x="324" y="74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68" y="147"/>
                  <a:pt x="368" y="147"/>
                  <a:pt x="368" y="147"/>
                </a:cubicBezTo>
                <a:cubicBezTo>
                  <a:pt x="177" y="147"/>
                  <a:pt x="177" y="147"/>
                  <a:pt x="177" y="147"/>
                </a:cubicBezTo>
                <a:lnTo>
                  <a:pt x="177" y="74"/>
                </a:lnTo>
                <a:close/>
                <a:moveTo>
                  <a:pt x="500" y="545"/>
                </a:moveTo>
                <a:lnTo>
                  <a:pt x="500" y="545"/>
                </a:lnTo>
                <a:cubicBezTo>
                  <a:pt x="500" y="559"/>
                  <a:pt x="486" y="589"/>
                  <a:pt x="471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412" y="192"/>
                  <a:pt x="412" y="192"/>
                  <a:pt x="412" y="192"/>
                </a:cubicBezTo>
                <a:cubicBezTo>
                  <a:pt x="412" y="118"/>
                  <a:pt x="412" y="118"/>
                  <a:pt x="412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86" y="118"/>
                  <a:pt x="500" y="133"/>
                  <a:pt x="500" y="147"/>
                </a:cubicBezTo>
                <a:lnTo>
                  <a:pt x="500" y="545"/>
                </a:lnTo>
                <a:close/>
                <a:moveTo>
                  <a:pt x="412" y="265"/>
                </a:moveTo>
                <a:lnTo>
                  <a:pt x="412" y="265"/>
                </a:lnTo>
                <a:cubicBezTo>
                  <a:pt x="132" y="265"/>
                  <a:pt x="132" y="265"/>
                  <a:pt x="132" y="265"/>
                </a:cubicBezTo>
                <a:cubicBezTo>
                  <a:pt x="118" y="265"/>
                  <a:pt x="118" y="280"/>
                  <a:pt x="118" y="295"/>
                </a:cubicBezTo>
                <a:cubicBezTo>
                  <a:pt x="118" y="295"/>
                  <a:pt x="118" y="309"/>
                  <a:pt x="132" y="309"/>
                </a:cubicBezTo>
                <a:cubicBezTo>
                  <a:pt x="412" y="309"/>
                  <a:pt x="412" y="309"/>
                  <a:pt x="412" y="309"/>
                </a:cubicBezTo>
                <a:lnTo>
                  <a:pt x="427" y="295"/>
                </a:lnTo>
                <a:cubicBezTo>
                  <a:pt x="427" y="280"/>
                  <a:pt x="412" y="265"/>
                  <a:pt x="412" y="265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稻壳儿小白白(http://dwz.cn/Wu2UP)"/>
          <p:cNvSpPr>
            <a:spLocks noChangeArrowheads="1"/>
          </p:cNvSpPr>
          <p:nvPr/>
        </p:nvSpPr>
        <p:spPr bwMode="auto">
          <a:xfrm>
            <a:off x="7069301" y="2323673"/>
            <a:ext cx="495298" cy="495299"/>
          </a:xfrm>
          <a:custGeom>
            <a:avLst/>
            <a:gdLst>
              <a:gd name="T0" fmla="*/ 195434 w 619"/>
              <a:gd name="T1" fmla="*/ 0 h 619"/>
              <a:gd name="T2" fmla="*/ 195434 w 619"/>
              <a:gd name="T3" fmla="*/ 0 h 619"/>
              <a:gd name="T4" fmla="*/ 116185 w 619"/>
              <a:gd name="T5" fmla="*/ 21156 h 619"/>
              <a:gd name="T6" fmla="*/ 105427 w 619"/>
              <a:gd name="T7" fmla="*/ 21156 h 619"/>
              <a:gd name="T8" fmla="*/ 26177 w 619"/>
              <a:gd name="T9" fmla="*/ 0 h 619"/>
              <a:gd name="T10" fmla="*/ 0 w 619"/>
              <a:gd name="T11" fmla="*/ 26535 h 619"/>
              <a:gd name="T12" fmla="*/ 0 w 619"/>
              <a:gd name="T13" fmla="*/ 174271 h 619"/>
              <a:gd name="T14" fmla="*/ 26177 w 619"/>
              <a:gd name="T15" fmla="*/ 200447 h 619"/>
              <a:gd name="T16" fmla="*/ 105427 w 619"/>
              <a:gd name="T17" fmla="*/ 221603 h 619"/>
              <a:gd name="T18" fmla="*/ 116185 w 619"/>
              <a:gd name="T19" fmla="*/ 221603 h 619"/>
              <a:gd name="T20" fmla="*/ 195434 w 619"/>
              <a:gd name="T21" fmla="*/ 200447 h 619"/>
              <a:gd name="T22" fmla="*/ 221611 w 619"/>
              <a:gd name="T23" fmla="*/ 174271 h 619"/>
              <a:gd name="T24" fmla="*/ 221611 w 619"/>
              <a:gd name="T25" fmla="*/ 26535 h 619"/>
              <a:gd name="T26" fmla="*/ 195434 w 619"/>
              <a:gd name="T27" fmla="*/ 0 h 619"/>
              <a:gd name="T28" fmla="*/ 105427 w 619"/>
              <a:gd name="T29" fmla="*/ 211205 h 619"/>
              <a:gd name="T30" fmla="*/ 105427 w 619"/>
              <a:gd name="T31" fmla="*/ 211205 h 619"/>
              <a:gd name="T32" fmla="*/ 26177 w 619"/>
              <a:gd name="T33" fmla="*/ 190048 h 619"/>
              <a:gd name="T34" fmla="*/ 10399 w 619"/>
              <a:gd name="T35" fmla="*/ 174271 h 619"/>
              <a:gd name="T36" fmla="*/ 10399 w 619"/>
              <a:gd name="T37" fmla="*/ 26535 h 619"/>
              <a:gd name="T38" fmla="*/ 26177 w 619"/>
              <a:gd name="T39" fmla="*/ 10399 h 619"/>
              <a:gd name="T40" fmla="*/ 105427 w 619"/>
              <a:gd name="T41" fmla="*/ 31555 h 619"/>
              <a:gd name="T42" fmla="*/ 105427 w 619"/>
              <a:gd name="T43" fmla="*/ 211205 h 619"/>
              <a:gd name="T44" fmla="*/ 211212 w 619"/>
              <a:gd name="T45" fmla="*/ 174271 h 619"/>
              <a:gd name="T46" fmla="*/ 211212 w 619"/>
              <a:gd name="T47" fmla="*/ 174271 h 619"/>
              <a:gd name="T48" fmla="*/ 195434 w 619"/>
              <a:gd name="T49" fmla="*/ 190048 h 619"/>
              <a:gd name="T50" fmla="*/ 116185 w 619"/>
              <a:gd name="T51" fmla="*/ 211205 h 619"/>
              <a:gd name="T52" fmla="*/ 116185 w 619"/>
              <a:gd name="T53" fmla="*/ 31555 h 619"/>
              <a:gd name="T54" fmla="*/ 195434 w 619"/>
              <a:gd name="T55" fmla="*/ 10399 h 619"/>
              <a:gd name="T56" fmla="*/ 211212 w 619"/>
              <a:gd name="T57" fmla="*/ 26535 h 619"/>
              <a:gd name="T58" fmla="*/ 211212 w 619"/>
              <a:gd name="T59" fmla="*/ 174271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稻壳儿小白白(http://dwz.cn/Wu2UP)"/>
          <p:cNvSpPr>
            <a:spLocks noChangeArrowheads="1"/>
          </p:cNvSpPr>
          <p:nvPr/>
        </p:nvSpPr>
        <p:spPr bwMode="auto">
          <a:xfrm>
            <a:off x="6239569" y="2323673"/>
            <a:ext cx="510117" cy="495299"/>
          </a:xfrm>
          <a:custGeom>
            <a:avLst/>
            <a:gdLst>
              <a:gd name="T0" fmla="*/ 201928 w 634"/>
              <a:gd name="T1" fmla="*/ 0 h 619"/>
              <a:gd name="T2" fmla="*/ 201928 w 634"/>
              <a:gd name="T3" fmla="*/ 0 h 619"/>
              <a:gd name="T4" fmla="*/ 32092 w 634"/>
              <a:gd name="T5" fmla="*/ 0 h 619"/>
              <a:gd name="T6" fmla="*/ 0 w 634"/>
              <a:gd name="T7" fmla="*/ 26535 h 619"/>
              <a:gd name="T8" fmla="*/ 0 w 634"/>
              <a:gd name="T9" fmla="*/ 195427 h 619"/>
              <a:gd name="T10" fmla="*/ 32092 w 634"/>
              <a:gd name="T11" fmla="*/ 221603 h 619"/>
              <a:gd name="T12" fmla="*/ 201928 w 634"/>
              <a:gd name="T13" fmla="*/ 221603 h 619"/>
              <a:gd name="T14" fmla="*/ 228250 w 634"/>
              <a:gd name="T15" fmla="*/ 195427 h 619"/>
              <a:gd name="T16" fmla="*/ 228250 w 634"/>
              <a:gd name="T17" fmla="*/ 26535 h 619"/>
              <a:gd name="T18" fmla="*/ 201928 w 634"/>
              <a:gd name="T19" fmla="*/ 0 h 619"/>
              <a:gd name="T20" fmla="*/ 32092 w 634"/>
              <a:gd name="T21" fmla="*/ 211205 h 619"/>
              <a:gd name="T22" fmla="*/ 32092 w 634"/>
              <a:gd name="T23" fmla="*/ 211205 h 619"/>
              <a:gd name="T24" fmla="*/ 16226 w 634"/>
              <a:gd name="T25" fmla="*/ 195427 h 619"/>
              <a:gd name="T26" fmla="*/ 16226 w 634"/>
              <a:gd name="T27" fmla="*/ 190048 h 619"/>
              <a:gd name="T28" fmla="*/ 74641 w 634"/>
              <a:gd name="T29" fmla="*/ 137337 h 619"/>
              <a:gd name="T30" fmla="*/ 143513 w 634"/>
              <a:gd name="T31" fmla="*/ 211205 h 619"/>
              <a:gd name="T32" fmla="*/ 32092 w 634"/>
              <a:gd name="T33" fmla="*/ 211205 h 619"/>
              <a:gd name="T34" fmla="*/ 212385 w 634"/>
              <a:gd name="T35" fmla="*/ 195427 h 619"/>
              <a:gd name="T36" fmla="*/ 212385 w 634"/>
              <a:gd name="T37" fmla="*/ 195427 h 619"/>
              <a:gd name="T38" fmla="*/ 201928 w 634"/>
              <a:gd name="T39" fmla="*/ 211205 h 619"/>
              <a:gd name="T40" fmla="*/ 164787 w 634"/>
              <a:gd name="T41" fmla="*/ 211205 h 619"/>
              <a:gd name="T42" fmla="*/ 111781 w 634"/>
              <a:gd name="T43" fmla="*/ 158493 h 619"/>
              <a:gd name="T44" fmla="*/ 169836 w 634"/>
              <a:gd name="T45" fmla="*/ 95024 h 619"/>
              <a:gd name="T46" fmla="*/ 212385 w 634"/>
              <a:gd name="T47" fmla="*/ 137337 h 619"/>
              <a:gd name="T48" fmla="*/ 212385 w 634"/>
              <a:gd name="T49" fmla="*/ 195427 h 619"/>
              <a:gd name="T50" fmla="*/ 212385 w 634"/>
              <a:gd name="T51" fmla="*/ 121559 h 619"/>
              <a:gd name="T52" fmla="*/ 212385 w 634"/>
              <a:gd name="T53" fmla="*/ 121559 h 619"/>
              <a:gd name="T54" fmla="*/ 169836 w 634"/>
              <a:gd name="T55" fmla="*/ 73868 h 619"/>
              <a:gd name="T56" fmla="*/ 100964 w 634"/>
              <a:gd name="T57" fmla="*/ 147736 h 619"/>
              <a:gd name="T58" fmla="*/ 74641 w 634"/>
              <a:gd name="T59" fmla="*/ 116180 h 619"/>
              <a:gd name="T60" fmla="*/ 16226 w 634"/>
              <a:gd name="T61" fmla="*/ 168892 h 619"/>
              <a:gd name="T62" fmla="*/ 16226 w 634"/>
              <a:gd name="T63" fmla="*/ 26535 h 619"/>
              <a:gd name="T64" fmla="*/ 32092 w 634"/>
              <a:gd name="T65" fmla="*/ 10399 h 619"/>
              <a:gd name="T66" fmla="*/ 201928 w 634"/>
              <a:gd name="T67" fmla="*/ 10399 h 619"/>
              <a:gd name="T68" fmla="*/ 212385 w 634"/>
              <a:gd name="T69" fmla="*/ 26535 h 619"/>
              <a:gd name="T70" fmla="*/ 212385 w 634"/>
              <a:gd name="T71" fmla="*/ 121559 h 619"/>
              <a:gd name="T72" fmla="*/ 58415 w 634"/>
              <a:gd name="T73" fmla="*/ 26535 h 619"/>
              <a:gd name="T74" fmla="*/ 58415 w 634"/>
              <a:gd name="T75" fmla="*/ 26535 h 619"/>
              <a:gd name="T76" fmla="*/ 32092 w 634"/>
              <a:gd name="T77" fmla="*/ 52711 h 619"/>
              <a:gd name="T78" fmla="*/ 58415 w 634"/>
              <a:gd name="T79" fmla="*/ 84625 h 619"/>
              <a:gd name="T80" fmla="*/ 85098 w 634"/>
              <a:gd name="T81" fmla="*/ 52711 h 619"/>
              <a:gd name="T82" fmla="*/ 58415 w 634"/>
              <a:gd name="T83" fmla="*/ 26535 h 619"/>
              <a:gd name="T84" fmla="*/ 58415 w 634"/>
              <a:gd name="T85" fmla="*/ 68848 h 619"/>
              <a:gd name="T86" fmla="*/ 58415 w 634"/>
              <a:gd name="T87" fmla="*/ 68848 h 619"/>
              <a:gd name="T88" fmla="*/ 42549 w 634"/>
              <a:gd name="T89" fmla="*/ 52711 h 619"/>
              <a:gd name="T90" fmla="*/ 58415 w 634"/>
              <a:gd name="T91" fmla="*/ 42313 h 619"/>
              <a:gd name="T92" fmla="*/ 74641 w 634"/>
              <a:gd name="T93" fmla="*/ 52711 h 619"/>
              <a:gd name="T94" fmla="*/ 58415 w 634"/>
              <a:gd name="T95" fmla="*/ 68848 h 61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34" h="619"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29"/>
                  <a:pt x="604" y="0"/>
                  <a:pt x="560" y="0"/>
                </a:cubicBezTo>
                <a:close/>
                <a:moveTo>
                  <a:pt x="89" y="589"/>
                </a:moveTo>
                <a:lnTo>
                  <a:pt x="89" y="589"/>
                </a:lnTo>
                <a:cubicBezTo>
                  <a:pt x="59" y="589"/>
                  <a:pt x="45" y="559"/>
                  <a:pt x="45" y="545"/>
                </a:cubicBezTo>
                <a:cubicBezTo>
                  <a:pt x="45" y="530"/>
                  <a:pt x="45" y="530"/>
                  <a:pt x="45" y="530"/>
                </a:cubicBezTo>
                <a:cubicBezTo>
                  <a:pt x="207" y="383"/>
                  <a:pt x="207" y="383"/>
                  <a:pt x="207" y="383"/>
                </a:cubicBezTo>
                <a:cubicBezTo>
                  <a:pt x="398" y="589"/>
                  <a:pt x="398" y="589"/>
                  <a:pt x="398" y="589"/>
                </a:cubicBezTo>
                <a:lnTo>
                  <a:pt x="89" y="589"/>
                </a:ln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59"/>
                  <a:pt x="575" y="589"/>
                  <a:pt x="560" y="589"/>
                </a:cubicBezTo>
                <a:cubicBezTo>
                  <a:pt x="457" y="589"/>
                  <a:pt x="457" y="589"/>
                  <a:pt x="457" y="589"/>
                </a:cubicBezTo>
                <a:cubicBezTo>
                  <a:pt x="310" y="442"/>
                  <a:pt x="310" y="442"/>
                  <a:pt x="310" y="442"/>
                </a:cubicBezTo>
                <a:cubicBezTo>
                  <a:pt x="471" y="265"/>
                  <a:pt x="471" y="265"/>
                  <a:pt x="471" y="265"/>
                </a:cubicBezTo>
                <a:cubicBezTo>
                  <a:pt x="589" y="383"/>
                  <a:pt x="589" y="383"/>
                  <a:pt x="589" y="383"/>
                </a:cubicBezTo>
                <a:lnTo>
                  <a:pt x="589" y="545"/>
                </a:lnTo>
                <a:close/>
                <a:moveTo>
                  <a:pt x="589" y="339"/>
                </a:moveTo>
                <a:lnTo>
                  <a:pt x="589" y="339"/>
                </a:lnTo>
                <a:cubicBezTo>
                  <a:pt x="471" y="206"/>
                  <a:pt x="471" y="206"/>
                  <a:pt x="471" y="206"/>
                </a:cubicBezTo>
                <a:cubicBezTo>
                  <a:pt x="280" y="412"/>
                  <a:pt x="280" y="412"/>
                  <a:pt x="280" y="412"/>
                </a:cubicBezTo>
                <a:cubicBezTo>
                  <a:pt x="207" y="324"/>
                  <a:pt x="207" y="324"/>
                  <a:pt x="207" y="324"/>
                </a:cubicBezTo>
                <a:cubicBezTo>
                  <a:pt x="45" y="471"/>
                  <a:pt x="45" y="471"/>
                  <a:pt x="45" y="471"/>
                </a:cubicBezTo>
                <a:cubicBezTo>
                  <a:pt x="45" y="74"/>
                  <a:pt x="45" y="74"/>
                  <a:pt x="45" y="74"/>
                </a:cubicBezTo>
                <a:cubicBezTo>
                  <a:pt x="45" y="59"/>
                  <a:pt x="59" y="29"/>
                  <a:pt x="89" y="29"/>
                </a:cubicBezTo>
                <a:cubicBezTo>
                  <a:pt x="560" y="29"/>
                  <a:pt x="560" y="29"/>
                  <a:pt x="560" y="29"/>
                </a:cubicBezTo>
                <a:cubicBezTo>
                  <a:pt x="575" y="29"/>
                  <a:pt x="589" y="59"/>
                  <a:pt x="589" y="74"/>
                </a:cubicBezTo>
                <a:lnTo>
                  <a:pt x="589" y="339"/>
                </a:lnTo>
                <a:close/>
                <a:moveTo>
                  <a:pt x="162" y="74"/>
                </a:moveTo>
                <a:lnTo>
                  <a:pt x="162" y="74"/>
                </a:lnTo>
                <a:cubicBezTo>
                  <a:pt x="118" y="74"/>
                  <a:pt x="89" y="103"/>
                  <a:pt x="89" y="147"/>
                </a:cubicBezTo>
                <a:cubicBezTo>
                  <a:pt x="89" y="192"/>
                  <a:pt x="118" y="236"/>
                  <a:pt x="162" y="236"/>
                </a:cubicBezTo>
                <a:cubicBezTo>
                  <a:pt x="207" y="236"/>
                  <a:pt x="236" y="192"/>
                  <a:pt x="236" y="147"/>
                </a:cubicBezTo>
                <a:cubicBezTo>
                  <a:pt x="236" y="103"/>
                  <a:pt x="207" y="74"/>
                  <a:pt x="162" y="74"/>
                </a:cubicBezTo>
                <a:close/>
                <a:moveTo>
                  <a:pt x="162" y="192"/>
                </a:moveTo>
                <a:lnTo>
                  <a:pt x="162" y="192"/>
                </a:lnTo>
                <a:cubicBezTo>
                  <a:pt x="148" y="192"/>
                  <a:pt x="118" y="177"/>
                  <a:pt x="118" y="147"/>
                </a:cubicBezTo>
                <a:cubicBezTo>
                  <a:pt x="118" y="133"/>
                  <a:pt x="148" y="118"/>
                  <a:pt x="162" y="118"/>
                </a:cubicBezTo>
                <a:cubicBezTo>
                  <a:pt x="177" y="118"/>
                  <a:pt x="207" y="133"/>
                  <a:pt x="207" y="147"/>
                </a:cubicBezTo>
                <a:cubicBezTo>
                  <a:pt x="207" y="177"/>
                  <a:pt x="177" y="192"/>
                  <a:pt x="162" y="192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稻壳儿小白白(http://dwz.cn/Wu2UP)"/>
          <p:cNvSpPr>
            <a:spLocks noChangeArrowheads="1"/>
          </p:cNvSpPr>
          <p:nvPr/>
        </p:nvSpPr>
        <p:spPr bwMode="auto">
          <a:xfrm>
            <a:off x="5424653" y="2323673"/>
            <a:ext cx="510115" cy="495299"/>
          </a:xfrm>
          <a:custGeom>
            <a:avLst/>
            <a:gdLst>
              <a:gd name="T0" fmla="*/ 169835 w 634"/>
              <a:gd name="T1" fmla="*/ 95024 h 619"/>
              <a:gd name="T2" fmla="*/ 169835 w 634"/>
              <a:gd name="T3" fmla="*/ 95024 h 619"/>
              <a:gd name="T4" fmla="*/ 58415 w 634"/>
              <a:gd name="T5" fmla="*/ 95024 h 619"/>
              <a:gd name="T6" fmla="*/ 47597 w 634"/>
              <a:gd name="T7" fmla="*/ 105782 h 619"/>
              <a:gd name="T8" fmla="*/ 58415 w 634"/>
              <a:gd name="T9" fmla="*/ 110802 h 619"/>
              <a:gd name="T10" fmla="*/ 169835 w 634"/>
              <a:gd name="T11" fmla="*/ 110802 h 619"/>
              <a:gd name="T12" fmla="*/ 174883 w 634"/>
              <a:gd name="T13" fmla="*/ 105782 h 619"/>
              <a:gd name="T14" fmla="*/ 169835 w 634"/>
              <a:gd name="T15" fmla="*/ 95024 h 619"/>
              <a:gd name="T16" fmla="*/ 169835 w 634"/>
              <a:gd name="T17" fmla="*/ 137337 h 619"/>
              <a:gd name="T18" fmla="*/ 169835 w 634"/>
              <a:gd name="T19" fmla="*/ 137337 h 619"/>
              <a:gd name="T20" fmla="*/ 58415 w 634"/>
              <a:gd name="T21" fmla="*/ 137337 h 619"/>
              <a:gd name="T22" fmla="*/ 47597 w 634"/>
              <a:gd name="T23" fmla="*/ 147736 h 619"/>
              <a:gd name="T24" fmla="*/ 58415 w 634"/>
              <a:gd name="T25" fmla="*/ 153114 h 619"/>
              <a:gd name="T26" fmla="*/ 169835 w 634"/>
              <a:gd name="T27" fmla="*/ 153114 h 619"/>
              <a:gd name="T28" fmla="*/ 174883 w 634"/>
              <a:gd name="T29" fmla="*/ 147736 h 619"/>
              <a:gd name="T30" fmla="*/ 169835 w 634"/>
              <a:gd name="T31" fmla="*/ 137337 h 619"/>
              <a:gd name="T32" fmla="*/ 196157 w 634"/>
              <a:gd name="T33" fmla="*/ 0 h 619"/>
              <a:gd name="T34" fmla="*/ 196157 w 634"/>
              <a:gd name="T35" fmla="*/ 0 h 619"/>
              <a:gd name="T36" fmla="*/ 26323 w 634"/>
              <a:gd name="T37" fmla="*/ 0 h 619"/>
              <a:gd name="T38" fmla="*/ 0 w 634"/>
              <a:gd name="T39" fmla="*/ 26535 h 619"/>
              <a:gd name="T40" fmla="*/ 0 w 634"/>
              <a:gd name="T41" fmla="*/ 195427 h 619"/>
              <a:gd name="T42" fmla="*/ 26323 w 634"/>
              <a:gd name="T43" fmla="*/ 221603 h 619"/>
              <a:gd name="T44" fmla="*/ 196157 w 634"/>
              <a:gd name="T45" fmla="*/ 221603 h 619"/>
              <a:gd name="T46" fmla="*/ 228249 w 634"/>
              <a:gd name="T47" fmla="*/ 195427 h 619"/>
              <a:gd name="T48" fmla="*/ 228249 w 634"/>
              <a:gd name="T49" fmla="*/ 26535 h 619"/>
              <a:gd name="T50" fmla="*/ 196157 w 634"/>
              <a:gd name="T51" fmla="*/ 0 h 619"/>
              <a:gd name="T52" fmla="*/ 212023 w 634"/>
              <a:gd name="T53" fmla="*/ 195427 h 619"/>
              <a:gd name="T54" fmla="*/ 212023 w 634"/>
              <a:gd name="T55" fmla="*/ 195427 h 619"/>
              <a:gd name="T56" fmla="*/ 196157 w 634"/>
              <a:gd name="T57" fmla="*/ 211205 h 619"/>
              <a:gd name="T58" fmla="*/ 26323 w 634"/>
              <a:gd name="T59" fmla="*/ 211205 h 619"/>
              <a:gd name="T60" fmla="*/ 15866 w 634"/>
              <a:gd name="T61" fmla="*/ 195427 h 619"/>
              <a:gd name="T62" fmla="*/ 15866 w 634"/>
              <a:gd name="T63" fmla="*/ 26535 h 619"/>
              <a:gd name="T64" fmla="*/ 26323 w 634"/>
              <a:gd name="T65" fmla="*/ 10399 h 619"/>
              <a:gd name="T66" fmla="*/ 196157 w 634"/>
              <a:gd name="T67" fmla="*/ 10399 h 619"/>
              <a:gd name="T68" fmla="*/ 212023 w 634"/>
              <a:gd name="T69" fmla="*/ 26535 h 619"/>
              <a:gd name="T70" fmla="*/ 212023 w 634"/>
              <a:gd name="T71" fmla="*/ 195427 h 619"/>
              <a:gd name="T72" fmla="*/ 169835 w 634"/>
              <a:gd name="T73" fmla="*/ 52711 h 619"/>
              <a:gd name="T74" fmla="*/ 169835 w 634"/>
              <a:gd name="T75" fmla="*/ 52711 h 619"/>
              <a:gd name="T76" fmla="*/ 58415 w 634"/>
              <a:gd name="T77" fmla="*/ 52711 h 619"/>
              <a:gd name="T78" fmla="*/ 47597 w 634"/>
              <a:gd name="T79" fmla="*/ 63469 h 619"/>
              <a:gd name="T80" fmla="*/ 58415 w 634"/>
              <a:gd name="T81" fmla="*/ 68848 h 619"/>
              <a:gd name="T82" fmla="*/ 169835 w 634"/>
              <a:gd name="T83" fmla="*/ 68848 h 619"/>
              <a:gd name="T84" fmla="*/ 174883 w 634"/>
              <a:gd name="T85" fmla="*/ 63469 h 619"/>
              <a:gd name="T86" fmla="*/ 169835 w 634"/>
              <a:gd name="T87" fmla="*/ 52711 h 6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19">
                <a:moveTo>
                  <a:pt x="471" y="265"/>
                </a:moveTo>
                <a:lnTo>
                  <a:pt x="471" y="265"/>
                </a:lnTo>
                <a:cubicBezTo>
                  <a:pt x="162" y="265"/>
                  <a:pt x="162" y="265"/>
                  <a:pt x="162" y="265"/>
                </a:cubicBezTo>
                <a:cubicBezTo>
                  <a:pt x="147" y="265"/>
                  <a:pt x="132" y="280"/>
                  <a:pt x="132" y="295"/>
                </a:cubicBezTo>
                <a:cubicBezTo>
                  <a:pt x="132" y="295"/>
                  <a:pt x="147" y="309"/>
                  <a:pt x="162" y="309"/>
                </a:cubicBezTo>
                <a:cubicBezTo>
                  <a:pt x="471" y="309"/>
                  <a:pt x="471" y="309"/>
                  <a:pt x="471" y="309"/>
                </a:cubicBezTo>
                <a:cubicBezTo>
                  <a:pt x="485" y="309"/>
                  <a:pt x="485" y="295"/>
                  <a:pt x="485" y="295"/>
                </a:cubicBezTo>
                <a:cubicBezTo>
                  <a:pt x="485" y="280"/>
                  <a:pt x="485" y="265"/>
                  <a:pt x="471" y="265"/>
                </a:cubicBezTo>
                <a:close/>
                <a:moveTo>
                  <a:pt x="471" y="383"/>
                </a:moveTo>
                <a:lnTo>
                  <a:pt x="471" y="383"/>
                </a:lnTo>
                <a:cubicBezTo>
                  <a:pt x="162" y="383"/>
                  <a:pt x="162" y="383"/>
                  <a:pt x="162" y="383"/>
                </a:cubicBezTo>
                <a:cubicBezTo>
                  <a:pt x="147" y="383"/>
                  <a:pt x="132" y="398"/>
                  <a:pt x="132" y="412"/>
                </a:cubicBezTo>
                <a:cubicBezTo>
                  <a:pt x="132" y="412"/>
                  <a:pt x="147" y="427"/>
                  <a:pt x="162" y="427"/>
                </a:cubicBezTo>
                <a:cubicBezTo>
                  <a:pt x="471" y="427"/>
                  <a:pt x="471" y="427"/>
                  <a:pt x="471" y="427"/>
                </a:cubicBezTo>
                <a:cubicBezTo>
                  <a:pt x="485" y="427"/>
                  <a:pt x="485" y="412"/>
                  <a:pt x="485" y="412"/>
                </a:cubicBezTo>
                <a:cubicBezTo>
                  <a:pt x="485" y="398"/>
                  <a:pt x="485" y="383"/>
                  <a:pt x="471" y="383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544" y="618"/>
                  <a:pt x="544" y="618"/>
                  <a:pt x="544" y="618"/>
                </a:cubicBezTo>
                <a:cubicBezTo>
                  <a:pt x="588" y="618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29"/>
                  <a:pt x="588" y="0"/>
                  <a:pt x="544" y="0"/>
                </a:cubicBezTo>
                <a:close/>
                <a:moveTo>
                  <a:pt x="588" y="545"/>
                </a:moveTo>
                <a:lnTo>
                  <a:pt x="588" y="545"/>
                </a:lnTo>
                <a:cubicBezTo>
                  <a:pt x="588" y="559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8" y="29"/>
                  <a:pt x="73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74" y="29"/>
                  <a:pt x="588" y="59"/>
                  <a:pt x="588" y="74"/>
                </a:cubicBezTo>
                <a:lnTo>
                  <a:pt x="588" y="545"/>
                </a:lnTo>
                <a:close/>
                <a:moveTo>
                  <a:pt x="471" y="147"/>
                </a:moveTo>
                <a:lnTo>
                  <a:pt x="471" y="147"/>
                </a:lnTo>
                <a:cubicBezTo>
                  <a:pt x="162" y="147"/>
                  <a:pt x="162" y="147"/>
                  <a:pt x="162" y="147"/>
                </a:cubicBezTo>
                <a:cubicBezTo>
                  <a:pt x="147" y="147"/>
                  <a:pt x="132" y="162"/>
                  <a:pt x="132" y="177"/>
                </a:cubicBezTo>
                <a:cubicBezTo>
                  <a:pt x="132" y="177"/>
                  <a:pt x="147" y="192"/>
                  <a:pt x="162" y="192"/>
                </a:cubicBezTo>
                <a:cubicBezTo>
                  <a:pt x="471" y="192"/>
                  <a:pt x="471" y="192"/>
                  <a:pt x="471" y="192"/>
                </a:cubicBezTo>
                <a:cubicBezTo>
                  <a:pt x="485" y="192"/>
                  <a:pt x="485" y="177"/>
                  <a:pt x="485" y="177"/>
                </a:cubicBezTo>
                <a:cubicBezTo>
                  <a:pt x="485" y="162"/>
                  <a:pt x="485" y="147"/>
                  <a:pt x="471" y="147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稻壳儿小白白(http://dwz.cn/Wu2UP)"/>
          <p:cNvSpPr>
            <a:spLocks noChangeArrowheads="1"/>
          </p:cNvSpPr>
          <p:nvPr/>
        </p:nvSpPr>
        <p:spPr bwMode="auto">
          <a:xfrm>
            <a:off x="4681703" y="2323673"/>
            <a:ext cx="353483" cy="495299"/>
          </a:xfrm>
          <a:custGeom>
            <a:avLst/>
            <a:gdLst>
              <a:gd name="T0" fmla="*/ 121225 w 443"/>
              <a:gd name="T1" fmla="*/ 110802 h 619"/>
              <a:gd name="T2" fmla="*/ 121225 w 443"/>
              <a:gd name="T3" fmla="*/ 110802 h 619"/>
              <a:gd name="T4" fmla="*/ 36832 w 443"/>
              <a:gd name="T5" fmla="*/ 110802 h 619"/>
              <a:gd name="T6" fmla="*/ 31826 w 443"/>
              <a:gd name="T7" fmla="*/ 116180 h 619"/>
              <a:gd name="T8" fmla="*/ 36832 w 443"/>
              <a:gd name="T9" fmla="*/ 126938 h 619"/>
              <a:gd name="T10" fmla="*/ 121225 w 443"/>
              <a:gd name="T11" fmla="*/ 126938 h 619"/>
              <a:gd name="T12" fmla="*/ 126231 w 443"/>
              <a:gd name="T13" fmla="*/ 116180 h 619"/>
              <a:gd name="T14" fmla="*/ 121225 w 443"/>
              <a:gd name="T15" fmla="*/ 110802 h 619"/>
              <a:gd name="T16" fmla="*/ 121225 w 443"/>
              <a:gd name="T17" fmla="*/ 153114 h 619"/>
              <a:gd name="T18" fmla="*/ 121225 w 443"/>
              <a:gd name="T19" fmla="*/ 153114 h 619"/>
              <a:gd name="T20" fmla="*/ 36832 w 443"/>
              <a:gd name="T21" fmla="*/ 153114 h 619"/>
              <a:gd name="T22" fmla="*/ 31826 w 443"/>
              <a:gd name="T23" fmla="*/ 158493 h 619"/>
              <a:gd name="T24" fmla="*/ 36832 w 443"/>
              <a:gd name="T25" fmla="*/ 168892 h 619"/>
              <a:gd name="T26" fmla="*/ 121225 w 443"/>
              <a:gd name="T27" fmla="*/ 168892 h 619"/>
              <a:gd name="T28" fmla="*/ 126231 w 443"/>
              <a:gd name="T29" fmla="*/ 158493 h 619"/>
              <a:gd name="T30" fmla="*/ 121225 w 443"/>
              <a:gd name="T31" fmla="*/ 153114 h 619"/>
              <a:gd name="T32" fmla="*/ 121225 w 443"/>
              <a:gd name="T33" fmla="*/ 68848 h 619"/>
              <a:gd name="T34" fmla="*/ 121225 w 443"/>
              <a:gd name="T35" fmla="*/ 68848 h 619"/>
              <a:gd name="T36" fmla="*/ 36832 w 443"/>
              <a:gd name="T37" fmla="*/ 68848 h 619"/>
              <a:gd name="T38" fmla="*/ 31826 w 443"/>
              <a:gd name="T39" fmla="*/ 73868 h 619"/>
              <a:gd name="T40" fmla="*/ 36832 w 443"/>
              <a:gd name="T41" fmla="*/ 84625 h 619"/>
              <a:gd name="T42" fmla="*/ 121225 w 443"/>
              <a:gd name="T43" fmla="*/ 84625 h 619"/>
              <a:gd name="T44" fmla="*/ 126231 w 443"/>
              <a:gd name="T45" fmla="*/ 73868 h 619"/>
              <a:gd name="T46" fmla="*/ 121225 w 443"/>
              <a:gd name="T47" fmla="*/ 68848 h 619"/>
              <a:gd name="T48" fmla="*/ 126231 w 443"/>
              <a:gd name="T49" fmla="*/ 10399 h 619"/>
              <a:gd name="T50" fmla="*/ 126231 w 443"/>
              <a:gd name="T51" fmla="*/ 10399 h 619"/>
              <a:gd name="T52" fmla="*/ 126231 w 443"/>
              <a:gd name="T53" fmla="*/ 0 h 619"/>
              <a:gd name="T54" fmla="*/ 115861 w 443"/>
              <a:gd name="T55" fmla="*/ 0 h 619"/>
              <a:gd name="T56" fmla="*/ 115861 w 443"/>
              <a:gd name="T57" fmla="*/ 10399 h 619"/>
              <a:gd name="T58" fmla="*/ 84393 w 443"/>
              <a:gd name="T59" fmla="*/ 10399 h 619"/>
              <a:gd name="T60" fmla="*/ 84393 w 443"/>
              <a:gd name="T61" fmla="*/ 0 h 619"/>
              <a:gd name="T62" fmla="*/ 73665 w 443"/>
              <a:gd name="T63" fmla="*/ 0 h 619"/>
              <a:gd name="T64" fmla="*/ 73665 w 443"/>
              <a:gd name="T65" fmla="*/ 10399 h 619"/>
              <a:gd name="T66" fmla="*/ 42196 w 443"/>
              <a:gd name="T67" fmla="*/ 10399 h 619"/>
              <a:gd name="T68" fmla="*/ 42196 w 443"/>
              <a:gd name="T69" fmla="*/ 0 h 619"/>
              <a:gd name="T70" fmla="*/ 31826 w 443"/>
              <a:gd name="T71" fmla="*/ 0 h 619"/>
              <a:gd name="T72" fmla="*/ 31826 w 443"/>
              <a:gd name="T73" fmla="*/ 10399 h 619"/>
              <a:gd name="T74" fmla="*/ 0 w 443"/>
              <a:gd name="T75" fmla="*/ 42313 h 619"/>
              <a:gd name="T76" fmla="*/ 0 w 443"/>
              <a:gd name="T77" fmla="*/ 195427 h 619"/>
              <a:gd name="T78" fmla="*/ 31826 w 443"/>
              <a:gd name="T79" fmla="*/ 221603 h 619"/>
              <a:gd name="T80" fmla="*/ 126231 w 443"/>
              <a:gd name="T81" fmla="*/ 221603 h 619"/>
              <a:gd name="T82" fmla="*/ 158057 w 443"/>
              <a:gd name="T83" fmla="*/ 195427 h 619"/>
              <a:gd name="T84" fmla="*/ 158057 w 443"/>
              <a:gd name="T85" fmla="*/ 42313 h 619"/>
              <a:gd name="T86" fmla="*/ 126231 w 443"/>
              <a:gd name="T87" fmla="*/ 10399 h 619"/>
              <a:gd name="T88" fmla="*/ 142323 w 443"/>
              <a:gd name="T89" fmla="*/ 195427 h 619"/>
              <a:gd name="T90" fmla="*/ 142323 w 443"/>
              <a:gd name="T91" fmla="*/ 195427 h 619"/>
              <a:gd name="T92" fmla="*/ 126231 w 443"/>
              <a:gd name="T93" fmla="*/ 211205 h 619"/>
              <a:gd name="T94" fmla="*/ 31826 w 443"/>
              <a:gd name="T95" fmla="*/ 211205 h 619"/>
              <a:gd name="T96" fmla="*/ 15734 w 443"/>
              <a:gd name="T97" fmla="*/ 195427 h 619"/>
              <a:gd name="T98" fmla="*/ 15734 w 443"/>
              <a:gd name="T99" fmla="*/ 42313 h 619"/>
              <a:gd name="T100" fmla="*/ 31826 w 443"/>
              <a:gd name="T101" fmla="*/ 26535 h 619"/>
              <a:gd name="T102" fmla="*/ 126231 w 443"/>
              <a:gd name="T103" fmla="*/ 26535 h 619"/>
              <a:gd name="T104" fmla="*/ 142323 w 443"/>
              <a:gd name="T105" fmla="*/ 42313 h 619"/>
              <a:gd name="T106" fmla="*/ 142323 w 443"/>
              <a:gd name="T107" fmla="*/ 195427 h 61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43" h="619">
                <a:moveTo>
                  <a:pt x="339" y="309"/>
                </a:moveTo>
                <a:lnTo>
                  <a:pt x="339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9" y="309"/>
                  <a:pt x="89" y="324"/>
                  <a:pt x="89" y="324"/>
                </a:cubicBezTo>
                <a:cubicBezTo>
                  <a:pt x="89" y="339"/>
                  <a:pt x="89" y="354"/>
                  <a:pt x="103" y="354"/>
                </a:cubicBezTo>
                <a:cubicBezTo>
                  <a:pt x="339" y="354"/>
                  <a:pt x="339" y="354"/>
                  <a:pt x="339" y="354"/>
                </a:cubicBezTo>
                <a:cubicBezTo>
                  <a:pt x="353" y="354"/>
                  <a:pt x="353" y="339"/>
                  <a:pt x="353" y="324"/>
                </a:cubicBezTo>
                <a:cubicBezTo>
                  <a:pt x="353" y="324"/>
                  <a:pt x="353" y="309"/>
                  <a:pt x="339" y="309"/>
                </a:cubicBezTo>
                <a:close/>
                <a:moveTo>
                  <a:pt x="339" y="427"/>
                </a:moveTo>
                <a:lnTo>
                  <a:pt x="339" y="427"/>
                </a:lnTo>
                <a:cubicBezTo>
                  <a:pt x="103" y="427"/>
                  <a:pt x="103" y="427"/>
                  <a:pt x="103" y="427"/>
                </a:cubicBezTo>
                <a:cubicBezTo>
                  <a:pt x="89" y="427"/>
                  <a:pt x="89" y="442"/>
                  <a:pt x="89" y="442"/>
                </a:cubicBezTo>
                <a:cubicBezTo>
                  <a:pt x="89" y="457"/>
                  <a:pt x="89" y="471"/>
                  <a:pt x="103" y="471"/>
                </a:cubicBezTo>
                <a:cubicBezTo>
                  <a:pt x="339" y="471"/>
                  <a:pt x="339" y="471"/>
                  <a:pt x="339" y="471"/>
                </a:cubicBezTo>
                <a:cubicBezTo>
                  <a:pt x="353" y="471"/>
                  <a:pt x="353" y="457"/>
                  <a:pt x="353" y="442"/>
                </a:cubicBezTo>
                <a:cubicBezTo>
                  <a:pt x="353" y="442"/>
                  <a:pt x="353" y="427"/>
                  <a:pt x="339" y="427"/>
                </a:cubicBezTo>
                <a:close/>
                <a:moveTo>
                  <a:pt x="339" y="192"/>
                </a:moveTo>
                <a:lnTo>
                  <a:pt x="339" y="192"/>
                </a:lnTo>
                <a:cubicBezTo>
                  <a:pt x="103" y="192"/>
                  <a:pt x="103" y="192"/>
                  <a:pt x="103" y="192"/>
                </a:cubicBezTo>
                <a:cubicBezTo>
                  <a:pt x="89" y="192"/>
                  <a:pt x="89" y="206"/>
                  <a:pt x="89" y="206"/>
                </a:cubicBezTo>
                <a:cubicBezTo>
                  <a:pt x="89" y="221"/>
                  <a:pt x="89" y="236"/>
                  <a:pt x="103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53" y="236"/>
                  <a:pt x="353" y="221"/>
                  <a:pt x="353" y="206"/>
                </a:cubicBezTo>
                <a:cubicBezTo>
                  <a:pt x="353" y="206"/>
                  <a:pt x="353" y="192"/>
                  <a:pt x="339" y="192"/>
                </a:cubicBezTo>
                <a:close/>
                <a:moveTo>
                  <a:pt x="353" y="29"/>
                </a:moveTo>
                <a:lnTo>
                  <a:pt x="353" y="29"/>
                </a:lnTo>
                <a:cubicBezTo>
                  <a:pt x="353" y="0"/>
                  <a:pt x="353" y="0"/>
                  <a:pt x="353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29"/>
                  <a:pt x="324" y="29"/>
                  <a:pt x="324" y="29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6" y="0"/>
                  <a:pt x="236" y="0"/>
                  <a:pt x="236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0"/>
                  <a:pt x="118" y="0"/>
                  <a:pt x="118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29"/>
                  <a:pt x="89" y="29"/>
                  <a:pt x="89" y="29"/>
                </a:cubicBezTo>
                <a:cubicBezTo>
                  <a:pt x="44" y="29"/>
                  <a:pt x="0" y="74"/>
                  <a:pt x="0" y="118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18"/>
                  <a:pt x="89" y="618"/>
                </a:cubicBezTo>
                <a:cubicBezTo>
                  <a:pt x="353" y="618"/>
                  <a:pt x="353" y="618"/>
                  <a:pt x="353" y="618"/>
                </a:cubicBezTo>
                <a:cubicBezTo>
                  <a:pt x="398" y="618"/>
                  <a:pt x="442" y="589"/>
                  <a:pt x="442" y="545"/>
                </a:cubicBezTo>
                <a:cubicBezTo>
                  <a:pt x="442" y="118"/>
                  <a:pt x="442" y="118"/>
                  <a:pt x="442" y="118"/>
                </a:cubicBezTo>
                <a:cubicBezTo>
                  <a:pt x="442" y="74"/>
                  <a:pt x="398" y="29"/>
                  <a:pt x="353" y="29"/>
                </a:cubicBezTo>
                <a:close/>
                <a:moveTo>
                  <a:pt x="398" y="545"/>
                </a:moveTo>
                <a:lnTo>
                  <a:pt x="398" y="545"/>
                </a:lnTo>
                <a:cubicBezTo>
                  <a:pt x="398" y="559"/>
                  <a:pt x="383" y="589"/>
                  <a:pt x="353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59"/>
                  <a:pt x="44" y="545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59" y="74"/>
                  <a:pt x="89" y="74"/>
                </a:cubicBezTo>
                <a:cubicBezTo>
                  <a:pt x="353" y="74"/>
                  <a:pt x="353" y="74"/>
                  <a:pt x="353" y="74"/>
                </a:cubicBezTo>
                <a:cubicBezTo>
                  <a:pt x="383" y="74"/>
                  <a:pt x="398" y="88"/>
                  <a:pt x="398" y="118"/>
                </a:cubicBezTo>
                <a:lnTo>
                  <a:pt x="398" y="545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稻壳儿小白白(http://dwz.cn/Wu2UP)"/>
          <p:cNvSpPr>
            <a:spLocks noChangeArrowheads="1"/>
          </p:cNvSpPr>
          <p:nvPr/>
        </p:nvSpPr>
        <p:spPr bwMode="auto">
          <a:xfrm>
            <a:off x="3815985" y="2323673"/>
            <a:ext cx="440266" cy="495299"/>
          </a:xfrm>
          <a:custGeom>
            <a:avLst/>
            <a:gdLst>
              <a:gd name="T0" fmla="*/ 149245 w 546"/>
              <a:gd name="T1" fmla="*/ 131958 h 619"/>
              <a:gd name="T2" fmla="*/ 149245 w 546"/>
              <a:gd name="T3" fmla="*/ 131958 h 619"/>
              <a:gd name="T4" fmla="*/ 85283 w 546"/>
              <a:gd name="T5" fmla="*/ 131958 h 619"/>
              <a:gd name="T6" fmla="*/ 79862 w 546"/>
              <a:gd name="T7" fmla="*/ 137337 h 619"/>
              <a:gd name="T8" fmla="*/ 85283 w 546"/>
              <a:gd name="T9" fmla="*/ 147736 h 619"/>
              <a:gd name="T10" fmla="*/ 149245 w 546"/>
              <a:gd name="T11" fmla="*/ 147736 h 619"/>
              <a:gd name="T12" fmla="*/ 154304 w 546"/>
              <a:gd name="T13" fmla="*/ 137337 h 619"/>
              <a:gd name="T14" fmla="*/ 149245 w 546"/>
              <a:gd name="T15" fmla="*/ 131958 h 619"/>
              <a:gd name="T16" fmla="*/ 149245 w 546"/>
              <a:gd name="T17" fmla="*/ 95024 h 619"/>
              <a:gd name="T18" fmla="*/ 149245 w 546"/>
              <a:gd name="T19" fmla="*/ 95024 h 619"/>
              <a:gd name="T20" fmla="*/ 85283 w 546"/>
              <a:gd name="T21" fmla="*/ 95024 h 619"/>
              <a:gd name="T22" fmla="*/ 79862 w 546"/>
              <a:gd name="T23" fmla="*/ 105782 h 619"/>
              <a:gd name="T24" fmla="*/ 85283 w 546"/>
              <a:gd name="T25" fmla="*/ 110802 h 619"/>
              <a:gd name="T26" fmla="*/ 149245 w 546"/>
              <a:gd name="T27" fmla="*/ 110802 h 619"/>
              <a:gd name="T28" fmla="*/ 154304 w 546"/>
              <a:gd name="T29" fmla="*/ 105782 h 619"/>
              <a:gd name="T30" fmla="*/ 149245 w 546"/>
              <a:gd name="T31" fmla="*/ 95024 h 619"/>
              <a:gd name="T32" fmla="*/ 149245 w 546"/>
              <a:gd name="T33" fmla="*/ 0 h 619"/>
              <a:gd name="T34" fmla="*/ 149245 w 546"/>
              <a:gd name="T35" fmla="*/ 0 h 619"/>
              <a:gd name="T36" fmla="*/ 63962 w 546"/>
              <a:gd name="T37" fmla="*/ 0 h 619"/>
              <a:gd name="T38" fmla="*/ 37582 w 546"/>
              <a:gd name="T39" fmla="*/ 26535 h 619"/>
              <a:gd name="T40" fmla="*/ 26741 w 546"/>
              <a:gd name="T41" fmla="*/ 26535 h 619"/>
              <a:gd name="T42" fmla="*/ 0 w 546"/>
              <a:gd name="T43" fmla="*/ 52711 h 619"/>
              <a:gd name="T44" fmla="*/ 0 w 546"/>
              <a:gd name="T45" fmla="*/ 195427 h 619"/>
              <a:gd name="T46" fmla="*/ 26741 w 546"/>
              <a:gd name="T47" fmla="*/ 221603 h 619"/>
              <a:gd name="T48" fmla="*/ 132983 w 546"/>
              <a:gd name="T49" fmla="*/ 221603 h 619"/>
              <a:gd name="T50" fmla="*/ 165145 w 546"/>
              <a:gd name="T51" fmla="*/ 195427 h 619"/>
              <a:gd name="T52" fmla="*/ 170566 w 546"/>
              <a:gd name="T53" fmla="*/ 195427 h 619"/>
              <a:gd name="T54" fmla="*/ 196946 w 546"/>
              <a:gd name="T55" fmla="*/ 168892 h 619"/>
              <a:gd name="T56" fmla="*/ 196946 w 546"/>
              <a:gd name="T57" fmla="*/ 68848 h 619"/>
              <a:gd name="T58" fmla="*/ 196946 w 546"/>
              <a:gd name="T59" fmla="*/ 52711 h 619"/>
              <a:gd name="T60" fmla="*/ 149245 w 546"/>
              <a:gd name="T61" fmla="*/ 0 h 619"/>
              <a:gd name="T62" fmla="*/ 132983 w 546"/>
              <a:gd name="T63" fmla="*/ 211205 h 619"/>
              <a:gd name="T64" fmla="*/ 132983 w 546"/>
              <a:gd name="T65" fmla="*/ 211205 h 619"/>
              <a:gd name="T66" fmla="*/ 26741 w 546"/>
              <a:gd name="T67" fmla="*/ 211205 h 619"/>
              <a:gd name="T68" fmla="*/ 16262 w 546"/>
              <a:gd name="T69" fmla="*/ 195427 h 619"/>
              <a:gd name="T70" fmla="*/ 16262 w 546"/>
              <a:gd name="T71" fmla="*/ 52711 h 619"/>
              <a:gd name="T72" fmla="*/ 26741 w 546"/>
              <a:gd name="T73" fmla="*/ 42313 h 619"/>
              <a:gd name="T74" fmla="*/ 37582 w 546"/>
              <a:gd name="T75" fmla="*/ 42313 h 619"/>
              <a:gd name="T76" fmla="*/ 37582 w 546"/>
              <a:gd name="T77" fmla="*/ 168892 h 619"/>
              <a:gd name="T78" fmla="*/ 63962 w 546"/>
              <a:gd name="T79" fmla="*/ 195427 h 619"/>
              <a:gd name="T80" fmla="*/ 149245 w 546"/>
              <a:gd name="T81" fmla="*/ 195427 h 619"/>
              <a:gd name="T82" fmla="*/ 132983 w 546"/>
              <a:gd name="T83" fmla="*/ 211205 h 619"/>
              <a:gd name="T84" fmla="*/ 186466 w 546"/>
              <a:gd name="T85" fmla="*/ 168892 h 619"/>
              <a:gd name="T86" fmla="*/ 186466 w 546"/>
              <a:gd name="T87" fmla="*/ 168892 h 619"/>
              <a:gd name="T88" fmla="*/ 170566 w 546"/>
              <a:gd name="T89" fmla="*/ 179649 h 619"/>
              <a:gd name="T90" fmla="*/ 63962 w 546"/>
              <a:gd name="T91" fmla="*/ 179649 h 619"/>
              <a:gd name="T92" fmla="*/ 48062 w 546"/>
              <a:gd name="T93" fmla="*/ 168892 h 619"/>
              <a:gd name="T94" fmla="*/ 48062 w 546"/>
              <a:gd name="T95" fmla="*/ 26535 h 619"/>
              <a:gd name="T96" fmla="*/ 63962 w 546"/>
              <a:gd name="T97" fmla="*/ 10399 h 619"/>
              <a:gd name="T98" fmla="*/ 132983 w 546"/>
              <a:gd name="T99" fmla="*/ 10399 h 619"/>
              <a:gd name="T100" fmla="*/ 132983 w 546"/>
              <a:gd name="T101" fmla="*/ 42313 h 619"/>
              <a:gd name="T102" fmla="*/ 165145 w 546"/>
              <a:gd name="T103" fmla="*/ 68848 h 619"/>
              <a:gd name="T104" fmla="*/ 186466 w 546"/>
              <a:gd name="T105" fmla="*/ 68848 h 619"/>
              <a:gd name="T106" fmla="*/ 186466 w 546"/>
              <a:gd name="T107" fmla="*/ 168892 h 619"/>
              <a:gd name="T108" fmla="*/ 165145 w 546"/>
              <a:gd name="T109" fmla="*/ 52711 h 619"/>
              <a:gd name="T110" fmla="*/ 165145 w 546"/>
              <a:gd name="T111" fmla="*/ 52711 h 619"/>
              <a:gd name="T112" fmla="*/ 149245 w 546"/>
              <a:gd name="T113" fmla="*/ 31555 h 619"/>
              <a:gd name="T114" fmla="*/ 149245 w 546"/>
              <a:gd name="T115" fmla="*/ 10399 h 619"/>
              <a:gd name="T116" fmla="*/ 149245 w 546"/>
              <a:gd name="T117" fmla="*/ 10399 h 619"/>
              <a:gd name="T118" fmla="*/ 186466 w 546"/>
              <a:gd name="T119" fmla="*/ 52711 h 619"/>
              <a:gd name="T120" fmla="*/ 165145 w 546"/>
              <a:gd name="T121" fmla="*/ 52711 h 61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46" h="619">
                <a:moveTo>
                  <a:pt x="413" y="368"/>
                </a:moveTo>
                <a:lnTo>
                  <a:pt x="413" y="368"/>
                </a:lnTo>
                <a:cubicBezTo>
                  <a:pt x="236" y="368"/>
                  <a:pt x="236" y="368"/>
                  <a:pt x="236" y="368"/>
                </a:cubicBezTo>
                <a:cubicBezTo>
                  <a:pt x="221" y="368"/>
                  <a:pt x="221" y="383"/>
                  <a:pt x="221" y="383"/>
                </a:cubicBezTo>
                <a:cubicBezTo>
                  <a:pt x="221" y="398"/>
                  <a:pt x="221" y="412"/>
                  <a:pt x="236" y="412"/>
                </a:cubicBezTo>
                <a:cubicBezTo>
                  <a:pt x="413" y="412"/>
                  <a:pt x="413" y="412"/>
                  <a:pt x="413" y="412"/>
                </a:cubicBezTo>
                <a:cubicBezTo>
                  <a:pt x="427" y="412"/>
                  <a:pt x="427" y="398"/>
                  <a:pt x="427" y="383"/>
                </a:cubicBezTo>
                <a:cubicBezTo>
                  <a:pt x="427" y="383"/>
                  <a:pt x="427" y="368"/>
                  <a:pt x="413" y="368"/>
                </a:cubicBezTo>
                <a:close/>
                <a:moveTo>
                  <a:pt x="413" y="265"/>
                </a:moveTo>
                <a:lnTo>
                  <a:pt x="413" y="265"/>
                </a:lnTo>
                <a:cubicBezTo>
                  <a:pt x="236" y="265"/>
                  <a:pt x="236" y="265"/>
                  <a:pt x="236" y="265"/>
                </a:cubicBezTo>
                <a:cubicBezTo>
                  <a:pt x="221" y="265"/>
                  <a:pt x="221" y="280"/>
                  <a:pt x="221" y="295"/>
                </a:cubicBezTo>
                <a:cubicBezTo>
                  <a:pt x="221" y="295"/>
                  <a:pt x="221" y="309"/>
                  <a:pt x="236" y="309"/>
                </a:cubicBezTo>
                <a:cubicBezTo>
                  <a:pt x="413" y="309"/>
                  <a:pt x="413" y="309"/>
                  <a:pt x="413" y="309"/>
                </a:cubicBezTo>
                <a:cubicBezTo>
                  <a:pt x="427" y="309"/>
                  <a:pt x="427" y="295"/>
                  <a:pt x="427" y="295"/>
                </a:cubicBezTo>
                <a:cubicBezTo>
                  <a:pt x="427" y="280"/>
                  <a:pt x="427" y="265"/>
                  <a:pt x="413" y="265"/>
                </a:cubicBezTo>
                <a:close/>
                <a:moveTo>
                  <a:pt x="413" y="0"/>
                </a:moveTo>
                <a:lnTo>
                  <a:pt x="413" y="0"/>
                </a:lnTo>
                <a:lnTo>
                  <a:pt x="177" y="0"/>
                </a:lnTo>
                <a:cubicBezTo>
                  <a:pt x="133" y="0"/>
                  <a:pt x="104" y="29"/>
                  <a:pt x="104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30" y="74"/>
                  <a:pt x="0" y="118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5" y="618"/>
                  <a:pt x="74" y="618"/>
                </a:cubicBezTo>
                <a:cubicBezTo>
                  <a:pt x="368" y="618"/>
                  <a:pt x="368" y="618"/>
                  <a:pt x="368" y="618"/>
                </a:cubicBezTo>
                <a:cubicBezTo>
                  <a:pt x="413" y="618"/>
                  <a:pt x="457" y="589"/>
                  <a:pt x="457" y="545"/>
                </a:cubicBezTo>
                <a:cubicBezTo>
                  <a:pt x="472" y="545"/>
                  <a:pt x="472" y="545"/>
                  <a:pt x="472" y="545"/>
                </a:cubicBezTo>
                <a:cubicBezTo>
                  <a:pt x="516" y="545"/>
                  <a:pt x="545" y="501"/>
                  <a:pt x="545" y="471"/>
                </a:cubicBezTo>
                <a:cubicBezTo>
                  <a:pt x="545" y="192"/>
                  <a:pt x="545" y="192"/>
                  <a:pt x="545" y="192"/>
                </a:cubicBezTo>
                <a:cubicBezTo>
                  <a:pt x="545" y="147"/>
                  <a:pt x="545" y="147"/>
                  <a:pt x="545" y="147"/>
                </a:cubicBezTo>
                <a:lnTo>
                  <a:pt x="413" y="0"/>
                </a:lnTo>
                <a:close/>
                <a:moveTo>
                  <a:pt x="368" y="589"/>
                </a:moveTo>
                <a:lnTo>
                  <a:pt x="368" y="589"/>
                </a:ln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45" y="559"/>
                  <a:pt x="45" y="545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5" y="133"/>
                  <a:pt x="59" y="118"/>
                  <a:pt x="7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471"/>
                  <a:pt x="104" y="471"/>
                  <a:pt x="104" y="471"/>
                </a:cubicBezTo>
                <a:cubicBezTo>
                  <a:pt x="104" y="501"/>
                  <a:pt x="133" y="545"/>
                  <a:pt x="177" y="545"/>
                </a:cubicBezTo>
                <a:cubicBezTo>
                  <a:pt x="413" y="545"/>
                  <a:pt x="413" y="545"/>
                  <a:pt x="413" y="545"/>
                </a:cubicBezTo>
                <a:cubicBezTo>
                  <a:pt x="413" y="559"/>
                  <a:pt x="398" y="589"/>
                  <a:pt x="368" y="589"/>
                </a:cubicBezTo>
                <a:close/>
                <a:moveTo>
                  <a:pt x="516" y="471"/>
                </a:moveTo>
                <a:lnTo>
                  <a:pt x="516" y="471"/>
                </a:lnTo>
                <a:cubicBezTo>
                  <a:pt x="516" y="486"/>
                  <a:pt x="486" y="501"/>
                  <a:pt x="472" y="501"/>
                </a:cubicBezTo>
                <a:cubicBezTo>
                  <a:pt x="177" y="501"/>
                  <a:pt x="177" y="501"/>
                  <a:pt x="177" y="501"/>
                </a:cubicBezTo>
                <a:cubicBezTo>
                  <a:pt x="163" y="501"/>
                  <a:pt x="133" y="486"/>
                  <a:pt x="133" y="471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3" y="59"/>
                  <a:pt x="163" y="29"/>
                  <a:pt x="177" y="29"/>
                </a:cubicBezTo>
                <a:cubicBezTo>
                  <a:pt x="368" y="29"/>
                  <a:pt x="368" y="29"/>
                  <a:pt x="368" y="29"/>
                </a:cubicBezTo>
                <a:cubicBezTo>
                  <a:pt x="368" y="74"/>
                  <a:pt x="368" y="118"/>
                  <a:pt x="368" y="118"/>
                </a:cubicBezTo>
                <a:cubicBezTo>
                  <a:pt x="368" y="147"/>
                  <a:pt x="413" y="192"/>
                  <a:pt x="457" y="192"/>
                </a:cubicBezTo>
                <a:cubicBezTo>
                  <a:pt x="457" y="192"/>
                  <a:pt x="472" y="192"/>
                  <a:pt x="516" y="192"/>
                </a:cubicBezTo>
                <a:lnTo>
                  <a:pt x="516" y="471"/>
                </a:lnTo>
                <a:close/>
                <a:moveTo>
                  <a:pt x="457" y="147"/>
                </a:moveTo>
                <a:lnTo>
                  <a:pt x="457" y="147"/>
                </a:lnTo>
                <a:cubicBezTo>
                  <a:pt x="427" y="147"/>
                  <a:pt x="413" y="118"/>
                  <a:pt x="413" y="88"/>
                </a:cubicBezTo>
                <a:cubicBezTo>
                  <a:pt x="413" y="88"/>
                  <a:pt x="413" y="74"/>
                  <a:pt x="413" y="29"/>
                </a:cubicBezTo>
                <a:cubicBezTo>
                  <a:pt x="516" y="147"/>
                  <a:pt x="516" y="147"/>
                  <a:pt x="516" y="147"/>
                </a:cubicBezTo>
                <a:lnTo>
                  <a:pt x="457" y="147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稻壳儿小白白(http://dwz.cn/Wu2UP)"/>
          <p:cNvSpPr>
            <a:spLocks noChangeArrowheads="1"/>
          </p:cNvSpPr>
          <p:nvPr/>
        </p:nvSpPr>
        <p:spPr bwMode="auto">
          <a:xfrm>
            <a:off x="3001070" y="2323673"/>
            <a:ext cx="404283" cy="495299"/>
          </a:xfrm>
          <a:custGeom>
            <a:avLst/>
            <a:gdLst>
              <a:gd name="T0" fmla="*/ 127658 w 501"/>
              <a:gd name="T1" fmla="*/ 0 h 619"/>
              <a:gd name="T2" fmla="*/ 127658 w 501"/>
              <a:gd name="T3" fmla="*/ 0 h 619"/>
              <a:gd name="T4" fmla="*/ 127658 w 501"/>
              <a:gd name="T5" fmla="*/ 0 h 619"/>
              <a:gd name="T6" fmla="*/ 111746 w 501"/>
              <a:gd name="T7" fmla="*/ 0 h 619"/>
              <a:gd name="T8" fmla="*/ 26400 w 501"/>
              <a:gd name="T9" fmla="*/ 0 h 619"/>
              <a:gd name="T10" fmla="*/ 0 w 501"/>
              <a:gd name="T11" fmla="*/ 26535 h 619"/>
              <a:gd name="T12" fmla="*/ 0 w 501"/>
              <a:gd name="T13" fmla="*/ 195427 h 619"/>
              <a:gd name="T14" fmla="*/ 26400 w 501"/>
              <a:gd name="T15" fmla="*/ 221603 h 619"/>
              <a:gd name="T16" fmla="*/ 154420 w 501"/>
              <a:gd name="T17" fmla="*/ 221603 h 619"/>
              <a:gd name="T18" fmla="*/ 180819 w 501"/>
              <a:gd name="T19" fmla="*/ 195427 h 619"/>
              <a:gd name="T20" fmla="*/ 180819 w 501"/>
              <a:gd name="T21" fmla="*/ 68848 h 619"/>
              <a:gd name="T22" fmla="*/ 180819 w 501"/>
              <a:gd name="T23" fmla="*/ 52711 h 619"/>
              <a:gd name="T24" fmla="*/ 127658 w 501"/>
              <a:gd name="T25" fmla="*/ 0 h 619"/>
              <a:gd name="T26" fmla="*/ 170332 w 501"/>
              <a:gd name="T27" fmla="*/ 195427 h 619"/>
              <a:gd name="T28" fmla="*/ 170332 w 501"/>
              <a:gd name="T29" fmla="*/ 195427 h 619"/>
              <a:gd name="T30" fmla="*/ 154420 w 501"/>
              <a:gd name="T31" fmla="*/ 211205 h 619"/>
              <a:gd name="T32" fmla="*/ 26400 w 501"/>
              <a:gd name="T33" fmla="*/ 211205 h 619"/>
              <a:gd name="T34" fmla="*/ 10488 w 501"/>
              <a:gd name="T35" fmla="*/ 195427 h 619"/>
              <a:gd name="T36" fmla="*/ 10488 w 501"/>
              <a:gd name="T37" fmla="*/ 26535 h 619"/>
              <a:gd name="T38" fmla="*/ 26400 w 501"/>
              <a:gd name="T39" fmla="*/ 10399 h 619"/>
              <a:gd name="T40" fmla="*/ 111746 w 501"/>
              <a:gd name="T41" fmla="*/ 10399 h 619"/>
              <a:gd name="T42" fmla="*/ 111746 w 501"/>
              <a:gd name="T43" fmla="*/ 42313 h 619"/>
              <a:gd name="T44" fmla="*/ 138146 w 501"/>
              <a:gd name="T45" fmla="*/ 68848 h 619"/>
              <a:gd name="T46" fmla="*/ 170332 w 501"/>
              <a:gd name="T47" fmla="*/ 68848 h 619"/>
              <a:gd name="T48" fmla="*/ 170332 w 501"/>
              <a:gd name="T49" fmla="*/ 195427 h 619"/>
              <a:gd name="T50" fmla="*/ 138146 w 501"/>
              <a:gd name="T51" fmla="*/ 52711 h 619"/>
              <a:gd name="T52" fmla="*/ 138146 w 501"/>
              <a:gd name="T53" fmla="*/ 52711 h 619"/>
              <a:gd name="T54" fmla="*/ 127658 w 501"/>
              <a:gd name="T55" fmla="*/ 42313 h 619"/>
              <a:gd name="T56" fmla="*/ 127658 w 501"/>
              <a:gd name="T57" fmla="*/ 10399 h 619"/>
              <a:gd name="T58" fmla="*/ 170332 w 501"/>
              <a:gd name="T59" fmla="*/ 52711 h 619"/>
              <a:gd name="T60" fmla="*/ 138146 w 501"/>
              <a:gd name="T61" fmla="*/ 52711 h 61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9" y="0"/>
                  <a:pt x="339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92"/>
                  <a:pt x="500" y="192"/>
                  <a:pt x="500" y="192"/>
                </a:cubicBezTo>
                <a:cubicBezTo>
                  <a:pt x="500" y="192"/>
                  <a:pt x="500" y="17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9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稻壳儿小白白(http://dwz.cn/Wu2UP)"/>
          <p:cNvSpPr>
            <a:spLocks noChangeArrowheads="1"/>
          </p:cNvSpPr>
          <p:nvPr/>
        </p:nvSpPr>
        <p:spPr bwMode="auto">
          <a:xfrm>
            <a:off x="2196735" y="2323673"/>
            <a:ext cx="404283" cy="495299"/>
          </a:xfrm>
          <a:custGeom>
            <a:avLst/>
            <a:gdLst>
              <a:gd name="T0" fmla="*/ 127658 w 501"/>
              <a:gd name="T1" fmla="*/ 0 h 619"/>
              <a:gd name="T2" fmla="*/ 127658 w 501"/>
              <a:gd name="T3" fmla="*/ 0 h 619"/>
              <a:gd name="T4" fmla="*/ 127658 w 501"/>
              <a:gd name="T5" fmla="*/ 0 h 619"/>
              <a:gd name="T6" fmla="*/ 111746 w 501"/>
              <a:gd name="T7" fmla="*/ 0 h 619"/>
              <a:gd name="T8" fmla="*/ 26400 w 501"/>
              <a:gd name="T9" fmla="*/ 0 h 619"/>
              <a:gd name="T10" fmla="*/ 0 w 501"/>
              <a:gd name="T11" fmla="*/ 26535 h 619"/>
              <a:gd name="T12" fmla="*/ 0 w 501"/>
              <a:gd name="T13" fmla="*/ 195427 h 619"/>
              <a:gd name="T14" fmla="*/ 26400 w 501"/>
              <a:gd name="T15" fmla="*/ 221603 h 619"/>
              <a:gd name="T16" fmla="*/ 154420 w 501"/>
              <a:gd name="T17" fmla="*/ 221603 h 619"/>
              <a:gd name="T18" fmla="*/ 180819 w 501"/>
              <a:gd name="T19" fmla="*/ 195427 h 619"/>
              <a:gd name="T20" fmla="*/ 180819 w 501"/>
              <a:gd name="T21" fmla="*/ 52711 h 619"/>
              <a:gd name="T22" fmla="*/ 127658 w 501"/>
              <a:gd name="T23" fmla="*/ 0 h 619"/>
              <a:gd name="T24" fmla="*/ 170332 w 501"/>
              <a:gd name="T25" fmla="*/ 195427 h 619"/>
              <a:gd name="T26" fmla="*/ 170332 w 501"/>
              <a:gd name="T27" fmla="*/ 195427 h 619"/>
              <a:gd name="T28" fmla="*/ 154420 w 501"/>
              <a:gd name="T29" fmla="*/ 211205 h 619"/>
              <a:gd name="T30" fmla="*/ 26400 w 501"/>
              <a:gd name="T31" fmla="*/ 211205 h 619"/>
              <a:gd name="T32" fmla="*/ 10488 w 501"/>
              <a:gd name="T33" fmla="*/ 195427 h 619"/>
              <a:gd name="T34" fmla="*/ 10488 w 501"/>
              <a:gd name="T35" fmla="*/ 26535 h 619"/>
              <a:gd name="T36" fmla="*/ 26400 w 501"/>
              <a:gd name="T37" fmla="*/ 10399 h 619"/>
              <a:gd name="T38" fmla="*/ 111746 w 501"/>
              <a:gd name="T39" fmla="*/ 10399 h 619"/>
              <a:gd name="T40" fmla="*/ 111746 w 501"/>
              <a:gd name="T41" fmla="*/ 42313 h 619"/>
              <a:gd name="T42" fmla="*/ 138146 w 501"/>
              <a:gd name="T43" fmla="*/ 68848 h 619"/>
              <a:gd name="T44" fmla="*/ 170332 w 501"/>
              <a:gd name="T45" fmla="*/ 68848 h 619"/>
              <a:gd name="T46" fmla="*/ 170332 w 501"/>
              <a:gd name="T47" fmla="*/ 195427 h 619"/>
              <a:gd name="T48" fmla="*/ 138146 w 501"/>
              <a:gd name="T49" fmla="*/ 52711 h 619"/>
              <a:gd name="T50" fmla="*/ 138146 w 501"/>
              <a:gd name="T51" fmla="*/ 52711 h 619"/>
              <a:gd name="T52" fmla="*/ 127658 w 501"/>
              <a:gd name="T53" fmla="*/ 42313 h 619"/>
              <a:gd name="T54" fmla="*/ 127658 w 501"/>
              <a:gd name="T55" fmla="*/ 10399 h 619"/>
              <a:gd name="T56" fmla="*/ 170332 w 501"/>
              <a:gd name="T57" fmla="*/ 52711 h 619"/>
              <a:gd name="T58" fmla="*/ 138146 w 501"/>
              <a:gd name="T59" fmla="*/ 52711 h 619"/>
              <a:gd name="T60" fmla="*/ 133083 w 501"/>
              <a:gd name="T61" fmla="*/ 153114 h 619"/>
              <a:gd name="T62" fmla="*/ 133083 w 501"/>
              <a:gd name="T63" fmla="*/ 153114 h 619"/>
              <a:gd name="T64" fmla="*/ 47736 w 501"/>
              <a:gd name="T65" fmla="*/ 153114 h 619"/>
              <a:gd name="T66" fmla="*/ 42673 w 501"/>
              <a:gd name="T67" fmla="*/ 158493 h 619"/>
              <a:gd name="T68" fmla="*/ 47736 w 501"/>
              <a:gd name="T69" fmla="*/ 168892 h 619"/>
              <a:gd name="T70" fmla="*/ 133083 w 501"/>
              <a:gd name="T71" fmla="*/ 168892 h 619"/>
              <a:gd name="T72" fmla="*/ 138146 w 501"/>
              <a:gd name="T73" fmla="*/ 158493 h 619"/>
              <a:gd name="T74" fmla="*/ 133083 w 501"/>
              <a:gd name="T75" fmla="*/ 153114 h 619"/>
              <a:gd name="T76" fmla="*/ 133083 w 501"/>
              <a:gd name="T77" fmla="*/ 110802 h 619"/>
              <a:gd name="T78" fmla="*/ 133083 w 501"/>
              <a:gd name="T79" fmla="*/ 110802 h 619"/>
              <a:gd name="T80" fmla="*/ 47736 w 501"/>
              <a:gd name="T81" fmla="*/ 110802 h 619"/>
              <a:gd name="T82" fmla="*/ 42673 w 501"/>
              <a:gd name="T83" fmla="*/ 116180 h 619"/>
              <a:gd name="T84" fmla="*/ 47736 w 501"/>
              <a:gd name="T85" fmla="*/ 126938 h 619"/>
              <a:gd name="T86" fmla="*/ 133083 w 501"/>
              <a:gd name="T87" fmla="*/ 126938 h 619"/>
              <a:gd name="T88" fmla="*/ 138146 w 501"/>
              <a:gd name="T89" fmla="*/ 116180 h 619"/>
              <a:gd name="T90" fmla="*/ 133083 w 501"/>
              <a:gd name="T91" fmla="*/ 110802 h 61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8" y="0"/>
                  <a:pt x="338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47"/>
                  <a:pt x="500" y="14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8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  <a:moveTo>
                  <a:pt x="368" y="427"/>
                </a:moveTo>
                <a:lnTo>
                  <a:pt x="368" y="427"/>
                </a:lnTo>
                <a:cubicBezTo>
                  <a:pt x="132" y="427"/>
                  <a:pt x="132" y="427"/>
                  <a:pt x="132" y="427"/>
                </a:cubicBezTo>
                <a:cubicBezTo>
                  <a:pt x="118" y="427"/>
                  <a:pt x="118" y="442"/>
                  <a:pt x="118" y="442"/>
                </a:cubicBezTo>
                <a:cubicBezTo>
                  <a:pt x="118" y="457"/>
                  <a:pt x="118" y="471"/>
                  <a:pt x="132" y="471"/>
                </a:cubicBezTo>
                <a:cubicBezTo>
                  <a:pt x="368" y="471"/>
                  <a:pt x="368" y="471"/>
                  <a:pt x="368" y="471"/>
                </a:cubicBezTo>
                <a:cubicBezTo>
                  <a:pt x="382" y="471"/>
                  <a:pt x="382" y="457"/>
                  <a:pt x="382" y="442"/>
                </a:cubicBezTo>
                <a:cubicBezTo>
                  <a:pt x="382" y="442"/>
                  <a:pt x="382" y="427"/>
                  <a:pt x="368" y="427"/>
                </a:cubicBezTo>
                <a:close/>
                <a:moveTo>
                  <a:pt x="368" y="309"/>
                </a:moveTo>
                <a:lnTo>
                  <a:pt x="368" y="309"/>
                </a:lnTo>
                <a:cubicBezTo>
                  <a:pt x="132" y="309"/>
                  <a:pt x="132" y="309"/>
                  <a:pt x="132" y="309"/>
                </a:cubicBezTo>
                <a:cubicBezTo>
                  <a:pt x="118" y="309"/>
                  <a:pt x="118" y="324"/>
                  <a:pt x="118" y="324"/>
                </a:cubicBezTo>
                <a:cubicBezTo>
                  <a:pt x="118" y="339"/>
                  <a:pt x="118" y="354"/>
                  <a:pt x="132" y="354"/>
                </a:cubicBezTo>
                <a:cubicBezTo>
                  <a:pt x="368" y="354"/>
                  <a:pt x="368" y="354"/>
                  <a:pt x="368" y="354"/>
                </a:cubicBezTo>
                <a:cubicBezTo>
                  <a:pt x="382" y="354"/>
                  <a:pt x="382" y="339"/>
                  <a:pt x="382" y="324"/>
                </a:cubicBezTo>
                <a:cubicBezTo>
                  <a:pt x="382" y="324"/>
                  <a:pt x="382" y="309"/>
                  <a:pt x="368" y="309"/>
                </a:cubicBezTo>
                <a:close/>
              </a:path>
            </a:pathLst>
          </a:custGeom>
          <a:solidFill>
            <a:srgbClr val="8FB81D"/>
          </a:solidFill>
          <a:ln>
            <a:noFill/>
          </a:ln>
          <a:effectLst/>
          <a:extLst/>
        </p:spPr>
        <p:txBody>
          <a:bodyPr wrap="none" lIns="121908" tIns="60955" rIns="121908" bIns="60955" anchor="ctr"/>
          <a:lstStyle/>
          <a:p>
            <a:pPr>
              <a:defRPr/>
            </a:pPr>
            <a:endParaRPr lang="zh-CN" altLang="en-US" sz="2400">
              <a:solidFill>
                <a:srgbClr val="F8F8D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65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2"/>
          <a:stretch/>
        </p:blipFill>
        <p:spPr>
          <a:xfrm>
            <a:off x="0" y="0"/>
            <a:ext cx="12192000" cy="47197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10685" t="15832" r="11345" b="26961"/>
          <a:stretch/>
        </p:blipFill>
        <p:spPr>
          <a:xfrm>
            <a:off x="2270051" y="3574156"/>
            <a:ext cx="4130749" cy="122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8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>
            <a:off x="5744488" y="4686300"/>
            <a:ext cx="6447512" cy="2171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60" b="74150"/>
          <a:stretch/>
        </p:blipFill>
        <p:spPr>
          <a:xfrm>
            <a:off x="10840427" y="0"/>
            <a:ext cx="1351573" cy="17728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04974" y="2257425"/>
            <a:ext cx="5629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壹、单击此处添加标题</a:t>
            </a:r>
            <a:endParaRPr lang="zh-CN" altLang="en-US" sz="4000" b="1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4974" y="3219450"/>
            <a:ext cx="562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单击此处添加本章节的简要内容、封面和内页的所有素材，均可自由编辑替换移动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81175" y="3076575"/>
            <a:ext cx="52482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26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886018" y="3671946"/>
            <a:ext cx="4673438" cy="0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1"/>
          <p:cNvSpPr/>
          <p:nvPr/>
        </p:nvSpPr>
        <p:spPr>
          <a:xfrm>
            <a:off x="1597857" y="2032749"/>
            <a:ext cx="3069899" cy="3069899"/>
          </a:xfrm>
          <a:prstGeom prst="ellipse">
            <a:avLst/>
          </a:prstGeom>
          <a:solidFill>
            <a:srgbClr val="E6E9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1"/>
          <p:cNvSpPr/>
          <p:nvPr/>
        </p:nvSpPr>
        <p:spPr>
          <a:xfrm>
            <a:off x="1812480" y="2247372"/>
            <a:ext cx="2640654" cy="2640654"/>
          </a:xfrm>
          <a:prstGeom prst="ellipse">
            <a:avLst/>
          </a:prstGeom>
          <a:solidFill>
            <a:srgbClr val="8FB8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9923" y="2562918"/>
            <a:ext cx="4898075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69924" y="3817862"/>
            <a:ext cx="4898075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2530334" y="3221006"/>
            <a:ext cx="1204944" cy="693384"/>
          </a:xfrm>
          <a:custGeom>
            <a:avLst/>
            <a:gdLst>
              <a:gd name="T0" fmla="*/ 790 w 1064"/>
              <a:gd name="T1" fmla="*/ 343 h 612"/>
              <a:gd name="T2" fmla="*/ 773 w 1064"/>
              <a:gd name="T3" fmla="*/ 340 h 612"/>
              <a:gd name="T4" fmla="*/ 511 w 1064"/>
              <a:gd name="T5" fmla="*/ 427 h 612"/>
              <a:gd name="T6" fmla="*/ 259 w 1064"/>
              <a:gd name="T7" fmla="*/ 344 h 612"/>
              <a:gd name="T8" fmla="*/ 242 w 1064"/>
              <a:gd name="T9" fmla="*/ 346 h 612"/>
              <a:gd name="T10" fmla="*/ 234 w 1064"/>
              <a:gd name="T11" fmla="*/ 362 h 612"/>
              <a:gd name="T12" fmla="*/ 234 w 1064"/>
              <a:gd name="T13" fmla="*/ 571 h 612"/>
              <a:gd name="T14" fmla="*/ 250 w 1064"/>
              <a:gd name="T15" fmla="*/ 590 h 612"/>
              <a:gd name="T16" fmla="*/ 516 w 1064"/>
              <a:gd name="T17" fmla="*/ 612 h 612"/>
              <a:gd name="T18" fmla="*/ 783 w 1064"/>
              <a:gd name="T19" fmla="*/ 590 h 612"/>
              <a:gd name="T20" fmla="*/ 798 w 1064"/>
              <a:gd name="T21" fmla="*/ 571 h 612"/>
              <a:gd name="T22" fmla="*/ 798 w 1064"/>
              <a:gd name="T23" fmla="*/ 358 h 612"/>
              <a:gd name="T24" fmla="*/ 790 w 1064"/>
              <a:gd name="T25" fmla="*/ 343 h 612"/>
              <a:gd name="T26" fmla="*/ 1061 w 1064"/>
              <a:gd name="T27" fmla="*/ 469 h 612"/>
              <a:gd name="T28" fmla="*/ 1046 w 1064"/>
              <a:gd name="T29" fmla="*/ 412 h 612"/>
              <a:gd name="T30" fmla="*/ 1044 w 1064"/>
              <a:gd name="T31" fmla="*/ 408 h 612"/>
              <a:gd name="T32" fmla="*/ 1049 w 1064"/>
              <a:gd name="T33" fmla="*/ 385 h 612"/>
              <a:gd name="T34" fmla="*/ 1014 w 1064"/>
              <a:gd name="T35" fmla="*/ 335 h 612"/>
              <a:gd name="T36" fmla="*/ 1014 w 1064"/>
              <a:gd name="T37" fmla="*/ 209 h 612"/>
              <a:gd name="T38" fmla="*/ 1017 w 1064"/>
              <a:gd name="T39" fmla="*/ 195 h 612"/>
              <a:gd name="T40" fmla="*/ 991 w 1064"/>
              <a:gd name="T41" fmla="*/ 159 h 612"/>
              <a:gd name="T42" fmla="*/ 517 w 1064"/>
              <a:gd name="T43" fmla="*/ 2 h 612"/>
              <a:gd name="T44" fmla="*/ 505 w 1064"/>
              <a:gd name="T45" fmla="*/ 0 h 612"/>
              <a:gd name="T46" fmla="*/ 493 w 1064"/>
              <a:gd name="T47" fmla="*/ 2 h 612"/>
              <a:gd name="T48" fmla="*/ 26 w 1064"/>
              <a:gd name="T49" fmla="*/ 157 h 612"/>
              <a:gd name="T50" fmla="*/ 0 w 1064"/>
              <a:gd name="T51" fmla="*/ 193 h 612"/>
              <a:gd name="T52" fmla="*/ 26 w 1064"/>
              <a:gd name="T53" fmla="*/ 229 h 612"/>
              <a:gd name="T54" fmla="*/ 500 w 1064"/>
              <a:gd name="T55" fmla="*/ 386 h 612"/>
              <a:gd name="T56" fmla="*/ 512 w 1064"/>
              <a:gd name="T57" fmla="*/ 388 h 612"/>
              <a:gd name="T58" fmla="*/ 524 w 1064"/>
              <a:gd name="T59" fmla="*/ 386 h 612"/>
              <a:gd name="T60" fmla="*/ 976 w 1064"/>
              <a:gd name="T61" fmla="*/ 236 h 612"/>
              <a:gd name="T62" fmla="*/ 976 w 1064"/>
              <a:gd name="T63" fmla="*/ 335 h 612"/>
              <a:gd name="T64" fmla="*/ 941 w 1064"/>
              <a:gd name="T65" fmla="*/ 385 h 612"/>
              <a:gd name="T66" fmla="*/ 947 w 1064"/>
              <a:gd name="T67" fmla="*/ 409 h 612"/>
              <a:gd name="T68" fmla="*/ 945 w 1064"/>
              <a:gd name="T69" fmla="*/ 412 h 612"/>
              <a:gd name="T70" fmla="*/ 929 w 1064"/>
              <a:gd name="T71" fmla="*/ 469 h 612"/>
              <a:gd name="T72" fmla="*/ 942 w 1064"/>
              <a:gd name="T73" fmla="*/ 492 h 612"/>
              <a:gd name="T74" fmla="*/ 948 w 1064"/>
              <a:gd name="T75" fmla="*/ 493 h 612"/>
              <a:gd name="T76" fmla="*/ 966 w 1064"/>
              <a:gd name="T77" fmla="*/ 479 h 612"/>
              <a:gd name="T78" fmla="*/ 976 w 1064"/>
              <a:gd name="T79" fmla="*/ 441 h 612"/>
              <a:gd name="T80" fmla="*/ 976 w 1064"/>
              <a:gd name="T81" fmla="*/ 474 h 612"/>
              <a:gd name="T82" fmla="*/ 995 w 1064"/>
              <a:gd name="T83" fmla="*/ 493 h 612"/>
              <a:gd name="T84" fmla="*/ 1014 w 1064"/>
              <a:gd name="T85" fmla="*/ 474 h 612"/>
              <a:gd name="T86" fmla="*/ 1014 w 1064"/>
              <a:gd name="T87" fmla="*/ 441 h 612"/>
              <a:gd name="T88" fmla="*/ 1025 w 1064"/>
              <a:gd name="T89" fmla="*/ 479 h 612"/>
              <a:gd name="T90" fmla="*/ 1043 w 1064"/>
              <a:gd name="T91" fmla="*/ 493 h 612"/>
              <a:gd name="T92" fmla="*/ 1048 w 1064"/>
              <a:gd name="T93" fmla="*/ 492 h 612"/>
              <a:gd name="T94" fmla="*/ 1061 w 1064"/>
              <a:gd name="T95" fmla="*/ 469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64" h="612">
                <a:moveTo>
                  <a:pt x="790" y="343"/>
                </a:moveTo>
                <a:cubicBezTo>
                  <a:pt x="785" y="339"/>
                  <a:pt x="779" y="338"/>
                  <a:pt x="773" y="340"/>
                </a:cubicBezTo>
                <a:lnTo>
                  <a:pt x="511" y="427"/>
                </a:lnTo>
                <a:lnTo>
                  <a:pt x="259" y="344"/>
                </a:lnTo>
                <a:cubicBezTo>
                  <a:pt x="254" y="342"/>
                  <a:pt x="247" y="343"/>
                  <a:pt x="242" y="346"/>
                </a:cubicBezTo>
                <a:cubicBezTo>
                  <a:pt x="237" y="350"/>
                  <a:pt x="234" y="356"/>
                  <a:pt x="234" y="362"/>
                </a:cubicBezTo>
                <a:lnTo>
                  <a:pt x="234" y="571"/>
                </a:lnTo>
                <a:cubicBezTo>
                  <a:pt x="234" y="580"/>
                  <a:pt x="241" y="588"/>
                  <a:pt x="250" y="590"/>
                </a:cubicBezTo>
                <a:cubicBezTo>
                  <a:pt x="324" y="604"/>
                  <a:pt x="418" y="612"/>
                  <a:pt x="516" y="612"/>
                </a:cubicBezTo>
                <a:cubicBezTo>
                  <a:pt x="614" y="612"/>
                  <a:pt x="709" y="604"/>
                  <a:pt x="783" y="590"/>
                </a:cubicBezTo>
                <a:cubicBezTo>
                  <a:pt x="792" y="588"/>
                  <a:pt x="798" y="580"/>
                  <a:pt x="798" y="571"/>
                </a:cubicBezTo>
                <a:lnTo>
                  <a:pt x="798" y="358"/>
                </a:lnTo>
                <a:cubicBezTo>
                  <a:pt x="798" y="352"/>
                  <a:pt x="795" y="346"/>
                  <a:pt x="790" y="343"/>
                </a:cubicBezTo>
                <a:close/>
                <a:moveTo>
                  <a:pt x="1061" y="469"/>
                </a:moveTo>
                <a:lnTo>
                  <a:pt x="1046" y="412"/>
                </a:lnTo>
                <a:cubicBezTo>
                  <a:pt x="1045" y="410"/>
                  <a:pt x="1044" y="409"/>
                  <a:pt x="1044" y="408"/>
                </a:cubicBezTo>
                <a:cubicBezTo>
                  <a:pt x="1047" y="401"/>
                  <a:pt x="1049" y="394"/>
                  <a:pt x="1049" y="385"/>
                </a:cubicBezTo>
                <a:cubicBezTo>
                  <a:pt x="1049" y="362"/>
                  <a:pt x="1035" y="343"/>
                  <a:pt x="1014" y="335"/>
                </a:cubicBezTo>
                <a:lnTo>
                  <a:pt x="1014" y="209"/>
                </a:lnTo>
                <a:cubicBezTo>
                  <a:pt x="1016" y="204"/>
                  <a:pt x="1017" y="200"/>
                  <a:pt x="1017" y="195"/>
                </a:cubicBezTo>
                <a:cubicBezTo>
                  <a:pt x="1017" y="179"/>
                  <a:pt x="1006" y="164"/>
                  <a:pt x="991" y="159"/>
                </a:cubicBezTo>
                <a:lnTo>
                  <a:pt x="517" y="2"/>
                </a:lnTo>
                <a:cubicBezTo>
                  <a:pt x="513" y="1"/>
                  <a:pt x="509" y="0"/>
                  <a:pt x="505" y="0"/>
                </a:cubicBezTo>
                <a:cubicBezTo>
                  <a:pt x="501" y="0"/>
                  <a:pt x="497" y="1"/>
                  <a:pt x="493" y="2"/>
                </a:cubicBezTo>
                <a:lnTo>
                  <a:pt x="26" y="157"/>
                </a:lnTo>
                <a:cubicBezTo>
                  <a:pt x="10" y="162"/>
                  <a:pt x="0" y="176"/>
                  <a:pt x="0" y="193"/>
                </a:cubicBezTo>
                <a:cubicBezTo>
                  <a:pt x="0" y="209"/>
                  <a:pt x="10" y="224"/>
                  <a:pt x="26" y="229"/>
                </a:cubicBezTo>
                <a:lnTo>
                  <a:pt x="500" y="386"/>
                </a:lnTo>
                <a:cubicBezTo>
                  <a:pt x="504" y="388"/>
                  <a:pt x="508" y="388"/>
                  <a:pt x="512" y="388"/>
                </a:cubicBezTo>
                <a:cubicBezTo>
                  <a:pt x="516" y="388"/>
                  <a:pt x="520" y="388"/>
                  <a:pt x="524" y="386"/>
                </a:cubicBezTo>
                <a:lnTo>
                  <a:pt x="976" y="236"/>
                </a:lnTo>
                <a:lnTo>
                  <a:pt x="976" y="335"/>
                </a:lnTo>
                <a:cubicBezTo>
                  <a:pt x="956" y="343"/>
                  <a:pt x="941" y="362"/>
                  <a:pt x="941" y="385"/>
                </a:cubicBezTo>
                <a:cubicBezTo>
                  <a:pt x="941" y="394"/>
                  <a:pt x="943" y="401"/>
                  <a:pt x="947" y="409"/>
                </a:cubicBezTo>
                <a:cubicBezTo>
                  <a:pt x="946" y="410"/>
                  <a:pt x="945" y="410"/>
                  <a:pt x="945" y="412"/>
                </a:cubicBezTo>
                <a:lnTo>
                  <a:pt x="929" y="469"/>
                </a:lnTo>
                <a:cubicBezTo>
                  <a:pt x="926" y="479"/>
                  <a:pt x="932" y="489"/>
                  <a:pt x="942" y="492"/>
                </a:cubicBezTo>
                <a:cubicBezTo>
                  <a:pt x="944" y="492"/>
                  <a:pt x="946" y="493"/>
                  <a:pt x="948" y="493"/>
                </a:cubicBezTo>
                <a:cubicBezTo>
                  <a:pt x="956" y="493"/>
                  <a:pt x="964" y="487"/>
                  <a:pt x="966" y="479"/>
                </a:cubicBezTo>
                <a:lnTo>
                  <a:pt x="976" y="441"/>
                </a:lnTo>
                <a:lnTo>
                  <a:pt x="976" y="474"/>
                </a:lnTo>
                <a:cubicBezTo>
                  <a:pt x="976" y="484"/>
                  <a:pt x="985" y="493"/>
                  <a:pt x="995" y="493"/>
                </a:cubicBezTo>
                <a:cubicBezTo>
                  <a:pt x="1006" y="493"/>
                  <a:pt x="1014" y="484"/>
                  <a:pt x="1014" y="474"/>
                </a:cubicBezTo>
                <a:lnTo>
                  <a:pt x="1014" y="441"/>
                </a:lnTo>
                <a:lnTo>
                  <a:pt x="1025" y="479"/>
                </a:lnTo>
                <a:cubicBezTo>
                  <a:pt x="1027" y="487"/>
                  <a:pt x="1035" y="493"/>
                  <a:pt x="1043" y="493"/>
                </a:cubicBezTo>
                <a:cubicBezTo>
                  <a:pt x="1045" y="493"/>
                  <a:pt x="1046" y="492"/>
                  <a:pt x="1048" y="492"/>
                </a:cubicBezTo>
                <a:cubicBezTo>
                  <a:pt x="1058" y="489"/>
                  <a:pt x="1064" y="479"/>
                  <a:pt x="1061" y="4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72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82"/>
          <p:cNvSpPr/>
          <p:nvPr/>
        </p:nvSpPr>
        <p:spPr>
          <a:xfrm>
            <a:off x="3692719" y="1908741"/>
            <a:ext cx="2250558" cy="1945759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8644290" y="1906933"/>
            <a:ext cx="2250558" cy="1945759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8" name="Rectangle 49"/>
          <p:cNvSpPr/>
          <p:nvPr/>
        </p:nvSpPr>
        <p:spPr>
          <a:xfrm>
            <a:off x="8644290" y="5266085"/>
            <a:ext cx="2250558" cy="64726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sp>
        <p:nvSpPr>
          <p:cNvPr id="9" name="Rectangle 57"/>
          <p:cNvSpPr/>
          <p:nvPr/>
        </p:nvSpPr>
        <p:spPr>
          <a:xfrm>
            <a:off x="6168504" y="1908741"/>
            <a:ext cx="2250558" cy="1945759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0" name="Rectangle 61"/>
          <p:cNvSpPr/>
          <p:nvPr/>
        </p:nvSpPr>
        <p:spPr>
          <a:xfrm>
            <a:off x="6168504" y="5267893"/>
            <a:ext cx="2250558" cy="64726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sp>
        <p:nvSpPr>
          <p:cNvPr id="11" name="Rectangle 63"/>
          <p:cNvSpPr/>
          <p:nvPr/>
        </p:nvSpPr>
        <p:spPr>
          <a:xfrm>
            <a:off x="1233873" y="1901080"/>
            <a:ext cx="2250558" cy="1945759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smtClean="0">
              <a:solidFill>
                <a:srgbClr val="1CBB9F"/>
              </a:solidFill>
            </a:endParaRPr>
          </a:p>
        </p:txBody>
      </p:sp>
      <p:sp>
        <p:nvSpPr>
          <p:cNvPr id="12" name="Rectangle 80"/>
          <p:cNvSpPr/>
          <p:nvPr/>
        </p:nvSpPr>
        <p:spPr>
          <a:xfrm>
            <a:off x="1216934" y="5267893"/>
            <a:ext cx="2250558" cy="64726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sp>
        <p:nvSpPr>
          <p:cNvPr id="13" name="Rectangle 86"/>
          <p:cNvSpPr/>
          <p:nvPr/>
        </p:nvSpPr>
        <p:spPr>
          <a:xfrm>
            <a:off x="3692719" y="5267893"/>
            <a:ext cx="2250558" cy="64726"/>
          </a:xfrm>
          <a:prstGeom prst="rect">
            <a:avLst/>
          </a:prstGeom>
          <a:solidFill>
            <a:srgbClr val="8FB81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bg-BG" kern="0" dirty="0" smtClean="0">
              <a:solidFill>
                <a:srgbClr val="1CBB9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62436" y="2662470"/>
            <a:ext cx="666521" cy="473856"/>
            <a:chOff x="8966200" y="5580063"/>
            <a:chExt cx="203200" cy="144463"/>
          </a:xfrm>
          <a:solidFill>
            <a:schemeClr val="bg1"/>
          </a:solidFill>
        </p:grpSpPr>
        <p:sp>
          <p:nvSpPr>
            <p:cNvPr id="15" name="Freeform 606"/>
            <p:cNvSpPr>
              <a:spLocks/>
            </p:cNvSpPr>
            <p:nvPr/>
          </p:nvSpPr>
          <p:spPr bwMode="auto">
            <a:xfrm>
              <a:off x="8966200" y="5580063"/>
              <a:ext cx="163512" cy="144463"/>
            </a:xfrm>
            <a:custGeom>
              <a:avLst/>
              <a:gdLst>
                <a:gd name="T0" fmla="*/ 203 w 232"/>
                <a:gd name="T1" fmla="*/ 152 h 203"/>
                <a:gd name="T2" fmla="*/ 137 w 232"/>
                <a:gd name="T3" fmla="*/ 124 h 203"/>
                <a:gd name="T4" fmla="*/ 157 w 232"/>
                <a:gd name="T5" fmla="*/ 87 h 203"/>
                <a:gd name="T6" fmla="*/ 160 w 232"/>
                <a:gd name="T7" fmla="*/ 59 h 203"/>
                <a:gd name="T8" fmla="*/ 159 w 232"/>
                <a:gd name="T9" fmla="*/ 31 h 203"/>
                <a:gd name="T10" fmla="*/ 115 w 232"/>
                <a:gd name="T11" fmla="*/ 0 h 203"/>
                <a:gd name="T12" fmla="*/ 71 w 232"/>
                <a:gd name="T13" fmla="*/ 31 h 203"/>
                <a:gd name="T14" fmla="*/ 71 w 232"/>
                <a:gd name="T15" fmla="*/ 59 h 203"/>
                <a:gd name="T16" fmla="*/ 74 w 232"/>
                <a:gd name="T17" fmla="*/ 87 h 203"/>
                <a:gd name="T18" fmla="*/ 94 w 232"/>
                <a:gd name="T19" fmla="*/ 124 h 203"/>
                <a:gd name="T20" fmla="*/ 29 w 232"/>
                <a:gd name="T21" fmla="*/ 152 h 203"/>
                <a:gd name="T22" fmla="*/ 0 w 232"/>
                <a:gd name="T23" fmla="*/ 179 h 203"/>
                <a:gd name="T24" fmla="*/ 0 w 232"/>
                <a:gd name="T25" fmla="*/ 203 h 203"/>
                <a:gd name="T26" fmla="*/ 232 w 232"/>
                <a:gd name="T27" fmla="*/ 203 h 203"/>
                <a:gd name="T28" fmla="*/ 232 w 232"/>
                <a:gd name="T29" fmla="*/ 179 h 203"/>
                <a:gd name="T30" fmla="*/ 203 w 232"/>
                <a:gd name="T31" fmla="*/ 15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03">
                  <a:moveTo>
                    <a:pt x="203" y="152"/>
                  </a:moveTo>
                  <a:cubicBezTo>
                    <a:pt x="189" y="146"/>
                    <a:pt x="168" y="130"/>
                    <a:pt x="137" y="124"/>
                  </a:cubicBezTo>
                  <a:cubicBezTo>
                    <a:pt x="145" y="116"/>
                    <a:pt x="151" y="103"/>
                    <a:pt x="157" y="87"/>
                  </a:cubicBezTo>
                  <a:cubicBezTo>
                    <a:pt x="161" y="78"/>
                    <a:pt x="160" y="70"/>
                    <a:pt x="160" y="59"/>
                  </a:cubicBezTo>
                  <a:cubicBezTo>
                    <a:pt x="160" y="51"/>
                    <a:pt x="162" y="38"/>
                    <a:pt x="159" y="31"/>
                  </a:cubicBezTo>
                  <a:cubicBezTo>
                    <a:pt x="153" y="7"/>
                    <a:pt x="136" y="0"/>
                    <a:pt x="115" y="0"/>
                  </a:cubicBezTo>
                  <a:cubicBezTo>
                    <a:pt x="95" y="0"/>
                    <a:pt x="78" y="7"/>
                    <a:pt x="71" y="31"/>
                  </a:cubicBezTo>
                  <a:cubicBezTo>
                    <a:pt x="69" y="38"/>
                    <a:pt x="71" y="51"/>
                    <a:pt x="71" y="59"/>
                  </a:cubicBezTo>
                  <a:cubicBezTo>
                    <a:pt x="71" y="70"/>
                    <a:pt x="70" y="78"/>
                    <a:pt x="74" y="87"/>
                  </a:cubicBezTo>
                  <a:cubicBezTo>
                    <a:pt x="80" y="103"/>
                    <a:pt x="86" y="116"/>
                    <a:pt x="94" y="124"/>
                  </a:cubicBezTo>
                  <a:cubicBezTo>
                    <a:pt x="63" y="130"/>
                    <a:pt x="42" y="146"/>
                    <a:pt x="29" y="152"/>
                  </a:cubicBezTo>
                  <a:cubicBezTo>
                    <a:pt x="0" y="165"/>
                    <a:pt x="0" y="179"/>
                    <a:pt x="0" y="17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232" y="203"/>
                    <a:pt x="232" y="203"/>
                    <a:pt x="232" y="203"/>
                  </a:cubicBezTo>
                  <a:cubicBezTo>
                    <a:pt x="232" y="179"/>
                    <a:pt x="232" y="179"/>
                    <a:pt x="232" y="179"/>
                  </a:cubicBezTo>
                  <a:cubicBezTo>
                    <a:pt x="232" y="179"/>
                    <a:pt x="232" y="165"/>
                    <a:pt x="20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608"/>
            <p:cNvSpPr>
              <a:spLocks noChangeArrowheads="1"/>
            </p:cNvSpPr>
            <p:nvPr/>
          </p:nvSpPr>
          <p:spPr bwMode="auto">
            <a:xfrm>
              <a:off x="9102725" y="5586413"/>
              <a:ext cx="666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609"/>
            <p:cNvSpPr>
              <a:spLocks noChangeArrowheads="1"/>
            </p:cNvSpPr>
            <p:nvPr/>
          </p:nvSpPr>
          <p:spPr bwMode="auto">
            <a:xfrm>
              <a:off x="9102725" y="5616575"/>
              <a:ext cx="39687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610"/>
            <p:cNvSpPr>
              <a:spLocks noChangeArrowheads="1"/>
            </p:cNvSpPr>
            <p:nvPr/>
          </p:nvSpPr>
          <p:spPr bwMode="auto">
            <a:xfrm>
              <a:off x="9102725" y="5648325"/>
              <a:ext cx="55562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44517" y="2605789"/>
            <a:ext cx="692555" cy="578000"/>
            <a:chOff x="8147050" y="5156201"/>
            <a:chExt cx="211137" cy="176213"/>
          </a:xfrm>
          <a:solidFill>
            <a:schemeClr val="bg1"/>
          </a:solidFill>
        </p:grpSpPr>
        <p:sp>
          <p:nvSpPr>
            <p:cNvPr id="20" name="Freeform 250"/>
            <p:cNvSpPr>
              <a:spLocks/>
            </p:cNvSpPr>
            <p:nvPr/>
          </p:nvSpPr>
          <p:spPr bwMode="auto">
            <a:xfrm>
              <a:off x="8220075" y="5156201"/>
              <a:ext cx="138112" cy="149225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51"/>
            <p:cNvSpPr>
              <a:spLocks/>
            </p:cNvSpPr>
            <p:nvPr/>
          </p:nvSpPr>
          <p:spPr bwMode="auto">
            <a:xfrm>
              <a:off x="8147050" y="5191126"/>
              <a:ext cx="160337" cy="141288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367"/>
          <p:cNvSpPr>
            <a:spLocks noEditPoints="1"/>
          </p:cNvSpPr>
          <p:nvPr/>
        </p:nvSpPr>
        <p:spPr bwMode="auto">
          <a:xfrm>
            <a:off x="7013150" y="2628404"/>
            <a:ext cx="561267" cy="491109"/>
          </a:xfrm>
          <a:custGeom>
            <a:avLst/>
            <a:gdLst>
              <a:gd name="T0" fmla="*/ 252 w 288"/>
              <a:gd name="T1" fmla="*/ 0 h 252"/>
              <a:gd name="T2" fmla="*/ 35 w 288"/>
              <a:gd name="T3" fmla="*/ 0 h 252"/>
              <a:gd name="T4" fmla="*/ 0 w 288"/>
              <a:gd name="T5" fmla="*/ 72 h 252"/>
              <a:gd name="T6" fmla="*/ 0 w 288"/>
              <a:gd name="T7" fmla="*/ 252 h 252"/>
              <a:gd name="T8" fmla="*/ 288 w 288"/>
              <a:gd name="T9" fmla="*/ 252 h 252"/>
              <a:gd name="T10" fmla="*/ 288 w 288"/>
              <a:gd name="T11" fmla="*/ 71 h 252"/>
              <a:gd name="T12" fmla="*/ 252 w 288"/>
              <a:gd name="T13" fmla="*/ 0 h 252"/>
              <a:gd name="T14" fmla="*/ 196 w 288"/>
              <a:gd name="T15" fmla="*/ 161 h 252"/>
              <a:gd name="T16" fmla="*/ 150 w 288"/>
              <a:gd name="T17" fmla="*/ 217 h 252"/>
              <a:gd name="T18" fmla="*/ 138 w 288"/>
              <a:gd name="T19" fmla="*/ 217 h 252"/>
              <a:gd name="T20" fmla="*/ 91 w 288"/>
              <a:gd name="T21" fmla="*/ 161 h 252"/>
              <a:gd name="T22" fmla="*/ 95 w 288"/>
              <a:gd name="T23" fmla="*/ 154 h 252"/>
              <a:gd name="T24" fmla="*/ 119 w 288"/>
              <a:gd name="T25" fmla="*/ 154 h 252"/>
              <a:gd name="T26" fmla="*/ 129 w 288"/>
              <a:gd name="T27" fmla="*/ 154 h 252"/>
              <a:gd name="T28" fmla="*/ 129 w 288"/>
              <a:gd name="T29" fmla="*/ 102 h 252"/>
              <a:gd name="T30" fmla="*/ 138 w 288"/>
              <a:gd name="T31" fmla="*/ 93 h 252"/>
              <a:gd name="T32" fmla="*/ 149 w 288"/>
              <a:gd name="T33" fmla="*/ 93 h 252"/>
              <a:gd name="T34" fmla="*/ 159 w 288"/>
              <a:gd name="T35" fmla="*/ 102 h 252"/>
              <a:gd name="T36" fmla="*/ 159 w 288"/>
              <a:gd name="T37" fmla="*/ 154 h 252"/>
              <a:gd name="T38" fmla="*/ 169 w 288"/>
              <a:gd name="T39" fmla="*/ 154 h 252"/>
              <a:gd name="T40" fmla="*/ 193 w 288"/>
              <a:gd name="T41" fmla="*/ 154 h 252"/>
              <a:gd name="T42" fmla="*/ 196 w 288"/>
              <a:gd name="T43" fmla="*/ 161 h 252"/>
              <a:gd name="T44" fmla="*/ 38 w 288"/>
              <a:gd name="T45" fmla="*/ 61 h 252"/>
              <a:gd name="T46" fmla="*/ 58 w 288"/>
              <a:gd name="T47" fmla="*/ 21 h 252"/>
              <a:gd name="T48" fmla="*/ 230 w 288"/>
              <a:gd name="T49" fmla="*/ 21 h 252"/>
              <a:gd name="T50" fmla="*/ 251 w 288"/>
              <a:gd name="T51" fmla="*/ 61 h 252"/>
              <a:gd name="T52" fmla="*/ 38 w 288"/>
              <a:gd name="T53" fmla="*/ 61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52">
                <a:moveTo>
                  <a:pt x="252" y="0"/>
                </a:moveTo>
                <a:cubicBezTo>
                  <a:pt x="35" y="0"/>
                  <a:pt x="35" y="0"/>
                  <a:pt x="35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252"/>
                  <a:pt x="0" y="252"/>
                  <a:pt x="0" y="252"/>
                </a:cubicBezTo>
                <a:cubicBezTo>
                  <a:pt x="288" y="252"/>
                  <a:pt x="288" y="252"/>
                  <a:pt x="288" y="252"/>
                </a:cubicBezTo>
                <a:cubicBezTo>
                  <a:pt x="288" y="71"/>
                  <a:pt x="288" y="71"/>
                  <a:pt x="288" y="71"/>
                </a:cubicBezTo>
                <a:lnTo>
                  <a:pt x="252" y="0"/>
                </a:lnTo>
                <a:close/>
                <a:moveTo>
                  <a:pt x="196" y="161"/>
                </a:moveTo>
                <a:cubicBezTo>
                  <a:pt x="150" y="217"/>
                  <a:pt x="150" y="217"/>
                  <a:pt x="150" y="217"/>
                </a:cubicBezTo>
                <a:cubicBezTo>
                  <a:pt x="147" y="221"/>
                  <a:pt x="141" y="221"/>
                  <a:pt x="138" y="217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88" y="157"/>
                  <a:pt x="90" y="154"/>
                  <a:pt x="95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2" y="154"/>
                  <a:pt x="125" y="154"/>
                  <a:pt x="129" y="154"/>
                </a:cubicBezTo>
                <a:cubicBezTo>
                  <a:pt x="129" y="102"/>
                  <a:pt x="129" y="102"/>
                  <a:pt x="129" y="102"/>
                </a:cubicBezTo>
                <a:cubicBezTo>
                  <a:pt x="129" y="97"/>
                  <a:pt x="133" y="93"/>
                  <a:pt x="138" y="93"/>
                </a:cubicBezTo>
                <a:cubicBezTo>
                  <a:pt x="149" y="93"/>
                  <a:pt x="149" y="93"/>
                  <a:pt x="149" y="93"/>
                </a:cubicBezTo>
                <a:cubicBezTo>
                  <a:pt x="155" y="93"/>
                  <a:pt x="159" y="97"/>
                  <a:pt x="159" y="102"/>
                </a:cubicBezTo>
                <a:cubicBezTo>
                  <a:pt x="159" y="154"/>
                  <a:pt x="159" y="154"/>
                  <a:pt x="159" y="154"/>
                </a:cubicBezTo>
                <a:cubicBezTo>
                  <a:pt x="162" y="154"/>
                  <a:pt x="166" y="154"/>
                  <a:pt x="169" y="154"/>
                </a:cubicBezTo>
                <a:cubicBezTo>
                  <a:pt x="193" y="154"/>
                  <a:pt x="193" y="154"/>
                  <a:pt x="193" y="154"/>
                </a:cubicBezTo>
                <a:cubicBezTo>
                  <a:pt x="198" y="154"/>
                  <a:pt x="200" y="157"/>
                  <a:pt x="196" y="161"/>
                </a:cubicBezTo>
                <a:close/>
                <a:moveTo>
                  <a:pt x="38" y="61"/>
                </a:moveTo>
                <a:cubicBezTo>
                  <a:pt x="58" y="21"/>
                  <a:pt x="58" y="21"/>
                  <a:pt x="58" y="21"/>
                </a:cubicBezTo>
                <a:cubicBezTo>
                  <a:pt x="230" y="21"/>
                  <a:pt x="230" y="21"/>
                  <a:pt x="230" y="21"/>
                </a:cubicBezTo>
                <a:cubicBezTo>
                  <a:pt x="251" y="61"/>
                  <a:pt x="251" y="61"/>
                  <a:pt x="251" y="61"/>
                </a:cubicBezTo>
                <a:lnTo>
                  <a:pt x="38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63780" y="2566137"/>
            <a:ext cx="666521" cy="666521"/>
            <a:chOff x="5707063" y="5959475"/>
            <a:chExt cx="203200" cy="203200"/>
          </a:xfrm>
          <a:solidFill>
            <a:schemeClr val="bg1"/>
          </a:solidFill>
        </p:grpSpPr>
        <p:sp>
          <p:nvSpPr>
            <p:cNvPr id="24" name="Freeform 70"/>
            <p:cNvSpPr>
              <a:spLocks noEditPoints="1"/>
            </p:cNvSpPr>
            <p:nvPr/>
          </p:nvSpPr>
          <p:spPr bwMode="auto">
            <a:xfrm>
              <a:off x="5707063" y="6010275"/>
              <a:ext cx="152400" cy="152400"/>
            </a:xfrm>
            <a:custGeom>
              <a:avLst/>
              <a:gdLst>
                <a:gd name="T0" fmla="*/ 215 w 216"/>
                <a:gd name="T1" fmla="*/ 83 h 216"/>
                <a:gd name="T2" fmla="*/ 190 w 216"/>
                <a:gd name="T3" fmla="*/ 83 h 216"/>
                <a:gd name="T4" fmla="*/ 183 w 216"/>
                <a:gd name="T5" fmla="*/ 66 h 216"/>
                <a:gd name="T6" fmla="*/ 201 w 216"/>
                <a:gd name="T7" fmla="*/ 49 h 216"/>
                <a:gd name="T8" fmla="*/ 201 w 216"/>
                <a:gd name="T9" fmla="*/ 48 h 216"/>
                <a:gd name="T10" fmla="*/ 184 w 216"/>
                <a:gd name="T11" fmla="*/ 31 h 216"/>
                <a:gd name="T12" fmla="*/ 167 w 216"/>
                <a:gd name="T13" fmla="*/ 15 h 216"/>
                <a:gd name="T14" fmla="*/ 166 w 216"/>
                <a:gd name="T15" fmla="*/ 15 h 216"/>
                <a:gd name="T16" fmla="*/ 149 w 216"/>
                <a:gd name="T17" fmla="*/ 32 h 216"/>
                <a:gd name="T18" fmla="*/ 132 w 216"/>
                <a:gd name="T19" fmla="*/ 25 h 216"/>
                <a:gd name="T20" fmla="*/ 132 w 216"/>
                <a:gd name="T21" fmla="*/ 0 h 216"/>
                <a:gd name="T22" fmla="*/ 131 w 216"/>
                <a:gd name="T23" fmla="*/ 0 h 216"/>
                <a:gd name="T24" fmla="*/ 108 w 216"/>
                <a:gd name="T25" fmla="*/ 0 h 216"/>
                <a:gd name="T26" fmla="*/ 84 w 216"/>
                <a:gd name="T27" fmla="*/ 0 h 216"/>
                <a:gd name="T28" fmla="*/ 83 w 216"/>
                <a:gd name="T29" fmla="*/ 0 h 216"/>
                <a:gd name="T30" fmla="*/ 83 w 216"/>
                <a:gd name="T31" fmla="*/ 25 h 216"/>
                <a:gd name="T32" fmla="*/ 67 w 216"/>
                <a:gd name="T33" fmla="*/ 32 h 216"/>
                <a:gd name="T34" fmla="*/ 49 w 216"/>
                <a:gd name="T35" fmla="*/ 15 h 216"/>
                <a:gd name="T36" fmla="*/ 48 w 216"/>
                <a:gd name="T37" fmla="*/ 15 h 216"/>
                <a:gd name="T38" fmla="*/ 31 w 216"/>
                <a:gd name="T39" fmla="*/ 31 h 216"/>
                <a:gd name="T40" fmla="*/ 15 w 216"/>
                <a:gd name="T41" fmla="*/ 48 h 216"/>
                <a:gd name="T42" fmla="*/ 15 w 216"/>
                <a:gd name="T43" fmla="*/ 49 h 216"/>
                <a:gd name="T44" fmla="*/ 32 w 216"/>
                <a:gd name="T45" fmla="*/ 66 h 216"/>
                <a:gd name="T46" fmla="*/ 25 w 216"/>
                <a:gd name="T47" fmla="*/ 83 h 216"/>
                <a:gd name="T48" fmla="*/ 1 w 216"/>
                <a:gd name="T49" fmla="*/ 83 h 216"/>
                <a:gd name="T50" fmla="*/ 0 w 216"/>
                <a:gd name="T51" fmla="*/ 84 h 216"/>
                <a:gd name="T52" fmla="*/ 0 w 216"/>
                <a:gd name="T53" fmla="*/ 108 h 216"/>
                <a:gd name="T54" fmla="*/ 0 w 216"/>
                <a:gd name="T55" fmla="*/ 131 h 216"/>
                <a:gd name="T56" fmla="*/ 1 w 216"/>
                <a:gd name="T57" fmla="*/ 132 h 216"/>
                <a:gd name="T58" fmla="*/ 25 w 216"/>
                <a:gd name="T59" fmla="*/ 132 h 216"/>
                <a:gd name="T60" fmla="*/ 32 w 216"/>
                <a:gd name="T61" fmla="*/ 149 h 216"/>
                <a:gd name="T62" fmla="*/ 15 w 216"/>
                <a:gd name="T63" fmla="*/ 166 h 216"/>
                <a:gd name="T64" fmla="*/ 15 w 216"/>
                <a:gd name="T65" fmla="*/ 167 h 216"/>
                <a:gd name="T66" fmla="*/ 31 w 216"/>
                <a:gd name="T67" fmla="*/ 184 h 216"/>
                <a:gd name="T68" fmla="*/ 48 w 216"/>
                <a:gd name="T69" fmla="*/ 201 h 216"/>
                <a:gd name="T70" fmla="*/ 49 w 216"/>
                <a:gd name="T71" fmla="*/ 201 h 216"/>
                <a:gd name="T72" fmla="*/ 67 w 216"/>
                <a:gd name="T73" fmla="*/ 183 h 216"/>
                <a:gd name="T74" fmla="*/ 83 w 216"/>
                <a:gd name="T75" fmla="*/ 190 h 216"/>
                <a:gd name="T76" fmla="*/ 83 w 216"/>
                <a:gd name="T77" fmla="*/ 215 h 216"/>
                <a:gd name="T78" fmla="*/ 84 w 216"/>
                <a:gd name="T79" fmla="*/ 216 h 216"/>
                <a:gd name="T80" fmla="*/ 108 w 216"/>
                <a:gd name="T81" fmla="*/ 216 h 216"/>
                <a:gd name="T82" fmla="*/ 131 w 216"/>
                <a:gd name="T83" fmla="*/ 216 h 216"/>
                <a:gd name="T84" fmla="*/ 132 w 216"/>
                <a:gd name="T85" fmla="*/ 215 h 216"/>
                <a:gd name="T86" fmla="*/ 132 w 216"/>
                <a:gd name="T87" fmla="*/ 190 h 216"/>
                <a:gd name="T88" fmla="*/ 149 w 216"/>
                <a:gd name="T89" fmla="*/ 183 h 216"/>
                <a:gd name="T90" fmla="*/ 166 w 216"/>
                <a:gd name="T91" fmla="*/ 201 h 216"/>
                <a:gd name="T92" fmla="*/ 167 w 216"/>
                <a:gd name="T93" fmla="*/ 201 h 216"/>
                <a:gd name="T94" fmla="*/ 184 w 216"/>
                <a:gd name="T95" fmla="*/ 184 h 216"/>
                <a:gd name="T96" fmla="*/ 201 w 216"/>
                <a:gd name="T97" fmla="*/ 167 h 216"/>
                <a:gd name="T98" fmla="*/ 201 w 216"/>
                <a:gd name="T99" fmla="*/ 166 h 216"/>
                <a:gd name="T100" fmla="*/ 183 w 216"/>
                <a:gd name="T101" fmla="*/ 149 h 216"/>
                <a:gd name="T102" fmla="*/ 190 w 216"/>
                <a:gd name="T103" fmla="*/ 132 h 216"/>
                <a:gd name="T104" fmla="*/ 215 w 216"/>
                <a:gd name="T105" fmla="*/ 132 h 216"/>
                <a:gd name="T106" fmla="*/ 216 w 216"/>
                <a:gd name="T107" fmla="*/ 131 h 216"/>
                <a:gd name="T108" fmla="*/ 216 w 216"/>
                <a:gd name="T109" fmla="*/ 108 h 216"/>
                <a:gd name="T110" fmla="*/ 216 w 216"/>
                <a:gd name="T111" fmla="*/ 84 h 216"/>
                <a:gd name="T112" fmla="*/ 215 w 216"/>
                <a:gd name="T113" fmla="*/ 83 h 216"/>
                <a:gd name="T114" fmla="*/ 109 w 216"/>
                <a:gd name="T115" fmla="*/ 143 h 216"/>
                <a:gd name="T116" fmla="*/ 73 w 216"/>
                <a:gd name="T117" fmla="*/ 107 h 216"/>
                <a:gd name="T118" fmla="*/ 109 w 216"/>
                <a:gd name="T119" fmla="*/ 71 h 216"/>
                <a:gd name="T120" fmla="*/ 146 w 216"/>
                <a:gd name="T121" fmla="*/ 107 h 216"/>
                <a:gd name="T122" fmla="*/ 109 w 216"/>
                <a:gd name="T123" fmla="*/ 14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6" h="216">
                  <a:moveTo>
                    <a:pt x="215" y="83"/>
                  </a:moveTo>
                  <a:cubicBezTo>
                    <a:pt x="215" y="83"/>
                    <a:pt x="203" y="83"/>
                    <a:pt x="190" y="83"/>
                  </a:cubicBezTo>
                  <a:cubicBezTo>
                    <a:pt x="177" y="83"/>
                    <a:pt x="174" y="76"/>
                    <a:pt x="183" y="66"/>
                  </a:cubicBezTo>
                  <a:cubicBezTo>
                    <a:pt x="193" y="57"/>
                    <a:pt x="200" y="49"/>
                    <a:pt x="201" y="49"/>
                  </a:cubicBezTo>
                  <a:cubicBezTo>
                    <a:pt x="201" y="49"/>
                    <a:pt x="201" y="48"/>
                    <a:pt x="201" y="48"/>
                  </a:cubicBezTo>
                  <a:cubicBezTo>
                    <a:pt x="200" y="48"/>
                    <a:pt x="193" y="40"/>
                    <a:pt x="184" y="31"/>
                  </a:cubicBezTo>
                  <a:cubicBezTo>
                    <a:pt x="175" y="22"/>
                    <a:pt x="168" y="15"/>
                    <a:pt x="167" y="15"/>
                  </a:cubicBezTo>
                  <a:cubicBezTo>
                    <a:pt x="167" y="14"/>
                    <a:pt x="167" y="14"/>
                    <a:pt x="166" y="15"/>
                  </a:cubicBezTo>
                  <a:cubicBezTo>
                    <a:pt x="166" y="15"/>
                    <a:pt x="158" y="23"/>
                    <a:pt x="149" y="32"/>
                  </a:cubicBezTo>
                  <a:cubicBezTo>
                    <a:pt x="140" y="41"/>
                    <a:pt x="132" y="38"/>
                    <a:pt x="132" y="25"/>
                  </a:cubicBezTo>
                  <a:cubicBezTo>
                    <a:pt x="132" y="12"/>
                    <a:pt x="132" y="1"/>
                    <a:pt x="132" y="0"/>
                  </a:cubicBezTo>
                  <a:cubicBezTo>
                    <a:pt x="132" y="0"/>
                    <a:pt x="132" y="0"/>
                    <a:pt x="131" y="0"/>
                  </a:cubicBezTo>
                  <a:cubicBezTo>
                    <a:pt x="131" y="0"/>
                    <a:pt x="120" y="0"/>
                    <a:pt x="108" y="0"/>
                  </a:cubicBezTo>
                  <a:cubicBezTo>
                    <a:pt x="9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83" y="1"/>
                    <a:pt x="83" y="12"/>
                    <a:pt x="83" y="25"/>
                  </a:cubicBezTo>
                  <a:cubicBezTo>
                    <a:pt x="83" y="38"/>
                    <a:pt x="76" y="41"/>
                    <a:pt x="67" y="32"/>
                  </a:cubicBezTo>
                  <a:cubicBezTo>
                    <a:pt x="57" y="23"/>
                    <a:pt x="49" y="15"/>
                    <a:pt x="49" y="15"/>
                  </a:cubicBezTo>
                  <a:cubicBezTo>
                    <a:pt x="49" y="14"/>
                    <a:pt x="48" y="14"/>
                    <a:pt x="48" y="15"/>
                  </a:cubicBezTo>
                  <a:cubicBezTo>
                    <a:pt x="48" y="15"/>
                    <a:pt x="40" y="22"/>
                    <a:pt x="31" y="31"/>
                  </a:cubicBezTo>
                  <a:cubicBezTo>
                    <a:pt x="23" y="40"/>
                    <a:pt x="15" y="48"/>
                    <a:pt x="15" y="48"/>
                  </a:cubicBezTo>
                  <a:cubicBezTo>
                    <a:pt x="14" y="48"/>
                    <a:pt x="14" y="49"/>
                    <a:pt x="15" y="49"/>
                  </a:cubicBezTo>
                  <a:cubicBezTo>
                    <a:pt x="15" y="49"/>
                    <a:pt x="23" y="57"/>
                    <a:pt x="32" y="66"/>
                  </a:cubicBezTo>
                  <a:cubicBezTo>
                    <a:pt x="42" y="76"/>
                    <a:pt x="38" y="83"/>
                    <a:pt x="25" y="83"/>
                  </a:cubicBezTo>
                  <a:cubicBezTo>
                    <a:pt x="12" y="83"/>
                    <a:pt x="1" y="83"/>
                    <a:pt x="1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5"/>
                    <a:pt x="0" y="95"/>
                    <a:pt x="0" y="108"/>
                  </a:cubicBezTo>
                  <a:cubicBezTo>
                    <a:pt x="0" y="120"/>
                    <a:pt x="0" y="131"/>
                    <a:pt x="0" y="131"/>
                  </a:cubicBezTo>
                  <a:cubicBezTo>
                    <a:pt x="0" y="132"/>
                    <a:pt x="0" y="132"/>
                    <a:pt x="1" y="132"/>
                  </a:cubicBezTo>
                  <a:cubicBezTo>
                    <a:pt x="1" y="132"/>
                    <a:pt x="12" y="132"/>
                    <a:pt x="25" y="132"/>
                  </a:cubicBezTo>
                  <a:cubicBezTo>
                    <a:pt x="38" y="132"/>
                    <a:pt x="42" y="140"/>
                    <a:pt x="32" y="149"/>
                  </a:cubicBezTo>
                  <a:cubicBezTo>
                    <a:pt x="23" y="158"/>
                    <a:pt x="15" y="166"/>
                    <a:pt x="15" y="166"/>
                  </a:cubicBezTo>
                  <a:cubicBezTo>
                    <a:pt x="14" y="167"/>
                    <a:pt x="14" y="167"/>
                    <a:pt x="15" y="167"/>
                  </a:cubicBezTo>
                  <a:cubicBezTo>
                    <a:pt x="15" y="168"/>
                    <a:pt x="23" y="175"/>
                    <a:pt x="31" y="184"/>
                  </a:cubicBezTo>
                  <a:cubicBezTo>
                    <a:pt x="40" y="193"/>
                    <a:pt x="48" y="200"/>
                    <a:pt x="48" y="201"/>
                  </a:cubicBezTo>
                  <a:cubicBezTo>
                    <a:pt x="48" y="201"/>
                    <a:pt x="49" y="201"/>
                    <a:pt x="49" y="201"/>
                  </a:cubicBezTo>
                  <a:cubicBezTo>
                    <a:pt x="49" y="200"/>
                    <a:pt x="57" y="192"/>
                    <a:pt x="67" y="183"/>
                  </a:cubicBezTo>
                  <a:cubicBezTo>
                    <a:pt x="76" y="174"/>
                    <a:pt x="83" y="177"/>
                    <a:pt x="83" y="190"/>
                  </a:cubicBezTo>
                  <a:cubicBezTo>
                    <a:pt x="83" y="203"/>
                    <a:pt x="83" y="214"/>
                    <a:pt x="83" y="215"/>
                  </a:cubicBezTo>
                  <a:cubicBezTo>
                    <a:pt x="83" y="215"/>
                    <a:pt x="84" y="216"/>
                    <a:pt x="84" y="216"/>
                  </a:cubicBezTo>
                  <a:cubicBezTo>
                    <a:pt x="85" y="216"/>
                    <a:pt x="95" y="216"/>
                    <a:pt x="108" y="216"/>
                  </a:cubicBezTo>
                  <a:cubicBezTo>
                    <a:pt x="120" y="216"/>
                    <a:pt x="131" y="216"/>
                    <a:pt x="131" y="216"/>
                  </a:cubicBezTo>
                  <a:cubicBezTo>
                    <a:pt x="132" y="216"/>
                    <a:pt x="132" y="215"/>
                    <a:pt x="132" y="215"/>
                  </a:cubicBezTo>
                  <a:cubicBezTo>
                    <a:pt x="132" y="214"/>
                    <a:pt x="132" y="203"/>
                    <a:pt x="132" y="190"/>
                  </a:cubicBezTo>
                  <a:cubicBezTo>
                    <a:pt x="132" y="177"/>
                    <a:pt x="140" y="174"/>
                    <a:pt x="149" y="183"/>
                  </a:cubicBezTo>
                  <a:cubicBezTo>
                    <a:pt x="158" y="192"/>
                    <a:pt x="166" y="200"/>
                    <a:pt x="166" y="201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0"/>
                    <a:pt x="175" y="193"/>
                    <a:pt x="184" y="184"/>
                  </a:cubicBezTo>
                  <a:cubicBezTo>
                    <a:pt x="193" y="175"/>
                    <a:pt x="200" y="168"/>
                    <a:pt x="201" y="167"/>
                  </a:cubicBezTo>
                  <a:cubicBezTo>
                    <a:pt x="201" y="167"/>
                    <a:pt x="201" y="167"/>
                    <a:pt x="201" y="166"/>
                  </a:cubicBezTo>
                  <a:cubicBezTo>
                    <a:pt x="200" y="166"/>
                    <a:pt x="193" y="158"/>
                    <a:pt x="183" y="149"/>
                  </a:cubicBezTo>
                  <a:cubicBezTo>
                    <a:pt x="174" y="140"/>
                    <a:pt x="177" y="132"/>
                    <a:pt x="190" y="132"/>
                  </a:cubicBezTo>
                  <a:cubicBezTo>
                    <a:pt x="203" y="132"/>
                    <a:pt x="215" y="132"/>
                    <a:pt x="215" y="132"/>
                  </a:cubicBezTo>
                  <a:cubicBezTo>
                    <a:pt x="215" y="132"/>
                    <a:pt x="216" y="132"/>
                    <a:pt x="216" y="131"/>
                  </a:cubicBezTo>
                  <a:cubicBezTo>
                    <a:pt x="216" y="131"/>
                    <a:pt x="216" y="120"/>
                    <a:pt x="216" y="108"/>
                  </a:cubicBezTo>
                  <a:cubicBezTo>
                    <a:pt x="216" y="95"/>
                    <a:pt x="216" y="85"/>
                    <a:pt x="216" y="84"/>
                  </a:cubicBezTo>
                  <a:cubicBezTo>
                    <a:pt x="216" y="84"/>
                    <a:pt x="215" y="83"/>
                    <a:pt x="215" y="83"/>
                  </a:cubicBezTo>
                  <a:close/>
                  <a:moveTo>
                    <a:pt x="109" y="143"/>
                  </a:moveTo>
                  <a:cubicBezTo>
                    <a:pt x="89" y="143"/>
                    <a:pt x="73" y="127"/>
                    <a:pt x="73" y="107"/>
                  </a:cubicBezTo>
                  <a:cubicBezTo>
                    <a:pt x="73" y="87"/>
                    <a:pt x="89" y="71"/>
                    <a:pt x="109" y="71"/>
                  </a:cubicBezTo>
                  <a:cubicBezTo>
                    <a:pt x="129" y="71"/>
                    <a:pt x="146" y="87"/>
                    <a:pt x="146" y="107"/>
                  </a:cubicBezTo>
                  <a:cubicBezTo>
                    <a:pt x="146" y="127"/>
                    <a:pt x="129" y="143"/>
                    <a:pt x="10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>
              <a:off x="5834063" y="5959475"/>
              <a:ext cx="76200" cy="74612"/>
            </a:xfrm>
            <a:custGeom>
              <a:avLst/>
              <a:gdLst>
                <a:gd name="T0" fmla="*/ 107 w 108"/>
                <a:gd name="T1" fmla="*/ 41 h 107"/>
                <a:gd name="T2" fmla="*/ 95 w 108"/>
                <a:gd name="T3" fmla="*/ 41 h 107"/>
                <a:gd name="T4" fmla="*/ 92 w 108"/>
                <a:gd name="T5" fmla="*/ 33 h 107"/>
                <a:gd name="T6" fmla="*/ 100 w 108"/>
                <a:gd name="T7" fmla="*/ 24 h 107"/>
                <a:gd name="T8" fmla="*/ 100 w 108"/>
                <a:gd name="T9" fmla="*/ 24 h 107"/>
                <a:gd name="T10" fmla="*/ 92 w 108"/>
                <a:gd name="T11" fmla="*/ 15 h 107"/>
                <a:gd name="T12" fmla="*/ 84 w 108"/>
                <a:gd name="T13" fmla="*/ 7 h 107"/>
                <a:gd name="T14" fmla="*/ 83 w 108"/>
                <a:gd name="T15" fmla="*/ 7 h 107"/>
                <a:gd name="T16" fmla="*/ 74 w 108"/>
                <a:gd name="T17" fmla="*/ 16 h 107"/>
                <a:gd name="T18" fmla="*/ 66 w 108"/>
                <a:gd name="T19" fmla="*/ 12 h 107"/>
                <a:gd name="T20" fmla="*/ 66 w 108"/>
                <a:gd name="T21" fmla="*/ 0 h 107"/>
                <a:gd name="T22" fmla="*/ 66 w 108"/>
                <a:gd name="T23" fmla="*/ 0 h 107"/>
                <a:gd name="T24" fmla="*/ 54 w 108"/>
                <a:gd name="T25" fmla="*/ 0 h 107"/>
                <a:gd name="T26" fmla="*/ 42 w 108"/>
                <a:gd name="T27" fmla="*/ 0 h 107"/>
                <a:gd name="T28" fmla="*/ 42 w 108"/>
                <a:gd name="T29" fmla="*/ 0 h 107"/>
                <a:gd name="T30" fmla="*/ 42 w 108"/>
                <a:gd name="T31" fmla="*/ 12 h 107"/>
                <a:gd name="T32" fmla="*/ 33 w 108"/>
                <a:gd name="T33" fmla="*/ 16 h 107"/>
                <a:gd name="T34" fmla="*/ 25 w 108"/>
                <a:gd name="T35" fmla="*/ 7 h 107"/>
                <a:gd name="T36" fmla="*/ 24 w 108"/>
                <a:gd name="T37" fmla="*/ 7 h 107"/>
                <a:gd name="T38" fmla="*/ 16 w 108"/>
                <a:gd name="T39" fmla="*/ 15 h 107"/>
                <a:gd name="T40" fmla="*/ 7 w 108"/>
                <a:gd name="T41" fmla="*/ 24 h 107"/>
                <a:gd name="T42" fmla="*/ 7 w 108"/>
                <a:gd name="T43" fmla="*/ 24 h 107"/>
                <a:gd name="T44" fmla="*/ 16 w 108"/>
                <a:gd name="T45" fmla="*/ 33 h 107"/>
                <a:gd name="T46" fmla="*/ 13 w 108"/>
                <a:gd name="T47" fmla="*/ 41 h 107"/>
                <a:gd name="T48" fmla="*/ 0 w 108"/>
                <a:gd name="T49" fmla="*/ 41 h 107"/>
                <a:gd name="T50" fmla="*/ 0 w 108"/>
                <a:gd name="T51" fmla="*/ 42 h 107"/>
                <a:gd name="T52" fmla="*/ 0 w 108"/>
                <a:gd name="T53" fmla="*/ 54 h 107"/>
                <a:gd name="T54" fmla="*/ 0 w 108"/>
                <a:gd name="T55" fmla="*/ 65 h 107"/>
                <a:gd name="T56" fmla="*/ 0 w 108"/>
                <a:gd name="T57" fmla="*/ 66 h 107"/>
                <a:gd name="T58" fmla="*/ 13 w 108"/>
                <a:gd name="T59" fmla="*/ 66 h 107"/>
                <a:gd name="T60" fmla="*/ 16 w 108"/>
                <a:gd name="T61" fmla="*/ 74 h 107"/>
                <a:gd name="T62" fmla="*/ 7 w 108"/>
                <a:gd name="T63" fmla="*/ 83 h 107"/>
                <a:gd name="T64" fmla="*/ 7 w 108"/>
                <a:gd name="T65" fmla="*/ 83 h 107"/>
                <a:gd name="T66" fmla="*/ 16 w 108"/>
                <a:gd name="T67" fmla="*/ 92 h 107"/>
                <a:gd name="T68" fmla="*/ 24 w 108"/>
                <a:gd name="T69" fmla="*/ 100 h 107"/>
                <a:gd name="T70" fmla="*/ 25 w 108"/>
                <a:gd name="T71" fmla="*/ 100 h 107"/>
                <a:gd name="T72" fmla="*/ 33 w 108"/>
                <a:gd name="T73" fmla="*/ 91 h 107"/>
                <a:gd name="T74" fmla="*/ 42 w 108"/>
                <a:gd name="T75" fmla="*/ 95 h 107"/>
                <a:gd name="T76" fmla="*/ 42 w 108"/>
                <a:gd name="T77" fmla="*/ 107 h 107"/>
                <a:gd name="T78" fmla="*/ 42 w 108"/>
                <a:gd name="T79" fmla="*/ 107 h 107"/>
                <a:gd name="T80" fmla="*/ 54 w 108"/>
                <a:gd name="T81" fmla="*/ 107 h 107"/>
                <a:gd name="T82" fmla="*/ 66 w 108"/>
                <a:gd name="T83" fmla="*/ 107 h 107"/>
                <a:gd name="T84" fmla="*/ 66 w 108"/>
                <a:gd name="T85" fmla="*/ 107 h 107"/>
                <a:gd name="T86" fmla="*/ 66 w 108"/>
                <a:gd name="T87" fmla="*/ 95 h 107"/>
                <a:gd name="T88" fmla="*/ 74 w 108"/>
                <a:gd name="T89" fmla="*/ 91 h 107"/>
                <a:gd name="T90" fmla="*/ 83 w 108"/>
                <a:gd name="T91" fmla="*/ 100 h 107"/>
                <a:gd name="T92" fmla="*/ 84 w 108"/>
                <a:gd name="T93" fmla="*/ 100 h 107"/>
                <a:gd name="T94" fmla="*/ 92 w 108"/>
                <a:gd name="T95" fmla="*/ 92 h 107"/>
                <a:gd name="T96" fmla="*/ 100 w 108"/>
                <a:gd name="T97" fmla="*/ 83 h 107"/>
                <a:gd name="T98" fmla="*/ 100 w 108"/>
                <a:gd name="T99" fmla="*/ 83 h 107"/>
                <a:gd name="T100" fmla="*/ 92 w 108"/>
                <a:gd name="T101" fmla="*/ 74 h 107"/>
                <a:gd name="T102" fmla="*/ 95 w 108"/>
                <a:gd name="T103" fmla="*/ 66 h 107"/>
                <a:gd name="T104" fmla="*/ 107 w 108"/>
                <a:gd name="T105" fmla="*/ 66 h 107"/>
                <a:gd name="T106" fmla="*/ 108 w 108"/>
                <a:gd name="T107" fmla="*/ 65 h 107"/>
                <a:gd name="T108" fmla="*/ 108 w 108"/>
                <a:gd name="T109" fmla="*/ 54 h 107"/>
                <a:gd name="T110" fmla="*/ 108 w 108"/>
                <a:gd name="T111" fmla="*/ 42 h 107"/>
                <a:gd name="T112" fmla="*/ 107 w 108"/>
                <a:gd name="T113" fmla="*/ 41 h 107"/>
                <a:gd name="T114" fmla="*/ 67 w 108"/>
                <a:gd name="T115" fmla="*/ 67 h 107"/>
                <a:gd name="T116" fmla="*/ 42 w 108"/>
                <a:gd name="T117" fmla="*/ 67 h 107"/>
                <a:gd name="T118" fmla="*/ 42 w 108"/>
                <a:gd name="T119" fmla="*/ 41 h 107"/>
                <a:gd name="T120" fmla="*/ 67 w 108"/>
                <a:gd name="T121" fmla="*/ 41 h 107"/>
                <a:gd name="T122" fmla="*/ 67 w 108"/>
                <a:gd name="T123" fmla="*/ 6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" h="107">
                  <a:moveTo>
                    <a:pt x="107" y="41"/>
                  </a:moveTo>
                  <a:cubicBezTo>
                    <a:pt x="107" y="41"/>
                    <a:pt x="102" y="41"/>
                    <a:pt x="95" y="41"/>
                  </a:cubicBezTo>
                  <a:cubicBezTo>
                    <a:pt x="88" y="41"/>
                    <a:pt x="87" y="38"/>
                    <a:pt x="92" y="33"/>
                  </a:cubicBezTo>
                  <a:cubicBezTo>
                    <a:pt x="96" y="28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96" y="20"/>
                    <a:pt x="92" y="15"/>
                  </a:cubicBezTo>
                  <a:cubicBezTo>
                    <a:pt x="88" y="11"/>
                    <a:pt x="84" y="7"/>
                    <a:pt x="84" y="7"/>
                  </a:cubicBezTo>
                  <a:cubicBezTo>
                    <a:pt x="84" y="7"/>
                    <a:pt x="83" y="7"/>
                    <a:pt x="83" y="7"/>
                  </a:cubicBezTo>
                  <a:cubicBezTo>
                    <a:pt x="83" y="7"/>
                    <a:pt x="79" y="11"/>
                    <a:pt x="74" y="16"/>
                  </a:cubicBezTo>
                  <a:cubicBezTo>
                    <a:pt x="70" y="20"/>
                    <a:pt x="66" y="19"/>
                    <a:pt x="66" y="12"/>
                  </a:cubicBezTo>
                  <a:cubicBezTo>
                    <a:pt x="66" y="6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0" y="0"/>
                    <a:pt x="54" y="0"/>
                  </a:cubicBezTo>
                  <a:cubicBezTo>
                    <a:pt x="48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6"/>
                    <a:pt x="42" y="12"/>
                  </a:cubicBezTo>
                  <a:cubicBezTo>
                    <a:pt x="42" y="19"/>
                    <a:pt x="38" y="20"/>
                    <a:pt x="33" y="16"/>
                  </a:cubicBezTo>
                  <a:cubicBezTo>
                    <a:pt x="29" y="11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0" y="11"/>
                    <a:pt x="16" y="15"/>
                  </a:cubicBezTo>
                  <a:cubicBezTo>
                    <a:pt x="11" y="20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11" y="28"/>
                    <a:pt x="16" y="33"/>
                  </a:cubicBezTo>
                  <a:cubicBezTo>
                    <a:pt x="21" y="38"/>
                    <a:pt x="19" y="41"/>
                    <a:pt x="13" y="41"/>
                  </a:cubicBezTo>
                  <a:cubicBezTo>
                    <a:pt x="6" y="41"/>
                    <a:pt x="1" y="41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2"/>
                    <a:pt x="0" y="47"/>
                    <a:pt x="0" y="54"/>
                  </a:cubicBezTo>
                  <a:cubicBezTo>
                    <a:pt x="0" y="60"/>
                    <a:pt x="0" y="65"/>
                    <a:pt x="0" y="65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0" y="66"/>
                    <a:pt x="6" y="66"/>
                    <a:pt x="13" y="66"/>
                  </a:cubicBezTo>
                  <a:cubicBezTo>
                    <a:pt x="19" y="66"/>
                    <a:pt x="21" y="69"/>
                    <a:pt x="16" y="74"/>
                  </a:cubicBezTo>
                  <a:cubicBezTo>
                    <a:pt x="11" y="79"/>
                    <a:pt x="8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3"/>
                    <a:pt x="11" y="87"/>
                    <a:pt x="16" y="92"/>
                  </a:cubicBezTo>
                  <a:cubicBezTo>
                    <a:pt x="20" y="96"/>
                    <a:pt x="24" y="100"/>
                    <a:pt x="24" y="100"/>
                  </a:cubicBezTo>
                  <a:cubicBezTo>
                    <a:pt x="24" y="100"/>
                    <a:pt x="24" y="100"/>
                    <a:pt x="25" y="100"/>
                  </a:cubicBezTo>
                  <a:cubicBezTo>
                    <a:pt x="25" y="100"/>
                    <a:pt x="29" y="96"/>
                    <a:pt x="33" y="91"/>
                  </a:cubicBezTo>
                  <a:cubicBezTo>
                    <a:pt x="38" y="87"/>
                    <a:pt x="42" y="88"/>
                    <a:pt x="42" y="95"/>
                  </a:cubicBezTo>
                  <a:cubicBezTo>
                    <a:pt x="42" y="101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8" y="107"/>
                    <a:pt x="54" y="107"/>
                  </a:cubicBezTo>
                  <a:cubicBezTo>
                    <a:pt x="60" y="107"/>
                    <a:pt x="65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6" y="101"/>
                    <a:pt x="66" y="95"/>
                  </a:cubicBezTo>
                  <a:cubicBezTo>
                    <a:pt x="66" y="88"/>
                    <a:pt x="70" y="87"/>
                    <a:pt x="74" y="91"/>
                  </a:cubicBezTo>
                  <a:cubicBezTo>
                    <a:pt x="79" y="96"/>
                    <a:pt x="83" y="100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8" y="96"/>
                    <a:pt x="92" y="92"/>
                  </a:cubicBezTo>
                  <a:cubicBezTo>
                    <a:pt x="96" y="87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96" y="79"/>
                    <a:pt x="92" y="74"/>
                  </a:cubicBezTo>
                  <a:cubicBezTo>
                    <a:pt x="87" y="69"/>
                    <a:pt x="88" y="66"/>
                    <a:pt x="95" y="66"/>
                  </a:cubicBezTo>
                  <a:cubicBezTo>
                    <a:pt x="102" y="66"/>
                    <a:pt x="107" y="66"/>
                    <a:pt x="107" y="66"/>
                  </a:cubicBezTo>
                  <a:cubicBezTo>
                    <a:pt x="108" y="66"/>
                    <a:pt x="108" y="65"/>
                    <a:pt x="108" y="65"/>
                  </a:cubicBezTo>
                  <a:cubicBezTo>
                    <a:pt x="108" y="65"/>
                    <a:pt x="108" y="60"/>
                    <a:pt x="108" y="54"/>
                  </a:cubicBezTo>
                  <a:cubicBezTo>
                    <a:pt x="108" y="47"/>
                    <a:pt x="108" y="42"/>
                    <a:pt x="108" y="42"/>
                  </a:cubicBezTo>
                  <a:cubicBezTo>
                    <a:pt x="108" y="42"/>
                    <a:pt x="108" y="41"/>
                    <a:pt x="107" y="41"/>
                  </a:cubicBezTo>
                  <a:close/>
                  <a:moveTo>
                    <a:pt x="67" y="67"/>
                  </a:moveTo>
                  <a:cubicBezTo>
                    <a:pt x="60" y="74"/>
                    <a:pt x="49" y="74"/>
                    <a:pt x="42" y="67"/>
                  </a:cubicBezTo>
                  <a:cubicBezTo>
                    <a:pt x="35" y="60"/>
                    <a:pt x="35" y="48"/>
                    <a:pt x="42" y="41"/>
                  </a:cubicBezTo>
                  <a:cubicBezTo>
                    <a:pt x="49" y="34"/>
                    <a:pt x="60" y="34"/>
                    <a:pt x="67" y="41"/>
                  </a:cubicBezTo>
                  <a:cubicBezTo>
                    <a:pt x="75" y="48"/>
                    <a:pt x="75" y="60"/>
                    <a:pt x="6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TextBox 35"/>
          <p:cNvSpPr txBox="1"/>
          <p:nvPr/>
        </p:nvSpPr>
        <p:spPr>
          <a:xfrm>
            <a:off x="1368854" y="4008260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3844639" y="4003255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6320424" y="4003255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8740366" y="4001971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是集开发、设计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、培训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于一体的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专业服务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提供商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95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Straight Connector 36"/>
          <p:cNvCxnSpPr/>
          <p:nvPr/>
        </p:nvCxnSpPr>
        <p:spPr bwMode="auto">
          <a:xfrm>
            <a:off x="4390964" y="1940052"/>
            <a:ext cx="0" cy="3525395"/>
          </a:xfrm>
          <a:prstGeom prst="line">
            <a:avLst/>
          </a:prstGeom>
          <a:ln w="12700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2"/>
          <p:cNvCxnSpPr/>
          <p:nvPr/>
        </p:nvCxnSpPr>
        <p:spPr bwMode="auto">
          <a:xfrm>
            <a:off x="7587554" y="1940052"/>
            <a:ext cx="0" cy="3525395"/>
          </a:xfrm>
          <a:prstGeom prst="line">
            <a:avLst/>
          </a:prstGeom>
          <a:ln w="12700">
            <a:solidFill>
              <a:srgbClr val="ADBAC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6"/>
          <p:cNvSpPr/>
          <p:nvPr/>
        </p:nvSpPr>
        <p:spPr bwMode="auto">
          <a:xfrm>
            <a:off x="2177352" y="2083118"/>
            <a:ext cx="1356360" cy="1356360"/>
          </a:xfrm>
          <a:prstGeom prst="ellipse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23"/>
          <p:cNvSpPr/>
          <p:nvPr/>
        </p:nvSpPr>
        <p:spPr bwMode="auto">
          <a:xfrm>
            <a:off x="5345366" y="2082168"/>
            <a:ext cx="1356360" cy="1358264"/>
          </a:xfrm>
          <a:prstGeom prst="ellipse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609442" rIns="76201" bIns="609441" numCol="1" spcCol="1270" anchor="t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39"/>
          <p:cNvSpPr/>
          <p:nvPr/>
        </p:nvSpPr>
        <p:spPr bwMode="auto">
          <a:xfrm>
            <a:off x="8543862" y="2082168"/>
            <a:ext cx="1356360" cy="1358264"/>
          </a:xfrm>
          <a:prstGeom prst="ellipse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62021" y="2545073"/>
            <a:ext cx="378949" cy="423074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12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057121" y="2593091"/>
            <a:ext cx="360779" cy="423072"/>
            <a:chOff x="6537326" y="5110164"/>
            <a:chExt cx="220662" cy="258762"/>
          </a:xfrm>
          <a:solidFill>
            <a:schemeClr val="bg1"/>
          </a:solidFill>
        </p:grpSpPr>
        <p:sp>
          <p:nvSpPr>
            <p:cNvPr id="16" name="Freeform 77"/>
            <p:cNvSpPr>
              <a:spLocks/>
            </p:cNvSpPr>
            <p:nvPr/>
          </p:nvSpPr>
          <p:spPr bwMode="auto">
            <a:xfrm>
              <a:off x="6580188" y="5110164"/>
              <a:ext cx="177800" cy="149225"/>
            </a:xfrm>
            <a:custGeom>
              <a:avLst/>
              <a:gdLst>
                <a:gd name="T0" fmla="*/ 134 w 196"/>
                <a:gd name="T1" fmla="*/ 102 h 167"/>
                <a:gd name="T2" fmla="*/ 196 w 196"/>
                <a:gd name="T3" fmla="*/ 34 h 167"/>
                <a:gd name="T4" fmla="*/ 76 w 196"/>
                <a:gd name="T5" fmla="*/ 22 h 167"/>
                <a:gd name="T6" fmla="*/ 0 w 196"/>
                <a:gd name="T7" fmla="*/ 2 h 167"/>
                <a:gd name="T8" fmla="*/ 0 w 196"/>
                <a:gd name="T9" fmla="*/ 137 h 167"/>
                <a:gd name="T10" fmla="*/ 39 w 196"/>
                <a:gd name="T11" fmla="*/ 135 h 167"/>
                <a:gd name="T12" fmla="*/ 191 w 196"/>
                <a:gd name="T13" fmla="*/ 160 h 167"/>
                <a:gd name="T14" fmla="*/ 134 w 196"/>
                <a:gd name="T15" fmla="*/ 10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167">
                  <a:moveTo>
                    <a:pt x="134" y="102"/>
                  </a:moveTo>
                  <a:cubicBezTo>
                    <a:pt x="134" y="87"/>
                    <a:pt x="196" y="34"/>
                    <a:pt x="196" y="34"/>
                  </a:cubicBezTo>
                  <a:cubicBezTo>
                    <a:pt x="164" y="48"/>
                    <a:pt x="117" y="44"/>
                    <a:pt x="76" y="22"/>
                  </a:cubicBezTo>
                  <a:cubicBezTo>
                    <a:pt x="35" y="0"/>
                    <a:pt x="0" y="2"/>
                    <a:pt x="0" y="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6"/>
                    <a:pt x="11" y="133"/>
                    <a:pt x="39" y="135"/>
                  </a:cubicBezTo>
                  <a:cubicBezTo>
                    <a:pt x="73" y="139"/>
                    <a:pt x="160" y="167"/>
                    <a:pt x="191" y="160"/>
                  </a:cubicBezTo>
                  <a:cubicBezTo>
                    <a:pt x="191" y="160"/>
                    <a:pt x="134" y="112"/>
                    <a:pt x="13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78"/>
            <p:cNvSpPr>
              <a:spLocks noChangeArrowheads="1"/>
            </p:cNvSpPr>
            <p:nvPr/>
          </p:nvSpPr>
          <p:spPr bwMode="auto">
            <a:xfrm>
              <a:off x="6537326" y="5111751"/>
              <a:ext cx="22225" cy="257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42698" y="2542439"/>
            <a:ext cx="425668" cy="423073"/>
            <a:chOff x="5483226" y="5110164"/>
            <a:chExt cx="260350" cy="258763"/>
          </a:xfrm>
          <a:solidFill>
            <a:schemeClr val="bg1"/>
          </a:solidFill>
        </p:grpSpPr>
        <p:sp>
          <p:nvSpPr>
            <p:cNvPr id="19" name="Freeform 368"/>
            <p:cNvSpPr>
              <a:spLocks/>
            </p:cNvSpPr>
            <p:nvPr/>
          </p:nvSpPr>
          <p:spPr bwMode="auto">
            <a:xfrm>
              <a:off x="5522913" y="5275264"/>
              <a:ext cx="82550" cy="93663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69"/>
            <p:cNvSpPr>
              <a:spLocks/>
            </p:cNvSpPr>
            <p:nvPr/>
          </p:nvSpPr>
          <p:spPr bwMode="auto">
            <a:xfrm>
              <a:off x="5564188" y="5110164"/>
              <a:ext cx="179388" cy="196850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370"/>
            <p:cNvSpPr>
              <a:spLocks/>
            </p:cNvSpPr>
            <p:nvPr/>
          </p:nvSpPr>
          <p:spPr bwMode="auto">
            <a:xfrm>
              <a:off x="5483226" y="5164139"/>
              <a:ext cx="52388" cy="88900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84655" y="4090778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276330" y="3709414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9184" y="4090778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340859" y="3709414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48242" y="4090778"/>
            <a:ext cx="2077683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539917" y="3709414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6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4668" y="2647675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63104" y="2647675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4668" y="3993940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63104" y="3993940"/>
            <a:ext cx="3122090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单击此处编辑内容，建议您在展示时采用微软雅黑字体，所有图形线条及其相应素材均可自由编辑、改色、替换。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4228316" y="3734057"/>
            <a:ext cx="3572916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5961269" y="1997277"/>
            <a:ext cx="10426" cy="3384348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530166" y="2268179"/>
            <a:ext cx="1326292" cy="1326292"/>
            <a:chOff x="4530166" y="2677754"/>
            <a:chExt cx="1326292" cy="1326292"/>
          </a:xfrm>
        </p:grpSpPr>
        <p:sp>
          <p:nvSpPr>
            <p:cNvPr id="13" name="圆角矩形 12"/>
            <p:cNvSpPr/>
            <p:nvPr/>
          </p:nvSpPr>
          <p:spPr>
            <a:xfrm>
              <a:off x="4530166" y="2677754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66113" y="3472690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意义一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93"/>
            <p:cNvSpPr>
              <a:spLocks noEditPoints="1"/>
            </p:cNvSpPr>
            <p:nvPr/>
          </p:nvSpPr>
          <p:spPr bwMode="auto">
            <a:xfrm>
              <a:off x="5065683" y="2997765"/>
              <a:ext cx="255258" cy="343134"/>
            </a:xfrm>
            <a:custGeom>
              <a:avLst/>
              <a:gdLst>
                <a:gd name="T0" fmla="*/ 188 w 216"/>
                <a:gd name="T1" fmla="*/ 126 h 288"/>
                <a:gd name="T2" fmla="*/ 188 w 216"/>
                <a:gd name="T3" fmla="*/ 79 h 288"/>
                <a:gd name="T4" fmla="*/ 109 w 216"/>
                <a:gd name="T5" fmla="*/ 0 h 288"/>
                <a:gd name="T6" fmla="*/ 108 w 216"/>
                <a:gd name="T7" fmla="*/ 0 h 288"/>
                <a:gd name="T8" fmla="*/ 106 w 216"/>
                <a:gd name="T9" fmla="*/ 0 h 288"/>
                <a:gd name="T10" fmla="*/ 28 w 216"/>
                <a:gd name="T11" fmla="*/ 79 h 288"/>
                <a:gd name="T12" fmla="*/ 28 w 216"/>
                <a:gd name="T13" fmla="*/ 126 h 288"/>
                <a:gd name="T14" fmla="*/ 0 w 216"/>
                <a:gd name="T15" fmla="*/ 126 h 288"/>
                <a:gd name="T16" fmla="*/ 0 w 216"/>
                <a:gd name="T17" fmla="*/ 288 h 288"/>
                <a:gd name="T18" fmla="*/ 216 w 216"/>
                <a:gd name="T19" fmla="*/ 288 h 288"/>
                <a:gd name="T20" fmla="*/ 216 w 216"/>
                <a:gd name="T21" fmla="*/ 126 h 288"/>
                <a:gd name="T22" fmla="*/ 188 w 216"/>
                <a:gd name="T23" fmla="*/ 126 h 288"/>
                <a:gd name="T24" fmla="*/ 133 w 216"/>
                <a:gd name="T25" fmla="*/ 259 h 288"/>
                <a:gd name="T26" fmla="*/ 84 w 216"/>
                <a:gd name="T27" fmla="*/ 259 h 288"/>
                <a:gd name="T28" fmla="*/ 96 w 216"/>
                <a:gd name="T29" fmla="*/ 206 h 288"/>
                <a:gd name="T30" fmla="*/ 84 w 216"/>
                <a:gd name="T31" fmla="*/ 185 h 288"/>
                <a:gd name="T32" fmla="*/ 108 w 216"/>
                <a:gd name="T33" fmla="*/ 161 h 288"/>
                <a:gd name="T34" fmla="*/ 133 w 216"/>
                <a:gd name="T35" fmla="*/ 185 h 288"/>
                <a:gd name="T36" fmla="*/ 120 w 216"/>
                <a:gd name="T37" fmla="*/ 206 h 288"/>
                <a:gd name="T38" fmla="*/ 133 w 216"/>
                <a:gd name="T39" fmla="*/ 259 h 288"/>
                <a:gd name="T40" fmla="*/ 148 w 216"/>
                <a:gd name="T41" fmla="*/ 126 h 288"/>
                <a:gd name="T42" fmla="*/ 67 w 216"/>
                <a:gd name="T43" fmla="*/ 126 h 288"/>
                <a:gd name="T44" fmla="*/ 67 w 216"/>
                <a:gd name="T45" fmla="*/ 79 h 288"/>
                <a:gd name="T46" fmla="*/ 106 w 216"/>
                <a:gd name="T47" fmla="*/ 40 h 288"/>
                <a:gd name="T48" fmla="*/ 108 w 216"/>
                <a:gd name="T49" fmla="*/ 40 h 288"/>
                <a:gd name="T50" fmla="*/ 109 w 216"/>
                <a:gd name="T51" fmla="*/ 40 h 288"/>
                <a:gd name="T52" fmla="*/ 148 w 216"/>
                <a:gd name="T53" fmla="*/ 79 h 288"/>
                <a:gd name="T54" fmla="*/ 148 w 216"/>
                <a:gd name="T55" fmla="*/ 12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6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6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133" y="259"/>
                  </a:moveTo>
                  <a:cubicBezTo>
                    <a:pt x="84" y="259"/>
                    <a:pt x="84" y="259"/>
                    <a:pt x="84" y="259"/>
                  </a:cubicBezTo>
                  <a:cubicBezTo>
                    <a:pt x="96" y="206"/>
                    <a:pt x="96" y="206"/>
                    <a:pt x="96" y="206"/>
                  </a:cubicBezTo>
                  <a:cubicBezTo>
                    <a:pt x="88" y="202"/>
                    <a:pt x="84" y="194"/>
                    <a:pt x="84" y="185"/>
                  </a:cubicBezTo>
                  <a:cubicBezTo>
                    <a:pt x="84" y="172"/>
                    <a:pt x="95" y="161"/>
                    <a:pt x="108" y="161"/>
                  </a:cubicBezTo>
                  <a:cubicBezTo>
                    <a:pt x="122" y="161"/>
                    <a:pt x="133" y="172"/>
                    <a:pt x="133" y="185"/>
                  </a:cubicBezTo>
                  <a:cubicBezTo>
                    <a:pt x="133" y="194"/>
                    <a:pt x="128" y="202"/>
                    <a:pt x="120" y="206"/>
                  </a:cubicBezTo>
                  <a:lnTo>
                    <a:pt x="133" y="259"/>
                  </a:lnTo>
                  <a:close/>
                  <a:moveTo>
                    <a:pt x="148" y="126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57"/>
                    <a:pt x="85" y="40"/>
                    <a:pt x="106" y="40"/>
                  </a:cubicBezTo>
                  <a:cubicBezTo>
                    <a:pt x="107" y="40"/>
                    <a:pt x="108" y="40"/>
                    <a:pt x="108" y="40"/>
                  </a:cubicBezTo>
                  <a:cubicBezTo>
                    <a:pt x="108" y="40"/>
                    <a:pt x="109" y="40"/>
                    <a:pt x="109" y="40"/>
                  </a:cubicBezTo>
                  <a:cubicBezTo>
                    <a:pt x="131" y="40"/>
                    <a:pt x="148" y="57"/>
                    <a:pt x="148" y="79"/>
                  </a:cubicBezTo>
                  <a:lnTo>
                    <a:pt x="14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92405" y="2268178"/>
            <a:ext cx="1326292" cy="1326292"/>
            <a:chOff x="6092405" y="2677753"/>
            <a:chExt cx="1326292" cy="1326292"/>
          </a:xfrm>
        </p:grpSpPr>
        <p:sp>
          <p:nvSpPr>
            <p:cNvPr id="17" name="圆角矩形 16"/>
            <p:cNvSpPr/>
            <p:nvPr/>
          </p:nvSpPr>
          <p:spPr>
            <a:xfrm>
              <a:off x="6092405" y="2677753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6340742" y="3472689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意义二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94"/>
            <p:cNvSpPr>
              <a:spLocks noEditPoints="1"/>
            </p:cNvSpPr>
            <p:nvPr/>
          </p:nvSpPr>
          <p:spPr bwMode="auto">
            <a:xfrm>
              <a:off x="6633899" y="3004003"/>
              <a:ext cx="341043" cy="318027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30166" y="3842687"/>
            <a:ext cx="1326292" cy="1326292"/>
            <a:chOff x="4530166" y="4252262"/>
            <a:chExt cx="1326292" cy="1326292"/>
          </a:xfrm>
        </p:grpSpPr>
        <p:sp>
          <p:nvSpPr>
            <p:cNvPr id="21" name="圆角矩形 20"/>
            <p:cNvSpPr/>
            <p:nvPr/>
          </p:nvSpPr>
          <p:spPr>
            <a:xfrm>
              <a:off x="4530166" y="4252262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4766113" y="5056001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意义四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5124903" y="4606330"/>
              <a:ext cx="171567" cy="341042"/>
            </a:xfrm>
            <a:custGeom>
              <a:avLst/>
              <a:gdLst>
                <a:gd name="T0" fmla="*/ 144 w 144"/>
                <a:gd name="T1" fmla="*/ 72 h 288"/>
                <a:gd name="T2" fmla="*/ 72 w 144"/>
                <a:gd name="T3" fmla="*/ 0 h 288"/>
                <a:gd name="T4" fmla="*/ 0 w 144"/>
                <a:gd name="T5" fmla="*/ 72 h 288"/>
                <a:gd name="T6" fmla="*/ 36 w 144"/>
                <a:gd name="T7" fmla="*/ 134 h 288"/>
                <a:gd name="T8" fmla="*/ 0 w 144"/>
                <a:gd name="T9" fmla="*/ 288 h 288"/>
                <a:gd name="T10" fmla="*/ 144 w 144"/>
                <a:gd name="T11" fmla="*/ 288 h 288"/>
                <a:gd name="T12" fmla="*/ 109 w 144"/>
                <a:gd name="T13" fmla="*/ 134 h 288"/>
                <a:gd name="T14" fmla="*/ 144 w 144"/>
                <a:gd name="T15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288">
                  <a:moveTo>
                    <a:pt x="144" y="72"/>
                  </a:moveTo>
                  <a:cubicBezTo>
                    <a:pt x="144" y="32"/>
                    <a:pt x="112" y="0"/>
                    <a:pt x="72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98"/>
                    <a:pt x="14" y="121"/>
                    <a:pt x="36" y="134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4" y="288"/>
                    <a:pt x="144" y="288"/>
                    <a:pt x="144" y="288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30" y="121"/>
                    <a:pt x="144" y="98"/>
                    <a:pt x="144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92405" y="3842687"/>
            <a:ext cx="1326292" cy="1326292"/>
            <a:chOff x="6092405" y="4252262"/>
            <a:chExt cx="1326292" cy="1326292"/>
          </a:xfrm>
        </p:grpSpPr>
        <p:sp>
          <p:nvSpPr>
            <p:cNvPr id="25" name="圆角矩形 24"/>
            <p:cNvSpPr/>
            <p:nvPr/>
          </p:nvSpPr>
          <p:spPr>
            <a:xfrm>
              <a:off x="6092405" y="4252262"/>
              <a:ext cx="1326292" cy="1326292"/>
            </a:xfrm>
            <a:prstGeom prst="roundRect">
              <a:avLst>
                <a:gd name="adj" fmla="val 9214"/>
              </a:avLst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6340742" y="5056001"/>
              <a:ext cx="85439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意义三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12"/>
            <p:cNvSpPr>
              <a:spLocks noEditPoints="1"/>
            </p:cNvSpPr>
            <p:nvPr/>
          </p:nvSpPr>
          <p:spPr bwMode="auto">
            <a:xfrm>
              <a:off x="6585029" y="4624280"/>
              <a:ext cx="341043" cy="343135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6644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5805683"/>
            <a:ext cx="3124200" cy="105231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1074" y="333375"/>
            <a:ext cx="2771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053" y="2764929"/>
            <a:ext cx="12201053" cy="2664296"/>
          </a:xfrm>
          <a:prstGeom prst="rect">
            <a:avLst/>
          </a:prstGeom>
          <a:solidFill>
            <a:srgbClr val="8FB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2467" y="3918244"/>
            <a:ext cx="1407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104112" y="3725014"/>
            <a:ext cx="648072" cy="648072"/>
            <a:chOff x="7104112" y="3756145"/>
            <a:chExt cx="648072" cy="648072"/>
          </a:xfrm>
        </p:grpSpPr>
        <p:sp>
          <p:nvSpPr>
            <p:cNvPr id="10" name="椭圆 9"/>
            <p:cNvSpPr/>
            <p:nvPr/>
          </p:nvSpPr>
          <p:spPr>
            <a:xfrm>
              <a:off x="7104112" y="3756145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6039" y="3867444"/>
              <a:ext cx="380651" cy="380651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7758577" y="4707045"/>
            <a:ext cx="1407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080222" y="4513815"/>
            <a:ext cx="648072" cy="648072"/>
            <a:chOff x="7104112" y="3756145"/>
            <a:chExt cx="648072" cy="648072"/>
          </a:xfrm>
        </p:grpSpPr>
        <p:sp>
          <p:nvSpPr>
            <p:cNvPr id="14" name="椭圆 13"/>
            <p:cNvSpPr/>
            <p:nvPr/>
          </p:nvSpPr>
          <p:spPr>
            <a:xfrm>
              <a:off x="7104112" y="3756145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6039" y="3867444"/>
              <a:ext cx="380651" cy="380651"/>
            </a:xfrm>
            <a:prstGeom prst="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9946196" y="3918244"/>
            <a:ext cx="1407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267841" y="3725014"/>
            <a:ext cx="648072" cy="648072"/>
            <a:chOff x="7104112" y="3756145"/>
            <a:chExt cx="648072" cy="648072"/>
          </a:xfrm>
        </p:grpSpPr>
        <p:sp>
          <p:nvSpPr>
            <p:cNvPr id="18" name="椭圆 17"/>
            <p:cNvSpPr/>
            <p:nvPr/>
          </p:nvSpPr>
          <p:spPr>
            <a:xfrm>
              <a:off x="7104112" y="3756145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6039" y="3867444"/>
              <a:ext cx="380651" cy="380651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9922306" y="4707045"/>
            <a:ext cx="14071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9243951" y="4513815"/>
            <a:ext cx="648072" cy="648072"/>
            <a:chOff x="7104112" y="3756145"/>
            <a:chExt cx="648072" cy="648072"/>
          </a:xfrm>
        </p:grpSpPr>
        <p:sp>
          <p:nvSpPr>
            <p:cNvPr id="22" name="椭圆 21"/>
            <p:cNvSpPr/>
            <p:nvPr/>
          </p:nvSpPr>
          <p:spPr>
            <a:xfrm>
              <a:off x="7104112" y="3756145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6039" y="3867444"/>
              <a:ext cx="380651" cy="380651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6808452" y="2912146"/>
            <a:ext cx="49187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致力于专业的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发布，课件及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汇报的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美化，并为您提供专业</a:t>
            </a:r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的个性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定制服务。我们秉承“给您演示的光和热”的理念，为您分担职场压力</a:t>
            </a:r>
            <a:r>
              <a:rPr lang="en-U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424" y="1612801"/>
            <a:ext cx="5760640" cy="468673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170687" y="2006227"/>
            <a:ext cx="5172994" cy="2949728"/>
            <a:chOff x="1170687" y="1818902"/>
            <a:chExt cx="3999592" cy="2494888"/>
          </a:xfrm>
        </p:grpSpPr>
        <p:sp>
          <p:nvSpPr>
            <p:cNvPr id="27" name="直角三角形 26"/>
            <p:cNvSpPr/>
            <p:nvPr/>
          </p:nvSpPr>
          <p:spPr>
            <a:xfrm>
              <a:off x="1170688" y="1818903"/>
              <a:ext cx="3999591" cy="2494887"/>
            </a:xfrm>
            <a:prstGeom prst="rtTriangle">
              <a:avLst/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10800000">
              <a:off x="1170687" y="1818902"/>
              <a:ext cx="3999591" cy="2494887"/>
            </a:xfrm>
            <a:prstGeom prst="rtTriangle">
              <a:avLst/>
            </a:prstGeom>
            <a:solidFill>
              <a:srgbClr val="8FB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AutoShape 26"/>
          <p:cNvSpPr>
            <a:spLocks/>
          </p:cNvSpPr>
          <p:nvPr/>
        </p:nvSpPr>
        <p:spPr bwMode="auto">
          <a:xfrm>
            <a:off x="3475544" y="3192423"/>
            <a:ext cx="632399" cy="577336"/>
          </a:xfrm>
          <a:custGeom>
            <a:avLst/>
            <a:gdLst>
              <a:gd name="T0" fmla="*/ 237160 w 21294"/>
              <a:gd name="T1" fmla="*/ 221268 h 21368"/>
              <a:gd name="T2" fmla="*/ 237160 w 21294"/>
              <a:gd name="T3" fmla="*/ 221268 h 21368"/>
              <a:gd name="T4" fmla="*/ 237160 w 21294"/>
              <a:gd name="T5" fmla="*/ 221268 h 21368"/>
              <a:gd name="T6" fmla="*/ 237160 w 21294"/>
              <a:gd name="T7" fmla="*/ 221268 h 2136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94" h="21368">
                <a:moveTo>
                  <a:pt x="21172" y="2696"/>
                </a:moveTo>
                <a:cubicBezTo>
                  <a:pt x="19238" y="500"/>
                  <a:pt x="19238" y="500"/>
                  <a:pt x="19238" y="500"/>
                </a:cubicBezTo>
                <a:cubicBezTo>
                  <a:pt x="18916" y="134"/>
                  <a:pt x="18593" y="134"/>
                  <a:pt x="18271" y="500"/>
                </a:cubicBezTo>
                <a:cubicBezTo>
                  <a:pt x="18110" y="683"/>
                  <a:pt x="18110" y="866"/>
                  <a:pt x="18110" y="1049"/>
                </a:cubicBezTo>
                <a:cubicBezTo>
                  <a:pt x="17948" y="1049"/>
                  <a:pt x="17787" y="1232"/>
                  <a:pt x="17626" y="1232"/>
                </a:cubicBezTo>
                <a:cubicBezTo>
                  <a:pt x="17626" y="1232"/>
                  <a:pt x="17626" y="1232"/>
                  <a:pt x="17626" y="1232"/>
                </a:cubicBezTo>
                <a:cubicBezTo>
                  <a:pt x="12790" y="6906"/>
                  <a:pt x="12790" y="6906"/>
                  <a:pt x="12790" y="6906"/>
                </a:cubicBezTo>
                <a:cubicBezTo>
                  <a:pt x="12790" y="7273"/>
                  <a:pt x="12629" y="7822"/>
                  <a:pt x="12468" y="8188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1984" y="10201"/>
                  <a:pt x="11984" y="10201"/>
                  <a:pt x="11984" y="10201"/>
                </a:cubicBezTo>
                <a:cubicBezTo>
                  <a:pt x="8438" y="6174"/>
                  <a:pt x="8438" y="6174"/>
                  <a:pt x="8438" y="6174"/>
                </a:cubicBezTo>
                <a:cubicBezTo>
                  <a:pt x="8760" y="4527"/>
                  <a:pt x="8438" y="2696"/>
                  <a:pt x="7310" y="1415"/>
                </a:cubicBezTo>
                <a:cubicBezTo>
                  <a:pt x="6181" y="134"/>
                  <a:pt x="4569" y="-232"/>
                  <a:pt x="3119" y="134"/>
                </a:cubicBezTo>
                <a:cubicBezTo>
                  <a:pt x="5536" y="2879"/>
                  <a:pt x="5536" y="2879"/>
                  <a:pt x="5536" y="2879"/>
                </a:cubicBezTo>
                <a:cubicBezTo>
                  <a:pt x="4892" y="5625"/>
                  <a:pt x="4892" y="5625"/>
                  <a:pt x="4892" y="5625"/>
                </a:cubicBezTo>
                <a:cubicBezTo>
                  <a:pt x="2635" y="6357"/>
                  <a:pt x="2635" y="6357"/>
                  <a:pt x="2635" y="6357"/>
                </a:cubicBezTo>
                <a:cubicBezTo>
                  <a:pt x="217" y="3612"/>
                  <a:pt x="217" y="3612"/>
                  <a:pt x="217" y="3612"/>
                </a:cubicBezTo>
                <a:cubicBezTo>
                  <a:pt x="-266" y="5076"/>
                  <a:pt x="56" y="6906"/>
                  <a:pt x="1184" y="8188"/>
                </a:cubicBezTo>
                <a:cubicBezTo>
                  <a:pt x="2474" y="9469"/>
                  <a:pt x="4086" y="10018"/>
                  <a:pt x="5536" y="9469"/>
                </a:cubicBezTo>
                <a:cubicBezTo>
                  <a:pt x="5536" y="9469"/>
                  <a:pt x="5536" y="9469"/>
                  <a:pt x="5536" y="9469"/>
                </a:cubicBezTo>
                <a:cubicBezTo>
                  <a:pt x="9083" y="13313"/>
                  <a:pt x="9083" y="13313"/>
                  <a:pt x="9083" y="13313"/>
                </a:cubicBezTo>
                <a:cubicBezTo>
                  <a:pt x="5698" y="17157"/>
                  <a:pt x="5698" y="17157"/>
                  <a:pt x="5698" y="17157"/>
                </a:cubicBezTo>
                <a:cubicBezTo>
                  <a:pt x="5536" y="16974"/>
                  <a:pt x="5536" y="16974"/>
                  <a:pt x="5536" y="16974"/>
                </a:cubicBezTo>
                <a:cubicBezTo>
                  <a:pt x="4731" y="17706"/>
                  <a:pt x="4731" y="17706"/>
                  <a:pt x="4731" y="17706"/>
                </a:cubicBezTo>
                <a:cubicBezTo>
                  <a:pt x="3119" y="20635"/>
                  <a:pt x="3119" y="20635"/>
                  <a:pt x="3119" y="20635"/>
                </a:cubicBezTo>
                <a:cubicBezTo>
                  <a:pt x="3441" y="21001"/>
                  <a:pt x="3441" y="21001"/>
                  <a:pt x="3441" y="21001"/>
                </a:cubicBezTo>
                <a:cubicBezTo>
                  <a:pt x="6020" y="19354"/>
                  <a:pt x="6020" y="19354"/>
                  <a:pt x="6020" y="19354"/>
                </a:cubicBezTo>
                <a:cubicBezTo>
                  <a:pt x="6665" y="18256"/>
                  <a:pt x="6665" y="18256"/>
                  <a:pt x="6665" y="18256"/>
                </a:cubicBezTo>
                <a:cubicBezTo>
                  <a:pt x="6504" y="18073"/>
                  <a:pt x="6504" y="18073"/>
                  <a:pt x="6504" y="18073"/>
                </a:cubicBezTo>
                <a:cubicBezTo>
                  <a:pt x="9889" y="14229"/>
                  <a:pt x="9889" y="14229"/>
                  <a:pt x="9889" y="14229"/>
                </a:cubicBezTo>
                <a:cubicBezTo>
                  <a:pt x="15531" y="20635"/>
                  <a:pt x="15531" y="20635"/>
                  <a:pt x="15531" y="20635"/>
                </a:cubicBezTo>
                <a:cubicBezTo>
                  <a:pt x="15853" y="21184"/>
                  <a:pt x="16498" y="21368"/>
                  <a:pt x="16981" y="21368"/>
                </a:cubicBezTo>
                <a:cubicBezTo>
                  <a:pt x="17465" y="21368"/>
                  <a:pt x="17948" y="21184"/>
                  <a:pt x="18432" y="20635"/>
                </a:cubicBezTo>
                <a:cubicBezTo>
                  <a:pt x="19238" y="19720"/>
                  <a:pt x="19238" y="18439"/>
                  <a:pt x="18432" y="17523"/>
                </a:cubicBezTo>
                <a:cubicBezTo>
                  <a:pt x="12629" y="10934"/>
                  <a:pt x="12629" y="10934"/>
                  <a:pt x="12629" y="10934"/>
                </a:cubicBezTo>
                <a:cubicBezTo>
                  <a:pt x="13757" y="9835"/>
                  <a:pt x="13757" y="9835"/>
                  <a:pt x="13757" y="9835"/>
                </a:cubicBezTo>
                <a:cubicBezTo>
                  <a:pt x="14241" y="10384"/>
                  <a:pt x="14241" y="10384"/>
                  <a:pt x="14241" y="10384"/>
                </a:cubicBezTo>
                <a:cubicBezTo>
                  <a:pt x="14563" y="10018"/>
                  <a:pt x="15047" y="10018"/>
                  <a:pt x="15531" y="10018"/>
                </a:cubicBezTo>
                <a:cubicBezTo>
                  <a:pt x="20366" y="4527"/>
                  <a:pt x="20366" y="4527"/>
                  <a:pt x="20366" y="4527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528" y="4161"/>
                  <a:pt x="20528" y="4161"/>
                  <a:pt x="20528" y="3978"/>
                </a:cubicBezTo>
                <a:cubicBezTo>
                  <a:pt x="20689" y="3978"/>
                  <a:pt x="21011" y="3978"/>
                  <a:pt x="21172" y="3795"/>
                </a:cubicBezTo>
                <a:cubicBezTo>
                  <a:pt x="21334" y="3429"/>
                  <a:pt x="21334" y="2879"/>
                  <a:pt x="21172" y="2696"/>
                </a:cubicBezTo>
                <a:close/>
                <a:moveTo>
                  <a:pt x="17142" y="18622"/>
                </a:moveTo>
                <a:cubicBezTo>
                  <a:pt x="17626" y="18622"/>
                  <a:pt x="17948" y="18988"/>
                  <a:pt x="17948" y="19354"/>
                </a:cubicBezTo>
                <a:cubicBezTo>
                  <a:pt x="17948" y="19903"/>
                  <a:pt x="17626" y="20269"/>
                  <a:pt x="17142" y="20269"/>
                </a:cubicBezTo>
                <a:cubicBezTo>
                  <a:pt x="16659" y="20269"/>
                  <a:pt x="16336" y="19903"/>
                  <a:pt x="16336" y="19354"/>
                </a:cubicBezTo>
                <a:cubicBezTo>
                  <a:pt x="16336" y="18988"/>
                  <a:pt x="16659" y="18622"/>
                  <a:pt x="17142" y="18622"/>
                </a:cubicBezTo>
                <a:close/>
                <a:moveTo>
                  <a:pt x="14402" y="7090"/>
                </a:moveTo>
                <a:cubicBezTo>
                  <a:pt x="14080" y="6723"/>
                  <a:pt x="14080" y="6723"/>
                  <a:pt x="14080" y="6723"/>
                </a:cubicBezTo>
                <a:cubicBezTo>
                  <a:pt x="17626" y="2696"/>
                  <a:pt x="17626" y="2696"/>
                  <a:pt x="17626" y="2696"/>
                </a:cubicBezTo>
                <a:cubicBezTo>
                  <a:pt x="17948" y="3062"/>
                  <a:pt x="17948" y="3062"/>
                  <a:pt x="17948" y="3062"/>
                </a:cubicBezTo>
                <a:lnTo>
                  <a:pt x="14402" y="7090"/>
                </a:lnTo>
                <a:close/>
                <a:moveTo>
                  <a:pt x="15531" y="8554"/>
                </a:moveTo>
                <a:cubicBezTo>
                  <a:pt x="15208" y="8188"/>
                  <a:pt x="15208" y="8188"/>
                  <a:pt x="15208" y="8188"/>
                </a:cubicBezTo>
                <a:cubicBezTo>
                  <a:pt x="18916" y="3978"/>
                  <a:pt x="18916" y="3978"/>
                  <a:pt x="18916" y="3978"/>
                </a:cubicBezTo>
                <a:cubicBezTo>
                  <a:pt x="19238" y="4344"/>
                  <a:pt x="19238" y="4344"/>
                  <a:pt x="19238" y="4344"/>
                </a:cubicBezTo>
                <a:lnTo>
                  <a:pt x="15531" y="855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11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30" t="59450"/>
          <a:stretch/>
        </p:blipFill>
        <p:spPr>
          <a:xfrm flipH="1">
            <a:off x="0" y="4686300"/>
            <a:ext cx="6447512" cy="2171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60" b="74150"/>
          <a:stretch/>
        </p:blipFill>
        <p:spPr>
          <a:xfrm flipH="1">
            <a:off x="0" y="0"/>
            <a:ext cx="1351573" cy="177281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48299" y="2295525"/>
            <a:ext cx="5629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8FB8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贰、单击此处添加标题</a:t>
            </a:r>
            <a:endParaRPr lang="zh-CN" altLang="en-US" sz="4000" b="1" dirty="0">
              <a:solidFill>
                <a:srgbClr val="8FB8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8299" y="3257550"/>
            <a:ext cx="5629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单击此处添加本章节的简要内容、封面和内页的所有素材，均可自由编辑替换移动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24500" y="3114675"/>
            <a:ext cx="52482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96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</TotalTime>
  <Words>1772</Words>
  <Application>Microsoft Office PowerPoint</Application>
  <PresentationFormat>宽屏</PresentationFormat>
  <Paragraphs>164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Oswald Regular</vt:lpstr>
      <vt:lpstr>楷体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2016-05-16T13:12:48Z</dcterms:created>
  <dcterms:modified xsi:type="dcterms:W3CDTF">2019-04-16T04:32:55Z</dcterms:modified>
</cp:coreProperties>
</file>