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76" r:id="rId7"/>
    <p:sldId id="261" r:id="rId8"/>
    <p:sldId id="262" r:id="rId9"/>
    <p:sldId id="277" r:id="rId10"/>
    <p:sldId id="263" r:id="rId11"/>
    <p:sldId id="264" r:id="rId12"/>
    <p:sldId id="265" r:id="rId13"/>
    <p:sldId id="267" r:id="rId14"/>
    <p:sldId id="268" r:id="rId15"/>
    <p:sldId id="272" r:id="rId16"/>
    <p:sldId id="278" r:id="rId17"/>
    <p:sldId id="266" r:id="rId18"/>
    <p:sldId id="269" r:id="rId19"/>
    <p:sldId id="270" r:id="rId20"/>
    <p:sldId id="279" r:id="rId21"/>
    <p:sldId id="271" r:id="rId22"/>
    <p:sldId id="273" r:id="rId23"/>
    <p:sldId id="274" r:id="rId24"/>
    <p:sldId id="280" r:id="rId25"/>
    <p:sldId id="27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7218"/>
    <a:srgbClr val="008080"/>
    <a:srgbClr val="9D9F7A"/>
    <a:srgbClr val="569C36"/>
    <a:srgbClr val="8F5757"/>
    <a:srgbClr val="A37261"/>
    <a:srgbClr val="89775D"/>
    <a:srgbClr val="508486"/>
    <a:srgbClr val="678182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80" autoAdjust="0"/>
    <p:restoredTop sz="96916" autoAdjust="0"/>
  </p:normalViewPr>
  <p:slideViewPr>
    <p:cSldViewPr>
      <p:cViewPr varScale="1">
        <p:scale>
          <a:sx n="113" d="100"/>
          <a:sy n="113" d="100"/>
        </p:scale>
        <p:origin x="165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3470B-9346-418D-ABC8-3286ED36B69F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77475-696D-4507-B8C6-AADE480C43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68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27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06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14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22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6893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49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978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109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57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63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118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033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391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962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62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1820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108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898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13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354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82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39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779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765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77475-696D-4507-B8C6-AADE480C438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75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6913A-E072-4E9B-A9D3-1486471D97C4}" type="datetimeFigureOut">
              <a:rPr lang="zh-CN" altLang="en-US" smtClean="0"/>
              <a:pPr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05D6D-572E-4F77-8838-A50BCC23A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030" y="622914"/>
            <a:ext cx="6029325" cy="623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08"/>
          <a:stretch>
            <a:fillRect/>
          </a:stretch>
        </p:blipFill>
        <p:spPr>
          <a:xfrm>
            <a:off x="3583344" y="2106179"/>
            <a:ext cx="2294986" cy="14762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5400000">
            <a:off x="3675855" y="3040375"/>
            <a:ext cx="9874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C72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en-US" altLang="zh-CN" sz="1100" dirty="0">
              <a:solidFill>
                <a:srgbClr val="FC72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31840" y="3615411"/>
            <a:ext cx="3492395" cy="507832"/>
            <a:chOff x="2890695" y="4317674"/>
            <a:chExt cx="2160240" cy="314122"/>
          </a:xfrm>
        </p:grpSpPr>
        <p:sp>
          <p:nvSpPr>
            <p:cNvPr id="16" name="TextBox 15"/>
            <p:cNvSpPr txBox="1"/>
            <p:nvPr/>
          </p:nvSpPr>
          <p:spPr>
            <a:xfrm>
              <a:off x="2890695" y="4317674"/>
              <a:ext cx="2160240" cy="3141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小鹿模板   毕业作品集</a:t>
              </a:r>
              <a:r>
                <a:rPr lang="en-US" altLang="zh-CN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3669276" y="4451857"/>
              <a:ext cx="67697" cy="67697"/>
            </a:xfrm>
            <a:prstGeom prst="donut">
              <a:avLst/>
            </a:prstGeom>
            <a:solidFill>
              <a:srgbClr val="FC72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7218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528304" y="4005064"/>
            <a:ext cx="2267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某某艺术学院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电子信息工程系        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艺术设计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78" y="2295963"/>
            <a:ext cx="6912136" cy="43822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5400000">
            <a:off x="1133026" y="1871657"/>
            <a:ext cx="1277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HUAN YI ZUO PIN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6932" y="571011"/>
            <a:ext cx="554170" cy="548370"/>
          </a:xfrm>
          <a:prstGeom prst="rect">
            <a:avLst/>
          </a:prstGeom>
          <a:solidFill>
            <a:srgbClr val="50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55872" y="507198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1467073" y="958080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-756592" y="822614"/>
            <a:ext cx="2541710" cy="256490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442651" y="726448"/>
            <a:ext cx="897309" cy="1887696"/>
            <a:chOff x="1226419" y="2357863"/>
            <a:chExt cx="2049636" cy="1887696"/>
          </a:xfrm>
        </p:grpSpPr>
        <p:sp>
          <p:nvSpPr>
            <p:cNvPr id="17" name="TextBox 8"/>
            <p:cNvSpPr txBox="1"/>
            <p:nvPr/>
          </p:nvSpPr>
          <p:spPr>
            <a:xfrm>
              <a:off x="1226419" y="2357863"/>
              <a:ext cx="2049636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环艺作品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5400000">
              <a:off x="2481876" y="3606442"/>
              <a:ext cx="94572" cy="42973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025" y="1286428"/>
            <a:ext cx="757983" cy="2015936"/>
            <a:chOff x="979233" y="2357862"/>
            <a:chExt cx="2355883" cy="2015936"/>
          </a:xfrm>
        </p:grpSpPr>
        <p:sp>
          <p:nvSpPr>
            <p:cNvPr id="20" name="TextBox 8"/>
            <p:cNvSpPr txBox="1"/>
            <p:nvPr/>
          </p:nvSpPr>
          <p:spPr>
            <a:xfrm>
              <a:off x="979233" y="2357862"/>
              <a:ext cx="2355883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A3726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园林景观设计</a:t>
              </a:r>
              <a:endParaRPr lang="zh-CN" altLang="en-US" sz="2800" dirty="0">
                <a:solidFill>
                  <a:srgbClr val="A3726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185941" y="3051089"/>
              <a:ext cx="608633" cy="45719"/>
            </a:xfrm>
            <a:prstGeom prst="rect">
              <a:avLst/>
            </a:prstGeom>
            <a:solidFill>
              <a:srgbClr val="A37261"/>
            </a:solidFill>
            <a:ln>
              <a:solidFill>
                <a:srgbClr val="A372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80006" y="3234462"/>
            <a:ext cx="311243" cy="338554"/>
            <a:chOff x="8311480" y="3242355"/>
            <a:chExt cx="311243" cy="338554"/>
          </a:xfrm>
        </p:grpSpPr>
        <p:sp>
          <p:nvSpPr>
            <p:cNvPr id="32" name="矩形 31"/>
            <p:cNvSpPr/>
            <p:nvPr/>
          </p:nvSpPr>
          <p:spPr>
            <a:xfrm>
              <a:off x="8374487" y="330067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311480" y="324235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2" grpId="1" animBg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60891"/>
            <a:ext cx="4032448" cy="24738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5400000">
            <a:off x="1133026" y="4870846"/>
            <a:ext cx="1277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HUAN YI ZUO PIN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86932" y="3570200"/>
            <a:ext cx="554170" cy="548370"/>
          </a:xfrm>
          <a:prstGeom prst="rect">
            <a:avLst/>
          </a:prstGeom>
          <a:solidFill>
            <a:srgbClr val="50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55872" y="3506387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1467073" y="3957269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-756592" y="3821803"/>
            <a:ext cx="2541710" cy="256490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442651" y="3725637"/>
            <a:ext cx="897309" cy="1887696"/>
            <a:chOff x="1226419" y="2357863"/>
            <a:chExt cx="2049636" cy="1887696"/>
          </a:xfrm>
        </p:grpSpPr>
        <p:sp>
          <p:nvSpPr>
            <p:cNvPr id="25" name="TextBox 8"/>
            <p:cNvSpPr txBox="1"/>
            <p:nvPr/>
          </p:nvSpPr>
          <p:spPr>
            <a:xfrm>
              <a:off x="1226419" y="2357863"/>
              <a:ext cx="2049636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环艺作品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5400000">
              <a:off x="2481876" y="3606442"/>
              <a:ext cx="94572" cy="42973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5025" y="4285617"/>
            <a:ext cx="757983" cy="2015936"/>
            <a:chOff x="979233" y="2357862"/>
            <a:chExt cx="2355883" cy="2015936"/>
          </a:xfrm>
        </p:grpSpPr>
        <p:sp>
          <p:nvSpPr>
            <p:cNvPr id="28" name="TextBox 8"/>
            <p:cNvSpPr txBox="1"/>
            <p:nvPr/>
          </p:nvSpPr>
          <p:spPr>
            <a:xfrm>
              <a:off x="979233" y="2357862"/>
              <a:ext cx="2355883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A3726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园林景观设计</a:t>
              </a:r>
              <a:endParaRPr lang="zh-CN" altLang="en-US" sz="2800" dirty="0">
                <a:solidFill>
                  <a:srgbClr val="A3726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85941" y="3051089"/>
              <a:ext cx="608633" cy="45719"/>
            </a:xfrm>
            <a:prstGeom prst="rect">
              <a:avLst/>
            </a:prstGeom>
            <a:solidFill>
              <a:srgbClr val="A37261"/>
            </a:solidFill>
            <a:ln>
              <a:solidFill>
                <a:srgbClr val="A372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80006" y="6233651"/>
            <a:ext cx="311243" cy="338554"/>
            <a:chOff x="8311480" y="3242355"/>
            <a:chExt cx="311243" cy="338554"/>
          </a:xfrm>
        </p:grpSpPr>
        <p:sp>
          <p:nvSpPr>
            <p:cNvPr id="38" name="矩形 37"/>
            <p:cNvSpPr/>
            <p:nvPr/>
          </p:nvSpPr>
          <p:spPr>
            <a:xfrm>
              <a:off x="8374487" y="330067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311480" y="324235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1" y="3565772"/>
            <a:ext cx="4032447" cy="247384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3851920" y="288309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广场透视图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51920" y="3099116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TOU SHI TU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51920" y="5590815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广场鸟瞰图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51920" y="5806839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NIAO KAN TU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7" grpId="1" animBg="1"/>
      <p:bldP spid="18" grpId="0"/>
      <p:bldP spid="18" grpId="1"/>
      <p:bldP spid="41" grpId="0"/>
      <p:bldP spid="42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C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6516216" y="4236237"/>
            <a:ext cx="2627784" cy="262176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250589" y="2047305"/>
            <a:ext cx="1389081" cy="1374542"/>
          </a:xfrm>
          <a:prstGeom prst="rect">
            <a:avLst/>
          </a:prstGeom>
          <a:solidFill>
            <a:srgbClr val="8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322597" y="1975297"/>
            <a:ext cx="103071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贰</a:t>
            </a:r>
            <a:endParaRPr lang="zh-CN" altLang="en-US" sz="8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5776" y="1988840"/>
            <a:ext cx="677108" cy="21057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贰零壹零</a:t>
            </a:r>
            <a:r>
              <a:rPr lang="en-US" altLang="zh-CN" sz="1600" dirty="0">
                <a:latin typeface="+mj-lt"/>
                <a:ea typeface="方正细黑一简体" panose="02010601030101010101" pitchFamily="2" charset="-122"/>
              </a:rPr>
              <a:t>——</a:t>
            </a:r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贰零壹肆</a:t>
            </a:r>
          </a:p>
          <a:p>
            <a:endParaRPr lang="zh-CN" altLang="en-US" sz="1600" dirty="0"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194555" y="1844824"/>
            <a:ext cx="2605355" cy="4176464"/>
            <a:chOff x="5538009" y="1262943"/>
            <a:chExt cx="2605355" cy="4176464"/>
          </a:xfrm>
        </p:grpSpPr>
        <p:sp>
          <p:nvSpPr>
            <p:cNvPr id="20" name="TextBox 19"/>
            <p:cNvSpPr txBox="1"/>
            <p:nvPr/>
          </p:nvSpPr>
          <p:spPr>
            <a:xfrm>
              <a:off x="5979223" y="1262943"/>
              <a:ext cx="21641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平面</a:t>
              </a:r>
              <a:endPara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27140" y="2149686"/>
              <a:ext cx="9361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作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199148" y="1916832"/>
              <a:ext cx="18002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品</a:t>
              </a:r>
              <a:endParaRPr lang="en-US" altLang="zh-CN" sz="13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38009" y="2944172"/>
              <a:ext cx="877163" cy="24952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PING MIAN</a:t>
              </a:r>
            </a:p>
            <a:p>
              <a:pPr>
                <a:lnSpc>
                  <a:spcPts val="2700"/>
                </a:lnSpc>
              </a:pPr>
              <a:r>
                <a:rPr lang="en-US" altLang="zh-CN" sz="3600" dirty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</a:t>
              </a: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 ZUO PIN</a:t>
              </a:r>
              <a:endParaRPr lang="zh-CN" altLang="en-US" sz="3600" dirty="0"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847220" y="2258281"/>
              <a:ext cx="648072" cy="50709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435207" y="3789040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72200" y="3730720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35207" y="4084870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372200" y="4026550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651231" y="3730815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实际项目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651231" y="4026550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实习作品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/>
      <p:bldP spid="17" grpId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 rot="5400000">
            <a:off x="5629108" y="2834352"/>
            <a:ext cx="1371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LING </a:t>
            </a:r>
            <a:r>
              <a:rPr lang="en-US" altLang="zh-CN" sz="1200" dirty="0" err="1" smtClean="0">
                <a:solidFill>
                  <a:schemeClr val="bg1">
                    <a:lumMod val="75000"/>
                  </a:schemeClr>
                </a:solidFill>
              </a:rPr>
              <a:t>LING</a:t>
            </a:r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 SANSAN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PING 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MIAN SHEJI</a:t>
            </a:r>
          </a:p>
        </p:txBody>
      </p:sp>
      <p:sp>
        <p:nvSpPr>
          <p:cNvPr id="17" name="矩形 16"/>
          <p:cNvSpPr/>
          <p:nvPr/>
        </p:nvSpPr>
        <p:spPr>
          <a:xfrm>
            <a:off x="6538110" y="3041931"/>
            <a:ext cx="554170" cy="548370"/>
          </a:xfrm>
          <a:prstGeom prst="rect">
            <a:avLst/>
          </a:prstGeom>
          <a:solidFill>
            <a:srgbClr val="8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7050" y="2978118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6918251" y="3429000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422191" y="3448083"/>
            <a:ext cx="3670089" cy="369788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796136" y="632693"/>
            <a:ext cx="897309" cy="1887696"/>
            <a:chOff x="1226419" y="2357863"/>
            <a:chExt cx="2049636" cy="1887696"/>
          </a:xfrm>
        </p:grpSpPr>
        <p:sp>
          <p:nvSpPr>
            <p:cNvPr id="32" name="TextBox 8"/>
            <p:cNvSpPr txBox="1"/>
            <p:nvPr/>
          </p:nvSpPr>
          <p:spPr>
            <a:xfrm>
              <a:off x="1226419" y="2357863"/>
              <a:ext cx="2049636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零零散散</a:t>
              </a:r>
            </a:p>
          </p:txBody>
        </p:sp>
        <p:sp>
          <p:nvSpPr>
            <p:cNvPr id="33" name="矩形 32"/>
            <p:cNvSpPr/>
            <p:nvPr/>
          </p:nvSpPr>
          <p:spPr>
            <a:xfrm rot="5400000">
              <a:off x="2276535" y="3368289"/>
              <a:ext cx="94572" cy="35396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7144" y="1844824"/>
            <a:ext cx="757983" cy="1377685"/>
            <a:chOff x="979233" y="2357862"/>
            <a:chExt cx="2355883" cy="1377685"/>
          </a:xfrm>
        </p:grpSpPr>
        <p:sp>
          <p:nvSpPr>
            <p:cNvPr id="35" name="TextBox 8"/>
            <p:cNvSpPr txBox="1"/>
            <p:nvPr/>
          </p:nvSpPr>
          <p:spPr>
            <a:xfrm>
              <a:off x="979233" y="2357862"/>
              <a:ext cx="2355883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平面设计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01109" y="2842803"/>
              <a:ext cx="169658" cy="72008"/>
            </a:xfrm>
            <a:prstGeom prst="rect">
              <a:avLst/>
            </a:prstGeom>
            <a:solidFill>
              <a:srgbClr val="569C36"/>
            </a:solidFill>
            <a:ln>
              <a:solidFill>
                <a:srgbClr val="569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32206" y="4581128"/>
            <a:ext cx="3379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时陆陆续续做的海报与广告之类的平面设计，虽然会有很多方面的问题，但还是得到了很多人的肯定，虽说有些不一定是客户最终会用的，但不管怎么样我都会对每一份设计负责任，因为每一份都有过辛苦与努力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724128" y="3140968"/>
            <a:ext cx="311243" cy="338554"/>
            <a:chOff x="8311480" y="2946525"/>
            <a:chExt cx="311243" cy="338554"/>
          </a:xfrm>
        </p:grpSpPr>
        <p:sp>
          <p:nvSpPr>
            <p:cNvPr id="42" name="矩形 41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7" grpId="1" animBg="1"/>
      <p:bldP spid="18" grpId="0"/>
      <p:bldP spid="18" grpId="1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 rot="5400000">
            <a:off x="722098" y="5746885"/>
            <a:ext cx="1260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ZI TI SHE JI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PING 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MIAN SHEJI</a:t>
            </a:r>
          </a:p>
        </p:txBody>
      </p:sp>
      <p:sp>
        <p:nvSpPr>
          <p:cNvPr id="16" name="矩形 15"/>
          <p:cNvSpPr/>
          <p:nvPr/>
        </p:nvSpPr>
        <p:spPr>
          <a:xfrm>
            <a:off x="556850" y="3334034"/>
            <a:ext cx="554170" cy="548370"/>
          </a:xfrm>
          <a:prstGeom prst="rect">
            <a:avLst/>
          </a:prstGeom>
          <a:solidFill>
            <a:srgbClr val="8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25790" y="3270221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936991" y="3721103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-972197" y="3740187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"/>
          <p:cNvSpPr txBox="1"/>
          <p:nvPr/>
        </p:nvSpPr>
        <p:spPr>
          <a:xfrm>
            <a:off x="833374" y="3545226"/>
            <a:ext cx="897309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500"/>
              </a:lnSpc>
            </a:pP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字体设计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1649" y="4077072"/>
            <a:ext cx="757983" cy="1377685"/>
            <a:chOff x="979233" y="2357862"/>
            <a:chExt cx="2355883" cy="1377685"/>
          </a:xfrm>
        </p:grpSpPr>
        <p:sp>
          <p:nvSpPr>
            <p:cNvPr id="34" name="TextBox 8"/>
            <p:cNvSpPr txBox="1"/>
            <p:nvPr/>
          </p:nvSpPr>
          <p:spPr>
            <a:xfrm>
              <a:off x="979233" y="2357862"/>
              <a:ext cx="2355883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平面设计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401109" y="2842803"/>
              <a:ext cx="169658" cy="72008"/>
            </a:xfrm>
            <a:prstGeom prst="rect">
              <a:avLst/>
            </a:prstGeom>
            <a:solidFill>
              <a:srgbClr val="569C36"/>
            </a:solidFill>
            <a:ln>
              <a:solidFill>
                <a:srgbClr val="569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8633" y="5373216"/>
            <a:ext cx="311243" cy="338554"/>
            <a:chOff x="8311480" y="2946525"/>
            <a:chExt cx="311243" cy="338554"/>
          </a:xfrm>
        </p:grpSpPr>
        <p:sp>
          <p:nvSpPr>
            <p:cNvPr id="37" name="矩形 36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3" name="Picture 2" descr="C:\Documents and Settings\Administrator\桌面\biyezuopinji 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31" y="1077691"/>
            <a:ext cx="2664296" cy="400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" descr="C:\Documents and Settings\Administrator\桌面\biyezuopinji 方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77691"/>
            <a:ext cx="2664296" cy="400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6" grpId="1" animBg="1"/>
      <p:bldP spid="17" grpId="0"/>
      <p:bldP spid="17" grpId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5639" y="1077691"/>
            <a:ext cx="2535178" cy="400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9113" y="1077691"/>
            <a:ext cx="2389231" cy="40022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 rot="5400000">
            <a:off x="749081" y="5782142"/>
            <a:ext cx="1279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HAI BAO ZUO PIN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PING MIAN SHEJI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6850" y="3334034"/>
            <a:ext cx="554170" cy="548370"/>
          </a:xfrm>
          <a:prstGeom prst="rect">
            <a:avLst/>
          </a:prstGeom>
          <a:solidFill>
            <a:srgbClr val="8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25790" y="3270221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>
            <a:off x="936991" y="3721103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-972197" y="3740187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501649" y="4077072"/>
            <a:ext cx="757983" cy="1377685"/>
            <a:chOff x="979233" y="2357862"/>
            <a:chExt cx="2355883" cy="1377685"/>
          </a:xfrm>
        </p:grpSpPr>
        <p:sp>
          <p:nvSpPr>
            <p:cNvPr id="43" name="TextBox 8"/>
            <p:cNvSpPr txBox="1"/>
            <p:nvPr/>
          </p:nvSpPr>
          <p:spPr>
            <a:xfrm>
              <a:off x="979233" y="2357862"/>
              <a:ext cx="2355883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平面设计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401109" y="2842803"/>
              <a:ext cx="169658" cy="72008"/>
            </a:xfrm>
            <a:prstGeom prst="rect">
              <a:avLst/>
            </a:prstGeom>
            <a:solidFill>
              <a:srgbClr val="569C36"/>
            </a:solidFill>
            <a:ln>
              <a:solidFill>
                <a:srgbClr val="569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08633" y="5373216"/>
            <a:ext cx="311243" cy="338554"/>
            <a:chOff x="8311480" y="2946525"/>
            <a:chExt cx="311243" cy="338554"/>
          </a:xfrm>
        </p:grpSpPr>
        <p:sp>
          <p:nvSpPr>
            <p:cNvPr id="46" name="矩形 45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94371" y="3557528"/>
            <a:ext cx="897309" cy="1887696"/>
            <a:chOff x="1226419" y="2357863"/>
            <a:chExt cx="2049636" cy="1887696"/>
          </a:xfrm>
        </p:grpSpPr>
        <p:sp>
          <p:nvSpPr>
            <p:cNvPr id="49" name="TextBox 8"/>
            <p:cNvSpPr txBox="1"/>
            <p:nvPr/>
          </p:nvSpPr>
          <p:spPr>
            <a:xfrm>
              <a:off x="1226419" y="2357863"/>
              <a:ext cx="2049636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海报作品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5400000">
              <a:off x="2481876" y="3606442"/>
              <a:ext cx="94572" cy="42973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156174" y="51990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公益海报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02849" y="5415027"/>
            <a:ext cx="13083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GONG YI HAI BAO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73618" y="51990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公益海报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20293" y="5415027"/>
            <a:ext cx="13083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GONG YI HAI BAO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8" grpId="1" animBg="1"/>
      <p:bldP spid="39" grpId="0"/>
      <p:bldP spid="39" grpId="1"/>
      <p:bldP spid="19" grpId="0"/>
      <p:bldP spid="20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26474" y="1594053"/>
            <a:ext cx="14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FENG MIAN ZUO PIN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PING MIAN SHEJI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3648" y="850733"/>
            <a:ext cx="554170" cy="548370"/>
          </a:xfrm>
          <a:prstGeom prst="rect">
            <a:avLst/>
          </a:prstGeom>
          <a:solidFill>
            <a:srgbClr val="8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92588" y="786920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1703789" y="1237802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498188" y="-474271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703789" y="2059580"/>
            <a:ext cx="2092922" cy="484941"/>
            <a:chOff x="979233" y="2357862"/>
            <a:chExt cx="2355883" cy="1377685"/>
          </a:xfrm>
        </p:grpSpPr>
        <p:sp>
          <p:nvSpPr>
            <p:cNvPr id="18" name="TextBox 8"/>
            <p:cNvSpPr txBox="1"/>
            <p:nvPr/>
          </p:nvSpPr>
          <p:spPr>
            <a:xfrm>
              <a:off x="979233" y="2357862"/>
              <a:ext cx="2355883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平面设计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V="1">
              <a:off x="2200342" y="2871239"/>
              <a:ext cx="81055" cy="129885"/>
            </a:xfrm>
            <a:prstGeom prst="rect">
              <a:avLst/>
            </a:prstGeom>
            <a:solidFill>
              <a:srgbClr val="569C36"/>
            </a:solidFill>
            <a:ln>
              <a:solidFill>
                <a:srgbClr val="569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13307" y="2071010"/>
            <a:ext cx="311243" cy="338554"/>
            <a:chOff x="8311480" y="2946525"/>
            <a:chExt cx="311243" cy="338554"/>
          </a:xfrm>
        </p:grpSpPr>
        <p:sp>
          <p:nvSpPr>
            <p:cNvPr id="21" name="矩形 20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8632" y="1557311"/>
            <a:ext cx="2395020" cy="541174"/>
            <a:chOff x="1226419" y="2357863"/>
            <a:chExt cx="5470712" cy="541174"/>
          </a:xfrm>
        </p:grpSpPr>
        <p:sp>
          <p:nvSpPr>
            <p:cNvPr id="26" name="TextBox 8"/>
            <p:cNvSpPr txBox="1"/>
            <p:nvPr/>
          </p:nvSpPr>
          <p:spPr>
            <a:xfrm>
              <a:off x="1226419" y="2357863"/>
              <a:ext cx="5470712" cy="541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封面作品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5400000">
              <a:off x="5908518" y="2278370"/>
              <a:ext cx="94572" cy="42973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196752"/>
            <a:ext cx="3145961" cy="465429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658492" y="602128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茶魂封面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79570" y="6237312"/>
            <a:ext cx="1508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CHA HUN FENG MIAN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02014" y="598510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封面练习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48689" y="6201132"/>
            <a:ext cx="13404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FENG MIAN LIAN XI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2801900"/>
            <a:ext cx="2992443" cy="304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8" grpId="1" animBg="1"/>
      <p:bldP spid="9" grpId="0"/>
      <p:bldP spid="9" grpId="1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 rot="5400000">
            <a:off x="7093484" y="5634936"/>
            <a:ext cx="1606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BAO ZHUANG ZUO PIN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PING MIAN SHEJI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64663" y="3117587"/>
            <a:ext cx="554170" cy="548370"/>
          </a:xfrm>
          <a:prstGeom prst="rect">
            <a:avLst/>
          </a:prstGeom>
          <a:solidFill>
            <a:srgbClr val="8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033603" y="3053774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7444804" y="3504656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7277180" y="1772816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009462" y="3860625"/>
            <a:ext cx="757983" cy="1377685"/>
            <a:chOff x="979233" y="2357862"/>
            <a:chExt cx="2355883" cy="1377685"/>
          </a:xfrm>
        </p:grpSpPr>
        <p:sp>
          <p:nvSpPr>
            <p:cNvPr id="32" name="TextBox 8"/>
            <p:cNvSpPr txBox="1"/>
            <p:nvPr/>
          </p:nvSpPr>
          <p:spPr>
            <a:xfrm>
              <a:off x="979233" y="2357862"/>
              <a:ext cx="2355883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平面设计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01109" y="2842803"/>
              <a:ext cx="169658" cy="72008"/>
            </a:xfrm>
            <a:prstGeom prst="rect">
              <a:avLst/>
            </a:prstGeom>
            <a:solidFill>
              <a:srgbClr val="569C36"/>
            </a:solidFill>
            <a:ln>
              <a:solidFill>
                <a:srgbClr val="569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16446" y="5156769"/>
            <a:ext cx="311243" cy="338554"/>
            <a:chOff x="8311480" y="2946525"/>
            <a:chExt cx="311243" cy="338554"/>
          </a:xfrm>
        </p:grpSpPr>
        <p:sp>
          <p:nvSpPr>
            <p:cNvPr id="38" name="矩形 37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02184" y="3341081"/>
            <a:ext cx="897309" cy="1887696"/>
            <a:chOff x="1226419" y="2357863"/>
            <a:chExt cx="2049636" cy="1887696"/>
          </a:xfrm>
        </p:grpSpPr>
        <p:sp>
          <p:nvSpPr>
            <p:cNvPr id="43" name="TextBox 8"/>
            <p:cNvSpPr txBox="1"/>
            <p:nvPr/>
          </p:nvSpPr>
          <p:spPr>
            <a:xfrm>
              <a:off x="1226419" y="2357863"/>
              <a:ext cx="2049636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包装作品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5400000">
              <a:off x="2481876" y="3606442"/>
              <a:ext cx="94572" cy="42973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3797" y="683946"/>
            <a:ext cx="4050014" cy="518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2254551" y="599319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包装作品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67243" y="6209220"/>
            <a:ext cx="15504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BAO ZHUANG ZUO PIN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8" grpId="0"/>
      <p:bldP spid="28" grpId="1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C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559807" y="4452553"/>
            <a:ext cx="2627784" cy="262176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170726" y="764704"/>
            <a:ext cx="1389081" cy="1374542"/>
          </a:xfrm>
          <a:prstGeom prst="rect">
            <a:avLst/>
          </a:prstGeom>
          <a:solidFill>
            <a:srgbClr val="9D9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42734" y="692696"/>
            <a:ext cx="103071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叁</a:t>
            </a:r>
            <a:endParaRPr lang="zh-CN" altLang="en-US" sz="8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675223"/>
            <a:ext cx="677108" cy="21057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贰零壹零</a:t>
            </a:r>
            <a:r>
              <a:rPr lang="en-US" altLang="zh-CN" sz="1600" dirty="0">
                <a:latin typeface="+mj-lt"/>
                <a:ea typeface="方正细黑一简体" panose="02010601030101010101" pitchFamily="2" charset="-122"/>
              </a:rPr>
              <a:t>——</a:t>
            </a:r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贰零壹肆</a:t>
            </a:r>
          </a:p>
          <a:p>
            <a:endParaRPr lang="zh-CN" altLang="en-US" sz="1600" dirty="0"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31640" y="2185440"/>
            <a:ext cx="2965850" cy="4483920"/>
            <a:chOff x="5538009" y="755111"/>
            <a:chExt cx="2965850" cy="4483920"/>
          </a:xfrm>
        </p:grpSpPr>
        <p:sp>
          <p:nvSpPr>
            <p:cNvPr id="8" name="TextBox 7"/>
            <p:cNvSpPr txBox="1"/>
            <p:nvPr/>
          </p:nvSpPr>
          <p:spPr>
            <a:xfrm>
              <a:off x="6339718" y="755111"/>
              <a:ext cx="216414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视觉</a:t>
              </a:r>
              <a:endPara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90137" y="1538255"/>
              <a:ext cx="9361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作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71535" y="1868879"/>
              <a:ext cx="18002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品</a:t>
              </a:r>
              <a:endParaRPr lang="en-US" altLang="zh-CN" sz="13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538009" y="2944172"/>
              <a:ext cx="877163" cy="229485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SHI NEI </a:t>
              </a:r>
            </a:p>
            <a:p>
              <a:pPr>
                <a:lnSpc>
                  <a:spcPts val="2700"/>
                </a:lnSpc>
              </a:pPr>
              <a:r>
                <a:rPr lang="en-US" altLang="zh-CN" sz="3600" dirty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</a:t>
              </a: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 ZUO PIN</a:t>
              </a:r>
              <a:endParaRPr lang="zh-CN" altLang="en-US" sz="3600" dirty="0"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847220" y="2258281"/>
              <a:ext cx="648072" cy="50709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435207" y="3789040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72200" y="3730720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35207" y="4084870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72200" y="4026550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51231" y="3730815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实际项目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51231" y="4026550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实习作品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1338220" y="4528541"/>
            <a:ext cx="1346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HUA </a:t>
            </a:r>
            <a:r>
              <a:rPr lang="en-US" altLang="zh-CN" sz="1200" dirty="0" err="1" smtClean="0">
                <a:solidFill>
                  <a:schemeClr val="bg1">
                    <a:lumMod val="75000"/>
                  </a:schemeClr>
                </a:solidFill>
              </a:rPr>
              <a:t>HUA</a:t>
            </a:r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 ZUO PIN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SHI JUE SHEJI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9843" y="1908637"/>
            <a:ext cx="554170" cy="548370"/>
          </a:xfrm>
          <a:prstGeom prst="rect">
            <a:avLst/>
          </a:prstGeom>
          <a:solidFill>
            <a:srgbClr val="9D9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18783" y="1844824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叁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529984" y="2295706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-379204" y="2314790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094642" y="2651675"/>
            <a:ext cx="757983" cy="1377685"/>
            <a:chOff x="979233" y="2357862"/>
            <a:chExt cx="2355883" cy="1377685"/>
          </a:xfrm>
        </p:grpSpPr>
        <p:sp>
          <p:nvSpPr>
            <p:cNvPr id="8" name="TextBox 8"/>
            <p:cNvSpPr txBox="1"/>
            <p:nvPr/>
          </p:nvSpPr>
          <p:spPr>
            <a:xfrm>
              <a:off x="979233" y="2357862"/>
              <a:ext cx="2355883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00808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视觉设计</a:t>
              </a:r>
              <a:endParaRPr lang="zh-CN" altLang="en-US" sz="2800" dirty="0">
                <a:solidFill>
                  <a:srgbClr val="00808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43127" y="3173551"/>
              <a:ext cx="425728" cy="95821"/>
            </a:xfrm>
            <a:custGeom>
              <a:avLst/>
              <a:gdLst>
                <a:gd name="connsiteX0" fmla="*/ 0 w 75061"/>
                <a:gd name="connsiteY0" fmla="*/ 0 h 72008"/>
                <a:gd name="connsiteX1" fmla="*/ 75061 w 75061"/>
                <a:gd name="connsiteY1" fmla="*/ 0 h 72008"/>
                <a:gd name="connsiteX2" fmla="*/ 75061 w 75061"/>
                <a:gd name="connsiteY2" fmla="*/ 72008 h 72008"/>
                <a:gd name="connsiteX3" fmla="*/ 0 w 75061"/>
                <a:gd name="connsiteY3" fmla="*/ 72008 h 72008"/>
                <a:gd name="connsiteX4" fmla="*/ 0 w 75061"/>
                <a:gd name="connsiteY4" fmla="*/ 0 h 72008"/>
                <a:gd name="connsiteX0-1" fmla="*/ 0 w 94111"/>
                <a:gd name="connsiteY0-2" fmla="*/ 4762 h 72008"/>
                <a:gd name="connsiteX1-3" fmla="*/ 94111 w 94111"/>
                <a:gd name="connsiteY1-4" fmla="*/ 0 h 72008"/>
                <a:gd name="connsiteX2-5" fmla="*/ 94111 w 94111"/>
                <a:gd name="connsiteY2-6" fmla="*/ 72008 h 72008"/>
                <a:gd name="connsiteX3-7" fmla="*/ 19050 w 94111"/>
                <a:gd name="connsiteY3-8" fmla="*/ 72008 h 72008"/>
                <a:gd name="connsiteX4-9" fmla="*/ 0 w 94111"/>
                <a:gd name="connsiteY4-10" fmla="*/ 4762 h 72008"/>
                <a:gd name="connsiteX0-11" fmla="*/ 0 w 94111"/>
                <a:gd name="connsiteY0-12" fmla="*/ 4762 h 83914"/>
                <a:gd name="connsiteX1-13" fmla="*/ 94111 w 94111"/>
                <a:gd name="connsiteY1-14" fmla="*/ 0 h 83914"/>
                <a:gd name="connsiteX2-15" fmla="*/ 94111 w 94111"/>
                <a:gd name="connsiteY2-16" fmla="*/ 72008 h 83914"/>
                <a:gd name="connsiteX3-17" fmla="*/ 40481 w 94111"/>
                <a:gd name="connsiteY3-18" fmla="*/ 83914 h 83914"/>
                <a:gd name="connsiteX4-19" fmla="*/ 0 w 94111"/>
                <a:gd name="connsiteY4-20" fmla="*/ 4762 h 83914"/>
                <a:gd name="connsiteX0-21" fmla="*/ 0 w 94111"/>
                <a:gd name="connsiteY0-22" fmla="*/ 4762 h 83914"/>
                <a:gd name="connsiteX1-23" fmla="*/ 94111 w 94111"/>
                <a:gd name="connsiteY1-24" fmla="*/ 0 h 83914"/>
                <a:gd name="connsiteX2-25" fmla="*/ 77442 w 94111"/>
                <a:gd name="connsiteY2-26" fmla="*/ 48196 h 83914"/>
                <a:gd name="connsiteX3-27" fmla="*/ 40481 w 94111"/>
                <a:gd name="connsiteY3-28" fmla="*/ 83914 h 83914"/>
                <a:gd name="connsiteX4-29" fmla="*/ 0 w 94111"/>
                <a:gd name="connsiteY4-30" fmla="*/ 4762 h 83914"/>
                <a:gd name="connsiteX0-31" fmla="*/ 0 w 125067"/>
                <a:gd name="connsiteY0-32" fmla="*/ 2381 h 81533"/>
                <a:gd name="connsiteX1-33" fmla="*/ 125067 w 125067"/>
                <a:gd name="connsiteY1-34" fmla="*/ 0 h 81533"/>
                <a:gd name="connsiteX2-35" fmla="*/ 77442 w 125067"/>
                <a:gd name="connsiteY2-36" fmla="*/ 45815 h 81533"/>
                <a:gd name="connsiteX3-37" fmla="*/ 40481 w 125067"/>
                <a:gd name="connsiteY3-38" fmla="*/ 81533 h 81533"/>
                <a:gd name="connsiteX4-39" fmla="*/ 0 w 125067"/>
                <a:gd name="connsiteY4-40" fmla="*/ 2381 h 81533"/>
                <a:gd name="connsiteX0-41" fmla="*/ 0 w 125067"/>
                <a:gd name="connsiteY0-42" fmla="*/ 2381 h 81533"/>
                <a:gd name="connsiteX1-43" fmla="*/ 125067 w 125067"/>
                <a:gd name="connsiteY1-44" fmla="*/ 0 h 81533"/>
                <a:gd name="connsiteX2-45" fmla="*/ 82204 w 125067"/>
                <a:gd name="connsiteY2-46" fmla="*/ 57721 h 81533"/>
                <a:gd name="connsiteX3-47" fmla="*/ 40481 w 125067"/>
                <a:gd name="connsiteY3-48" fmla="*/ 81533 h 81533"/>
                <a:gd name="connsiteX4-49" fmla="*/ 0 w 125067"/>
                <a:gd name="connsiteY4-50" fmla="*/ 2381 h 81533"/>
                <a:gd name="connsiteX0-51" fmla="*/ 0 w 125067"/>
                <a:gd name="connsiteY0-52" fmla="*/ 2381 h 95821"/>
                <a:gd name="connsiteX1-53" fmla="*/ 125067 w 125067"/>
                <a:gd name="connsiteY1-54" fmla="*/ 0 h 95821"/>
                <a:gd name="connsiteX2-55" fmla="*/ 82204 w 125067"/>
                <a:gd name="connsiteY2-56" fmla="*/ 57721 h 95821"/>
                <a:gd name="connsiteX3-57" fmla="*/ 52387 w 125067"/>
                <a:gd name="connsiteY3-58" fmla="*/ 95821 h 95821"/>
                <a:gd name="connsiteX4-59" fmla="*/ 0 w 125067"/>
                <a:gd name="connsiteY4-60" fmla="*/ 2381 h 95821"/>
                <a:gd name="connsiteX0-61" fmla="*/ 0 w 136974"/>
                <a:gd name="connsiteY0-62" fmla="*/ 7144 h 95821"/>
                <a:gd name="connsiteX1-63" fmla="*/ 136974 w 136974"/>
                <a:gd name="connsiteY1-64" fmla="*/ 0 h 95821"/>
                <a:gd name="connsiteX2-65" fmla="*/ 94111 w 136974"/>
                <a:gd name="connsiteY2-66" fmla="*/ 57721 h 95821"/>
                <a:gd name="connsiteX3-67" fmla="*/ 64294 w 136974"/>
                <a:gd name="connsiteY3-68" fmla="*/ 95821 h 95821"/>
                <a:gd name="connsiteX4-69" fmla="*/ 0 w 136974"/>
                <a:gd name="connsiteY4-70" fmla="*/ 7144 h 958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974" h="95821">
                  <a:moveTo>
                    <a:pt x="0" y="7144"/>
                  </a:moveTo>
                  <a:lnTo>
                    <a:pt x="136974" y="0"/>
                  </a:lnTo>
                  <a:lnTo>
                    <a:pt x="94111" y="57721"/>
                  </a:lnTo>
                  <a:lnTo>
                    <a:pt x="64294" y="95821"/>
                  </a:lnTo>
                  <a:lnTo>
                    <a:pt x="0" y="7144"/>
                  </a:lnTo>
                  <a:close/>
                </a:path>
              </a:pathLst>
            </a:custGeom>
            <a:solidFill>
              <a:srgbClr val="008080"/>
            </a:solidFill>
            <a:ln>
              <a:solidFill>
                <a:srgbClr val="00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01626" y="3947819"/>
            <a:ext cx="311243" cy="338554"/>
            <a:chOff x="8311480" y="2946525"/>
            <a:chExt cx="311243" cy="338554"/>
          </a:xfrm>
        </p:grpSpPr>
        <p:sp>
          <p:nvSpPr>
            <p:cNvPr id="11" name="矩形 10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9009" y="1582714"/>
            <a:ext cx="5980912" cy="31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629293" y="2167989"/>
            <a:ext cx="638451" cy="2015936"/>
            <a:chOff x="1226419" y="2357863"/>
            <a:chExt cx="2049636" cy="2015936"/>
          </a:xfrm>
        </p:grpSpPr>
        <p:sp>
          <p:nvSpPr>
            <p:cNvPr id="16" name="TextBox 8"/>
            <p:cNvSpPr txBox="1"/>
            <p:nvPr/>
          </p:nvSpPr>
          <p:spPr>
            <a:xfrm>
              <a:off x="1226419" y="2357863"/>
              <a:ext cx="2049636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我只想画张图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2599051" y="2975512"/>
              <a:ext cx="45719" cy="28487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977453" y="486916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凌乱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6934" y="5085184"/>
            <a:ext cx="7312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LIN LUAN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4" grpId="1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259632" y="1675165"/>
            <a:ext cx="2267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-15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关于一个</a:t>
            </a:r>
            <a:endParaRPr lang="zh-CN" altLang="en-US" sz="3600" spc="-15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1213500"/>
            <a:ext cx="9361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</a:t>
            </a:r>
            <a:endParaRPr lang="zh-CN" altLang="en-US" sz="6600" spc="-15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475656" y="-27384"/>
            <a:ext cx="1872208" cy="187220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47764" y="2282680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ME</a:t>
            </a:r>
            <a:endParaRPr lang="zh-CN" altLang="en-US" sz="1600" spc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85964" y="2780928"/>
            <a:ext cx="455499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9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岁那年，</a:t>
            </a:r>
            <a:endParaRPr lang="en-US" altLang="zh-CN" sz="9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我没有家人和朋友的陪伴进入了大学，但至少我有我追逐梦想的热心与勇气。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085964" y="3312368"/>
            <a:ext cx="455499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9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岁那年，</a:t>
            </a:r>
            <a:endParaRPr lang="en-US" altLang="zh-CN" sz="9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我没有了初恋般的美好，但至少我还相信真爱的存在。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085964" y="3855760"/>
            <a:ext cx="455499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9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岁那年，</a:t>
            </a:r>
            <a:endParaRPr lang="en-US" altLang="zh-CN" sz="9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我没有了空余的玩乐时间，但至少我有了</a:t>
            </a: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CF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，以及</a:t>
            </a: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CF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里面所有奋斗过的兄弟们。</a:t>
            </a:r>
          </a:p>
        </p:txBody>
      </p:sp>
      <p:sp>
        <p:nvSpPr>
          <p:cNvPr id="23" name="矩形 22"/>
          <p:cNvSpPr/>
          <p:nvPr/>
        </p:nvSpPr>
        <p:spPr>
          <a:xfrm>
            <a:off x="4085964" y="4394286"/>
            <a:ext cx="455499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9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岁那年，</a:t>
            </a:r>
            <a:endParaRPr lang="en-US" altLang="zh-CN" sz="9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我没有了大学，但至少我还有我，还有那些曾经的梦想。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85964" y="5189711"/>
            <a:ext cx="455499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是一个对生活和设计充满无限热情的人。</a:t>
            </a:r>
          </a:p>
          <a:p>
            <a:pPr lvl="0">
              <a:defRPr/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喜欢书籍、音乐、摄影、旅游，一切与设计有关的东西。</a:t>
            </a:r>
          </a:p>
          <a:p>
            <a:pPr lvl="0">
              <a:defRPr/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岁，我叫迈克尔。</a:t>
            </a:r>
          </a:p>
        </p:txBody>
      </p:sp>
      <p:pic>
        <p:nvPicPr>
          <p:cNvPr id="4" name="Picture 3" descr="C:\Users\Administrator\Desktop\QQ图片20161028164811.jpgQQ图片201610281648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8306" y="2880465"/>
            <a:ext cx="1731656" cy="230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1" grpId="1"/>
      <p:bldP spid="14" grpId="0"/>
      <p:bldP spid="18" grpId="0"/>
      <p:bldP spid="20" grpId="0"/>
      <p:bldP spid="21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745227" y="5953938"/>
            <a:ext cx="1346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HUA </a:t>
            </a:r>
            <a:r>
              <a:rPr lang="en-US" altLang="zh-CN" sz="1200" dirty="0" err="1" smtClean="0">
                <a:solidFill>
                  <a:schemeClr val="bg1">
                    <a:lumMod val="75000"/>
                  </a:schemeClr>
                </a:solidFill>
              </a:rPr>
              <a:t>HUA</a:t>
            </a:r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 ZUO PIN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SHI JUE SHEJI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6850" y="3334034"/>
            <a:ext cx="554170" cy="548370"/>
          </a:xfrm>
          <a:prstGeom prst="rect">
            <a:avLst/>
          </a:prstGeom>
          <a:solidFill>
            <a:srgbClr val="9D9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5790" y="3270221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叁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936991" y="3721103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-972197" y="3740187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01649" y="4077072"/>
            <a:ext cx="757983" cy="1377685"/>
            <a:chOff x="979233" y="2357862"/>
            <a:chExt cx="2355883" cy="1377685"/>
          </a:xfrm>
        </p:grpSpPr>
        <p:sp>
          <p:nvSpPr>
            <p:cNvPr id="8" name="TextBox 8"/>
            <p:cNvSpPr txBox="1"/>
            <p:nvPr/>
          </p:nvSpPr>
          <p:spPr>
            <a:xfrm>
              <a:off x="979233" y="2357862"/>
              <a:ext cx="2355883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00808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视觉设计</a:t>
              </a:r>
              <a:endParaRPr lang="zh-CN" altLang="en-US" sz="2800" dirty="0">
                <a:solidFill>
                  <a:srgbClr val="00808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43127" y="3173551"/>
              <a:ext cx="425728" cy="95821"/>
            </a:xfrm>
            <a:custGeom>
              <a:avLst/>
              <a:gdLst>
                <a:gd name="connsiteX0" fmla="*/ 0 w 75061"/>
                <a:gd name="connsiteY0" fmla="*/ 0 h 72008"/>
                <a:gd name="connsiteX1" fmla="*/ 75061 w 75061"/>
                <a:gd name="connsiteY1" fmla="*/ 0 h 72008"/>
                <a:gd name="connsiteX2" fmla="*/ 75061 w 75061"/>
                <a:gd name="connsiteY2" fmla="*/ 72008 h 72008"/>
                <a:gd name="connsiteX3" fmla="*/ 0 w 75061"/>
                <a:gd name="connsiteY3" fmla="*/ 72008 h 72008"/>
                <a:gd name="connsiteX4" fmla="*/ 0 w 75061"/>
                <a:gd name="connsiteY4" fmla="*/ 0 h 72008"/>
                <a:gd name="connsiteX0-1" fmla="*/ 0 w 94111"/>
                <a:gd name="connsiteY0-2" fmla="*/ 4762 h 72008"/>
                <a:gd name="connsiteX1-3" fmla="*/ 94111 w 94111"/>
                <a:gd name="connsiteY1-4" fmla="*/ 0 h 72008"/>
                <a:gd name="connsiteX2-5" fmla="*/ 94111 w 94111"/>
                <a:gd name="connsiteY2-6" fmla="*/ 72008 h 72008"/>
                <a:gd name="connsiteX3-7" fmla="*/ 19050 w 94111"/>
                <a:gd name="connsiteY3-8" fmla="*/ 72008 h 72008"/>
                <a:gd name="connsiteX4-9" fmla="*/ 0 w 94111"/>
                <a:gd name="connsiteY4-10" fmla="*/ 4762 h 72008"/>
                <a:gd name="connsiteX0-11" fmla="*/ 0 w 94111"/>
                <a:gd name="connsiteY0-12" fmla="*/ 4762 h 83914"/>
                <a:gd name="connsiteX1-13" fmla="*/ 94111 w 94111"/>
                <a:gd name="connsiteY1-14" fmla="*/ 0 h 83914"/>
                <a:gd name="connsiteX2-15" fmla="*/ 94111 w 94111"/>
                <a:gd name="connsiteY2-16" fmla="*/ 72008 h 83914"/>
                <a:gd name="connsiteX3-17" fmla="*/ 40481 w 94111"/>
                <a:gd name="connsiteY3-18" fmla="*/ 83914 h 83914"/>
                <a:gd name="connsiteX4-19" fmla="*/ 0 w 94111"/>
                <a:gd name="connsiteY4-20" fmla="*/ 4762 h 83914"/>
                <a:gd name="connsiteX0-21" fmla="*/ 0 w 94111"/>
                <a:gd name="connsiteY0-22" fmla="*/ 4762 h 83914"/>
                <a:gd name="connsiteX1-23" fmla="*/ 94111 w 94111"/>
                <a:gd name="connsiteY1-24" fmla="*/ 0 h 83914"/>
                <a:gd name="connsiteX2-25" fmla="*/ 77442 w 94111"/>
                <a:gd name="connsiteY2-26" fmla="*/ 48196 h 83914"/>
                <a:gd name="connsiteX3-27" fmla="*/ 40481 w 94111"/>
                <a:gd name="connsiteY3-28" fmla="*/ 83914 h 83914"/>
                <a:gd name="connsiteX4-29" fmla="*/ 0 w 94111"/>
                <a:gd name="connsiteY4-30" fmla="*/ 4762 h 83914"/>
                <a:gd name="connsiteX0-31" fmla="*/ 0 w 125067"/>
                <a:gd name="connsiteY0-32" fmla="*/ 2381 h 81533"/>
                <a:gd name="connsiteX1-33" fmla="*/ 125067 w 125067"/>
                <a:gd name="connsiteY1-34" fmla="*/ 0 h 81533"/>
                <a:gd name="connsiteX2-35" fmla="*/ 77442 w 125067"/>
                <a:gd name="connsiteY2-36" fmla="*/ 45815 h 81533"/>
                <a:gd name="connsiteX3-37" fmla="*/ 40481 w 125067"/>
                <a:gd name="connsiteY3-38" fmla="*/ 81533 h 81533"/>
                <a:gd name="connsiteX4-39" fmla="*/ 0 w 125067"/>
                <a:gd name="connsiteY4-40" fmla="*/ 2381 h 81533"/>
                <a:gd name="connsiteX0-41" fmla="*/ 0 w 125067"/>
                <a:gd name="connsiteY0-42" fmla="*/ 2381 h 81533"/>
                <a:gd name="connsiteX1-43" fmla="*/ 125067 w 125067"/>
                <a:gd name="connsiteY1-44" fmla="*/ 0 h 81533"/>
                <a:gd name="connsiteX2-45" fmla="*/ 82204 w 125067"/>
                <a:gd name="connsiteY2-46" fmla="*/ 57721 h 81533"/>
                <a:gd name="connsiteX3-47" fmla="*/ 40481 w 125067"/>
                <a:gd name="connsiteY3-48" fmla="*/ 81533 h 81533"/>
                <a:gd name="connsiteX4-49" fmla="*/ 0 w 125067"/>
                <a:gd name="connsiteY4-50" fmla="*/ 2381 h 81533"/>
                <a:gd name="connsiteX0-51" fmla="*/ 0 w 125067"/>
                <a:gd name="connsiteY0-52" fmla="*/ 2381 h 95821"/>
                <a:gd name="connsiteX1-53" fmla="*/ 125067 w 125067"/>
                <a:gd name="connsiteY1-54" fmla="*/ 0 h 95821"/>
                <a:gd name="connsiteX2-55" fmla="*/ 82204 w 125067"/>
                <a:gd name="connsiteY2-56" fmla="*/ 57721 h 95821"/>
                <a:gd name="connsiteX3-57" fmla="*/ 52387 w 125067"/>
                <a:gd name="connsiteY3-58" fmla="*/ 95821 h 95821"/>
                <a:gd name="connsiteX4-59" fmla="*/ 0 w 125067"/>
                <a:gd name="connsiteY4-60" fmla="*/ 2381 h 95821"/>
                <a:gd name="connsiteX0-61" fmla="*/ 0 w 136974"/>
                <a:gd name="connsiteY0-62" fmla="*/ 7144 h 95821"/>
                <a:gd name="connsiteX1-63" fmla="*/ 136974 w 136974"/>
                <a:gd name="connsiteY1-64" fmla="*/ 0 h 95821"/>
                <a:gd name="connsiteX2-65" fmla="*/ 94111 w 136974"/>
                <a:gd name="connsiteY2-66" fmla="*/ 57721 h 95821"/>
                <a:gd name="connsiteX3-67" fmla="*/ 64294 w 136974"/>
                <a:gd name="connsiteY3-68" fmla="*/ 95821 h 95821"/>
                <a:gd name="connsiteX4-69" fmla="*/ 0 w 136974"/>
                <a:gd name="connsiteY4-70" fmla="*/ 7144 h 958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974" h="95821">
                  <a:moveTo>
                    <a:pt x="0" y="7144"/>
                  </a:moveTo>
                  <a:lnTo>
                    <a:pt x="136974" y="0"/>
                  </a:lnTo>
                  <a:lnTo>
                    <a:pt x="94111" y="57721"/>
                  </a:lnTo>
                  <a:lnTo>
                    <a:pt x="64294" y="95821"/>
                  </a:lnTo>
                  <a:lnTo>
                    <a:pt x="0" y="7144"/>
                  </a:lnTo>
                  <a:close/>
                </a:path>
              </a:pathLst>
            </a:custGeom>
            <a:solidFill>
              <a:srgbClr val="008080"/>
            </a:solidFill>
            <a:ln>
              <a:solidFill>
                <a:srgbClr val="00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8633" y="5373216"/>
            <a:ext cx="311243" cy="338554"/>
            <a:chOff x="8311480" y="2946525"/>
            <a:chExt cx="311243" cy="338554"/>
          </a:xfrm>
        </p:grpSpPr>
        <p:sp>
          <p:nvSpPr>
            <p:cNvPr id="11" name="矩形 10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1122" y="1077691"/>
            <a:ext cx="2582114" cy="400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QQ图片20161028164811.jpgQQ图片201610281648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309" y="1379252"/>
            <a:ext cx="2549837" cy="339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036300" y="3593386"/>
            <a:ext cx="638451" cy="2015936"/>
            <a:chOff x="1226419" y="2357863"/>
            <a:chExt cx="2049636" cy="2015936"/>
          </a:xfrm>
        </p:grpSpPr>
        <p:sp>
          <p:nvSpPr>
            <p:cNvPr id="16" name="TextBox 8"/>
            <p:cNvSpPr txBox="1"/>
            <p:nvPr/>
          </p:nvSpPr>
          <p:spPr>
            <a:xfrm>
              <a:off x="1226419" y="2357863"/>
              <a:ext cx="2049636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我只想画张图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2599051" y="2975512"/>
              <a:ext cx="45719" cy="28487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252359" y="519900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烟民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840" y="541502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YAN MIN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78005" y="519900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末日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57486" y="5415027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WU RAN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4" grpId="1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2660558" y="4725144"/>
            <a:ext cx="2627784" cy="262176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43608" y="1334378"/>
            <a:ext cx="1389081" cy="1374542"/>
          </a:xfrm>
          <a:prstGeom prst="rect">
            <a:avLst/>
          </a:prstGeom>
          <a:solidFill>
            <a:srgbClr val="9D9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5616" y="1262370"/>
            <a:ext cx="103071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肆</a:t>
            </a:r>
            <a:endParaRPr lang="zh-CN" altLang="en-US" sz="8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2884" y="2968584"/>
            <a:ext cx="677108" cy="21057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贰零壹零</a:t>
            </a:r>
            <a:r>
              <a:rPr lang="en-US" altLang="zh-CN" sz="1600" dirty="0">
                <a:latin typeface="+mj-lt"/>
                <a:ea typeface="方正细黑一简体" panose="02010601030101010101" pitchFamily="2" charset="-122"/>
              </a:rPr>
              <a:t>——</a:t>
            </a:r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贰零壹肆</a:t>
            </a:r>
          </a:p>
          <a:p>
            <a:endParaRPr lang="zh-CN" altLang="en-US" sz="1600" dirty="0"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07704" y="1215916"/>
            <a:ext cx="2664296" cy="3782884"/>
            <a:chOff x="2369657" y="-214413"/>
            <a:chExt cx="2664296" cy="3782884"/>
          </a:xfrm>
        </p:grpSpPr>
        <p:sp>
          <p:nvSpPr>
            <p:cNvPr id="17" name="TextBox 16"/>
            <p:cNvSpPr txBox="1"/>
            <p:nvPr/>
          </p:nvSpPr>
          <p:spPr>
            <a:xfrm>
              <a:off x="2869812" y="-214413"/>
              <a:ext cx="216414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摄影</a:t>
              </a:r>
              <a:endPara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01705" y="630519"/>
              <a:ext cx="9361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作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48951" y="430259"/>
              <a:ext cx="18002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品</a:t>
              </a:r>
              <a:endParaRPr lang="en-US" altLang="zh-CN" sz="13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369657" y="1249566"/>
              <a:ext cx="877163" cy="231890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SHE YING </a:t>
              </a:r>
            </a:p>
            <a:p>
              <a:pPr>
                <a:lnSpc>
                  <a:spcPts val="2700"/>
                </a:lnSpc>
              </a:pPr>
              <a:r>
                <a:rPr lang="en-US" altLang="zh-CN" sz="3600" dirty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</a:t>
              </a: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 ZUO PIN</a:t>
              </a:r>
              <a:endParaRPr lang="zh-CN" altLang="en-US" sz="3600" dirty="0"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624636" y="819661"/>
              <a:ext cx="648072" cy="50709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296760" y="227301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33753" y="221469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296760" y="2568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33753" y="2510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484493" y="2220042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实际项目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84493" y="2502727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实习作品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4" grpId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48" y="2018082"/>
            <a:ext cx="5980912" cy="279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2843394" y="511090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西湖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52215" y="5326929"/>
            <a:ext cx="4956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 HU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 rot="5400000">
            <a:off x="6786994" y="5049671"/>
            <a:ext cx="1321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XI HU YING XIANG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LV XING SHE YING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37737" y="2109475"/>
            <a:ext cx="554170" cy="5483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006677" y="2045662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肆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7417878" y="2496544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7250254" y="764704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562743" y="2818452"/>
            <a:ext cx="613967" cy="1377685"/>
            <a:chOff x="1426848" y="2357862"/>
            <a:chExt cx="1908268" cy="1377685"/>
          </a:xfrm>
        </p:grpSpPr>
        <p:sp>
          <p:nvSpPr>
            <p:cNvPr id="45" name="TextBox 8"/>
            <p:cNvSpPr txBox="1"/>
            <p:nvPr/>
          </p:nvSpPr>
          <p:spPr>
            <a:xfrm>
              <a:off x="1426848" y="2357862"/>
              <a:ext cx="1908268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旅行摄影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2157173" y="3507967"/>
              <a:ext cx="388714" cy="45719"/>
            </a:xfrm>
            <a:prstGeom prst="rect">
              <a:avLst/>
            </a:prstGeom>
            <a:solidFill>
              <a:srgbClr val="569C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717141" y="4137817"/>
            <a:ext cx="311243" cy="338554"/>
            <a:chOff x="8311480" y="2946525"/>
            <a:chExt cx="311243" cy="338554"/>
          </a:xfrm>
        </p:grpSpPr>
        <p:sp>
          <p:nvSpPr>
            <p:cNvPr id="48" name="矩形 47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54510" y="2755816"/>
            <a:ext cx="695922" cy="1887696"/>
            <a:chOff x="1686428" y="2357863"/>
            <a:chExt cx="1589627" cy="1887696"/>
          </a:xfrm>
        </p:grpSpPr>
        <p:sp>
          <p:nvSpPr>
            <p:cNvPr id="51" name="TextBox 8"/>
            <p:cNvSpPr txBox="1"/>
            <p:nvPr/>
          </p:nvSpPr>
          <p:spPr>
            <a:xfrm>
              <a:off x="1686428" y="2357863"/>
              <a:ext cx="1589627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西湖印象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5400000">
              <a:off x="2404866" y="3001909"/>
              <a:ext cx="144016" cy="2148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 animBg="1"/>
      <p:bldP spid="40" grpId="1" animBg="1"/>
      <p:bldP spid="41" grpId="0"/>
      <p:bldP spid="4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685115" y="3798832"/>
            <a:ext cx="1321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XI HU YING XIANG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LV XING SHE YING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5858" y="858636"/>
            <a:ext cx="554170" cy="5483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4798" y="794823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肆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15999" y="1245705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148375" y="-486135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460864" y="1567613"/>
            <a:ext cx="613967" cy="1377685"/>
            <a:chOff x="1426848" y="2357862"/>
            <a:chExt cx="1908268" cy="1377685"/>
          </a:xfrm>
        </p:grpSpPr>
        <p:sp>
          <p:nvSpPr>
            <p:cNvPr id="8" name="TextBox 8"/>
            <p:cNvSpPr txBox="1"/>
            <p:nvPr/>
          </p:nvSpPr>
          <p:spPr>
            <a:xfrm>
              <a:off x="1426848" y="2357862"/>
              <a:ext cx="1908268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旅行摄影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flipV="1">
              <a:off x="2157173" y="3507967"/>
              <a:ext cx="388714" cy="45719"/>
            </a:xfrm>
            <a:prstGeom prst="rect">
              <a:avLst/>
            </a:prstGeom>
            <a:solidFill>
              <a:srgbClr val="569C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15262" y="2886978"/>
            <a:ext cx="311243" cy="338554"/>
            <a:chOff x="8311480" y="2946525"/>
            <a:chExt cx="311243" cy="338554"/>
          </a:xfrm>
        </p:grpSpPr>
        <p:sp>
          <p:nvSpPr>
            <p:cNvPr id="11" name="矩形 10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2631" y="1504977"/>
            <a:ext cx="695922" cy="1887696"/>
            <a:chOff x="1686428" y="2357863"/>
            <a:chExt cx="1589627" cy="1887696"/>
          </a:xfrm>
        </p:grpSpPr>
        <p:sp>
          <p:nvSpPr>
            <p:cNvPr id="14" name="TextBox 8"/>
            <p:cNvSpPr txBox="1"/>
            <p:nvPr/>
          </p:nvSpPr>
          <p:spPr>
            <a:xfrm>
              <a:off x="1686428" y="2357863"/>
              <a:ext cx="1589627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西湖印象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5400000">
              <a:off x="2404866" y="3001909"/>
              <a:ext cx="144016" cy="2148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5363" y="980728"/>
            <a:ext cx="3506802" cy="227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5363" y="3856224"/>
            <a:ext cx="3483138" cy="256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05360" y="285293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春意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84841" y="3068960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CHUN YI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8555" y="6063099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静逸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88036" y="6279123"/>
            <a:ext cx="6190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JING YI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4" grpId="1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5400000">
            <a:off x="6786994" y="3759847"/>
            <a:ext cx="1321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XI HU YING XIANG</a:t>
            </a:r>
          </a:p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</a:rPr>
              <a:t>LV XING SHE YING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37737" y="819651"/>
            <a:ext cx="554170" cy="5483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06677" y="755838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肆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7417878" y="1206720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7250254" y="-525120"/>
            <a:ext cx="2083217" cy="208780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7562743" y="1528628"/>
            <a:ext cx="613967" cy="1377685"/>
            <a:chOff x="1426848" y="2357862"/>
            <a:chExt cx="1908268" cy="1377685"/>
          </a:xfrm>
        </p:grpSpPr>
        <p:sp>
          <p:nvSpPr>
            <p:cNvPr id="10" name="TextBox 8"/>
            <p:cNvSpPr txBox="1"/>
            <p:nvPr/>
          </p:nvSpPr>
          <p:spPr>
            <a:xfrm>
              <a:off x="1426848" y="2357862"/>
              <a:ext cx="1908268" cy="1377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569C3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旅行摄影</a:t>
              </a:r>
              <a:endParaRPr lang="zh-CN" altLang="en-US" sz="2800" dirty="0">
                <a:solidFill>
                  <a:srgbClr val="569C3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2157173" y="3507967"/>
              <a:ext cx="388714" cy="45719"/>
            </a:xfrm>
            <a:prstGeom prst="rect">
              <a:avLst/>
            </a:prstGeom>
            <a:solidFill>
              <a:srgbClr val="569C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17141" y="2847993"/>
            <a:ext cx="311243" cy="338554"/>
            <a:chOff x="8311480" y="2946525"/>
            <a:chExt cx="311243" cy="338554"/>
          </a:xfrm>
        </p:grpSpPr>
        <p:sp>
          <p:nvSpPr>
            <p:cNvPr id="13" name="矩形 12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54510" y="1465992"/>
            <a:ext cx="695922" cy="1887696"/>
            <a:chOff x="1686428" y="2357863"/>
            <a:chExt cx="1589627" cy="1887696"/>
          </a:xfrm>
        </p:grpSpPr>
        <p:sp>
          <p:nvSpPr>
            <p:cNvPr id="16" name="TextBox 8"/>
            <p:cNvSpPr txBox="1"/>
            <p:nvPr/>
          </p:nvSpPr>
          <p:spPr>
            <a:xfrm>
              <a:off x="1686428" y="2357863"/>
              <a:ext cx="1589627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西湖印象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2404866" y="3001909"/>
              <a:ext cx="144016" cy="2148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836712"/>
            <a:ext cx="3412202" cy="227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3720849"/>
            <a:ext cx="5827392" cy="250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327034" y="270892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残影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06515" y="2924944"/>
            <a:ext cx="8210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CAN YING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78590" y="5775067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雷峰塔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03387" y="5991091"/>
            <a:ext cx="8931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LEI FENG TA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/>
      <p:bldP spid="6" grpId="1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030" y="622914"/>
            <a:ext cx="6029325" cy="623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3985332" y="2999395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THANK’S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89381" y="2564904"/>
            <a:ext cx="1415772" cy="46166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912" y="2636912"/>
            <a:ext cx="271273" cy="338329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21712" y="2636912"/>
            <a:ext cx="271273" cy="33832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419872" y="3420410"/>
            <a:ext cx="2234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某某艺术学院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电子信息工程系</a:t>
            </a: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电脑艺术设计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：小鹿模板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201888888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92 3.7037E-7 L -1.55168E-6 3.7037E-7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6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636 1.48148E-6 L -1.11111E-6 1.48148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C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08520" y="548680"/>
            <a:ext cx="4348356" cy="307777"/>
            <a:chOff x="-108520" y="548680"/>
            <a:chExt cx="4348356" cy="30777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-108520" y="856457"/>
              <a:ext cx="419474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275856" y="548680"/>
              <a:ext cx="963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专业技能</a:t>
              </a:r>
              <a:endParaRPr lang="zh-CN" altLang="en-US" sz="1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25" y="579458"/>
            <a:ext cx="610352" cy="43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782650" y="579458"/>
            <a:ext cx="4361350" cy="307777"/>
            <a:chOff x="4782650" y="579458"/>
            <a:chExt cx="4361350" cy="307777"/>
          </a:xfrm>
        </p:grpSpPr>
        <p:sp>
          <p:nvSpPr>
            <p:cNvPr id="49" name="TextBox 48"/>
            <p:cNvSpPr txBox="1"/>
            <p:nvPr/>
          </p:nvSpPr>
          <p:spPr>
            <a:xfrm>
              <a:off x="4782650" y="579458"/>
              <a:ext cx="16615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Professional skills</a:t>
              </a:r>
              <a:endPara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4860032" y="856457"/>
              <a:ext cx="428396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/>
          <p:cNvCxnSpPr/>
          <p:nvPr/>
        </p:nvCxnSpPr>
        <p:spPr>
          <a:xfrm flipV="1">
            <a:off x="4510950" y="1072480"/>
            <a:ext cx="0" cy="127640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4510950" y="4077072"/>
            <a:ext cx="0" cy="193796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-108520" y="6309320"/>
            <a:ext cx="419474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4932040" y="6309320"/>
            <a:ext cx="421196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685" y="6124723"/>
            <a:ext cx="500648" cy="400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746996" y="2492896"/>
            <a:ext cx="1545084" cy="1512168"/>
            <a:chOff x="3746996" y="2492896"/>
            <a:chExt cx="1545084" cy="1512168"/>
          </a:xfrm>
        </p:grpSpPr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996" y="2492896"/>
              <a:ext cx="1545084" cy="1512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4" name="TextBox 93"/>
            <p:cNvSpPr txBox="1"/>
            <p:nvPr/>
          </p:nvSpPr>
          <p:spPr>
            <a:xfrm>
              <a:off x="4086225" y="2772936"/>
              <a:ext cx="9537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Ps</a:t>
              </a:r>
              <a:endParaRPr lang="zh-CN" altLang="en-US" sz="4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287376" y="3356992"/>
              <a:ext cx="724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80%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177855" y="2132856"/>
            <a:ext cx="1161389" cy="1152128"/>
            <a:chOff x="6177855" y="2132856"/>
            <a:chExt cx="1161389" cy="1152128"/>
          </a:xfrm>
        </p:grpSpPr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7855" y="2132856"/>
              <a:ext cx="1161389" cy="1152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6" name="TextBox 95"/>
            <p:cNvSpPr txBox="1"/>
            <p:nvPr/>
          </p:nvSpPr>
          <p:spPr>
            <a:xfrm>
              <a:off x="6300192" y="2206278"/>
              <a:ext cx="9537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FF759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3D</a:t>
              </a:r>
              <a:endParaRPr lang="zh-CN" altLang="en-US" sz="4400" dirty="0">
                <a:solidFill>
                  <a:srgbClr val="FF759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501343" y="2788920"/>
              <a:ext cx="724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65%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11561" y="2060849"/>
            <a:ext cx="1296144" cy="1257014"/>
            <a:chOff x="611561" y="2060849"/>
            <a:chExt cx="1296144" cy="1257014"/>
          </a:xfrm>
        </p:grpSpPr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1" y="2060849"/>
              <a:ext cx="1296144" cy="1257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8" name="TextBox 97"/>
            <p:cNvSpPr txBox="1"/>
            <p:nvPr/>
          </p:nvSpPr>
          <p:spPr>
            <a:xfrm>
              <a:off x="755576" y="2348880"/>
              <a:ext cx="1124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err="1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Cdr</a:t>
              </a:r>
              <a:endParaRPr lang="zh-CN" altLang="en-US" sz="3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983911" y="2852936"/>
              <a:ext cx="724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60%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67744" y="4284563"/>
            <a:ext cx="957611" cy="944637"/>
            <a:chOff x="2267744" y="4284563"/>
            <a:chExt cx="957611" cy="944637"/>
          </a:xfrm>
        </p:grpSpPr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44" y="4284563"/>
              <a:ext cx="957611" cy="94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1" name="TextBox 100"/>
            <p:cNvSpPr txBox="1"/>
            <p:nvPr/>
          </p:nvSpPr>
          <p:spPr>
            <a:xfrm>
              <a:off x="2411760" y="4469050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96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绘画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555776" y="4797152"/>
              <a:ext cx="5589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50%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09259" y="4469050"/>
            <a:ext cx="768652" cy="619821"/>
            <a:chOff x="5209259" y="4469050"/>
            <a:chExt cx="768652" cy="619821"/>
          </a:xfrm>
        </p:grpSpPr>
        <p:pic>
          <p:nvPicPr>
            <p:cNvPr id="2064" name="Picture 1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9259" y="4469050"/>
              <a:ext cx="642446" cy="619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3" name="TextBox 102"/>
            <p:cNvSpPr txBox="1"/>
            <p:nvPr/>
          </p:nvSpPr>
          <p:spPr>
            <a:xfrm>
              <a:off x="5257831" y="4554352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摄影</a:t>
              </a:r>
              <a:endPara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309150" y="4766955"/>
              <a:ext cx="5589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50%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80312" y="3948906"/>
            <a:ext cx="1307724" cy="1296144"/>
            <a:chOff x="7380312" y="3948906"/>
            <a:chExt cx="1307724" cy="1296144"/>
          </a:xfrm>
        </p:grpSpPr>
        <p:pic>
          <p:nvPicPr>
            <p:cNvPr id="2065" name="Picture 17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3948906"/>
              <a:ext cx="1307724" cy="1296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5" name="TextBox 104"/>
            <p:cNvSpPr txBox="1"/>
            <p:nvPr/>
          </p:nvSpPr>
          <p:spPr>
            <a:xfrm>
              <a:off x="7668344" y="4099719"/>
              <a:ext cx="9537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FC721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Ai</a:t>
              </a:r>
              <a:endParaRPr lang="zh-CN" altLang="en-US" sz="4400" dirty="0">
                <a:solidFill>
                  <a:srgbClr val="FC721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7797487" y="4682361"/>
              <a:ext cx="724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flipH="1" flipV="1">
            <a:off x="2051720" y="2852936"/>
            <a:ext cx="1584176" cy="39604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3273866" y="3882962"/>
            <a:ext cx="675948" cy="60544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932040" y="4005064"/>
            <a:ext cx="349227" cy="47937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257831" y="3664769"/>
            <a:ext cx="1968029" cy="88958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5352585" y="2807215"/>
            <a:ext cx="775018" cy="30777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979712" y="391389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CONTENTS</a:t>
            </a:r>
            <a:endParaRPr lang="zh-CN" altLang="en-US" sz="2400" spc="300" dirty="0"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5736" y="3096585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88012" y="1631671"/>
            <a:ext cx="2164308" cy="926200"/>
            <a:chOff x="5288012" y="1631671"/>
            <a:chExt cx="2164308" cy="926200"/>
          </a:xfrm>
        </p:grpSpPr>
        <p:grpSp>
          <p:nvGrpSpPr>
            <p:cNvPr id="2" name="组合 1"/>
            <p:cNvGrpSpPr/>
            <p:nvPr/>
          </p:nvGrpSpPr>
          <p:grpSpPr>
            <a:xfrm>
              <a:off x="5288012" y="1631671"/>
              <a:ext cx="1732260" cy="926200"/>
              <a:chOff x="5288012" y="1631671"/>
              <a:chExt cx="1732260" cy="926200"/>
            </a:xfrm>
          </p:grpSpPr>
          <p:sp>
            <p:nvSpPr>
              <p:cNvPr id="13" name="TextBox 12"/>
              <p:cNvSpPr txBox="1"/>
              <p:nvPr/>
            </p:nvSpPr>
            <p:spPr>
              <a:xfrm rot="16200000">
                <a:off x="5692477" y="1227206"/>
                <a:ext cx="923330" cy="17322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壹 </a:t>
                </a:r>
                <a:r>
                  <a:rPr lang="zh-CN" altLang="en-US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环艺类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 rot="16200000">
                <a:off x="5353886" y="1880181"/>
                <a:ext cx="923330" cy="43204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6711412" y="2154636"/>
              <a:ext cx="74090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88011" y="2214768"/>
            <a:ext cx="2270108" cy="926200"/>
            <a:chOff x="5288011" y="1631671"/>
            <a:chExt cx="2270108" cy="926200"/>
          </a:xfrm>
        </p:grpSpPr>
        <p:grpSp>
          <p:nvGrpSpPr>
            <p:cNvPr id="22" name="组合 21"/>
            <p:cNvGrpSpPr/>
            <p:nvPr/>
          </p:nvGrpSpPr>
          <p:grpSpPr>
            <a:xfrm>
              <a:off x="5288011" y="1631671"/>
              <a:ext cx="1732260" cy="926200"/>
              <a:chOff x="5288011" y="1631671"/>
              <a:chExt cx="1732260" cy="926200"/>
            </a:xfrm>
          </p:grpSpPr>
          <p:sp>
            <p:nvSpPr>
              <p:cNvPr id="24" name="TextBox 23"/>
              <p:cNvSpPr txBox="1"/>
              <p:nvPr/>
            </p:nvSpPr>
            <p:spPr>
              <a:xfrm rot="16200000">
                <a:off x="5692476" y="1227206"/>
                <a:ext cx="923330" cy="17322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贰 </a:t>
                </a:r>
                <a:r>
                  <a:rPr lang="zh-CN" altLang="en-US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平面类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 rot="16200000">
                <a:off x="5353886" y="1880181"/>
                <a:ext cx="923330" cy="43204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711412" y="2154636"/>
              <a:ext cx="8467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bg1">
                      <a:lumMod val="50000"/>
                    </a:schemeClr>
                  </a:solidFill>
                </a:rPr>
                <a:t>PING MIANLEI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8011" y="2862840"/>
            <a:ext cx="2113013" cy="926200"/>
            <a:chOff x="5288011" y="1631671"/>
            <a:chExt cx="2113013" cy="926200"/>
          </a:xfrm>
        </p:grpSpPr>
        <p:grpSp>
          <p:nvGrpSpPr>
            <p:cNvPr id="27" name="组合 26"/>
            <p:cNvGrpSpPr/>
            <p:nvPr/>
          </p:nvGrpSpPr>
          <p:grpSpPr>
            <a:xfrm>
              <a:off x="5288011" y="1631671"/>
              <a:ext cx="1732260" cy="926200"/>
              <a:chOff x="5288011" y="1631671"/>
              <a:chExt cx="1732260" cy="926200"/>
            </a:xfrm>
          </p:grpSpPr>
          <p:sp>
            <p:nvSpPr>
              <p:cNvPr id="29" name="TextBox 28"/>
              <p:cNvSpPr txBox="1"/>
              <p:nvPr/>
            </p:nvSpPr>
            <p:spPr>
              <a:xfrm rot="16200000">
                <a:off x="5692476" y="1227206"/>
                <a:ext cx="923330" cy="17322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叁 </a:t>
                </a:r>
                <a:r>
                  <a:rPr lang="zh-CN" altLang="en-US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视觉类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 rot="16200000">
                <a:off x="5353886" y="1880181"/>
                <a:ext cx="923330" cy="43204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6711412" y="2154636"/>
              <a:ext cx="68961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bg1">
                      <a:lumMod val="50000"/>
                    </a:schemeClr>
                  </a:solidFill>
                </a:rPr>
                <a:t>SHI JUE LEI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88011" y="3438904"/>
            <a:ext cx="2204384" cy="926200"/>
            <a:chOff x="5288011" y="1631671"/>
            <a:chExt cx="2204384" cy="926200"/>
          </a:xfrm>
        </p:grpSpPr>
        <p:grpSp>
          <p:nvGrpSpPr>
            <p:cNvPr id="32" name="组合 31"/>
            <p:cNvGrpSpPr/>
            <p:nvPr/>
          </p:nvGrpSpPr>
          <p:grpSpPr>
            <a:xfrm>
              <a:off x="5288011" y="1631671"/>
              <a:ext cx="1732260" cy="926200"/>
              <a:chOff x="5288011" y="1631671"/>
              <a:chExt cx="1732260" cy="926200"/>
            </a:xfrm>
          </p:grpSpPr>
          <p:sp>
            <p:nvSpPr>
              <p:cNvPr id="34" name="TextBox 33"/>
              <p:cNvSpPr txBox="1"/>
              <p:nvPr/>
            </p:nvSpPr>
            <p:spPr>
              <a:xfrm rot="16200000">
                <a:off x="5692476" y="1227206"/>
                <a:ext cx="923330" cy="17322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肆 </a:t>
                </a:r>
                <a:r>
                  <a:rPr lang="zh-CN" altLang="en-US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摄影类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 rot="16200000">
                <a:off x="5353886" y="1880181"/>
                <a:ext cx="923330" cy="43204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spc="3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zh-CN" altLang="en-US" sz="28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6711412" y="2154636"/>
              <a:ext cx="78098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bg1">
                      <a:lumMod val="50000"/>
                    </a:schemeClr>
                  </a:solidFill>
                </a:rPr>
                <a:t>SHE YING LEI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815551" y="-58431"/>
            <a:ext cx="2932913" cy="291158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767063" y="3555196"/>
            <a:ext cx="3354853" cy="33843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C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4257268" y="0"/>
            <a:ext cx="1542714" cy="155679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211960" y="1556792"/>
            <a:ext cx="1389081" cy="1374542"/>
          </a:xfrm>
          <a:prstGeom prst="rect">
            <a:avLst/>
          </a:prstGeom>
          <a:solidFill>
            <a:srgbClr val="50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83968" y="1484784"/>
            <a:ext cx="103071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壹</a:t>
            </a:r>
            <a:endParaRPr lang="zh-CN" altLang="en-US" sz="8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59070" y="4149080"/>
            <a:ext cx="677108" cy="21057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贰零壹零</a:t>
            </a:r>
            <a:r>
              <a:rPr lang="en-US" altLang="zh-CN" sz="1600" dirty="0">
                <a:latin typeface="+mj-lt"/>
                <a:ea typeface="方正细黑一简体" panose="02010601030101010101" pitchFamily="2" charset="-122"/>
              </a:rPr>
              <a:t>——</a:t>
            </a:r>
            <a:r>
              <a:rPr lang="zh-CN" altLang="en-US" sz="1600" dirty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贰零壹肆</a:t>
            </a:r>
          </a:p>
          <a:p>
            <a:endParaRPr lang="zh-CN" altLang="en-US" sz="1600" dirty="0"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13040" y="1334951"/>
            <a:ext cx="2443336" cy="3838016"/>
            <a:chOff x="5513040" y="1334951"/>
            <a:chExt cx="2443336" cy="3838016"/>
          </a:xfrm>
        </p:grpSpPr>
        <p:sp>
          <p:nvSpPr>
            <p:cNvPr id="26" name="TextBox 25"/>
            <p:cNvSpPr txBox="1"/>
            <p:nvPr/>
          </p:nvSpPr>
          <p:spPr>
            <a:xfrm>
              <a:off x="5648219" y="1334951"/>
              <a:ext cx="158807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环艺</a:t>
              </a:r>
              <a:endPara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974205" y="2016785"/>
              <a:ext cx="9361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作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156176" y="1916832"/>
              <a:ext cx="18002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品</a:t>
              </a:r>
              <a:endParaRPr lang="en-US" altLang="zh-CN" sz="13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513040" y="2621628"/>
              <a:ext cx="877163" cy="25513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HUAN YI </a:t>
              </a:r>
            </a:p>
            <a:p>
              <a:pPr>
                <a:lnSpc>
                  <a:spcPts val="2700"/>
                </a:lnSpc>
              </a:pPr>
              <a:r>
                <a:rPr lang="en-US" altLang="zh-CN" sz="3600" dirty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</a:t>
              </a:r>
              <a:r>
                <a:rPr lang="en-US" altLang="zh-CN" sz="36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    ZUO PIN</a:t>
              </a:r>
              <a:endParaRPr lang="zh-CN" altLang="en-US" sz="3600" dirty="0"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804248" y="2258281"/>
              <a:ext cx="648072" cy="50709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6435207" y="3789040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72200" y="3730720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35207" y="4084870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72200" y="4026550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51231" y="3730815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实际项目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51231" y="4026550"/>
              <a:ext cx="1045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实习作品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gallery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/>
      <p:bldP spid="25" grpId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097833" y="2484465"/>
            <a:ext cx="1277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HUAN YI ZUO PIN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53534" y="1601771"/>
            <a:ext cx="554170" cy="548370"/>
          </a:xfrm>
          <a:prstGeom prst="rect">
            <a:avLst/>
          </a:prstGeom>
          <a:solidFill>
            <a:srgbClr val="50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322474" y="1537958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733675" y="1988840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370236" y="0"/>
            <a:ext cx="2541710" cy="256490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226419" y="2357863"/>
            <a:ext cx="2049636" cy="646331"/>
            <a:chOff x="1226419" y="2357863"/>
            <a:chExt cx="2049636" cy="646331"/>
          </a:xfrm>
        </p:grpSpPr>
        <p:sp>
          <p:nvSpPr>
            <p:cNvPr id="5" name="TextBox 8"/>
            <p:cNvSpPr txBox="1"/>
            <p:nvPr/>
          </p:nvSpPr>
          <p:spPr>
            <a:xfrm>
              <a:off x="1226419" y="2357863"/>
              <a:ext cx="20496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环艺作品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54538" y="2531864"/>
              <a:ext cx="216024" cy="11612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097833" y="2681028"/>
            <a:ext cx="2198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ZHANG XIAN SEN BIE SHU SHE JI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41560" y="2926407"/>
            <a:ext cx="2686425" cy="954107"/>
            <a:chOff x="979233" y="2357862"/>
            <a:chExt cx="2355883" cy="954107"/>
          </a:xfrm>
        </p:grpSpPr>
        <p:sp>
          <p:nvSpPr>
            <p:cNvPr id="23" name="TextBox 8"/>
            <p:cNvSpPr txBox="1"/>
            <p:nvPr/>
          </p:nvSpPr>
          <p:spPr>
            <a:xfrm>
              <a:off x="979233" y="2357862"/>
              <a:ext cx="235588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dirty="0">
                  <a:solidFill>
                    <a:srgbClr val="A3726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张先森别墅设计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2068612" y="2521335"/>
              <a:ext cx="81732" cy="58062"/>
            </a:xfrm>
            <a:prstGeom prst="rect">
              <a:avLst/>
            </a:prstGeom>
            <a:solidFill>
              <a:srgbClr val="A37261"/>
            </a:solidFill>
            <a:ln>
              <a:solidFill>
                <a:srgbClr val="A372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40269" y="3018438"/>
            <a:ext cx="311243" cy="338554"/>
            <a:chOff x="8311480" y="2946525"/>
            <a:chExt cx="311243" cy="338554"/>
          </a:xfrm>
        </p:grpSpPr>
        <p:sp>
          <p:nvSpPr>
            <p:cNvPr id="31" name="矩形 30"/>
            <p:cNvSpPr/>
            <p:nvPr/>
          </p:nvSpPr>
          <p:spPr>
            <a:xfrm>
              <a:off x="8374487" y="300484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11480" y="294652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814505" y="3427075"/>
            <a:ext cx="2837007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本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方案地点位于浙江省杭州市环境优美的西湖区，户型为杭州市西湖区别墅群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型，我设计的初衷是为了尽可能满足业主的需求，通过与张先森的交流，了解了关于他的职业，家庭环境，生活方式及喜好做出了适当的评估与分析，并设计出了最符合业主的设计，业主张先森与其妻子从事金融工作多年，忙碌的工作之后，回到家，他们渴望一个自然舒适的居家环境，而业主的工作性质也决定着关于居家设计的风格，在温馨舒适的同时也要能体现业主简约的生活品格，在实地考察户型和与业主交流沟通之后，我建议选择将自然元素融入简洁、大方、实用的现代简约风格中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587487"/>
            <a:ext cx="3895874" cy="3153213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15" grpId="1" animBg="1"/>
      <p:bldP spid="16" grpId="0"/>
      <p:bldP spid="16" grpId="1"/>
      <p:bldP spid="21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192327" y="2391672"/>
            <a:ext cx="82105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75000"/>
                  </a:schemeClr>
                </a:solidFill>
              </a:rPr>
              <a:t>HUAN YI ZUO PIN</a:t>
            </a:r>
            <a:endParaRPr lang="zh-CN" altLang="en-US" sz="7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0268" y="1834298"/>
            <a:ext cx="384416" cy="380393"/>
          </a:xfrm>
          <a:prstGeom prst="rect">
            <a:avLst/>
          </a:prstGeom>
          <a:solidFill>
            <a:srgbClr val="50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87624" y="1737835"/>
            <a:ext cx="2852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壹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1542027" y="2053391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1547664" y="0"/>
            <a:ext cx="2304256" cy="224173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966139" y="2324534"/>
            <a:ext cx="1393070" cy="369332"/>
            <a:chOff x="1226419" y="2357863"/>
            <a:chExt cx="2049636" cy="543401"/>
          </a:xfrm>
        </p:grpSpPr>
        <p:sp>
          <p:nvSpPr>
            <p:cNvPr id="24" name="TextBox 8"/>
            <p:cNvSpPr txBox="1"/>
            <p:nvPr/>
          </p:nvSpPr>
          <p:spPr>
            <a:xfrm>
              <a:off x="1226419" y="2357863"/>
              <a:ext cx="2049636" cy="54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环艺作品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902693" y="2536549"/>
              <a:ext cx="115999" cy="6726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167365" y="2477688"/>
            <a:ext cx="135485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75000"/>
                  </a:schemeClr>
                </a:solidFill>
              </a:rPr>
              <a:t>ZHANG XIAN SEN BIE SHU SHE JI</a:t>
            </a:r>
            <a:endParaRPr lang="zh-CN" altLang="en-US" sz="7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93733" y="2615167"/>
            <a:ext cx="1702267" cy="307777"/>
            <a:chOff x="481913" y="2440336"/>
            <a:chExt cx="2355883" cy="485716"/>
          </a:xfrm>
        </p:grpSpPr>
        <p:sp>
          <p:nvSpPr>
            <p:cNvPr id="38" name="TextBox 8"/>
            <p:cNvSpPr txBox="1"/>
            <p:nvPr/>
          </p:nvSpPr>
          <p:spPr>
            <a:xfrm>
              <a:off x="481913" y="2440336"/>
              <a:ext cx="2355883" cy="485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A3726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张先森别墅设计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761122" y="2584828"/>
              <a:ext cx="99657" cy="72151"/>
            </a:xfrm>
            <a:prstGeom prst="rect">
              <a:avLst/>
            </a:prstGeom>
            <a:solidFill>
              <a:srgbClr val="A37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890106" y="5815482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餐厅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21197" y="6109614"/>
            <a:ext cx="8306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CAN TING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69071" y="5733256"/>
            <a:ext cx="2279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充满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自然气息的木材在设计天花、柜体、吧台、地板等部分合理运用，和浅灰色椅子相配合，让整体空间显得温暖朴实又不失质感。</a:t>
            </a:r>
            <a:endParaRPr lang="zh-CN" altLang="en-US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835696" y="5804270"/>
            <a:ext cx="0" cy="47879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367772" y="523941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客厅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398863" y="5533550"/>
            <a:ext cx="67518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 TING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292080" y="515719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自然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简约的风格弥漫在整个客厅里，整个客厅几乎都是由几何体拼凑而成，直线条显得简约而又整洁。空间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中并不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缺乏柔和的线条，使得整个空间给人温暖和煦的感觉。</a:t>
            </a:r>
            <a:endParaRPr lang="zh-CN" altLang="en-US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158705" y="5264679"/>
            <a:ext cx="0" cy="47879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33" y="3563149"/>
            <a:ext cx="3153496" cy="217110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896" y="1834298"/>
            <a:ext cx="4669592" cy="3288859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19" grpId="1" animBg="1"/>
      <p:bldP spid="20" grpId="0"/>
      <p:bldP spid="20" grpId="1"/>
      <p:bldP spid="36" grpId="0"/>
      <p:bldP spid="43" grpId="0"/>
      <p:bldP spid="44" grpId="0"/>
      <p:bldP spid="45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114787" y="5001658"/>
            <a:ext cx="82105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75000"/>
                  </a:schemeClr>
                </a:solidFill>
              </a:rPr>
              <a:t>HUAN YI ZUO PIN</a:t>
            </a:r>
            <a:endParaRPr lang="zh-CN" altLang="en-US" sz="7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5203" y="4517288"/>
            <a:ext cx="384416" cy="380393"/>
          </a:xfrm>
          <a:prstGeom prst="rect">
            <a:avLst/>
          </a:prstGeom>
          <a:solidFill>
            <a:srgbClr val="50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52559" y="4420825"/>
            <a:ext cx="2852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壹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2406962" y="4736381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-36512" y="4790504"/>
            <a:ext cx="2589498" cy="259893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888599" y="4934520"/>
            <a:ext cx="1393070" cy="369332"/>
            <a:chOff x="1226419" y="2357863"/>
            <a:chExt cx="2049636" cy="543401"/>
          </a:xfrm>
        </p:grpSpPr>
        <p:sp>
          <p:nvSpPr>
            <p:cNvPr id="24" name="TextBox 8"/>
            <p:cNvSpPr txBox="1"/>
            <p:nvPr/>
          </p:nvSpPr>
          <p:spPr>
            <a:xfrm>
              <a:off x="1226419" y="2357863"/>
              <a:ext cx="2049636" cy="54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环艺作品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902693" y="2536549"/>
              <a:ext cx="115999" cy="6726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089825" y="5087674"/>
            <a:ext cx="135485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75000"/>
                  </a:schemeClr>
                </a:solidFill>
              </a:rPr>
              <a:t>ZHANG XIAN SEN BIE SHU SHE JI</a:t>
            </a:r>
            <a:endParaRPr lang="zh-CN" altLang="en-US" sz="7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216193" y="5225153"/>
            <a:ext cx="1702267" cy="307777"/>
            <a:chOff x="481913" y="2440336"/>
            <a:chExt cx="2355883" cy="485716"/>
          </a:xfrm>
        </p:grpSpPr>
        <p:sp>
          <p:nvSpPr>
            <p:cNvPr id="36" name="TextBox 8"/>
            <p:cNvSpPr txBox="1"/>
            <p:nvPr/>
          </p:nvSpPr>
          <p:spPr>
            <a:xfrm>
              <a:off x="481913" y="2440336"/>
              <a:ext cx="2355883" cy="485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A3726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张先森别墅设计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761122" y="2584828"/>
              <a:ext cx="99657" cy="72151"/>
            </a:xfrm>
            <a:prstGeom prst="rect">
              <a:avLst/>
            </a:prstGeom>
            <a:solidFill>
              <a:srgbClr val="A37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39552" y="351459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书房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0643" y="3808728"/>
            <a:ext cx="84670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SHU FANG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47664" y="3432370"/>
            <a:ext cx="3243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家庭生活不需要太私人化，公共书房可以优化家庭活动，增加家人之间的互动，是的家庭氛围更加融洽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。方案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中的二楼过道设计成公共书房，家具的线条笔直，勾勒出追求自然，简洁明快的个性。</a:t>
            </a:r>
            <a:endParaRPr lang="zh-CN" altLang="en-US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485142" y="3503384"/>
            <a:ext cx="0" cy="47879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038691" y="573394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卧室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69782" y="6028079"/>
            <a:ext cx="6543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WO SHI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00364" y="5651721"/>
            <a:ext cx="2748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主卧中使用的镜子、灰镜、玻璃，它们都具有不同的反光度和反射特点，令视觉空间有意料之外的延伸，然而不同的深度和灵活性使室内设计显得更立体化。</a:t>
            </a:r>
            <a:endParaRPr lang="zh-CN" altLang="en-US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866989" y="5759208"/>
            <a:ext cx="0" cy="47879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975090"/>
            <a:ext cx="4207554" cy="2487508"/>
          </a:xfrm>
          <a:prstGeom prst="rect">
            <a:avLst/>
          </a:prstGeom>
        </p:spPr>
      </p:pic>
      <p:pic>
        <p:nvPicPr>
          <p:cNvPr id="27" name="图片 26" descr="C:\Users\Administrator\Desktop\QQ图片20161028164811.jpgQQ图片201610281648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214581" y="987753"/>
            <a:ext cx="3397250" cy="452967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7" grpId="1" animBg="1"/>
      <p:bldP spid="18" grpId="0"/>
      <p:bldP spid="18" grpId="1"/>
      <p:bldP spid="26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 rot="5400000">
            <a:off x="1399628" y="2777235"/>
            <a:ext cx="1277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HUAN YI ZUO PIN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3534" y="1476589"/>
            <a:ext cx="554170" cy="548370"/>
          </a:xfrm>
          <a:prstGeom prst="rect">
            <a:avLst/>
          </a:prstGeom>
          <a:solidFill>
            <a:srgbClr val="50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22474" y="1412776"/>
            <a:ext cx="41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itchFamily="34" charset="-122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1733675" y="1863658"/>
            <a:ext cx="390053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-489990" y="1728192"/>
            <a:ext cx="2541710" cy="256490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709253" y="1632026"/>
            <a:ext cx="897309" cy="1887696"/>
            <a:chOff x="1226419" y="2357863"/>
            <a:chExt cx="2049636" cy="1887696"/>
          </a:xfrm>
        </p:grpSpPr>
        <p:sp>
          <p:nvSpPr>
            <p:cNvPr id="14" name="TextBox 8"/>
            <p:cNvSpPr txBox="1"/>
            <p:nvPr/>
          </p:nvSpPr>
          <p:spPr>
            <a:xfrm>
              <a:off x="1226419" y="2357863"/>
              <a:ext cx="2049636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环艺作品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5400000">
              <a:off x="2481876" y="3606442"/>
              <a:ext cx="94572" cy="42973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51627" y="2192006"/>
            <a:ext cx="757983" cy="2015936"/>
            <a:chOff x="979233" y="2357862"/>
            <a:chExt cx="2355883" cy="2015936"/>
          </a:xfrm>
        </p:grpSpPr>
        <p:sp>
          <p:nvSpPr>
            <p:cNvPr id="18" name="TextBox 8"/>
            <p:cNvSpPr txBox="1"/>
            <p:nvPr/>
          </p:nvSpPr>
          <p:spPr>
            <a:xfrm>
              <a:off x="979233" y="2357862"/>
              <a:ext cx="2355883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2800" dirty="0" smtClean="0">
                  <a:solidFill>
                    <a:srgbClr val="A3726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园林景观设计</a:t>
              </a:r>
              <a:endParaRPr lang="zh-CN" altLang="en-US" sz="2800" dirty="0">
                <a:solidFill>
                  <a:srgbClr val="A3726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185941" y="3051089"/>
              <a:ext cx="608633" cy="45719"/>
            </a:xfrm>
            <a:prstGeom prst="rect">
              <a:avLst/>
            </a:prstGeom>
            <a:solidFill>
              <a:srgbClr val="A37261"/>
            </a:solidFill>
            <a:ln>
              <a:solidFill>
                <a:srgbClr val="A372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</a:pPr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6608" y="4140040"/>
            <a:ext cx="311243" cy="338554"/>
            <a:chOff x="8311480" y="3242355"/>
            <a:chExt cx="311243" cy="338554"/>
          </a:xfrm>
        </p:grpSpPr>
        <p:sp>
          <p:nvSpPr>
            <p:cNvPr id="20" name="矩形 19"/>
            <p:cNvSpPr/>
            <p:nvPr/>
          </p:nvSpPr>
          <p:spPr>
            <a:xfrm>
              <a:off x="8374487" y="3300675"/>
              <a:ext cx="248236" cy="248236"/>
            </a:xfrm>
            <a:prstGeom prst="rect">
              <a:avLst/>
            </a:prstGeom>
            <a:solidFill>
              <a:srgbClr val="89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11480" y="3242355"/>
              <a:ext cx="270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059832" y="5445224"/>
            <a:ext cx="532859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广场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采用的是自然式与规则式相结合的混搭设计风格。取名为“憩”，也正是符合了园林设计的最终目的，通过各种造景与设计提供给人以憩息的场所。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826" y="825801"/>
            <a:ext cx="5436604" cy="4539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8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9" grpId="1" animBg="1"/>
      <p:bldP spid="10" grpId="0"/>
      <p:bldP spid="10" grpId="1"/>
      <p:bldP spid="2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1079</Words>
  <Application>Microsoft Office PowerPoint</Application>
  <PresentationFormat>全屏显示(4:3)</PresentationFormat>
  <Paragraphs>257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 Unicode MS</vt:lpstr>
      <vt:lpstr>方正大标宋简体</vt:lpstr>
      <vt:lpstr>方正细黑一简体</vt:lpstr>
      <vt:lpstr>华文细黑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user</cp:lastModifiedBy>
  <cp:revision>185</cp:revision>
  <dcterms:created xsi:type="dcterms:W3CDTF">2014-06-13T06:22:00Z</dcterms:created>
  <dcterms:modified xsi:type="dcterms:W3CDTF">2017-07-24T01:23:57Z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