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50" r:id="rId2"/>
    <p:sldId id="339" r:id="rId3"/>
    <p:sldId id="288" r:id="rId4"/>
    <p:sldId id="298" r:id="rId5"/>
    <p:sldId id="345" r:id="rId6"/>
    <p:sldId id="290" r:id="rId7"/>
    <p:sldId id="291" r:id="rId8"/>
    <p:sldId id="306" r:id="rId9"/>
    <p:sldId id="292" r:id="rId10"/>
    <p:sldId id="294" r:id="rId11"/>
    <p:sldId id="347" r:id="rId12"/>
    <p:sldId id="295" r:id="rId13"/>
    <p:sldId id="296" r:id="rId14"/>
    <p:sldId id="297" r:id="rId15"/>
    <p:sldId id="299" r:id="rId16"/>
    <p:sldId id="300" r:id="rId17"/>
    <p:sldId id="346" r:id="rId18"/>
    <p:sldId id="289" r:id="rId19"/>
    <p:sldId id="302" r:id="rId20"/>
    <p:sldId id="293" r:id="rId21"/>
    <p:sldId id="303" r:id="rId22"/>
    <p:sldId id="304" r:id="rId23"/>
    <p:sldId id="305" r:id="rId24"/>
    <p:sldId id="320" r:id="rId25"/>
    <p:sldId id="301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51" r:id="rId35"/>
    <p:sldId id="315" r:id="rId36"/>
    <p:sldId id="316" r:id="rId37"/>
    <p:sldId id="317" r:id="rId38"/>
    <p:sldId id="318" r:id="rId39"/>
    <p:sldId id="319" r:id="rId40"/>
    <p:sldId id="338" r:id="rId41"/>
    <p:sldId id="321" r:id="rId42"/>
    <p:sldId id="340" r:id="rId43"/>
    <p:sldId id="341" r:id="rId44"/>
    <p:sldId id="342" r:id="rId45"/>
    <p:sldId id="343" r:id="rId46"/>
    <p:sldId id="344" r:id="rId47"/>
    <p:sldId id="322" r:id="rId48"/>
    <p:sldId id="323" r:id="rId4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>
          <p15:clr>
            <a:srgbClr val="A4A3A4"/>
          </p15:clr>
        </p15:guide>
        <p15:guide id="2" pos="28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9900"/>
    <a:srgbClr val="F3F3F3"/>
    <a:srgbClr val="EAEAEA"/>
    <a:srgbClr val="4981E9"/>
    <a:srgbClr val="439CEF"/>
    <a:srgbClr val="00339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996" y="78"/>
      </p:cViewPr>
      <p:guideLst>
        <p:guide orient="horz" pos="2218"/>
        <p:guide pos="282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98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7020ED-5D9A-4E34-BE9C-DDD1BC8717C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5228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043838-C1B2-4D43-8A6C-898C7DD10B4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75868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120001916"/>
      </p:ext>
    </p:extLst>
  </p:cSld>
  <p:clrMapOvr>
    <a:masterClrMapping/>
  </p:clrMapOvr>
  <p:transition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04682015"/>
      </p:ext>
    </p:extLst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345206"/>
      </p:ext>
    </p:extLst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74431132"/>
      </p:ext>
    </p:extLst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80164514"/>
      </p:ext>
    </p:extLst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80606152"/>
      </p:ext>
    </p:extLst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612370070"/>
      </p:ext>
    </p:extLst>
  </p:cSld>
  <p:clrMapOvr>
    <a:masterClrMapping/>
  </p:clrMapOvr>
  <p:transition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212630279"/>
      </p:ext>
    </p:extLst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036673"/>
      </p:ext>
    </p:extLst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85919776"/>
      </p:ext>
    </p:extLst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92466998"/>
      </p:ext>
    </p:extLst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 userDrawn="1"/>
        </p:nvSpPr>
        <p:spPr bwMode="auto">
          <a:xfrm>
            <a:off x="228600" y="457200"/>
            <a:ext cx="563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zh-CN" altLang="en-US" sz="2000" b="1">
                <a:ea typeface="黑体" panose="02010609060101010101" pitchFamily="49" charset="-122"/>
              </a:rPr>
              <a:t>点击输入标题信息</a:t>
            </a:r>
          </a:p>
        </p:txBody>
      </p:sp>
      <p:pic>
        <p:nvPicPr>
          <p:cNvPr id="1032" name="Picture 8" descr="fdgadg换]-0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2" b="2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/>
  </p:transition>
  <p:txStyles>
    <p:titleStyle>
      <a:lvl1pPr algn="l" rtl="0" fontAlgn="base">
        <a:spcBef>
          <a:spcPct val="0"/>
        </a:spcBef>
        <a:spcAft>
          <a:spcPct val="0"/>
        </a:spcAft>
        <a:defRPr sz="4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5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Nipic_2457331_20111012083257005359 [转换]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4"/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WordArt 19"/>
          <p:cNvSpPr>
            <a:spLocks noChangeArrowheads="1" noChangeShapeType="1" noTextEdit="1"/>
          </p:cNvSpPr>
          <p:nvPr/>
        </p:nvSpPr>
        <p:spPr bwMode="auto">
          <a:xfrm>
            <a:off x="1600200" y="3810000"/>
            <a:ext cx="52578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176"/>
              </a:avLst>
            </a:prstTxWarp>
          </a:bodyPr>
          <a:lstStyle/>
          <a:p>
            <a:r>
              <a:rPr lang="en-US" altLang="zh-CN" sz="3200" b="1" i="1" kern="10">
                <a:solidFill>
                  <a:srgbClr val="000000"/>
                </a:solidFill>
                <a:latin typeface="汉仪中圆简"/>
              </a:rPr>
              <a:t>2020</a:t>
            </a:r>
            <a:r>
              <a:rPr lang="zh-CN" altLang="en-US" sz="3200" b="1" i="1" kern="10">
                <a:solidFill>
                  <a:srgbClr val="000000"/>
                </a:solidFill>
                <a:latin typeface="汉仪中圆简"/>
              </a:rPr>
              <a:t>年 </a:t>
            </a:r>
            <a:r>
              <a:rPr lang="zh-CN" altLang="en-US" sz="3200" b="1" i="1" kern="10" dirty="0">
                <a:solidFill>
                  <a:srgbClr val="000000"/>
                </a:solidFill>
                <a:latin typeface="汉仪中圆简"/>
              </a:rPr>
              <a:t>工作总结</a:t>
            </a:r>
            <a:r>
              <a:rPr lang="en-US" altLang="zh-CN" sz="3200" b="1" i="1" kern="10" dirty="0">
                <a:solidFill>
                  <a:srgbClr val="000000"/>
                </a:solidFill>
                <a:latin typeface="汉仪中圆简"/>
              </a:rPr>
              <a:t>PPT</a:t>
            </a:r>
            <a:r>
              <a:rPr lang="zh-CN" altLang="en-US" sz="3200" b="1" i="1" kern="10" dirty="0">
                <a:solidFill>
                  <a:srgbClr val="000000"/>
                </a:solidFill>
                <a:latin typeface="汉仪中圆简"/>
              </a:rPr>
              <a:t>模板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0693400" y="7677150"/>
            <a:ext cx="5048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素材风暴：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http://ppt.sucaifengbao.com/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AE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视频：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http://ae.sucaifengbao.com/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PSD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http://www.sucaifengbao.com/html/psd/</a:t>
            </a:r>
          </a:p>
          <a:p>
            <a:pPr algn="l"/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矢量素材：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http://www.sucaifengbao.com/html/vector/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Flash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http://www.sucaifengbao.com/html/flash/</a:t>
            </a:r>
          </a:p>
          <a:p>
            <a:pPr algn="l"/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图片素材：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http://www.sucaifengbao.com/html/photo/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PS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插件：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http://www.sucaifengbao.com/html/pschajian/</a:t>
            </a:r>
            <a:endParaRPr lang="zh-CN" altLang="en-US" sz="100">
              <a:solidFill>
                <a:srgbClr val="969696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num-1_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41588"/>
            <a:ext cx="2543175" cy="286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4259263" y="2933700"/>
            <a:ext cx="2513012" cy="2384425"/>
          </a:xfrm>
          <a:prstGeom prst="homePlate">
            <a:avLst>
              <a:gd name="adj" fmla="val 26348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374900" y="2935288"/>
            <a:ext cx="2600325" cy="2384425"/>
          </a:xfrm>
          <a:prstGeom prst="homePlate">
            <a:avLst>
              <a:gd name="adj" fmla="val 27264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3" name="未知"/>
          <p:cNvSpPr>
            <a:spLocks/>
          </p:cNvSpPr>
          <p:nvPr/>
        </p:nvSpPr>
        <p:spPr bwMode="auto">
          <a:xfrm>
            <a:off x="2179638" y="2657475"/>
            <a:ext cx="4098925" cy="479425"/>
          </a:xfrm>
          <a:custGeom>
            <a:avLst/>
            <a:gdLst>
              <a:gd name="T0" fmla="*/ 0 w 3454"/>
              <a:gd name="T1" fmla="*/ 0 h 267"/>
              <a:gd name="T2" fmla="*/ 87 w 3454"/>
              <a:gd name="T3" fmla="*/ 267 h 267"/>
              <a:gd name="T4" fmla="*/ 3454 w 3454"/>
              <a:gd name="T5" fmla="*/ 267 h 267"/>
              <a:gd name="T6" fmla="*/ 3292 w 3454"/>
              <a:gd name="T7" fmla="*/ 8 h 267"/>
              <a:gd name="T8" fmla="*/ 0 w 3454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1022350" y="2655888"/>
            <a:ext cx="2222500" cy="2681287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>
            <a:noFill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2816225" y="2700338"/>
            <a:ext cx="3238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960938" y="3703638"/>
            <a:ext cx="15462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111111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2.</a:t>
            </a:r>
          </a:p>
          <a:p>
            <a:r>
              <a:rPr lang="zh-CN" altLang="en-US">
                <a:ea typeface="宋体" panose="02010600030101010101" pitchFamily="2" charset="-122"/>
                <a:cs typeface="Arial" panose="020B0604020202020204" pitchFamily="34" charset="0"/>
              </a:rPr>
              <a:t>点击编辑文字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046163" y="1966913"/>
            <a:ext cx="59975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>
                <a:ea typeface="宋体" panose="02010600030101010101" pitchFamily="2" charset="-122"/>
              </a:rPr>
              <a:t>点击编辑文字信息</a:t>
            </a:r>
            <a:endParaRPr lang="zh-CN" altLang="en-US" sz="200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3181350" y="3700463"/>
            <a:ext cx="15462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111111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1.</a:t>
            </a:r>
          </a:p>
          <a:p>
            <a:r>
              <a:rPr lang="zh-CN" altLang="en-US">
                <a:ea typeface="宋体" panose="02010600030101010101" pitchFamily="2" charset="-122"/>
                <a:cs typeface="Arial" panose="020B0604020202020204" pitchFamily="34" charset="0"/>
              </a:rPr>
              <a:t>点击编辑文字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295400" y="3836988"/>
            <a:ext cx="1828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ea typeface="宋体" panose="02010600030101010101" pitchFamily="2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 rot="3360000">
            <a:off x="6669088" y="1766887"/>
            <a:ext cx="781050" cy="8477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261100" y="2905125"/>
            <a:ext cx="17240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</a:t>
            </a:r>
            <a:r>
              <a:rPr lang="zh-CN" altLang="en-US" sz="1400">
                <a:ea typeface="宋体" panose="02010600030101010101" pitchFamily="2" charset="-122"/>
              </a:rPr>
              <a:t>10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</a:t>
            </a:r>
            <a:r>
              <a:rPr lang="zh-CN" altLang="en-US" sz="1400">
                <a:ea typeface="宋体" panose="02010600030101010101" pitchFamily="2" charset="-122"/>
              </a:rPr>
              <a:t>10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</a:t>
            </a:r>
            <a:r>
              <a:rPr lang="zh-CN" altLang="en-US" sz="1400">
                <a:ea typeface="宋体" panose="02010600030101010101" pitchFamily="2" charset="-122"/>
              </a:rPr>
              <a:t>10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 rot="3360000">
            <a:off x="1719263" y="2365375"/>
            <a:ext cx="781050" cy="84772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800225" y="2670175"/>
            <a:ext cx="5842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200</a:t>
            </a:r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7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 rot="3360000">
            <a:off x="2932113" y="3976687"/>
            <a:ext cx="781050" cy="8477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013075" y="4279900"/>
            <a:ext cx="5842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200</a:t>
            </a:r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8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 rot="3360000">
            <a:off x="4683125" y="3000375"/>
            <a:ext cx="781050" cy="8509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762500" y="3305175"/>
            <a:ext cx="5842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200</a:t>
            </a:r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9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750050" y="2073275"/>
            <a:ext cx="5842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20</a:t>
            </a:r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10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2397125" y="3175000"/>
            <a:ext cx="641350" cy="901700"/>
          </a:xfrm>
          <a:prstGeom prst="line">
            <a:avLst/>
          </a:prstGeom>
          <a:noFill/>
          <a:ln w="57150" cap="rnd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V="1">
            <a:off x="3749675" y="3625850"/>
            <a:ext cx="901700" cy="514350"/>
          </a:xfrm>
          <a:prstGeom prst="line">
            <a:avLst/>
          </a:prstGeom>
          <a:noFill/>
          <a:ln w="57150" cap="rnd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V="1">
            <a:off x="5553075" y="2454275"/>
            <a:ext cx="1095375" cy="654050"/>
          </a:xfrm>
          <a:prstGeom prst="line">
            <a:avLst/>
          </a:prstGeom>
          <a:noFill/>
          <a:ln w="57150" cap="rnd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654300" y="1974850"/>
            <a:ext cx="34766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2587625" y="5095875"/>
            <a:ext cx="17240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8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8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8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521200" y="4194175"/>
            <a:ext cx="17240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9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9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9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41350" y="3603625"/>
            <a:ext cx="17208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7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7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7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</p:txBody>
      </p:sp>
    </p:spTree>
  </p:cSld>
  <p:clrMapOvr>
    <a:masterClrMapping/>
  </p:clrMapOvr>
  <p:transition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未知"/>
          <p:cNvSpPr>
            <a:spLocks/>
          </p:cNvSpPr>
          <p:nvPr/>
        </p:nvSpPr>
        <p:spPr bwMode="auto">
          <a:xfrm>
            <a:off x="685800" y="2208213"/>
            <a:ext cx="7391400" cy="3273425"/>
          </a:xfrm>
          <a:custGeom>
            <a:avLst/>
            <a:gdLst>
              <a:gd name="T0" fmla="*/ 496 w 5190"/>
              <a:gd name="T1" fmla="*/ 157 h 2298"/>
              <a:gd name="T2" fmla="*/ 0 w 5190"/>
              <a:gd name="T3" fmla="*/ 0 h 2298"/>
              <a:gd name="T4" fmla="*/ 231 w 5190"/>
              <a:gd name="T5" fmla="*/ 124 h 2298"/>
              <a:gd name="T6" fmla="*/ 4282 w 5190"/>
              <a:gd name="T7" fmla="*/ 2025 h 2298"/>
              <a:gd name="T8" fmla="*/ 3974 w 5190"/>
              <a:gd name="T9" fmla="*/ 2298 h 2298"/>
              <a:gd name="T10" fmla="*/ 5190 w 5190"/>
              <a:gd name="T11" fmla="*/ 2065 h 2298"/>
              <a:gd name="T12" fmla="*/ 5039 w 5190"/>
              <a:gd name="T13" fmla="*/ 1268 h 2298"/>
              <a:gd name="T14" fmla="*/ 4748 w 5190"/>
              <a:gd name="T15" fmla="*/ 1507 h 2298"/>
              <a:gd name="T16" fmla="*/ 496 w 5190"/>
              <a:gd name="T17" fmla="*/ 157 h 2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0000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000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758950" y="2557463"/>
            <a:ext cx="228600" cy="139700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667000" y="2887663"/>
            <a:ext cx="263525" cy="190500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3651250" y="3203575"/>
            <a:ext cx="358775" cy="3079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6019800" y="3860800"/>
            <a:ext cx="565150" cy="682625"/>
          </a:xfrm>
          <a:prstGeom prst="can">
            <a:avLst>
              <a:gd name="adj" fmla="val 2143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4806950" y="3586163"/>
            <a:ext cx="444500" cy="427037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292225" y="1828800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206625" y="1843088"/>
            <a:ext cx="1219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225800" y="1847850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4425950" y="1839913"/>
            <a:ext cx="12223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670550" y="1838325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04800" y="3124200"/>
            <a:ext cx="23082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 b="1">
                <a:ea typeface="宋体" panose="02010600030101010101" pitchFamily="2" charset="-122"/>
              </a:rPr>
              <a:t> 点击编辑文字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876300" y="3390900"/>
            <a:ext cx="245110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300" b="1">
                <a:ea typeface="宋体" panose="02010600030101010101" pitchFamily="2" charset="-122"/>
              </a:rPr>
              <a:t> 点击编辑文字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819275" y="3957638"/>
            <a:ext cx="2451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 点击编辑文字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032125" y="4522788"/>
            <a:ext cx="2451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 点击编辑文字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3968750" y="5176838"/>
            <a:ext cx="2451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 点击编辑文字</a:t>
            </a:r>
          </a:p>
        </p:txBody>
      </p:sp>
      <p:cxnSp>
        <p:nvCxnSpPr>
          <p:cNvPr id="14354" name="AutoShape 18"/>
          <p:cNvCxnSpPr>
            <a:cxnSpLocks noChangeShapeType="1"/>
            <a:stCxn id="14339" idx="3"/>
            <a:endCxn id="14349" idx="0"/>
          </p:cNvCxnSpPr>
          <p:nvPr/>
        </p:nvCxnSpPr>
        <p:spPr bwMode="auto">
          <a:xfrm rot="5400000">
            <a:off x="1451769" y="2626519"/>
            <a:ext cx="428625" cy="414337"/>
          </a:xfrm>
          <a:prstGeom prst="bentConnector3">
            <a:avLst>
              <a:gd name="adj1" fmla="val 50074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5" name="AutoShape 19"/>
          <p:cNvCxnSpPr>
            <a:cxnSpLocks noChangeShapeType="1"/>
            <a:stCxn id="14340" idx="3"/>
            <a:endCxn id="14350" idx="0"/>
          </p:cNvCxnSpPr>
          <p:nvPr/>
        </p:nvCxnSpPr>
        <p:spPr bwMode="auto">
          <a:xfrm rot="5400000">
            <a:off x="2293144" y="2809081"/>
            <a:ext cx="314325" cy="696913"/>
          </a:xfrm>
          <a:prstGeom prst="bentConnector3">
            <a:avLst>
              <a:gd name="adj1" fmla="val 50102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6" name="AutoShape 20"/>
          <p:cNvCxnSpPr>
            <a:cxnSpLocks noChangeShapeType="1"/>
            <a:stCxn id="14341" idx="3"/>
            <a:endCxn id="14351" idx="0"/>
          </p:cNvCxnSpPr>
          <p:nvPr/>
        </p:nvCxnSpPr>
        <p:spPr bwMode="auto">
          <a:xfrm rot="5400000">
            <a:off x="3214688" y="3265487"/>
            <a:ext cx="444500" cy="784225"/>
          </a:xfrm>
          <a:prstGeom prst="bentConnector3">
            <a:avLst>
              <a:gd name="adj1" fmla="val 50144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7" name="AutoShape 21"/>
          <p:cNvCxnSpPr>
            <a:cxnSpLocks noChangeShapeType="1"/>
            <a:stCxn id="14343" idx="3"/>
            <a:endCxn id="14352" idx="0"/>
          </p:cNvCxnSpPr>
          <p:nvPr/>
        </p:nvCxnSpPr>
        <p:spPr bwMode="auto">
          <a:xfrm rot="5400000">
            <a:off x="4389438" y="3805237"/>
            <a:ext cx="508000" cy="771525"/>
          </a:xfrm>
          <a:prstGeom prst="bentConnector3">
            <a:avLst>
              <a:gd name="adj1" fmla="val 50125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8" name="AutoShape 22"/>
          <p:cNvCxnSpPr>
            <a:cxnSpLocks noChangeShapeType="1"/>
            <a:stCxn id="14342" idx="3"/>
            <a:endCxn id="14353" idx="0"/>
          </p:cNvCxnSpPr>
          <p:nvPr/>
        </p:nvCxnSpPr>
        <p:spPr bwMode="auto">
          <a:xfrm rot="5400000">
            <a:off x="5431632" y="4228306"/>
            <a:ext cx="633412" cy="1108075"/>
          </a:xfrm>
          <a:prstGeom prst="bentConnector3">
            <a:avLst>
              <a:gd name="adj1" fmla="val 50051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59" name="AutoShape 23"/>
          <p:cNvSpPr>
            <a:spLocks noChangeArrowheads="1"/>
          </p:cNvSpPr>
          <p:nvPr/>
        </p:nvSpPr>
        <p:spPr bwMode="auto">
          <a:xfrm>
            <a:off x="6019800" y="2252663"/>
            <a:ext cx="565150" cy="1730375"/>
          </a:xfrm>
          <a:prstGeom prst="can">
            <a:avLst>
              <a:gd name="adj" fmla="val 27996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0" name="AutoShape 24"/>
          <p:cNvSpPr>
            <a:spLocks noChangeArrowheads="1"/>
          </p:cNvSpPr>
          <p:nvPr/>
        </p:nvSpPr>
        <p:spPr bwMode="auto">
          <a:xfrm>
            <a:off x="4806950" y="2251075"/>
            <a:ext cx="444500" cy="1433513"/>
          </a:xfrm>
          <a:prstGeom prst="can">
            <a:avLst>
              <a:gd name="adj" fmla="val 27457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1" name="AutoShape 25"/>
          <p:cNvSpPr>
            <a:spLocks noChangeArrowheads="1"/>
          </p:cNvSpPr>
          <p:nvPr/>
        </p:nvSpPr>
        <p:spPr bwMode="auto">
          <a:xfrm>
            <a:off x="3651250" y="2247900"/>
            <a:ext cx="358775" cy="1049338"/>
          </a:xfrm>
          <a:prstGeom prst="can">
            <a:avLst>
              <a:gd name="adj" fmla="val 28246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2" name="AutoShape 26"/>
          <p:cNvSpPr>
            <a:spLocks noChangeArrowheads="1"/>
          </p:cNvSpPr>
          <p:nvPr/>
        </p:nvSpPr>
        <p:spPr bwMode="auto">
          <a:xfrm>
            <a:off x="2667000" y="2254250"/>
            <a:ext cx="263525" cy="688975"/>
          </a:xfrm>
          <a:prstGeom prst="can">
            <a:avLst>
              <a:gd name="adj" fmla="val 23869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3" name="AutoShape 27"/>
          <p:cNvSpPr>
            <a:spLocks noChangeArrowheads="1"/>
          </p:cNvSpPr>
          <p:nvPr/>
        </p:nvSpPr>
        <p:spPr bwMode="auto">
          <a:xfrm>
            <a:off x="1758950" y="2255838"/>
            <a:ext cx="228600" cy="358775"/>
          </a:xfrm>
          <a:prstGeom prst="can">
            <a:avLst>
              <a:gd name="adj" fmla="val 26644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 rot="5400000">
            <a:off x="1363663" y="3779837"/>
            <a:ext cx="1847850" cy="1717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3" name="未知"/>
          <p:cNvSpPr>
            <a:spLocks/>
          </p:cNvSpPr>
          <p:nvPr/>
        </p:nvSpPr>
        <p:spPr bwMode="auto">
          <a:xfrm>
            <a:off x="1441450" y="3716338"/>
            <a:ext cx="1700213" cy="407987"/>
          </a:xfrm>
          <a:custGeom>
            <a:avLst/>
            <a:gdLst>
              <a:gd name="T0" fmla="*/ 5 w 1270"/>
              <a:gd name="T1" fmla="*/ 303 h 303"/>
              <a:gd name="T2" fmla="*/ 21 w 1270"/>
              <a:gd name="T3" fmla="*/ 177 h 303"/>
              <a:gd name="T4" fmla="*/ 172 w 1270"/>
              <a:gd name="T5" fmla="*/ 22 h 303"/>
              <a:gd name="T6" fmla="*/ 361 w 1270"/>
              <a:gd name="T7" fmla="*/ 11 h 303"/>
              <a:gd name="T8" fmla="*/ 932 w 1270"/>
              <a:gd name="T9" fmla="*/ 12 h 303"/>
              <a:gd name="T10" fmla="*/ 1070 w 1270"/>
              <a:gd name="T11" fmla="*/ 14 h 303"/>
              <a:gd name="T12" fmla="*/ 1260 w 1270"/>
              <a:gd name="T13" fmla="*/ 189 h 303"/>
              <a:gd name="T14" fmla="*/ 1266 w 1270"/>
              <a:gd name="T15" fmla="*/ 302 h 303"/>
              <a:gd name="T16" fmla="*/ 5 w 1270"/>
              <a:gd name="T17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933575" y="37909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431925" y="4289425"/>
            <a:ext cx="17049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 rot="5400000">
            <a:off x="3687763" y="3779837"/>
            <a:ext cx="1847850" cy="1717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7" name="未知"/>
          <p:cNvSpPr>
            <a:spLocks/>
          </p:cNvSpPr>
          <p:nvPr/>
        </p:nvSpPr>
        <p:spPr bwMode="auto">
          <a:xfrm>
            <a:off x="3768725" y="3714750"/>
            <a:ext cx="1697038" cy="406400"/>
          </a:xfrm>
          <a:custGeom>
            <a:avLst/>
            <a:gdLst>
              <a:gd name="T0" fmla="*/ 6 w 1261"/>
              <a:gd name="T1" fmla="*/ 297 h 303"/>
              <a:gd name="T2" fmla="*/ 18 w 1261"/>
              <a:gd name="T3" fmla="*/ 174 h 303"/>
              <a:gd name="T4" fmla="*/ 171 w 1261"/>
              <a:gd name="T5" fmla="*/ 30 h 303"/>
              <a:gd name="T6" fmla="*/ 352 w 1261"/>
              <a:gd name="T7" fmla="*/ 13 h 303"/>
              <a:gd name="T8" fmla="*/ 922 w 1261"/>
              <a:gd name="T9" fmla="*/ 10 h 303"/>
              <a:gd name="T10" fmla="*/ 1061 w 1261"/>
              <a:gd name="T11" fmla="*/ 12 h 303"/>
              <a:gd name="T12" fmla="*/ 1251 w 1261"/>
              <a:gd name="T13" fmla="*/ 190 h 303"/>
              <a:gd name="T14" fmla="*/ 1257 w 1261"/>
              <a:gd name="T15" fmla="*/ 303 h 303"/>
              <a:gd name="T16" fmla="*/ 6 w 1261"/>
              <a:gd name="T17" fmla="*/ 29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257675" y="37909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 rot="5400000">
            <a:off x="5980113" y="3779837"/>
            <a:ext cx="1847850" cy="1717675"/>
          </a:xfrm>
          <a:prstGeom prst="roundRect">
            <a:avLst>
              <a:gd name="adj" fmla="val 20333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0" name="未知"/>
          <p:cNvSpPr>
            <a:spLocks/>
          </p:cNvSpPr>
          <p:nvPr/>
        </p:nvSpPr>
        <p:spPr bwMode="auto">
          <a:xfrm>
            <a:off x="6056313" y="3714750"/>
            <a:ext cx="1701800" cy="409575"/>
          </a:xfrm>
          <a:custGeom>
            <a:avLst/>
            <a:gdLst>
              <a:gd name="T0" fmla="*/ 0 w 1259"/>
              <a:gd name="T1" fmla="*/ 298 h 298"/>
              <a:gd name="T2" fmla="*/ 7 w 1259"/>
              <a:gd name="T3" fmla="*/ 171 h 298"/>
              <a:gd name="T4" fmla="*/ 166 w 1259"/>
              <a:gd name="T5" fmla="*/ 14 h 298"/>
              <a:gd name="T6" fmla="*/ 356 w 1259"/>
              <a:gd name="T7" fmla="*/ 13 h 298"/>
              <a:gd name="T8" fmla="*/ 922 w 1259"/>
              <a:gd name="T9" fmla="*/ 10 h 298"/>
              <a:gd name="T10" fmla="*/ 1060 w 1259"/>
              <a:gd name="T11" fmla="*/ 12 h 298"/>
              <a:gd name="T12" fmla="*/ 1249 w 1259"/>
              <a:gd name="T13" fmla="*/ 186 h 298"/>
              <a:gd name="T14" fmla="*/ 1255 w 1259"/>
              <a:gd name="T15" fmla="*/ 297 h 298"/>
              <a:gd name="T16" fmla="*/ 0 w 1259"/>
              <a:gd name="T17" fmla="*/ 29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9" h="298">
                <a:moveTo>
                  <a:pt x="0" y="298"/>
                </a:moveTo>
                <a:lnTo>
                  <a:pt x="7" y="171"/>
                </a:lnTo>
                <a:cubicBezTo>
                  <a:pt x="35" y="124"/>
                  <a:pt x="108" y="40"/>
                  <a:pt x="166" y="14"/>
                </a:cubicBezTo>
                <a:lnTo>
                  <a:pt x="356" y="13"/>
                </a:lnTo>
                <a:cubicBezTo>
                  <a:pt x="482" y="12"/>
                  <a:pt x="805" y="10"/>
                  <a:pt x="922" y="10"/>
                </a:cubicBezTo>
                <a:cubicBezTo>
                  <a:pt x="1039" y="10"/>
                  <a:pt x="988" y="0"/>
                  <a:pt x="1060" y="12"/>
                </a:cubicBezTo>
                <a:cubicBezTo>
                  <a:pt x="1132" y="24"/>
                  <a:pt x="1204" y="81"/>
                  <a:pt x="1249" y="186"/>
                </a:cubicBezTo>
                <a:cubicBezTo>
                  <a:pt x="1259" y="258"/>
                  <a:pt x="1255" y="297"/>
                  <a:pt x="1255" y="297"/>
                </a:cubicBezTo>
                <a:lnTo>
                  <a:pt x="0" y="298"/>
                </a:lnTo>
                <a:close/>
              </a:path>
            </a:pathLst>
          </a:custGeom>
          <a:solidFill>
            <a:schemeClr val="fol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6548438" y="37909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15372" name="Group 12"/>
          <p:cNvGrpSpPr>
            <a:grpSpLocks/>
          </p:cNvGrpSpPr>
          <p:nvPr/>
        </p:nvGrpSpPr>
        <p:grpSpPr bwMode="auto">
          <a:xfrm>
            <a:off x="3600450" y="2041525"/>
            <a:ext cx="2019300" cy="457200"/>
            <a:chOff x="0" y="0"/>
            <a:chExt cx="1501" cy="339"/>
          </a:xfrm>
        </p:grpSpPr>
        <p:sp>
          <p:nvSpPr>
            <p:cNvPr id="15373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4" name="AutoShape 14"/>
            <p:cNvSpPr>
              <a:spLocks noChangeArrowheads="1"/>
            </p:cNvSpPr>
            <p:nvPr/>
          </p:nvSpPr>
          <p:spPr bwMode="auto">
            <a:xfrm>
              <a:off x="18" y="19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4298950" y="2101850"/>
            <a:ext cx="644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5911850" y="2041525"/>
            <a:ext cx="2019300" cy="457200"/>
            <a:chOff x="0" y="0"/>
            <a:chExt cx="1502" cy="339"/>
          </a:xfrm>
        </p:grpSpPr>
        <p:sp>
          <p:nvSpPr>
            <p:cNvPr id="15377" name="AutoShape 17"/>
            <p:cNvSpPr>
              <a:spLocks noChangeArrowheads="1"/>
            </p:cNvSpPr>
            <p:nvPr/>
          </p:nvSpPr>
          <p:spPr bwMode="auto">
            <a:xfrm>
              <a:off x="0" y="0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8" name="AutoShape 18"/>
            <p:cNvSpPr>
              <a:spLocks noChangeArrowheads="1"/>
            </p:cNvSpPr>
            <p:nvPr/>
          </p:nvSpPr>
          <p:spPr bwMode="auto">
            <a:xfrm>
              <a:off x="19" y="19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89999"/>
                  </a:schemeClr>
                </a:gs>
                <a:gs pos="5000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>
                    <a:alpha val="8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6611938" y="2101850"/>
            <a:ext cx="644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15380" name="Group 20"/>
          <p:cNvGrpSpPr>
            <a:grpSpLocks/>
          </p:cNvGrpSpPr>
          <p:nvPr/>
        </p:nvGrpSpPr>
        <p:grpSpPr bwMode="auto">
          <a:xfrm>
            <a:off x="1320800" y="2041525"/>
            <a:ext cx="2019300" cy="457200"/>
            <a:chOff x="0" y="0"/>
            <a:chExt cx="1502" cy="339"/>
          </a:xfrm>
        </p:grpSpPr>
        <p:sp>
          <p:nvSpPr>
            <p:cNvPr id="15381" name="AutoShape 21"/>
            <p:cNvSpPr>
              <a:spLocks noChangeArrowheads="1"/>
            </p:cNvSpPr>
            <p:nvPr/>
          </p:nvSpPr>
          <p:spPr bwMode="auto">
            <a:xfrm>
              <a:off x="0" y="0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2" name="AutoShape 22"/>
            <p:cNvSpPr>
              <a:spLocks noChangeArrowheads="1"/>
            </p:cNvSpPr>
            <p:nvPr/>
          </p:nvSpPr>
          <p:spPr bwMode="auto">
            <a:xfrm>
              <a:off x="19" y="19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2019300" y="2101850"/>
            <a:ext cx="644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15384" name="AutoShape 24"/>
          <p:cNvSpPr>
            <a:spLocks noChangeArrowheads="1"/>
          </p:cNvSpPr>
          <p:nvPr/>
        </p:nvSpPr>
        <p:spPr bwMode="auto">
          <a:xfrm flipV="1">
            <a:off x="1477963" y="2528888"/>
            <a:ext cx="1677987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5" name="AutoShape 25"/>
          <p:cNvSpPr>
            <a:spLocks noChangeArrowheads="1"/>
          </p:cNvSpPr>
          <p:nvPr/>
        </p:nvSpPr>
        <p:spPr bwMode="auto">
          <a:xfrm flipV="1">
            <a:off x="3738563" y="2528888"/>
            <a:ext cx="1677987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6" name="AutoShape 26"/>
          <p:cNvSpPr>
            <a:spLocks noChangeArrowheads="1"/>
          </p:cNvSpPr>
          <p:nvPr/>
        </p:nvSpPr>
        <p:spPr bwMode="auto">
          <a:xfrm flipV="1">
            <a:off x="6061075" y="2528888"/>
            <a:ext cx="1679575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3770313" y="4289425"/>
            <a:ext cx="17049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6056313" y="4289425"/>
            <a:ext cx="17018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</p:spTree>
  </p:cSld>
  <p:clrMapOvr>
    <a:masterClrMapping/>
  </p:clrMapOvr>
  <p:transition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4"/>
          <p:cNvSpPr>
            <a:spLocks noChangeArrowheads="1"/>
          </p:cNvSpPr>
          <p:nvPr/>
        </p:nvSpPr>
        <p:spPr bwMode="auto">
          <a:xfrm>
            <a:off x="2708275" y="1971675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87" name="Oval 5"/>
          <p:cNvSpPr>
            <a:spLocks noChangeArrowheads="1"/>
          </p:cNvSpPr>
          <p:nvPr/>
        </p:nvSpPr>
        <p:spPr bwMode="auto">
          <a:xfrm>
            <a:off x="3201988" y="2451100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A1A1A1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5605463" y="1608138"/>
            <a:ext cx="20447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685800" y="4271963"/>
            <a:ext cx="1944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6740525" y="4198938"/>
            <a:ext cx="2046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3744913" y="1446213"/>
            <a:ext cx="1631950" cy="1612900"/>
            <a:chOff x="0" y="0"/>
            <a:chExt cx="1110" cy="1096"/>
          </a:xfrm>
        </p:grpSpPr>
        <p:grpSp>
          <p:nvGrpSpPr>
            <p:cNvPr id="16392" name="Group 8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6393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rgbClr val="3333CC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394" name="Oval 1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1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395" name="Group 11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6396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1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397" name="Oval 16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2335213" y="3849688"/>
            <a:ext cx="1631950" cy="1612900"/>
            <a:chOff x="0" y="0"/>
            <a:chExt cx="1110" cy="1096"/>
          </a:xfrm>
        </p:grpSpPr>
        <p:grpSp>
          <p:nvGrpSpPr>
            <p:cNvPr id="16399" name="Group 15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6400" name="Oval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401" name="Oval 2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402" name="Group 18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6403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404" name="Oval 2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6405" name="Group 21"/>
          <p:cNvGrpSpPr>
            <a:grpSpLocks/>
          </p:cNvGrpSpPr>
          <p:nvPr/>
        </p:nvGrpSpPr>
        <p:grpSpPr bwMode="auto">
          <a:xfrm>
            <a:off x="5065713" y="3849688"/>
            <a:ext cx="1631950" cy="1612900"/>
            <a:chOff x="0" y="0"/>
            <a:chExt cx="1110" cy="1096"/>
          </a:xfrm>
        </p:grpSpPr>
        <p:grpSp>
          <p:nvGrpSpPr>
            <p:cNvPr id="16406" name="Group 22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6407" name="Oval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hlink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408" name="Oval 27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409" name="Group 25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6410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411" name="Oval 3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6412" name="Group 28"/>
          <p:cNvGrpSpPr>
            <a:grpSpLocks/>
          </p:cNvGrpSpPr>
          <p:nvPr/>
        </p:nvGrpSpPr>
        <p:grpSpPr bwMode="auto">
          <a:xfrm>
            <a:off x="3819525" y="1497013"/>
            <a:ext cx="1466850" cy="1447800"/>
            <a:chOff x="0" y="0"/>
            <a:chExt cx="751" cy="741"/>
          </a:xfrm>
        </p:grpSpPr>
        <p:sp>
          <p:nvSpPr>
            <p:cNvPr id="16413" name="Oval 32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510207"/>
                </a:gs>
              </a:gsLst>
              <a:lin ang="5400000" scaled="1"/>
            </a:gradFill>
            <a:ln w="38100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6414" name="Picture 3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415" name="Rectangle 34"/>
          <p:cNvSpPr>
            <a:spLocks noChangeArrowheads="1"/>
          </p:cNvSpPr>
          <p:nvPr/>
        </p:nvSpPr>
        <p:spPr bwMode="auto">
          <a:xfrm>
            <a:off x="3795713" y="2025650"/>
            <a:ext cx="1450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 文本</a:t>
            </a:r>
          </a:p>
        </p:txBody>
      </p:sp>
      <p:grpSp>
        <p:nvGrpSpPr>
          <p:cNvPr id="16416" name="Group 32"/>
          <p:cNvGrpSpPr>
            <a:grpSpLocks/>
          </p:cNvGrpSpPr>
          <p:nvPr/>
        </p:nvGrpSpPr>
        <p:grpSpPr bwMode="auto">
          <a:xfrm>
            <a:off x="2406650" y="3911600"/>
            <a:ext cx="1466850" cy="1447800"/>
            <a:chOff x="0" y="0"/>
            <a:chExt cx="751" cy="741"/>
          </a:xfrm>
        </p:grpSpPr>
        <p:sp>
          <p:nvSpPr>
            <p:cNvPr id="16417" name="Oval 36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3C0004"/>
                </a:gs>
              </a:gsLst>
              <a:lin ang="5400000" scaled="1"/>
            </a:gradFill>
            <a:ln w="38100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6418" name="Picture 3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419" name="Rectangle 38"/>
          <p:cNvSpPr>
            <a:spLocks noChangeArrowheads="1"/>
          </p:cNvSpPr>
          <p:nvPr/>
        </p:nvSpPr>
        <p:spPr bwMode="auto">
          <a:xfrm>
            <a:off x="2414588" y="4459288"/>
            <a:ext cx="1450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 文本</a:t>
            </a:r>
          </a:p>
        </p:txBody>
      </p:sp>
      <p:grpSp>
        <p:nvGrpSpPr>
          <p:cNvPr id="16420" name="Group 36"/>
          <p:cNvGrpSpPr>
            <a:grpSpLocks/>
          </p:cNvGrpSpPr>
          <p:nvPr/>
        </p:nvGrpSpPr>
        <p:grpSpPr bwMode="auto">
          <a:xfrm>
            <a:off x="5167313" y="3911600"/>
            <a:ext cx="1466850" cy="1447800"/>
            <a:chOff x="0" y="0"/>
            <a:chExt cx="751" cy="741"/>
          </a:xfrm>
        </p:grpSpPr>
        <p:sp>
          <p:nvSpPr>
            <p:cNvPr id="16421" name="Oval 4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3141"/>
                </a:gs>
              </a:gsLst>
              <a:lin ang="5400000" scaled="1"/>
            </a:gradFill>
            <a:ln w="38100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6422" name="Picture 41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6423" name="Group 39"/>
          <p:cNvGrpSpPr>
            <a:grpSpLocks/>
          </p:cNvGrpSpPr>
          <p:nvPr/>
        </p:nvGrpSpPr>
        <p:grpSpPr bwMode="auto">
          <a:xfrm>
            <a:off x="5149850" y="3911600"/>
            <a:ext cx="1466850" cy="1447800"/>
            <a:chOff x="0" y="0"/>
            <a:chExt cx="751" cy="741"/>
          </a:xfrm>
        </p:grpSpPr>
        <p:sp>
          <p:nvSpPr>
            <p:cNvPr id="16424" name="Oval 43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120001"/>
                </a:gs>
              </a:gsLst>
              <a:lin ang="5400000" scaled="1"/>
            </a:gradFill>
            <a:ln w="38100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6425" name="Picture 44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426" name="Rectangle 45"/>
          <p:cNvSpPr>
            <a:spLocks noChangeArrowheads="1"/>
          </p:cNvSpPr>
          <p:nvPr/>
        </p:nvSpPr>
        <p:spPr bwMode="auto">
          <a:xfrm>
            <a:off x="5141913" y="4470400"/>
            <a:ext cx="1450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 文本</a:t>
            </a:r>
          </a:p>
        </p:txBody>
      </p:sp>
    </p:spTree>
  </p:cSld>
  <p:clrMapOvr>
    <a:masterClrMapping/>
  </p:clrMapOvr>
  <p:transition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地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749300"/>
            <a:ext cx="6623050" cy="54991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124075" y="24114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新疆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365375" y="39830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西藏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262313" y="3344863"/>
            <a:ext cx="4127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青海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419475" y="27003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甘肃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987800" y="41386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四川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789363" y="51228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云南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548188" y="47672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贵州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806950" y="52435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广西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505450" y="520858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广东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643563" y="550068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香港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219700" y="55959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澳门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4978400" y="589756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海南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505575" y="50625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台湾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073775" y="47609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福建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5772150" y="44910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江西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5184775" y="457676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湖南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4598988" y="42592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重庆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5254625" y="404336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湖北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5875338" y="3983038"/>
            <a:ext cx="4127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安微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5332413" y="36369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河南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6221413" y="381793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江苏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6618288" y="391318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上海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3" name="Text Box 25"/>
          <p:cNvSpPr txBox="1">
            <a:spLocks noChangeArrowheads="1"/>
          </p:cNvSpPr>
          <p:nvPr/>
        </p:nvSpPr>
        <p:spPr bwMode="auto">
          <a:xfrm>
            <a:off x="4435475" y="31099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宁夏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4772025" y="36274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陕西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4932363" y="2484438"/>
            <a:ext cx="5254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内蒙古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5148263" y="313213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山西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5881688" y="32178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山东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5570538" y="29257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河北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5613400" y="25733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北京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5849938" y="2798763"/>
            <a:ext cx="4127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天津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6342063" y="232251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辽宁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6688138" y="203041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吉林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6756400" y="1497013"/>
            <a:ext cx="5254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黑龙江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6281738" y="431958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浙江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2811463" y="1885950"/>
            <a:ext cx="4678362" cy="1222375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2820988" y="3173413"/>
            <a:ext cx="4678362" cy="124460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097088" y="1397000"/>
            <a:ext cx="2286000" cy="1673225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535113" y="2690813"/>
            <a:ext cx="2286000" cy="1674812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182813" y="4481513"/>
            <a:ext cx="5307012" cy="123348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990600" y="3992563"/>
            <a:ext cx="2286000" cy="1674812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097213" y="1924050"/>
            <a:ext cx="714375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2006       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535238" y="3133725"/>
            <a:ext cx="714375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2003       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981200" y="4516438"/>
            <a:ext cx="714375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2000       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4162425" y="1968500"/>
            <a:ext cx="3184525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 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556000" y="3271838"/>
            <a:ext cx="3184525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 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046413" y="4565650"/>
            <a:ext cx="3184525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 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</p:txBody>
      </p:sp>
    </p:spTree>
  </p:cSld>
  <p:clrMapOvr>
    <a:masterClrMapping/>
  </p:clrMapOvr>
  <p:transition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Oval 2"/>
          <p:cNvSpPr>
            <a:spLocks noChangeArrowheads="1"/>
          </p:cNvSpPr>
          <p:nvPr/>
        </p:nvSpPr>
        <p:spPr bwMode="auto">
          <a:xfrm>
            <a:off x="3255963" y="1592263"/>
            <a:ext cx="2520950" cy="2520950"/>
          </a:xfrm>
          <a:prstGeom prst="ellipse">
            <a:avLst/>
          </a:prstGeom>
          <a:gradFill rotWithShape="1">
            <a:gsLst>
              <a:gs pos="0">
                <a:srgbClr val="969696"/>
              </a:gs>
              <a:gs pos="100000">
                <a:schemeClr val="bg1"/>
              </a:gs>
            </a:gsLst>
            <a:lin ang="5400000" scaled="1"/>
          </a:gradFill>
          <a:ln w="254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0" name="Oval 3"/>
          <p:cNvSpPr>
            <a:spLocks noChangeArrowheads="1"/>
          </p:cNvSpPr>
          <p:nvPr/>
        </p:nvSpPr>
        <p:spPr bwMode="auto">
          <a:xfrm>
            <a:off x="2535238" y="2876550"/>
            <a:ext cx="2520950" cy="25209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chemeClr val="bg1"/>
              </a:gs>
            </a:gsLst>
            <a:lin ang="2700000" scaled="1"/>
          </a:gradFill>
          <a:ln w="254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1" name="Oval 4"/>
          <p:cNvSpPr>
            <a:spLocks noChangeArrowheads="1"/>
          </p:cNvSpPr>
          <p:nvPr/>
        </p:nvSpPr>
        <p:spPr bwMode="auto">
          <a:xfrm>
            <a:off x="3976688" y="2876550"/>
            <a:ext cx="2520950" cy="2520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2B2B2"/>
              </a:gs>
            </a:gsLst>
            <a:lin ang="18900000" scaled="1"/>
          </a:gradFill>
          <a:ln w="254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2" name="Freeform 5"/>
          <p:cNvSpPr>
            <a:spLocks/>
          </p:cNvSpPr>
          <p:nvPr/>
        </p:nvSpPr>
        <p:spPr bwMode="auto">
          <a:xfrm>
            <a:off x="3990975" y="3106738"/>
            <a:ext cx="1050925" cy="1168400"/>
          </a:xfrm>
          <a:custGeom>
            <a:avLst/>
            <a:gdLst>
              <a:gd name="T0" fmla="*/ 331 w 662"/>
              <a:gd name="T1" fmla="*/ 0 h 736"/>
              <a:gd name="T2" fmla="*/ 662 w 662"/>
              <a:gd name="T3" fmla="*/ 556 h 736"/>
              <a:gd name="T4" fmla="*/ 0 w 662"/>
              <a:gd name="T5" fmla="*/ 554 h 736"/>
              <a:gd name="T6" fmla="*/ 331 w 662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  <a:gd name="T12" fmla="*/ 0 w 662"/>
              <a:gd name="T13" fmla="*/ 0 h 736"/>
              <a:gd name="T14" fmla="*/ 662 w 662"/>
              <a:gd name="T15" fmla="*/ 736 h 7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2" h="736">
                <a:moveTo>
                  <a:pt x="331" y="0"/>
                </a:moveTo>
                <a:cubicBezTo>
                  <a:pt x="331" y="0"/>
                  <a:pt x="644" y="210"/>
                  <a:pt x="662" y="556"/>
                </a:cubicBezTo>
                <a:cubicBezTo>
                  <a:pt x="340" y="736"/>
                  <a:pt x="0" y="554"/>
                  <a:pt x="0" y="554"/>
                </a:cubicBezTo>
                <a:cubicBezTo>
                  <a:pt x="6" y="222"/>
                  <a:pt x="331" y="0"/>
                  <a:pt x="331" y="0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36571F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3" name="Freeform 6"/>
          <p:cNvSpPr>
            <a:spLocks/>
          </p:cNvSpPr>
          <p:nvPr/>
        </p:nvSpPr>
        <p:spPr bwMode="auto">
          <a:xfrm>
            <a:off x="4518025" y="2674938"/>
            <a:ext cx="1247775" cy="1311275"/>
          </a:xfrm>
          <a:custGeom>
            <a:avLst/>
            <a:gdLst>
              <a:gd name="T0" fmla="*/ 0 w 786"/>
              <a:gd name="T1" fmla="*/ 272 h 826"/>
              <a:gd name="T2" fmla="*/ 786 w 786"/>
              <a:gd name="T3" fmla="*/ 202 h 826"/>
              <a:gd name="T4" fmla="*/ 334 w 786"/>
              <a:gd name="T5" fmla="*/ 826 h 826"/>
              <a:gd name="T6" fmla="*/ 0 w 786"/>
              <a:gd name="T7" fmla="*/ 272 h 826"/>
              <a:gd name="T8" fmla="*/ 0 60000 65536"/>
              <a:gd name="T9" fmla="*/ 0 60000 65536"/>
              <a:gd name="T10" fmla="*/ 0 60000 65536"/>
              <a:gd name="T11" fmla="*/ 0 60000 65536"/>
              <a:gd name="T12" fmla="*/ 0 w 786"/>
              <a:gd name="T13" fmla="*/ 0 h 826"/>
              <a:gd name="T14" fmla="*/ 786 w 786"/>
              <a:gd name="T15" fmla="*/ 826 h 8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6" h="826">
                <a:moveTo>
                  <a:pt x="0" y="272"/>
                </a:moveTo>
                <a:cubicBezTo>
                  <a:pt x="0" y="272"/>
                  <a:pt x="350" y="0"/>
                  <a:pt x="786" y="202"/>
                </a:cubicBezTo>
                <a:cubicBezTo>
                  <a:pt x="786" y="202"/>
                  <a:pt x="744" y="656"/>
                  <a:pt x="334" y="826"/>
                </a:cubicBezTo>
                <a:cubicBezTo>
                  <a:pt x="296" y="466"/>
                  <a:pt x="0" y="272"/>
                  <a:pt x="0" y="272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4" name="Freeform 7"/>
          <p:cNvSpPr>
            <a:spLocks/>
          </p:cNvSpPr>
          <p:nvPr/>
        </p:nvSpPr>
        <p:spPr bwMode="auto">
          <a:xfrm>
            <a:off x="3263900" y="2671763"/>
            <a:ext cx="1250950" cy="1317625"/>
          </a:xfrm>
          <a:custGeom>
            <a:avLst/>
            <a:gdLst>
              <a:gd name="T0" fmla="*/ 458 w 788"/>
              <a:gd name="T1" fmla="*/ 826 h 826"/>
              <a:gd name="T2" fmla="*/ 0 w 788"/>
              <a:gd name="T3" fmla="*/ 202 h 826"/>
              <a:gd name="T4" fmla="*/ 788 w 788"/>
              <a:gd name="T5" fmla="*/ 274 h 826"/>
              <a:gd name="T6" fmla="*/ 458 w 788"/>
              <a:gd name="T7" fmla="*/ 826 h 826"/>
              <a:gd name="T8" fmla="*/ 0 60000 65536"/>
              <a:gd name="T9" fmla="*/ 0 60000 65536"/>
              <a:gd name="T10" fmla="*/ 0 60000 65536"/>
              <a:gd name="T11" fmla="*/ 0 60000 65536"/>
              <a:gd name="T12" fmla="*/ 0 w 788"/>
              <a:gd name="T13" fmla="*/ 0 h 826"/>
              <a:gd name="T14" fmla="*/ 788 w 788"/>
              <a:gd name="T15" fmla="*/ 826 h 8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8" h="826">
                <a:moveTo>
                  <a:pt x="458" y="826"/>
                </a:moveTo>
                <a:cubicBezTo>
                  <a:pt x="458" y="826"/>
                  <a:pt x="68" y="698"/>
                  <a:pt x="0" y="202"/>
                </a:cubicBezTo>
                <a:cubicBezTo>
                  <a:pt x="0" y="202"/>
                  <a:pt x="418" y="0"/>
                  <a:pt x="788" y="274"/>
                </a:cubicBezTo>
                <a:cubicBezTo>
                  <a:pt x="438" y="526"/>
                  <a:pt x="458" y="826"/>
                  <a:pt x="458" y="826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5" name="Freeform 8"/>
          <p:cNvSpPr>
            <a:spLocks/>
          </p:cNvSpPr>
          <p:nvPr/>
        </p:nvSpPr>
        <p:spPr bwMode="auto">
          <a:xfrm>
            <a:off x="3879850" y="3986213"/>
            <a:ext cx="1270000" cy="1187450"/>
          </a:xfrm>
          <a:custGeom>
            <a:avLst/>
            <a:gdLst>
              <a:gd name="T0" fmla="*/ 68 w 800"/>
              <a:gd name="T1" fmla="*/ 0 h 748"/>
              <a:gd name="T2" fmla="*/ 734 w 800"/>
              <a:gd name="T3" fmla="*/ 4 h 748"/>
              <a:gd name="T4" fmla="*/ 400 w 800"/>
              <a:gd name="T5" fmla="*/ 748 h 748"/>
              <a:gd name="T6" fmla="*/ 68 w 800"/>
              <a:gd name="T7" fmla="*/ 0 h 748"/>
              <a:gd name="T8" fmla="*/ 0 60000 65536"/>
              <a:gd name="T9" fmla="*/ 0 60000 65536"/>
              <a:gd name="T10" fmla="*/ 0 60000 65536"/>
              <a:gd name="T11" fmla="*/ 0 60000 65536"/>
              <a:gd name="T12" fmla="*/ 0 w 800"/>
              <a:gd name="T13" fmla="*/ 0 h 748"/>
              <a:gd name="T14" fmla="*/ 800 w 800"/>
              <a:gd name="T15" fmla="*/ 748 h 7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00" h="748">
                <a:moveTo>
                  <a:pt x="68" y="0"/>
                </a:moveTo>
                <a:cubicBezTo>
                  <a:pt x="68" y="0"/>
                  <a:pt x="406" y="182"/>
                  <a:pt x="734" y="4"/>
                </a:cubicBezTo>
                <a:cubicBezTo>
                  <a:pt x="734" y="4"/>
                  <a:pt x="800" y="460"/>
                  <a:pt x="400" y="748"/>
                </a:cubicBezTo>
                <a:cubicBezTo>
                  <a:pt x="0" y="468"/>
                  <a:pt x="68" y="0"/>
                  <a:pt x="68" y="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6" name="Freeform 9"/>
          <p:cNvSpPr>
            <a:spLocks noChangeArrowheads="1"/>
          </p:cNvSpPr>
          <p:nvPr/>
        </p:nvSpPr>
        <p:spPr bwMode="auto">
          <a:xfrm>
            <a:off x="3575050" y="1601788"/>
            <a:ext cx="1876425" cy="914400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7" name="Oval 10"/>
          <p:cNvSpPr>
            <a:spLocks noChangeArrowheads="1"/>
          </p:cNvSpPr>
          <p:nvPr/>
        </p:nvSpPr>
        <p:spPr bwMode="auto">
          <a:xfrm>
            <a:off x="2732088" y="5495925"/>
            <a:ext cx="3594100" cy="371475"/>
          </a:xfrm>
          <a:prstGeom prst="ellipse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8" name="Freeform 11"/>
          <p:cNvSpPr>
            <a:spLocks noChangeArrowheads="1"/>
          </p:cNvSpPr>
          <p:nvPr/>
        </p:nvSpPr>
        <p:spPr bwMode="auto">
          <a:xfrm rot="10800000" flipV="1">
            <a:off x="4251325" y="3119438"/>
            <a:ext cx="536575" cy="596900"/>
          </a:xfrm>
          <a:custGeom>
            <a:avLst/>
            <a:gdLst>
              <a:gd name="T0" fmla="*/ 331 w 662"/>
              <a:gd name="T1" fmla="*/ 0 h 736"/>
              <a:gd name="T2" fmla="*/ 662 w 662"/>
              <a:gd name="T3" fmla="*/ 556 h 736"/>
              <a:gd name="T4" fmla="*/ 0 w 662"/>
              <a:gd name="T5" fmla="*/ 554 h 736"/>
              <a:gd name="T6" fmla="*/ 331 w 662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  <a:gd name="T12" fmla="*/ 0 w 662"/>
              <a:gd name="T13" fmla="*/ 0 h 736"/>
              <a:gd name="T14" fmla="*/ 662 w 662"/>
              <a:gd name="T15" fmla="*/ 736 h 7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2" h="736">
                <a:moveTo>
                  <a:pt x="331" y="0"/>
                </a:moveTo>
                <a:cubicBezTo>
                  <a:pt x="331" y="0"/>
                  <a:pt x="644" y="210"/>
                  <a:pt x="662" y="556"/>
                </a:cubicBezTo>
                <a:cubicBezTo>
                  <a:pt x="340" y="736"/>
                  <a:pt x="0" y="554"/>
                  <a:pt x="0" y="554"/>
                </a:cubicBezTo>
                <a:cubicBezTo>
                  <a:pt x="6" y="222"/>
                  <a:pt x="331" y="0"/>
                  <a:pt x="331" y="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59999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9" name="Freeform 12"/>
          <p:cNvSpPr>
            <a:spLocks noChangeArrowheads="1"/>
          </p:cNvSpPr>
          <p:nvPr/>
        </p:nvSpPr>
        <p:spPr bwMode="auto">
          <a:xfrm>
            <a:off x="3294063" y="2738438"/>
            <a:ext cx="1144587" cy="936625"/>
          </a:xfrm>
          <a:custGeom>
            <a:avLst/>
            <a:gdLst>
              <a:gd name="T0" fmla="*/ 419 w 721"/>
              <a:gd name="T1" fmla="*/ 590 h 590"/>
              <a:gd name="T2" fmla="*/ 0 w 721"/>
              <a:gd name="T3" fmla="*/ 152 h 590"/>
              <a:gd name="T4" fmla="*/ 721 w 721"/>
              <a:gd name="T5" fmla="*/ 196 h 590"/>
              <a:gd name="T6" fmla="*/ 419 w 721"/>
              <a:gd name="T7" fmla="*/ 590 h 590"/>
              <a:gd name="T8" fmla="*/ 0 60000 65536"/>
              <a:gd name="T9" fmla="*/ 0 60000 65536"/>
              <a:gd name="T10" fmla="*/ 0 60000 65536"/>
              <a:gd name="T11" fmla="*/ 0 60000 65536"/>
              <a:gd name="T12" fmla="*/ 0 w 721"/>
              <a:gd name="T13" fmla="*/ 0 h 590"/>
              <a:gd name="T14" fmla="*/ 721 w 721"/>
              <a:gd name="T15" fmla="*/ 590 h 5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1" h="590">
                <a:moveTo>
                  <a:pt x="419" y="590"/>
                </a:moveTo>
                <a:cubicBezTo>
                  <a:pt x="299" y="583"/>
                  <a:pt x="62" y="507"/>
                  <a:pt x="0" y="152"/>
                </a:cubicBezTo>
                <a:cubicBezTo>
                  <a:pt x="0" y="152"/>
                  <a:pt x="382" y="0"/>
                  <a:pt x="721" y="196"/>
                </a:cubicBezTo>
                <a:cubicBezTo>
                  <a:pt x="401" y="376"/>
                  <a:pt x="419" y="590"/>
                  <a:pt x="419" y="59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70" name="Text Box 13"/>
          <p:cNvSpPr txBox="1">
            <a:spLocks noChangeArrowheads="1"/>
          </p:cNvSpPr>
          <p:nvPr/>
        </p:nvSpPr>
        <p:spPr bwMode="auto">
          <a:xfrm>
            <a:off x="3505200" y="3089275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内容１</a:t>
            </a:r>
          </a:p>
        </p:txBody>
      </p:sp>
      <p:sp>
        <p:nvSpPr>
          <p:cNvPr id="19471" name="Text Box 14"/>
          <p:cNvSpPr txBox="1">
            <a:spLocks noChangeArrowheads="1"/>
          </p:cNvSpPr>
          <p:nvPr/>
        </p:nvSpPr>
        <p:spPr bwMode="auto">
          <a:xfrm>
            <a:off x="4189413" y="3503613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标题</a:t>
            </a:r>
          </a:p>
        </p:txBody>
      </p:sp>
      <p:sp>
        <p:nvSpPr>
          <p:cNvPr id="19472" name="Rectangle 15"/>
          <p:cNvSpPr>
            <a:spLocks noChangeArrowheads="1"/>
          </p:cNvSpPr>
          <p:nvPr/>
        </p:nvSpPr>
        <p:spPr bwMode="auto">
          <a:xfrm>
            <a:off x="5140325" y="4125913"/>
            <a:ext cx="12779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solidFill>
                  <a:srgbClr val="333333"/>
                </a:solidFill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19473" name="Rectangle 16"/>
          <p:cNvSpPr>
            <a:spLocks noChangeArrowheads="1"/>
          </p:cNvSpPr>
          <p:nvPr/>
        </p:nvSpPr>
        <p:spPr bwMode="auto">
          <a:xfrm>
            <a:off x="2673350" y="4125913"/>
            <a:ext cx="12779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solidFill>
                  <a:srgbClr val="333333"/>
                </a:solidFill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19474" name="Rectangle 17"/>
          <p:cNvSpPr>
            <a:spLocks noChangeArrowheads="1"/>
          </p:cNvSpPr>
          <p:nvPr/>
        </p:nvSpPr>
        <p:spPr bwMode="auto">
          <a:xfrm>
            <a:off x="3922713" y="2252663"/>
            <a:ext cx="12779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solidFill>
                  <a:srgbClr val="333333"/>
                </a:solidFill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19475" name="Freeform 18"/>
          <p:cNvSpPr>
            <a:spLocks noChangeArrowheads="1"/>
          </p:cNvSpPr>
          <p:nvPr/>
        </p:nvSpPr>
        <p:spPr bwMode="auto">
          <a:xfrm flipH="1">
            <a:off x="4587875" y="2738438"/>
            <a:ext cx="1144588" cy="936625"/>
          </a:xfrm>
          <a:custGeom>
            <a:avLst/>
            <a:gdLst>
              <a:gd name="T0" fmla="*/ 419 w 721"/>
              <a:gd name="T1" fmla="*/ 590 h 590"/>
              <a:gd name="T2" fmla="*/ 0 w 721"/>
              <a:gd name="T3" fmla="*/ 152 h 590"/>
              <a:gd name="T4" fmla="*/ 721 w 721"/>
              <a:gd name="T5" fmla="*/ 196 h 590"/>
              <a:gd name="T6" fmla="*/ 419 w 721"/>
              <a:gd name="T7" fmla="*/ 590 h 590"/>
              <a:gd name="T8" fmla="*/ 0 60000 65536"/>
              <a:gd name="T9" fmla="*/ 0 60000 65536"/>
              <a:gd name="T10" fmla="*/ 0 60000 65536"/>
              <a:gd name="T11" fmla="*/ 0 60000 65536"/>
              <a:gd name="T12" fmla="*/ 0 w 721"/>
              <a:gd name="T13" fmla="*/ 0 h 590"/>
              <a:gd name="T14" fmla="*/ 721 w 721"/>
              <a:gd name="T15" fmla="*/ 590 h 5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1" h="590">
                <a:moveTo>
                  <a:pt x="419" y="590"/>
                </a:moveTo>
                <a:cubicBezTo>
                  <a:pt x="299" y="583"/>
                  <a:pt x="62" y="507"/>
                  <a:pt x="0" y="152"/>
                </a:cubicBezTo>
                <a:cubicBezTo>
                  <a:pt x="0" y="152"/>
                  <a:pt x="382" y="0"/>
                  <a:pt x="721" y="196"/>
                </a:cubicBezTo>
                <a:cubicBezTo>
                  <a:pt x="401" y="376"/>
                  <a:pt x="419" y="590"/>
                  <a:pt x="419" y="59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76" name="Freeform 19"/>
          <p:cNvSpPr>
            <a:spLocks noChangeArrowheads="1"/>
          </p:cNvSpPr>
          <p:nvPr/>
        </p:nvSpPr>
        <p:spPr bwMode="auto">
          <a:xfrm rot="7200000" flipH="1">
            <a:off x="4058444" y="4077494"/>
            <a:ext cx="1144587" cy="936625"/>
          </a:xfrm>
          <a:custGeom>
            <a:avLst/>
            <a:gdLst>
              <a:gd name="T0" fmla="*/ 419 w 721"/>
              <a:gd name="T1" fmla="*/ 590 h 590"/>
              <a:gd name="T2" fmla="*/ 0 w 721"/>
              <a:gd name="T3" fmla="*/ 152 h 590"/>
              <a:gd name="T4" fmla="*/ 721 w 721"/>
              <a:gd name="T5" fmla="*/ 196 h 590"/>
              <a:gd name="T6" fmla="*/ 419 w 721"/>
              <a:gd name="T7" fmla="*/ 590 h 590"/>
              <a:gd name="T8" fmla="*/ 0 60000 65536"/>
              <a:gd name="T9" fmla="*/ 0 60000 65536"/>
              <a:gd name="T10" fmla="*/ 0 60000 65536"/>
              <a:gd name="T11" fmla="*/ 0 60000 65536"/>
              <a:gd name="T12" fmla="*/ 0 w 721"/>
              <a:gd name="T13" fmla="*/ 0 h 590"/>
              <a:gd name="T14" fmla="*/ 721 w 721"/>
              <a:gd name="T15" fmla="*/ 590 h 5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1" h="590">
                <a:moveTo>
                  <a:pt x="419" y="590"/>
                </a:moveTo>
                <a:cubicBezTo>
                  <a:pt x="299" y="583"/>
                  <a:pt x="62" y="507"/>
                  <a:pt x="0" y="152"/>
                </a:cubicBezTo>
                <a:cubicBezTo>
                  <a:pt x="0" y="152"/>
                  <a:pt x="382" y="0"/>
                  <a:pt x="721" y="196"/>
                </a:cubicBezTo>
                <a:cubicBezTo>
                  <a:pt x="401" y="376"/>
                  <a:pt x="419" y="590"/>
                  <a:pt x="419" y="59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vert="eaVert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77" name="Text Box 20"/>
          <p:cNvSpPr txBox="1">
            <a:spLocks noChangeArrowheads="1"/>
          </p:cNvSpPr>
          <p:nvPr/>
        </p:nvSpPr>
        <p:spPr bwMode="auto">
          <a:xfrm>
            <a:off x="4211638" y="4344988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内容３</a:t>
            </a:r>
          </a:p>
        </p:txBody>
      </p:sp>
      <p:sp>
        <p:nvSpPr>
          <p:cNvPr id="19478" name="Text Box 21"/>
          <p:cNvSpPr txBox="1">
            <a:spLocks noChangeArrowheads="1"/>
          </p:cNvSpPr>
          <p:nvPr/>
        </p:nvSpPr>
        <p:spPr bwMode="auto">
          <a:xfrm>
            <a:off x="4948238" y="3089275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内容２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219200" y="1787525"/>
            <a:ext cx="2073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1187450" y="2152650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688975" y="4156075"/>
            <a:ext cx="20732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682625" y="4624388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6592888" y="4164013"/>
            <a:ext cx="2074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6588125" y="4543425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</p:spTree>
  </p:cSld>
  <p:clrMapOvr>
    <a:masterClrMapping/>
  </p:clrMapOvr>
  <p:transition>
    <p:check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3"/>
          <p:cNvSpPr>
            <a:spLocks noChangeArrowheads="1"/>
          </p:cNvSpPr>
          <p:nvPr/>
        </p:nvSpPr>
        <p:spPr bwMode="auto">
          <a:xfrm>
            <a:off x="3054350" y="2794000"/>
            <a:ext cx="463550" cy="531813"/>
          </a:xfrm>
          <a:prstGeom prst="chevron">
            <a:avLst>
              <a:gd name="adj" fmla="val 52514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3" name="AutoShape 4"/>
          <p:cNvSpPr>
            <a:spLocks noChangeArrowheads="1"/>
          </p:cNvSpPr>
          <p:nvPr/>
        </p:nvSpPr>
        <p:spPr bwMode="auto">
          <a:xfrm>
            <a:off x="5568950" y="2794000"/>
            <a:ext cx="463550" cy="531813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4" name="Oval 5"/>
          <p:cNvSpPr>
            <a:spLocks noChangeArrowheads="1"/>
          </p:cNvSpPr>
          <p:nvPr/>
        </p:nvSpPr>
        <p:spPr bwMode="auto">
          <a:xfrm>
            <a:off x="6099175" y="2063750"/>
            <a:ext cx="1984375" cy="19939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FFFFFF">
                  <a:alpha val="0"/>
                </a:srgb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5" name="Oval 7"/>
          <p:cNvSpPr>
            <a:spLocks noChangeArrowheads="1"/>
          </p:cNvSpPr>
          <p:nvPr/>
        </p:nvSpPr>
        <p:spPr bwMode="auto">
          <a:xfrm>
            <a:off x="6229350" y="2193925"/>
            <a:ext cx="1724025" cy="17335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6E1C00"/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6" name="Oval 8"/>
          <p:cNvSpPr>
            <a:spLocks noChangeArrowheads="1"/>
          </p:cNvSpPr>
          <p:nvPr/>
        </p:nvSpPr>
        <p:spPr bwMode="auto">
          <a:xfrm>
            <a:off x="6257925" y="2203450"/>
            <a:ext cx="1727200" cy="1733550"/>
          </a:xfrm>
          <a:prstGeom prst="ellipse">
            <a:avLst/>
          </a:prstGeom>
          <a:gradFill rotWithShape="1">
            <a:gsLst>
              <a:gs pos="0">
                <a:srgbClr val="822000"/>
              </a:gs>
              <a:gs pos="100000">
                <a:schemeClr val="hlink">
                  <a:alpha val="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7" name="Oval 9"/>
          <p:cNvSpPr>
            <a:spLocks noChangeArrowheads="1"/>
          </p:cNvSpPr>
          <p:nvPr/>
        </p:nvSpPr>
        <p:spPr bwMode="auto">
          <a:xfrm>
            <a:off x="6321425" y="2279650"/>
            <a:ext cx="1555750" cy="1560513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8" name="Oval 10"/>
          <p:cNvSpPr>
            <a:spLocks noChangeArrowheads="1"/>
          </p:cNvSpPr>
          <p:nvPr/>
        </p:nvSpPr>
        <p:spPr bwMode="auto">
          <a:xfrm>
            <a:off x="1066800" y="2057400"/>
            <a:ext cx="1987550" cy="19939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50000">
                <a:srgbClr val="FFFFFF">
                  <a:alpha val="0"/>
                </a:srgbClr>
              </a:gs>
              <a:gs pos="100000">
                <a:schemeClr val="fol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9" name="Oval 12"/>
          <p:cNvSpPr>
            <a:spLocks noChangeArrowheads="1"/>
          </p:cNvSpPr>
          <p:nvPr/>
        </p:nvSpPr>
        <p:spPr bwMode="auto">
          <a:xfrm>
            <a:off x="1196975" y="2187575"/>
            <a:ext cx="1727200" cy="173355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50000">
                <a:srgbClr val="533700"/>
              </a:gs>
              <a:gs pos="100000">
                <a:schemeClr val="fol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90" name="Oval 13"/>
          <p:cNvSpPr>
            <a:spLocks noChangeArrowheads="1"/>
          </p:cNvSpPr>
          <p:nvPr/>
        </p:nvSpPr>
        <p:spPr bwMode="auto">
          <a:xfrm>
            <a:off x="1200150" y="2190750"/>
            <a:ext cx="1724025" cy="1733550"/>
          </a:xfrm>
          <a:prstGeom prst="ellipse">
            <a:avLst/>
          </a:prstGeom>
          <a:gradFill rotWithShape="1">
            <a:gsLst>
              <a:gs pos="0">
                <a:srgbClr val="614100"/>
              </a:gs>
              <a:gs pos="100000">
                <a:schemeClr val="folHlink">
                  <a:alpha val="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91" name="Oval 14"/>
          <p:cNvSpPr>
            <a:spLocks noChangeArrowheads="1"/>
          </p:cNvSpPr>
          <p:nvPr/>
        </p:nvSpPr>
        <p:spPr bwMode="auto">
          <a:xfrm>
            <a:off x="1282700" y="2274888"/>
            <a:ext cx="1555750" cy="1560512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1308100" y="2297113"/>
            <a:ext cx="1504950" cy="1511300"/>
            <a:chOff x="0" y="0"/>
            <a:chExt cx="1252" cy="1252"/>
          </a:xfrm>
        </p:grpSpPr>
        <p:sp>
          <p:nvSpPr>
            <p:cNvPr id="20493" name="Oval 1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494" name="Oval 1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495" name="Oval 1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496" name="Oval 1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0497" name="Oval 20"/>
          <p:cNvSpPr>
            <a:spLocks noChangeArrowheads="1"/>
          </p:cNvSpPr>
          <p:nvPr/>
        </p:nvSpPr>
        <p:spPr bwMode="auto">
          <a:xfrm>
            <a:off x="3584575" y="2063750"/>
            <a:ext cx="1984375" cy="1993900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50000">
                <a:srgbClr val="FFFFFF">
                  <a:alpha val="0"/>
                </a:srgbClr>
              </a:gs>
              <a:gs pos="100000">
                <a:schemeClr val="tx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98" name="Oval 22"/>
          <p:cNvSpPr>
            <a:spLocks noChangeArrowheads="1"/>
          </p:cNvSpPr>
          <p:nvPr/>
        </p:nvSpPr>
        <p:spPr bwMode="auto">
          <a:xfrm>
            <a:off x="3714750" y="2193925"/>
            <a:ext cx="1724025" cy="17335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rgbClr val="88792D"/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99" name="Oval 23"/>
          <p:cNvSpPr>
            <a:spLocks noChangeArrowheads="1"/>
          </p:cNvSpPr>
          <p:nvPr/>
        </p:nvSpPr>
        <p:spPr bwMode="auto">
          <a:xfrm>
            <a:off x="3714750" y="2197100"/>
            <a:ext cx="1727200" cy="1733550"/>
          </a:xfrm>
          <a:prstGeom prst="ellipse">
            <a:avLst/>
          </a:prstGeom>
          <a:gradFill rotWithShape="1">
            <a:gsLst>
              <a:gs pos="0">
                <a:srgbClr val="9F8E35"/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500" name="Oval 24"/>
          <p:cNvSpPr>
            <a:spLocks noChangeArrowheads="1"/>
          </p:cNvSpPr>
          <p:nvPr/>
        </p:nvSpPr>
        <p:spPr bwMode="auto">
          <a:xfrm>
            <a:off x="3800475" y="2279650"/>
            <a:ext cx="1552575" cy="1560513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3825875" y="2297113"/>
            <a:ext cx="1501775" cy="1511300"/>
            <a:chOff x="0" y="0"/>
            <a:chExt cx="1252" cy="1252"/>
          </a:xfrm>
        </p:grpSpPr>
        <p:sp>
          <p:nvSpPr>
            <p:cNvPr id="20502" name="Oval 2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3" name="Oval 2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4" name="Oval 2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5" name="Oval 2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6350000" y="2297113"/>
            <a:ext cx="1504950" cy="1511300"/>
            <a:chOff x="0" y="0"/>
            <a:chExt cx="1252" cy="1252"/>
          </a:xfrm>
        </p:grpSpPr>
        <p:sp>
          <p:nvSpPr>
            <p:cNvPr id="20507" name="Oval 31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8" name="Oval 32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9" name="Oval 33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10" name="Oval 34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0511" name="AutoShape 35"/>
          <p:cNvSpPr>
            <a:spLocks noChangeArrowheads="1"/>
          </p:cNvSpPr>
          <p:nvPr/>
        </p:nvSpPr>
        <p:spPr bwMode="auto">
          <a:xfrm>
            <a:off x="1111250" y="45529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0512" name="AutoShape 36"/>
          <p:cNvSpPr>
            <a:spLocks noChangeArrowheads="1"/>
          </p:cNvSpPr>
          <p:nvPr/>
        </p:nvSpPr>
        <p:spPr bwMode="auto">
          <a:xfrm>
            <a:off x="3625850" y="45529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0513" name="AutoShape 37"/>
          <p:cNvSpPr>
            <a:spLocks noChangeArrowheads="1"/>
          </p:cNvSpPr>
          <p:nvPr/>
        </p:nvSpPr>
        <p:spPr bwMode="auto">
          <a:xfrm>
            <a:off x="6156325" y="45529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0514" name="Text Box 38"/>
          <p:cNvSpPr txBox="1">
            <a:spLocks noChangeArrowheads="1"/>
          </p:cNvSpPr>
          <p:nvPr/>
        </p:nvSpPr>
        <p:spPr bwMode="auto">
          <a:xfrm>
            <a:off x="1504950" y="2914650"/>
            <a:ext cx="11144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点击编辑</a:t>
            </a:r>
          </a:p>
        </p:txBody>
      </p:sp>
      <p:sp>
        <p:nvSpPr>
          <p:cNvPr id="20515" name="Text Box 39"/>
          <p:cNvSpPr txBox="1">
            <a:spLocks noChangeArrowheads="1"/>
          </p:cNvSpPr>
          <p:nvPr/>
        </p:nvSpPr>
        <p:spPr bwMode="auto">
          <a:xfrm>
            <a:off x="4029075" y="2914650"/>
            <a:ext cx="11144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点击编辑</a:t>
            </a:r>
          </a:p>
        </p:txBody>
      </p:sp>
      <p:sp>
        <p:nvSpPr>
          <p:cNvPr id="20516" name="Text Box 40"/>
          <p:cNvSpPr txBox="1">
            <a:spLocks noChangeArrowheads="1"/>
          </p:cNvSpPr>
          <p:nvPr/>
        </p:nvSpPr>
        <p:spPr bwMode="auto">
          <a:xfrm>
            <a:off x="6550025" y="2914650"/>
            <a:ext cx="11144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点击编辑</a:t>
            </a:r>
          </a:p>
        </p:txBody>
      </p:sp>
    </p:spTree>
  </p:cSld>
  <p:clrMapOvr>
    <a:masterClrMapping/>
  </p:clrMapOvr>
  <p:transition>
    <p:check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64"/>
          <p:cNvSpPr>
            <a:spLocks/>
          </p:cNvSpPr>
          <p:nvPr/>
        </p:nvSpPr>
        <p:spPr bwMode="auto">
          <a:xfrm>
            <a:off x="3051175" y="3657600"/>
            <a:ext cx="3744913" cy="1970088"/>
          </a:xfrm>
          <a:custGeom>
            <a:avLst/>
            <a:gdLst>
              <a:gd name="T0" fmla="*/ 1206 w 2351"/>
              <a:gd name="T1" fmla="*/ 1218 h 1237"/>
              <a:gd name="T2" fmla="*/ 1271 w 2351"/>
              <a:gd name="T3" fmla="*/ 1206 h 1237"/>
              <a:gd name="T4" fmla="*/ 1321 w 2351"/>
              <a:gd name="T5" fmla="*/ 1194 h 1237"/>
              <a:gd name="T6" fmla="*/ 1375 w 2351"/>
              <a:gd name="T7" fmla="*/ 1179 h 1237"/>
              <a:gd name="T8" fmla="*/ 1426 w 2351"/>
              <a:gd name="T9" fmla="*/ 1160 h 1237"/>
              <a:gd name="T10" fmla="*/ 1488 w 2351"/>
              <a:gd name="T11" fmla="*/ 1136 h 1237"/>
              <a:gd name="T12" fmla="*/ 1546 w 2351"/>
              <a:gd name="T13" fmla="*/ 1110 h 1237"/>
              <a:gd name="T14" fmla="*/ 1602 w 2351"/>
              <a:gd name="T15" fmla="*/ 1082 h 1237"/>
              <a:gd name="T16" fmla="*/ 1649 w 2351"/>
              <a:gd name="T17" fmla="*/ 1052 h 1237"/>
              <a:gd name="T18" fmla="*/ 1698 w 2351"/>
              <a:gd name="T19" fmla="*/ 1021 h 1237"/>
              <a:gd name="T20" fmla="*/ 1752 w 2351"/>
              <a:gd name="T21" fmla="*/ 983 h 1237"/>
              <a:gd name="T22" fmla="*/ 1798 w 2351"/>
              <a:gd name="T23" fmla="*/ 948 h 1237"/>
              <a:gd name="T24" fmla="*/ 1869 w 2351"/>
              <a:gd name="T25" fmla="*/ 889 h 1237"/>
              <a:gd name="T26" fmla="*/ 1938 w 2351"/>
              <a:gd name="T27" fmla="*/ 816 h 1237"/>
              <a:gd name="T28" fmla="*/ 1989 w 2351"/>
              <a:gd name="T29" fmla="*/ 756 h 1237"/>
              <a:gd name="T30" fmla="*/ 2044 w 2351"/>
              <a:gd name="T31" fmla="*/ 686 h 1237"/>
              <a:gd name="T32" fmla="*/ 2098 w 2351"/>
              <a:gd name="T33" fmla="*/ 605 h 1237"/>
              <a:gd name="T34" fmla="*/ 2103 w 2351"/>
              <a:gd name="T35" fmla="*/ 0 h 1237"/>
              <a:gd name="T36" fmla="*/ 1570 w 2351"/>
              <a:gd name="T37" fmla="*/ 296 h 1237"/>
              <a:gd name="T38" fmla="*/ 1523 w 2351"/>
              <a:gd name="T39" fmla="*/ 357 h 1237"/>
              <a:gd name="T40" fmla="*/ 1474 w 2351"/>
              <a:gd name="T41" fmla="*/ 412 h 1237"/>
              <a:gd name="T42" fmla="*/ 1432 w 2351"/>
              <a:gd name="T43" fmla="*/ 455 h 1237"/>
              <a:gd name="T44" fmla="*/ 1381 w 2351"/>
              <a:gd name="T45" fmla="*/ 494 h 1237"/>
              <a:gd name="T46" fmla="*/ 1322 w 2351"/>
              <a:gd name="T47" fmla="*/ 534 h 1237"/>
              <a:gd name="T48" fmla="*/ 1265 w 2351"/>
              <a:gd name="T49" fmla="*/ 566 h 1237"/>
              <a:gd name="T50" fmla="*/ 1210 w 2351"/>
              <a:gd name="T51" fmla="*/ 586 h 1237"/>
              <a:gd name="T52" fmla="*/ 1144 w 2351"/>
              <a:gd name="T53" fmla="*/ 606 h 1237"/>
              <a:gd name="T54" fmla="*/ 1066 w 2351"/>
              <a:gd name="T55" fmla="*/ 616 h 1237"/>
              <a:gd name="T56" fmla="*/ 933 w 2351"/>
              <a:gd name="T57" fmla="*/ 620 h 1237"/>
              <a:gd name="T58" fmla="*/ 822 w 2351"/>
              <a:gd name="T59" fmla="*/ 600 h 1237"/>
              <a:gd name="T60" fmla="*/ 708 w 2351"/>
              <a:gd name="T61" fmla="*/ 559 h 1237"/>
              <a:gd name="T62" fmla="*/ 605 w 2351"/>
              <a:gd name="T63" fmla="*/ 501 h 1237"/>
              <a:gd name="T64" fmla="*/ 0 w 2351"/>
              <a:gd name="T65" fmla="*/ 781 h 1237"/>
              <a:gd name="T66" fmla="*/ 55 w 2351"/>
              <a:gd name="T67" fmla="*/ 839 h 1237"/>
              <a:gd name="T68" fmla="*/ 109 w 2351"/>
              <a:gd name="T69" fmla="*/ 892 h 1237"/>
              <a:gd name="T70" fmla="*/ 169 w 2351"/>
              <a:gd name="T71" fmla="*/ 944 h 1237"/>
              <a:gd name="T72" fmla="*/ 228 w 2351"/>
              <a:gd name="T73" fmla="*/ 989 h 1237"/>
              <a:gd name="T74" fmla="*/ 294 w 2351"/>
              <a:gd name="T75" fmla="*/ 1033 h 1237"/>
              <a:gd name="T76" fmla="*/ 359 w 2351"/>
              <a:gd name="T77" fmla="*/ 1072 h 1237"/>
              <a:gd name="T78" fmla="*/ 419 w 2351"/>
              <a:gd name="T79" fmla="*/ 1105 h 1237"/>
              <a:gd name="T80" fmla="*/ 497 w 2351"/>
              <a:gd name="T81" fmla="*/ 1140 h 1237"/>
              <a:gd name="T82" fmla="*/ 573 w 2351"/>
              <a:gd name="T83" fmla="*/ 1168 h 1237"/>
              <a:gd name="T84" fmla="*/ 640 w 2351"/>
              <a:gd name="T85" fmla="*/ 1191 h 1237"/>
              <a:gd name="T86" fmla="*/ 710 w 2351"/>
              <a:gd name="T87" fmla="*/ 1208 h 1237"/>
              <a:gd name="T88" fmla="*/ 791 w 2351"/>
              <a:gd name="T89" fmla="*/ 1223 h 1237"/>
              <a:gd name="T90" fmla="*/ 876 w 2351"/>
              <a:gd name="T91" fmla="*/ 1233 h 1237"/>
              <a:gd name="T92" fmla="*/ 953 w 2351"/>
              <a:gd name="T93" fmla="*/ 1237 h 1237"/>
              <a:gd name="T94" fmla="*/ 1032 w 2351"/>
              <a:gd name="T95" fmla="*/ 1235 h 1237"/>
              <a:gd name="T96" fmla="*/ 1112 w 2351"/>
              <a:gd name="T97" fmla="*/ 1231 h 1237"/>
              <a:gd name="T98" fmla="*/ 1182 w 2351"/>
              <a:gd name="T99" fmla="*/ 1222 h 1237"/>
              <a:gd name="T100" fmla="*/ 0 w 2351"/>
              <a:gd name="T101" fmla="*/ 0 h 1237"/>
              <a:gd name="T102" fmla="*/ 2351 w 2351"/>
              <a:gd name="T103" fmla="*/ 1237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2351" h="1237">
                <a:moveTo>
                  <a:pt x="1182" y="1222"/>
                </a:moveTo>
                <a:lnTo>
                  <a:pt x="1206" y="1218"/>
                </a:lnTo>
                <a:lnTo>
                  <a:pt x="1238" y="1212"/>
                </a:lnTo>
                <a:lnTo>
                  <a:pt x="1271" y="1206"/>
                </a:lnTo>
                <a:lnTo>
                  <a:pt x="1294" y="1200"/>
                </a:lnTo>
                <a:lnTo>
                  <a:pt x="1321" y="1194"/>
                </a:lnTo>
                <a:lnTo>
                  <a:pt x="1348" y="1185"/>
                </a:lnTo>
                <a:lnTo>
                  <a:pt x="1375" y="1179"/>
                </a:lnTo>
                <a:lnTo>
                  <a:pt x="1399" y="1171"/>
                </a:lnTo>
                <a:lnTo>
                  <a:pt x="1426" y="1160"/>
                </a:lnTo>
                <a:lnTo>
                  <a:pt x="1459" y="1148"/>
                </a:lnTo>
                <a:lnTo>
                  <a:pt x="1488" y="1136"/>
                </a:lnTo>
                <a:lnTo>
                  <a:pt x="1515" y="1123"/>
                </a:lnTo>
                <a:lnTo>
                  <a:pt x="1546" y="1110"/>
                </a:lnTo>
                <a:lnTo>
                  <a:pt x="1575" y="1095"/>
                </a:lnTo>
                <a:lnTo>
                  <a:pt x="1602" y="1082"/>
                </a:lnTo>
                <a:lnTo>
                  <a:pt x="1626" y="1066"/>
                </a:lnTo>
                <a:lnTo>
                  <a:pt x="1649" y="1052"/>
                </a:lnTo>
                <a:lnTo>
                  <a:pt x="1672" y="1036"/>
                </a:lnTo>
                <a:lnTo>
                  <a:pt x="1698" y="1021"/>
                </a:lnTo>
                <a:lnTo>
                  <a:pt x="1726" y="1002"/>
                </a:lnTo>
                <a:lnTo>
                  <a:pt x="1752" y="983"/>
                </a:lnTo>
                <a:lnTo>
                  <a:pt x="1776" y="965"/>
                </a:lnTo>
                <a:lnTo>
                  <a:pt x="1798" y="948"/>
                </a:lnTo>
                <a:lnTo>
                  <a:pt x="1835" y="919"/>
                </a:lnTo>
                <a:lnTo>
                  <a:pt x="1869" y="889"/>
                </a:lnTo>
                <a:lnTo>
                  <a:pt x="1903" y="855"/>
                </a:lnTo>
                <a:lnTo>
                  <a:pt x="1938" y="816"/>
                </a:lnTo>
                <a:lnTo>
                  <a:pt x="1962" y="788"/>
                </a:lnTo>
                <a:lnTo>
                  <a:pt x="1989" y="756"/>
                </a:lnTo>
                <a:lnTo>
                  <a:pt x="2019" y="721"/>
                </a:lnTo>
                <a:lnTo>
                  <a:pt x="2044" y="686"/>
                </a:lnTo>
                <a:lnTo>
                  <a:pt x="2068" y="648"/>
                </a:lnTo>
                <a:lnTo>
                  <a:pt x="2098" y="605"/>
                </a:lnTo>
                <a:lnTo>
                  <a:pt x="2351" y="753"/>
                </a:lnTo>
                <a:lnTo>
                  <a:pt x="2103" y="0"/>
                </a:lnTo>
                <a:lnTo>
                  <a:pt x="1299" y="143"/>
                </a:lnTo>
                <a:lnTo>
                  <a:pt x="1570" y="296"/>
                </a:lnTo>
                <a:lnTo>
                  <a:pt x="1547" y="329"/>
                </a:lnTo>
                <a:lnTo>
                  <a:pt x="1523" y="357"/>
                </a:lnTo>
                <a:lnTo>
                  <a:pt x="1498" y="385"/>
                </a:lnTo>
                <a:lnTo>
                  <a:pt x="1474" y="412"/>
                </a:lnTo>
                <a:lnTo>
                  <a:pt x="1454" y="433"/>
                </a:lnTo>
                <a:lnTo>
                  <a:pt x="1432" y="455"/>
                </a:lnTo>
                <a:lnTo>
                  <a:pt x="1408" y="474"/>
                </a:lnTo>
                <a:lnTo>
                  <a:pt x="1381" y="494"/>
                </a:lnTo>
                <a:lnTo>
                  <a:pt x="1349" y="516"/>
                </a:lnTo>
                <a:lnTo>
                  <a:pt x="1322" y="534"/>
                </a:lnTo>
                <a:lnTo>
                  <a:pt x="1299" y="547"/>
                </a:lnTo>
                <a:lnTo>
                  <a:pt x="1265" y="566"/>
                </a:lnTo>
                <a:lnTo>
                  <a:pt x="1236" y="578"/>
                </a:lnTo>
                <a:lnTo>
                  <a:pt x="1210" y="586"/>
                </a:lnTo>
                <a:lnTo>
                  <a:pt x="1183" y="595"/>
                </a:lnTo>
                <a:lnTo>
                  <a:pt x="1144" y="606"/>
                </a:lnTo>
                <a:lnTo>
                  <a:pt x="1105" y="612"/>
                </a:lnTo>
                <a:lnTo>
                  <a:pt x="1066" y="616"/>
                </a:lnTo>
                <a:lnTo>
                  <a:pt x="1008" y="618"/>
                </a:lnTo>
                <a:lnTo>
                  <a:pt x="933" y="620"/>
                </a:lnTo>
                <a:lnTo>
                  <a:pt x="875" y="612"/>
                </a:lnTo>
                <a:lnTo>
                  <a:pt x="822" y="600"/>
                </a:lnTo>
                <a:lnTo>
                  <a:pt x="761" y="582"/>
                </a:lnTo>
                <a:lnTo>
                  <a:pt x="708" y="559"/>
                </a:lnTo>
                <a:lnTo>
                  <a:pt x="654" y="532"/>
                </a:lnTo>
                <a:lnTo>
                  <a:pt x="605" y="501"/>
                </a:lnTo>
                <a:lnTo>
                  <a:pt x="558" y="459"/>
                </a:lnTo>
                <a:lnTo>
                  <a:pt x="0" y="781"/>
                </a:lnTo>
                <a:lnTo>
                  <a:pt x="23" y="808"/>
                </a:lnTo>
                <a:lnTo>
                  <a:pt x="55" y="839"/>
                </a:lnTo>
                <a:lnTo>
                  <a:pt x="82" y="866"/>
                </a:lnTo>
                <a:lnTo>
                  <a:pt x="109" y="892"/>
                </a:lnTo>
                <a:lnTo>
                  <a:pt x="136" y="917"/>
                </a:lnTo>
                <a:lnTo>
                  <a:pt x="169" y="944"/>
                </a:lnTo>
                <a:lnTo>
                  <a:pt x="198" y="967"/>
                </a:lnTo>
                <a:lnTo>
                  <a:pt x="228" y="989"/>
                </a:lnTo>
                <a:lnTo>
                  <a:pt x="262" y="1010"/>
                </a:lnTo>
                <a:lnTo>
                  <a:pt x="294" y="1033"/>
                </a:lnTo>
                <a:lnTo>
                  <a:pt x="328" y="1055"/>
                </a:lnTo>
                <a:lnTo>
                  <a:pt x="359" y="1072"/>
                </a:lnTo>
                <a:lnTo>
                  <a:pt x="390" y="1090"/>
                </a:lnTo>
                <a:lnTo>
                  <a:pt x="419" y="1105"/>
                </a:lnTo>
                <a:lnTo>
                  <a:pt x="460" y="1123"/>
                </a:lnTo>
                <a:lnTo>
                  <a:pt x="497" y="1140"/>
                </a:lnTo>
                <a:lnTo>
                  <a:pt x="540" y="1156"/>
                </a:lnTo>
                <a:lnTo>
                  <a:pt x="573" y="1168"/>
                </a:lnTo>
                <a:lnTo>
                  <a:pt x="604" y="1180"/>
                </a:lnTo>
                <a:lnTo>
                  <a:pt x="640" y="1191"/>
                </a:lnTo>
                <a:lnTo>
                  <a:pt x="675" y="1200"/>
                </a:lnTo>
                <a:lnTo>
                  <a:pt x="710" y="1208"/>
                </a:lnTo>
                <a:lnTo>
                  <a:pt x="751" y="1216"/>
                </a:lnTo>
                <a:lnTo>
                  <a:pt x="791" y="1223"/>
                </a:lnTo>
                <a:lnTo>
                  <a:pt x="833" y="1229"/>
                </a:lnTo>
                <a:lnTo>
                  <a:pt x="876" y="1233"/>
                </a:lnTo>
                <a:lnTo>
                  <a:pt x="908" y="1234"/>
                </a:lnTo>
                <a:lnTo>
                  <a:pt x="953" y="1237"/>
                </a:lnTo>
                <a:lnTo>
                  <a:pt x="997" y="1237"/>
                </a:lnTo>
                <a:lnTo>
                  <a:pt x="1032" y="1235"/>
                </a:lnTo>
                <a:lnTo>
                  <a:pt x="1070" y="1234"/>
                </a:lnTo>
                <a:lnTo>
                  <a:pt x="1112" y="1231"/>
                </a:lnTo>
                <a:lnTo>
                  <a:pt x="1150" y="1226"/>
                </a:lnTo>
                <a:lnTo>
                  <a:pt x="1182" y="1222"/>
                </a:ln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99CC00">
                  <a:gamma/>
                  <a:shade val="45882"/>
                  <a:invGamma/>
                </a:srgbClr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  <a:contourClr>
              <a:srgbClr val="99CC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1507" name="Freeform 65"/>
          <p:cNvSpPr>
            <a:spLocks/>
          </p:cNvSpPr>
          <p:nvPr/>
        </p:nvSpPr>
        <p:spPr bwMode="auto">
          <a:xfrm>
            <a:off x="2405063" y="1524000"/>
            <a:ext cx="1898650" cy="3513138"/>
          </a:xfrm>
          <a:custGeom>
            <a:avLst/>
            <a:gdLst>
              <a:gd name="T0" fmla="*/ 1166 w 1192"/>
              <a:gd name="T1" fmla="*/ 4 h 2205"/>
              <a:gd name="T2" fmla="*/ 1106 w 1192"/>
              <a:gd name="T3" fmla="*/ 16 h 2205"/>
              <a:gd name="T4" fmla="*/ 1053 w 1192"/>
              <a:gd name="T5" fmla="*/ 30 h 2205"/>
              <a:gd name="T6" fmla="*/ 1001 w 1192"/>
              <a:gd name="T7" fmla="*/ 45 h 2205"/>
              <a:gd name="T8" fmla="*/ 948 w 1192"/>
              <a:gd name="T9" fmla="*/ 64 h 2205"/>
              <a:gd name="T10" fmla="*/ 889 w 1192"/>
              <a:gd name="T11" fmla="*/ 88 h 2205"/>
              <a:gd name="T12" fmla="*/ 831 w 1192"/>
              <a:gd name="T13" fmla="*/ 113 h 2205"/>
              <a:gd name="T14" fmla="*/ 774 w 1192"/>
              <a:gd name="T15" fmla="*/ 142 h 2205"/>
              <a:gd name="T16" fmla="*/ 726 w 1192"/>
              <a:gd name="T17" fmla="*/ 171 h 2205"/>
              <a:gd name="T18" fmla="*/ 677 w 1192"/>
              <a:gd name="T19" fmla="*/ 202 h 2205"/>
              <a:gd name="T20" fmla="*/ 623 w 1192"/>
              <a:gd name="T21" fmla="*/ 241 h 2205"/>
              <a:gd name="T22" fmla="*/ 576 w 1192"/>
              <a:gd name="T23" fmla="*/ 276 h 2205"/>
              <a:gd name="T24" fmla="*/ 501 w 1192"/>
              <a:gd name="T25" fmla="*/ 344 h 2205"/>
              <a:gd name="T26" fmla="*/ 436 w 1192"/>
              <a:gd name="T27" fmla="*/ 410 h 2205"/>
              <a:gd name="T28" fmla="*/ 385 w 1192"/>
              <a:gd name="T29" fmla="*/ 470 h 2205"/>
              <a:gd name="T30" fmla="*/ 331 w 1192"/>
              <a:gd name="T31" fmla="*/ 540 h 2205"/>
              <a:gd name="T32" fmla="*/ 283 w 1192"/>
              <a:gd name="T33" fmla="*/ 617 h 2205"/>
              <a:gd name="T34" fmla="*/ 238 w 1192"/>
              <a:gd name="T35" fmla="*/ 693 h 2205"/>
              <a:gd name="T36" fmla="*/ 200 w 1192"/>
              <a:gd name="T37" fmla="*/ 777 h 2205"/>
              <a:gd name="T38" fmla="*/ 168 w 1192"/>
              <a:gd name="T39" fmla="*/ 868 h 2205"/>
              <a:gd name="T40" fmla="*/ 134 w 1192"/>
              <a:gd name="T41" fmla="*/ 980 h 2205"/>
              <a:gd name="T42" fmla="*/ 114 w 1192"/>
              <a:gd name="T43" fmla="*/ 1089 h 2205"/>
              <a:gd name="T44" fmla="*/ 98 w 1192"/>
              <a:gd name="T45" fmla="*/ 1230 h 2205"/>
              <a:gd name="T46" fmla="*/ 98 w 1192"/>
              <a:gd name="T47" fmla="*/ 1353 h 2205"/>
              <a:gd name="T48" fmla="*/ 110 w 1192"/>
              <a:gd name="T49" fmla="*/ 1464 h 2205"/>
              <a:gd name="T50" fmla="*/ 129 w 1192"/>
              <a:gd name="T51" fmla="*/ 1579 h 2205"/>
              <a:gd name="T52" fmla="*/ 165 w 1192"/>
              <a:gd name="T53" fmla="*/ 1704 h 2205"/>
              <a:gd name="T54" fmla="*/ 208 w 1192"/>
              <a:gd name="T55" fmla="*/ 1821 h 2205"/>
              <a:gd name="T56" fmla="*/ 268 w 1192"/>
              <a:gd name="T57" fmla="*/ 1932 h 2205"/>
              <a:gd name="T58" fmla="*/ 817 w 1192"/>
              <a:gd name="T59" fmla="*/ 2205 h 2205"/>
              <a:gd name="T60" fmla="*/ 804 w 1192"/>
              <a:gd name="T61" fmla="*/ 1622 h 2205"/>
              <a:gd name="T62" fmla="*/ 754 w 1192"/>
              <a:gd name="T63" fmla="*/ 1530 h 2205"/>
              <a:gd name="T64" fmla="*/ 725 w 1192"/>
              <a:gd name="T65" fmla="*/ 1442 h 2205"/>
              <a:gd name="T66" fmla="*/ 714 w 1192"/>
              <a:gd name="T67" fmla="*/ 1357 h 2205"/>
              <a:gd name="T68" fmla="*/ 710 w 1192"/>
              <a:gd name="T69" fmla="*/ 1273 h 2205"/>
              <a:gd name="T70" fmla="*/ 718 w 1192"/>
              <a:gd name="T71" fmla="*/ 1175 h 2205"/>
              <a:gd name="T72" fmla="*/ 741 w 1192"/>
              <a:gd name="T73" fmla="*/ 1078 h 2205"/>
              <a:gd name="T74" fmla="*/ 776 w 1192"/>
              <a:gd name="T75" fmla="*/ 988 h 2205"/>
              <a:gd name="T76" fmla="*/ 817 w 1192"/>
              <a:gd name="T77" fmla="*/ 916 h 2205"/>
              <a:gd name="T78" fmla="*/ 855 w 1192"/>
              <a:gd name="T79" fmla="*/ 865 h 2205"/>
              <a:gd name="T80" fmla="*/ 900 w 1192"/>
              <a:gd name="T81" fmla="*/ 813 h 2205"/>
              <a:gd name="T82" fmla="*/ 943 w 1192"/>
              <a:gd name="T83" fmla="*/ 769 h 2205"/>
              <a:gd name="T84" fmla="*/ 993 w 1192"/>
              <a:gd name="T85" fmla="*/ 730 h 2205"/>
              <a:gd name="T86" fmla="*/ 1052 w 1192"/>
              <a:gd name="T87" fmla="*/ 691 h 2205"/>
              <a:gd name="T88" fmla="*/ 1109 w 1192"/>
              <a:gd name="T89" fmla="*/ 659 h 2205"/>
              <a:gd name="T90" fmla="*/ 1192 w 1192"/>
              <a:gd name="T91" fmla="*/ 631 h 2205"/>
              <a:gd name="T92" fmla="*/ 0 w 1192"/>
              <a:gd name="T93" fmla="*/ 0 h 2205"/>
              <a:gd name="T94" fmla="*/ 1192 w 1192"/>
              <a:gd name="T95" fmla="*/ 2205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192" h="2205">
                <a:moveTo>
                  <a:pt x="1192" y="0"/>
                </a:moveTo>
                <a:lnTo>
                  <a:pt x="1166" y="4"/>
                </a:lnTo>
                <a:lnTo>
                  <a:pt x="1141" y="8"/>
                </a:lnTo>
                <a:lnTo>
                  <a:pt x="1106" y="16"/>
                </a:lnTo>
                <a:lnTo>
                  <a:pt x="1080" y="22"/>
                </a:lnTo>
                <a:lnTo>
                  <a:pt x="1053" y="30"/>
                </a:lnTo>
                <a:lnTo>
                  <a:pt x="1028" y="38"/>
                </a:lnTo>
                <a:lnTo>
                  <a:pt x="1001" y="45"/>
                </a:lnTo>
                <a:lnTo>
                  <a:pt x="975" y="53"/>
                </a:lnTo>
                <a:lnTo>
                  <a:pt x="948" y="64"/>
                </a:lnTo>
                <a:lnTo>
                  <a:pt x="916" y="76"/>
                </a:lnTo>
                <a:lnTo>
                  <a:pt x="889" y="88"/>
                </a:lnTo>
                <a:lnTo>
                  <a:pt x="861" y="100"/>
                </a:lnTo>
                <a:lnTo>
                  <a:pt x="831" y="113"/>
                </a:lnTo>
                <a:lnTo>
                  <a:pt x="801" y="128"/>
                </a:lnTo>
                <a:lnTo>
                  <a:pt x="774" y="142"/>
                </a:lnTo>
                <a:lnTo>
                  <a:pt x="749" y="158"/>
                </a:lnTo>
                <a:lnTo>
                  <a:pt x="726" y="171"/>
                </a:lnTo>
                <a:lnTo>
                  <a:pt x="703" y="188"/>
                </a:lnTo>
                <a:lnTo>
                  <a:pt x="677" y="202"/>
                </a:lnTo>
                <a:lnTo>
                  <a:pt x="649" y="221"/>
                </a:lnTo>
                <a:lnTo>
                  <a:pt x="623" y="241"/>
                </a:lnTo>
                <a:lnTo>
                  <a:pt x="599" y="260"/>
                </a:lnTo>
                <a:lnTo>
                  <a:pt x="576" y="276"/>
                </a:lnTo>
                <a:lnTo>
                  <a:pt x="539" y="307"/>
                </a:lnTo>
                <a:lnTo>
                  <a:pt x="501" y="344"/>
                </a:lnTo>
                <a:lnTo>
                  <a:pt x="471" y="371"/>
                </a:lnTo>
                <a:lnTo>
                  <a:pt x="436" y="410"/>
                </a:lnTo>
                <a:lnTo>
                  <a:pt x="412" y="438"/>
                </a:lnTo>
                <a:lnTo>
                  <a:pt x="385" y="470"/>
                </a:lnTo>
                <a:lnTo>
                  <a:pt x="355" y="507"/>
                </a:lnTo>
                <a:lnTo>
                  <a:pt x="331" y="540"/>
                </a:lnTo>
                <a:lnTo>
                  <a:pt x="307" y="579"/>
                </a:lnTo>
                <a:lnTo>
                  <a:pt x="283" y="617"/>
                </a:lnTo>
                <a:lnTo>
                  <a:pt x="258" y="658"/>
                </a:lnTo>
                <a:lnTo>
                  <a:pt x="238" y="693"/>
                </a:lnTo>
                <a:lnTo>
                  <a:pt x="219" y="736"/>
                </a:lnTo>
                <a:lnTo>
                  <a:pt x="200" y="777"/>
                </a:lnTo>
                <a:lnTo>
                  <a:pt x="184" y="821"/>
                </a:lnTo>
                <a:lnTo>
                  <a:pt x="168" y="868"/>
                </a:lnTo>
                <a:lnTo>
                  <a:pt x="148" y="926"/>
                </a:lnTo>
                <a:lnTo>
                  <a:pt x="134" y="980"/>
                </a:lnTo>
                <a:lnTo>
                  <a:pt x="121" y="1035"/>
                </a:lnTo>
                <a:lnTo>
                  <a:pt x="114" y="1089"/>
                </a:lnTo>
                <a:lnTo>
                  <a:pt x="105" y="1152"/>
                </a:lnTo>
                <a:lnTo>
                  <a:pt x="98" y="1230"/>
                </a:lnTo>
                <a:lnTo>
                  <a:pt x="97" y="1292"/>
                </a:lnTo>
                <a:lnTo>
                  <a:pt x="98" y="1353"/>
                </a:lnTo>
                <a:lnTo>
                  <a:pt x="103" y="1411"/>
                </a:lnTo>
                <a:lnTo>
                  <a:pt x="110" y="1464"/>
                </a:lnTo>
                <a:lnTo>
                  <a:pt x="117" y="1521"/>
                </a:lnTo>
                <a:lnTo>
                  <a:pt x="129" y="1579"/>
                </a:lnTo>
                <a:lnTo>
                  <a:pt x="145" y="1641"/>
                </a:lnTo>
                <a:lnTo>
                  <a:pt x="165" y="1704"/>
                </a:lnTo>
                <a:lnTo>
                  <a:pt x="186" y="1763"/>
                </a:lnTo>
                <a:lnTo>
                  <a:pt x="208" y="1821"/>
                </a:lnTo>
                <a:lnTo>
                  <a:pt x="235" y="1878"/>
                </a:lnTo>
                <a:lnTo>
                  <a:pt x="268" y="1932"/>
                </a:lnTo>
                <a:lnTo>
                  <a:pt x="0" y="2084"/>
                </a:lnTo>
                <a:lnTo>
                  <a:pt x="817" y="2205"/>
                </a:lnTo>
                <a:lnTo>
                  <a:pt x="1118" y="1454"/>
                </a:lnTo>
                <a:lnTo>
                  <a:pt x="804" y="1622"/>
                </a:lnTo>
                <a:lnTo>
                  <a:pt x="773" y="1574"/>
                </a:lnTo>
                <a:lnTo>
                  <a:pt x="754" y="1530"/>
                </a:lnTo>
                <a:lnTo>
                  <a:pt x="737" y="1486"/>
                </a:lnTo>
                <a:lnTo>
                  <a:pt x="725" y="1442"/>
                </a:lnTo>
                <a:lnTo>
                  <a:pt x="716" y="1398"/>
                </a:lnTo>
                <a:lnTo>
                  <a:pt x="714" y="1357"/>
                </a:lnTo>
                <a:lnTo>
                  <a:pt x="710" y="1315"/>
                </a:lnTo>
                <a:lnTo>
                  <a:pt x="710" y="1273"/>
                </a:lnTo>
                <a:lnTo>
                  <a:pt x="712" y="1223"/>
                </a:lnTo>
                <a:lnTo>
                  <a:pt x="718" y="1175"/>
                </a:lnTo>
                <a:lnTo>
                  <a:pt x="729" y="1121"/>
                </a:lnTo>
                <a:lnTo>
                  <a:pt x="741" y="1078"/>
                </a:lnTo>
                <a:lnTo>
                  <a:pt x="760" y="1029"/>
                </a:lnTo>
                <a:lnTo>
                  <a:pt x="776" y="988"/>
                </a:lnTo>
                <a:lnTo>
                  <a:pt x="799" y="947"/>
                </a:lnTo>
                <a:lnTo>
                  <a:pt x="817" y="916"/>
                </a:lnTo>
                <a:lnTo>
                  <a:pt x="836" y="891"/>
                </a:lnTo>
                <a:lnTo>
                  <a:pt x="855" y="865"/>
                </a:lnTo>
                <a:lnTo>
                  <a:pt x="877" y="839"/>
                </a:lnTo>
                <a:lnTo>
                  <a:pt x="900" y="813"/>
                </a:lnTo>
                <a:lnTo>
                  <a:pt x="920" y="794"/>
                </a:lnTo>
                <a:lnTo>
                  <a:pt x="943" y="769"/>
                </a:lnTo>
                <a:lnTo>
                  <a:pt x="966" y="751"/>
                </a:lnTo>
                <a:lnTo>
                  <a:pt x="993" y="730"/>
                </a:lnTo>
                <a:lnTo>
                  <a:pt x="1025" y="709"/>
                </a:lnTo>
                <a:lnTo>
                  <a:pt x="1052" y="691"/>
                </a:lnTo>
                <a:lnTo>
                  <a:pt x="1075" y="678"/>
                </a:lnTo>
                <a:lnTo>
                  <a:pt x="1109" y="659"/>
                </a:lnTo>
                <a:lnTo>
                  <a:pt x="1141" y="645"/>
                </a:lnTo>
                <a:lnTo>
                  <a:pt x="1192" y="631"/>
                </a:lnTo>
                <a:lnTo>
                  <a:pt x="1192" y="0"/>
                </a:lnTo>
                <a:close/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rgbClr val="FFCC00"/>
              </a:gs>
            </a:gsLst>
            <a:lin ang="27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  <a:contourClr>
              <a:srgbClr val="FFCC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1508" name="Freeform 66"/>
          <p:cNvSpPr>
            <a:spLocks/>
          </p:cNvSpPr>
          <p:nvPr/>
        </p:nvSpPr>
        <p:spPr bwMode="auto">
          <a:xfrm>
            <a:off x="3860800" y="1066800"/>
            <a:ext cx="2822575" cy="3179763"/>
          </a:xfrm>
          <a:custGeom>
            <a:avLst/>
            <a:gdLst>
              <a:gd name="T0" fmla="*/ 699 w 1772"/>
              <a:gd name="T1" fmla="*/ 297 h 1996"/>
              <a:gd name="T2" fmla="*/ 764 w 1772"/>
              <a:gd name="T3" fmla="*/ 310 h 1996"/>
              <a:gd name="T4" fmla="*/ 814 w 1772"/>
              <a:gd name="T5" fmla="*/ 322 h 1996"/>
              <a:gd name="T6" fmla="*/ 866 w 1772"/>
              <a:gd name="T7" fmla="*/ 338 h 1996"/>
              <a:gd name="T8" fmla="*/ 919 w 1772"/>
              <a:gd name="T9" fmla="*/ 356 h 1996"/>
              <a:gd name="T10" fmla="*/ 979 w 1772"/>
              <a:gd name="T11" fmla="*/ 380 h 1996"/>
              <a:gd name="T12" fmla="*/ 1037 w 1772"/>
              <a:gd name="T13" fmla="*/ 406 h 1996"/>
              <a:gd name="T14" fmla="*/ 1094 w 1772"/>
              <a:gd name="T15" fmla="*/ 434 h 1996"/>
              <a:gd name="T16" fmla="*/ 1142 w 1772"/>
              <a:gd name="T17" fmla="*/ 464 h 1996"/>
              <a:gd name="T18" fmla="*/ 1191 w 1772"/>
              <a:gd name="T19" fmla="*/ 495 h 1996"/>
              <a:gd name="T20" fmla="*/ 1245 w 1772"/>
              <a:gd name="T21" fmla="*/ 532 h 1996"/>
              <a:gd name="T22" fmla="*/ 1292 w 1772"/>
              <a:gd name="T23" fmla="*/ 569 h 1996"/>
              <a:gd name="T24" fmla="*/ 1366 w 1772"/>
              <a:gd name="T25" fmla="*/ 635 h 1996"/>
              <a:gd name="T26" fmla="*/ 1431 w 1772"/>
              <a:gd name="T27" fmla="*/ 701 h 1996"/>
              <a:gd name="T28" fmla="*/ 1482 w 1772"/>
              <a:gd name="T29" fmla="*/ 761 h 1996"/>
              <a:gd name="T30" fmla="*/ 1536 w 1772"/>
              <a:gd name="T31" fmla="*/ 833 h 1996"/>
              <a:gd name="T32" fmla="*/ 1586 w 1772"/>
              <a:gd name="T33" fmla="*/ 909 h 1996"/>
              <a:gd name="T34" fmla="*/ 1629 w 1772"/>
              <a:gd name="T35" fmla="*/ 985 h 1996"/>
              <a:gd name="T36" fmla="*/ 1668 w 1772"/>
              <a:gd name="T37" fmla="*/ 1070 h 1996"/>
              <a:gd name="T38" fmla="*/ 1700 w 1772"/>
              <a:gd name="T39" fmla="*/ 1160 h 1996"/>
              <a:gd name="T40" fmla="*/ 1734 w 1772"/>
              <a:gd name="T41" fmla="*/ 1272 h 1996"/>
              <a:gd name="T42" fmla="*/ 1754 w 1772"/>
              <a:gd name="T43" fmla="*/ 1381 h 1996"/>
              <a:gd name="T44" fmla="*/ 1770 w 1772"/>
              <a:gd name="T45" fmla="*/ 1522 h 1996"/>
              <a:gd name="T46" fmla="*/ 1770 w 1772"/>
              <a:gd name="T47" fmla="*/ 1644 h 1996"/>
              <a:gd name="T48" fmla="*/ 1758 w 1772"/>
              <a:gd name="T49" fmla="*/ 1755 h 1996"/>
              <a:gd name="T50" fmla="*/ 1739 w 1772"/>
              <a:gd name="T51" fmla="*/ 1870 h 1996"/>
              <a:gd name="T52" fmla="*/ 1703 w 1772"/>
              <a:gd name="T53" fmla="*/ 1996 h 1996"/>
              <a:gd name="T54" fmla="*/ 1145 w 1772"/>
              <a:gd name="T55" fmla="*/ 1711 h 1996"/>
              <a:gd name="T56" fmla="*/ 1159 w 1772"/>
              <a:gd name="T57" fmla="*/ 1607 h 1996"/>
              <a:gd name="T58" fmla="*/ 1156 w 1772"/>
              <a:gd name="T59" fmla="*/ 1514 h 1996"/>
              <a:gd name="T60" fmla="*/ 1140 w 1772"/>
              <a:gd name="T61" fmla="*/ 1413 h 1996"/>
              <a:gd name="T62" fmla="*/ 1109 w 1772"/>
              <a:gd name="T63" fmla="*/ 1322 h 1996"/>
              <a:gd name="T64" fmla="*/ 1070 w 1772"/>
              <a:gd name="T65" fmla="*/ 1239 h 1996"/>
              <a:gd name="T66" fmla="*/ 1032 w 1772"/>
              <a:gd name="T67" fmla="*/ 1183 h 1996"/>
              <a:gd name="T68" fmla="*/ 992 w 1772"/>
              <a:gd name="T69" fmla="*/ 1132 h 1996"/>
              <a:gd name="T70" fmla="*/ 947 w 1772"/>
              <a:gd name="T71" fmla="*/ 1086 h 1996"/>
              <a:gd name="T72" fmla="*/ 901 w 1772"/>
              <a:gd name="T73" fmla="*/ 1043 h 1996"/>
              <a:gd name="T74" fmla="*/ 842 w 1772"/>
              <a:gd name="T75" fmla="*/ 1002 h 1996"/>
              <a:gd name="T76" fmla="*/ 792 w 1772"/>
              <a:gd name="T77" fmla="*/ 971 h 1996"/>
              <a:gd name="T78" fmla="*/ 729 w 1772"/>
              <a:gd name="T79" fmla="*/ 940 h 1996"/>
              <a:gd name="T80" fmla="*/ 676 w 1772"/>
              <a:gd name="T81" fmla="*/ 922 h 1996"/>
              <a:gd name="T82" fmla="*/ 598 w 1772"/>
              <a:gd name="T83" fmla="*/ 905 h 1996"/>
              <a:gd name="T84" fmla="*/ 520 w 1772"/>
              <a:gd name="T85" fmla="*/ 899 h 1996"/>
              <a:gd name="T86" fmla="*/ 498 w 1772"/>
              <a:gd name="T87" fmla="*/ 1222 h 1996"/>
              <a:gd name="T88" fmla="*/ 497 w 1772"/>
              <a:gd name="T89" fmla="*/ 0 h 1996"/>
              <a:gd name="T90" fmla="*/ 524 w 1772"/>
              <a:gd name="T91" fmla="*/ 280 h 1996"/>
              <a:gd name="T92" fmla="*/ 604 w 1772"/>
              <a:gd name="T93" fmla="*/ 285 h 1996"/>
              <a:gd name="T94" fmla="*/ 675 w 1772"/>
              <a:gd name="T95" fmla="*/ 293 h 1996"/>
              <a:gd name="T96" fmla="*/ 0 w 1772"/>
              <a:gd name="T97" fmla="*/ 0 h 1996"/>
              <a:gd name="T98" fmla="*/ 1772 w 1772"/>
              <a:gd name="T99" fmla="*/ 1996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1772" h="1996">
                <a:moveTo>
                  <a:pt x="675" y="293"/>
                </a:moveTo>
                <a:lnTo>
                  <a:pt x="699" y="297"/>
                </a:lnTo>
                <a:lnTo>
                  <a:pt x="732" y="302"/>
                </a:lnTo>
                <a:lnTo>
                  <a:pt x="764" y="310"/>
                </a:lnTo>
                <a:lnTo>
                  <a:pt x="787" y="315"/>
                </a:lnTo>
                <a:lnTo>
                  <a:pt x="814" y="322"/>
                </a:lnTo>
                <a:lnTo>
                  <a:pt x="839" y="330"/>
                </a:lnTo>
                <a:lnTo>
                  <a:pt x="866" y="338"/>
                </a:lnTo>
                <a:lnTo>
                  <a:pt x="891" y="345"/>
                </a:lnTo>
                <a:lnTo>
                  <a:pt x="919" y="356"/>
                </a:lnTo>
                <a:lnTo>
                  <a:pt x="951" y="369"/>
                </a:lnTo>
                <a:lnTo>
                  <a:pt x="979" y="380"/>
                </a:lnTo>
                <a:lnTo>
                  <a:pt x="1006" y="392"/>
                </a:lnTo>
                <a:lnTo>
                  <a:pt x="1037" y="406"/>
                </a:lnTo>
                <a:lnTo>
                  <a:pt x="1067" y="421"/>
                </a:lnTo>
                <a:lnTo>
                  <a:pt x="1094" y="434"/>
                </a:lnTo>
                <a:lnTo>
                  <a:pt x="1120" y="450"/>
                </a:lnTo>
                <a:lnTo>
                  <a:pt x="1142" y="464"/>
                </a:lnTo>
                <a:lnTo>
                  <a:pt x="1165" y="480"/>
                </a:lnTo>
                <a:lnTo>
                  <a:pt x="1191" y="495"/>
                </a:lnTo>
                <a:lnTo>
                  <a:pt x="1219" y="513"/>
                </a:lnTo>
                <a:lnTo>
                  <a:pt x="1245" y="532"/>
                </a:lnTo>
                <a:lnTo>
                  <a:pt x="1269" y="551"/>
                </a:lnTo>
                <a:lnTo>
                  <a:pt x="1292" y="569"/>
                </a:lnTo>
                <a:lnTo>
                  <a:pt x="1328" y="600"/>
                </a:lnTo>
                <a:lnTo>
                  <a:pt x="1366" y="635"/>
                </a:lnTo>
                <a:lnTo>
                  <a:pt x="1396" y="662"/>
                </a:lnTo>
                <a:lnTo>
                  <a:pt x="1431" y="701"/>
                </a:lnTo>
                <a:lnTo>
                  <a:pt x="1455" y="729"/>
                </a:lnTo>
                <a:lnTo>
                  <a:pt x="1482" y="761"/>
                </a:lnTo>
                <a:lnTo>
                  <a:pt x="1512" y="798"/>
                </a:lnTo>
                <a:lnTo>
                  <a:pt x="1536" y="833"/>
                </a:lnTo>
                <a:lnTo>
                  <a:pt x="1560" y="872"/>
                </a:lnTo>
                <a:lnTo>
                  <a:pt x="1586" y="909"/>
                </a:lnTo>
                <a:lnTo>
                  <a:pt x="1607" y="950"/>
                </a:lnTo>
                <a:lnTo>
                  <a:pt x="1629" y="985"/>
                </a:lnTo>
                <a:lnTo>
                  <a:pt x="1649" y="1028"/>
                </a:lnTo>
                <a:lnTo>
                  <a:pt x="1668" y="1070"/>
                </a:lnTo>
                <a:lnTo>
                  <a:pt x="1684" y="1113"/>
                </a:lnTo>
                <a:lnTo>
                  <a:pt x="1700" y="1160"/>
                </a:lnTo>
                <a:lnTo>
                  <a:pt x="1720" y="1218"/>
                </a:lnTo>
                <a:lnTo>
                  <a:pt x="1734" y="1272"/>
                </a:lnTo>
                <a:lnTo>
                  <a:pt x="1747" y="1327"/>
                </a:lnTo>
                <a:lnTo>
                  <a:pt x="1754" y="1381"/>
                </a:lnTo>
                <a:lnTo>
                  <a:pt x="1764" y="1444"/>
                </a:lnTo>
                <a:lnTo>
                  <a:pt x="1770" y="1522"/>
                </a:lnTo>
                <a:lnTo>
                  <a:pt x="1772" y="1583"/>
                </a:lnTo>
                <a:lnTo>
                  <a:pt x="1770" y="1644"/>
                </a:lnTo>
                <a:lnTo>
                  <a:pt x="1765" y="1701"/>
                </a:lnTo>
                <a:lnTo>
                  <a:pt x="1758" y="1755"/>
                </a:lnTo>
                <a:lnTo>
                  <a:pt x="1751" y="1812"/>
                </a:lnTo>
                <a:lnTo>
                  <a:pt x="1739" y="1870"/>
                </a:lnTo>
                <a:lnTo>
                  <a:pt x="1723" y="1932"/>
                </a:lnTo>
                <a:lnTo>
                  <a:pt x="1703" y="1996"/>
                </a:lnTo>
                <a:lnTo>
                  <a:pt x="1587" y="1635"/>
                </a:lnTo>
                <a:lnTo>
                  <a:pt x="1145" y="1711"/>
                </a:lnTo>
                <a:lnTo>
                  <a:pt x="1155" y="1648"/>
                </a:lnTo>
                <a:lnTo>
                  <a:pt x="1159" y="1607"/>
                </a:lnTo>
                <a:lnTo>
                  <a:pt x="1159" y="1564"/>
                </a:lnTo>
                <a:lnTo>
                  <a:pt x="1156" y="1514"/>
                </a:lnTo>
                <a:lnTo>
                  <a:pt x="1149" y="1467"/>
                </a:lnTo>
                <a:lnTo>
                  <a:pt x="1140" y="1413"/>
                </a:lnTo>
                <a:lnTo>
                  <a:pt x="1128" y="1370"/>
                </a:lnTo>
                <a:lnTo>
                  <a:pt x="1109" y="1322"/>
                </a:lnTo>
                <a:lnTo>
                  <a:pt x="1091" y="1280"/>
                </a:lnTo>
                <a:lnTo>
                  <a:pt x="1070" y="1239"/>
                </a:lnTo>
                <a:lnTo>
                  <a:pt x="1051" y="1208"/>
                </a:lnTo>
                <a:lnTo>
                  <a:pt x="1032" y="1183"/>
                </a:lnTo>
                <a:lnTo>
                  <a:pt x="1013" y="1157"/>
                </a:lnTo>
                <a:lnTo>
                  <a:pt x="992" y="1132"/>
                </a:lnTo>
                <a:lnTo>
                  <a:pt x="967" y="1105"/>
                </a:lnTo>
                <a:lnTo>
                  <a:pt x="947" y="1086"/>
                </a:lnTo>
                <a:lnTo>
                  <a:pt x="924" y="1063"/>
                </a:lnTo>
                <a:lnTo>
                  <a:pt x="901" y="1043"/>
                </a:lnTo>
                <a:lnTo>
                  <a:pt x="874" y="1023"/>
                </a:lnTo>
                <a:lnTo>
                  <a:pt x="842" y="1002"/>
                </a:lnTo>
                <a:lnTo>
                  <a:pt x="815" y="984"/>
                </a:lnTo>
                <a:lnTo>
                  <a:pt x="792" y="971"/>
                </a:lnTo>
                <a:lnTo>
                  <a:pt x="758" y="951"/>
                </a:lnTo>
                <a:lnTo>
                  <a:pt x="729" y="940"/>
                </a:lnTo>
                <a:lnTo>
                  <a:pt x="703" y="931"/>
                </a:lnTo>
                <a:lnTo>
                  <a:pt x="676" y="922"/>
                </a:lnTo>
                <a:lnTo>
                  <a:pt x="636" y="912"/>
                </a:lnTo>
                <a:lnTo>
                  <a:pt x="598" y="905"/>
                </a:lnTo>
                <a:lnTo>
                  <a:pt x="559" y="901"/>
                </a:lnTo>
                <a:lnTo>
                  <a:pt x="520" y="899"/>
                </a:lnTo>
                <a:lnTo>
                  <a:pt x="498" y="897"/>
                </a:lnTo>
                <a:lnTo>
                  <a:pt x="498" y="1222"/>
                </a:lnTo>
                <a:lnTo>
                  <a:pt x="0" y="620"/>
                </a:lnTo>
                <a:lnTo>
                  <a:pt x="497" y="0"/>
                </a:lnTo>
                <a:lnTo>
                  <a:pt x="497" y="279"/>
                </a:lnTo>
                <a:lnTo>
                  <a:pt x="524" y="280"/>
                </a:lnTo>
                <a:lnTo>
                  <a:pt x="563" y="282"/>
                </a:lnTo>
                <a:lnTo>
                  <a:pt x="604" y="285"/>
                </a:lnTo>
                <a:lnTo>
                  <a:pt x="643" y="289"/>
                </a:lnTo>
                <a:lnTo>
                  <a:pt x="675" y="293"/>
                </a:lnTo>
                <a:close/>
              </a:path>
            </a:pathLst>
          </a:custGeom>
          <a:gradFill rotWithShape="0">
            <a:gsLst>
              <a:gs pos="0">
                <a:srgbClr val="2683DA"/>
              </a:gs>
              <a:gs pos="100000">
                <a:srgbClr val="2683DA">
                  <a:gamma/>
                  <a:shade val="45882"/>
                  <a:invGamma/>
                </a:srgbClr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  <a:contourClr>
              <a:srgbClr val="2683DA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1509" name="WordArt 68"/>
          <p:cNvSpPr>
            <a:spLocks noChangeArrowheads="1" noChangeShapeType="1" noTextEdit="1"/>
          </p:cNvSpPr>
          <p:nvPr/>
        </p:nvSpPr>
        <p:spPr bwMode="auto">
          <a:xfrm rot="2760000">
            <a:off x="4400550" y="2460625"/>
            <a:ext cx="2136775" cy="746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1089182"/>
              </a:avLst>
            </a:prstTxWarp>
          </a:bodyPr>
          <a:lstStyle/>
          <a:p>
            <a:r>
              <a:rPr lang="zh-CN" altLang="en-US" sz="3600" b="1" kern="1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0" name="WordArt 69"/>
          <p:cNvSpPr>
            <a:spLocks noChangeArrowheads="1" noChangeShapeType="1" noTextEdit="1"/>
          </p:cNvSpPr>
          <p:nvPr/>
        </p:nvSpPr>
        <p:spPr bwMode="auto">
          <a:xfrm rot="9840000">
            <a:off x="3632200" y="3813175"/>
            <a:ext cx="2354263" cy="1287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077123"/>
              </a:avLst>
            </a:prstTxWarp>
          </a:bodyPr>
          <a:lstStyle/>
          <a:p>
            <a:r>
              <a:rPr lang="zh-CN" altLang="en-US" sz="3600" b="1" kern="1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1" name="WordArt 70"/>
          <p:cNvSpPr>
            <a:spLocks noChangeArrowheads="1" noChangeShapeType="1" noTextEdit="1"/>
          </p:cNvSpPr>
          <p:nvPr/>
        </p:nvSpPr>
        <p:spPr bwMode="auto">
          <a:xfrm rot="16800000">
            <a:off x="2563812" y="2840038"/>
            <a:ext cx="2327275" cy="11493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1380114"/>
              </a:avLst>
            </a:prstTxWarp>
          </a:bodyPr>
          <a:lstStyle/>
          <a:p>
            <a:r>
              <a:rPr lang="zh-CN" altLang="en-US" sz="3600" b="1" kern="1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2" name="Line 72"/>
          <p:cNvSpPr>
            <a:spLocks noChangeShapeType="1"/>
          </p:cNvSpPr>
          <p:nvPr/>
        </p:nvSpPr>
        <p:spPr bwMode="auto">
          <a:xfrm>
            <a:off x="6188075" y="2574925"/>
            <a:ext cx="205422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3" name="Text Box 73"/>
          <p:cNvSpPr txBox="1">
            <a:spLocks noChangeArrowheads="1"/>
          </p:cNvSpPr>
          <p:nvPr/>
        </p:nvSpPr>
        <p:spPr bwMode="auto">
          <a:xfrm>
            <a:off x="1046163" y="2640013"/>
            <a:ext cx="12398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745" tIns="49873" rIns="99745" bIns="49873">
            <a:spAutoFit/>
          </a:bodyPr>
          <a:lstStyle>
            <a:lvl1pPr marL="95250" indent="-952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4" name="Line 74"/>
          <p:cNvSpPr>
            <a:spLocks noChangeShapeType="1"/>
          </p:cNvSpPr>
          <p:nvPr/>
        </p:nvSpPr>
        <p:spPr bwMode="auto">
          <a:xfrm flipV="1">
            <a:off x="915988" y="3198813"/>
            <a:ext cx="1941512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5" name="Text Box 73"/>
          <p:cNvSpPr txBox="1">
            <a:spLocks noChangeArrowheads="1"/>
          </p:cNvSpPr>
          <p:nvPr/>
        </p:nvSpPr>
        <p:spPr bwMode="auto">
          <a:xfrm>
            <a:off x="6705600" y="1993900"/>
            <a:ext cx="12414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745" tIns="49873" rIns="99745" bIns="49873">
            <a:spAutoFit/>
          </a:bodyPr>
          <a:lstStyle>
            <a:lvl1pPr marL="95250" indent="-952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7" name="Line 72"/>
          <p:cNvSpPr>
            <a:spLocks noChangeShapeType="1"/>
          </p:cNvSpPr>
          <p:nvPr/>
        </p:nvSpPr>
        <p:spPr bwMode="auto">
          <a:xfrm>
            <a:off x="5486400" y="5410200"/>
            <a:ext cx="205422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8" name="Text Box 73"/>
          <p:cNvSpPr txBox="1">
            <a:spLocks noChangeArrowheads="1"/>
          </p:cNvSpPr>
          <p:nvPr/>
        </p:nvSpPr>
        <p:spPr bwMode="auto">
          <a:xfrm>
            <a:off x="6319838" y="4879975"/>
            <a:ext cx="12414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745" tIns="49873" rIns="99745" bIns="49873">
            <a:spAutoFit/>
          </a:bodyPr>
          <a:lstStyle>
            <a:lvl1pPr marL="95250" indent="-952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11"/>
          <p:cNvSpPr>
            <a:spLocks noChangeArrowheads="1"/>
          </p:cNvSpPr>
          <p:nvPr/>
        </p:nvSpPr>
        <p:spPr bwMode="auto">
          <a:xfrm>
            <a:off x="3046413" y="2009775"/>
            <a:ext cx="2968625" cy="2968625"/>
          </a:xfrm>
          <a:prstGeom prst="ellipse">
            <a:avLst/>
          </a:prstGeom>
          <a:gradFill rotWithShape="1">
            <a:gsLst>
              <a:gs pos="0">
                <a:srgbClr val="FFEA96">
                  <a:alpha val="59999"/>
                </a:srgbClr>
              </a:gs>
              <a:gs pos="100000">
                <a:schemeClr val="accent1">
                  <a:alpha val="59999"/>
                </a:schemeClr>
              </a:gs>
            </a:gsLst>
            <a:path path="shape">
              <a:fillToRect l="50000" t="50000" r="50000" b="50000"/>
            </a:path>
          </a:gradFill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099" name="AutoShape 16"/>
          <p:cNvSpPr>
            <a:spLocks noChangeArrowheads="1"/>
          </p:cNvSpPr>
          <p:nvPr/>
        </p:nvSpPr>
        <p:spPr bwMode="auto">
          <a:xfrm>
            <a:off x="3074988" y="2038350"/>
            <a:ext cx="2911475" cy="2911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63" y="10800"/>
                </a:moveTo>
                <a:cubicBezTo>
                  <a:pt x="663" y="16399"/>
                  <a:pt x="5201" y="20937"/>
                  <a:pt x="10800" y="20937"/>
                </a:cubicBezTo>
                <a:cubicBezTo>
                  <a:pt x="16399" y="20937"/>
                  <a:pt x="20937" y="16399"/>
                  <a:pt x="20937" y="10800"/>
                </a:cubicBezTo>
                <a:cubicBezTo>
                  <a:pt x="20937" y="5201"/>
                  <a:pt x="16399" y="663"/>
                  <a:pt x="10800" y="663"/>
                </a:cubicBezTo>
                <a:cubicBezTo>
                  <a:pt x="5201" y="663"/>
                  <a:pt x="663" y="5201"/>
                  <a:pt x="663" y="10800"/>
                </a:cubicBezTo>
                <a:close/>
              </a:path>
            </a:pathLst>
          </a:custGeom>
          <a:solidFill>
            <a:srgbClr val="6633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0" name="Line 17"/>
          <p:cNvSpPr>
            <a:spLocks noChangeShapeType="1"/>
          </p:cNvSpPr>
          <p:nvPr/>
        </p:nvSpPr>
        <p:spPr bwMode="auto">
          <a:xfrm>
            <a:off x="4527550" y="2405063"/>
            <a:ext cx="0" cy="11096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1" name="Line 22"/>
          <p:cNvSpPr>
            <a:spLocks noChangeShapeType="1"/>
          </p:cNvSpPr>
          <p:nvPr/>
        </p:nvSpPr>
        <p:spPr bwMode="auto">
          <a:xfrm flipV="1">
            <a:off x="3767138" y="3514725"/>
            <a:ext cx="760412" cy="9413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2" name="Line 23"/>
          <p:cNvSpPr>
            <a:spLocks noChangeShapeType="1"/>
          </p:cNvSpPr>
          <p:nvPr/>
        </p:nvSpPr>
        <p:spPr bwMode="auto">
          <a:xfrm>
            <a:off x="3367088" y="3240088"/>
            <a:ext cx="1160462" cy="2746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Line 24"/>
          <p:cNvSpPr>
            <a:spLocks noChangeShapeType="1"/>
          </p:cNvSpPr>
          <p:nvPr/>
        </p:nvSpPr>
        <p:spPr bwMode="auto">
          <a:xfrm flipH="1">
            <a:off x="4527550" y="3240088"/>
            <a:ext cx="1147763" cy="2746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4" name="Line 25"/>
          <p:cNvSpPr>
            <a:spLocks noChangeShapeType="1"/>
          </p:cNvSpPr>
          <p:nvPr/>
        </p:nvSpPr>
        <p:spPr bwMode="auto">
          <a:xfrm flipH="1" flipV="1">
            <a:off x="4527550" y="3514725"/>
            <a:ext cx="739775" cy="965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05" name="Picture 29" descr="3원_3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5" y="2838450"/>
            <a:ext cx="1298575" cy="130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6" name="AutoShape 36"/>
          <p:cNvSpPr>
            <a:spLocks noChangeArrowheads="1"/>
          </p:cNvSpPr>
          <p:nvPr/>
        </p:nvSpPr>
        <p:spPr bwMode="auto">
          <a:xfrm>
            <a:off x="3992563" y="1220788"/>
            <a:ext cx="1082675" cy="1081087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8 h 21600"/>
              <a:gd name="T8" fmla="*/ 541338 w 21600"/>
              <a:gd name="T9" fmla="*/ 1081087 h 21600"/>
              <a:gd name="T10" fmla="*/ 924133 w 21600"/>
              <a:gd name="T11" fmla="*/ 922778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1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7" name="Oval 46"/>
          <p:cNvSpPr>
            <a:spLocks noChangeArrowheads="1"/>
          </p:cNvSpPr>
          <p:nvPr/>
        </p:nvSpPr>
        <p:spPr bwMode="auto">
          <a:xfrm>
            <a:off x="4030663" y="1219200"/>
            <a:ext cx="993775" cy="992188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8" name="AutoShape 47"/>
          <p:cNvSpPr>
            <a:spLocks noChangeArrowheads="1"/>
          </p:cNvSpPr>
          <p:nvPr/>
        </p:nvSpPr>
        <p:spPr bwMode="auto">
          <a:xfrm>
            <a:off x="4038600" y="1228725"/>
            <a:ext cx="985838" cy="982663"/>
          </a:xfrm>
          <a:custGeom>
            <a:avLst/>
            <a:gdLst>
              <a:gd name="T0" fmla="*/ 1026783862 w 21600"/>
              <a:gd name="T1" fmla="*/ 0 h 21600"/>
              <a:gd name="T2" fmla="*/ 300713799 w 21600"/>
              <a:gd name="T3" fmla="*/ 297817660 h 21600"/>
              <a:gd name="T4" fmla="*/ 0 w 21600"/>
              <a:gd name="T5" fmla="*/ 1016893880 h 21600"/>
              <a:gd name="T6" fmla="*/ 300713799 w 21600"/>
              <a:gd name="T7" fmla="*/ 1735972556 h 21600"/>
              <a:gd name="T8" fmla="*/ 1026783862 w 21600"/>
              <a:gd name="T9" fmla="*/ 2033790671 h 21600"/>
              <a:gd name="T10" fmla="*/ 1752853652 w 21600"/>
              <a:gd name="T11" fmla="*/ 1735972556 h 21600"/>
              <a:gd name="T12" fmla="*/ 2053567725 w 21600"/>
              <a:gd name="T13" fmla="*/ 1016893880 h 21600"/>
              <a:gd name="T14" fmla="*/ 1752853652 w 21600"/>
              <a:gd name="T15" fmla="*/ 29781766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9" name="AutoShape 48"/>
          <p:cNvSpPr>
            <a:spLocks noChangeArrowheads="1"/>
          </p:cNvSpPr>
          <p:nvPr/>
        </p:nvSpPr>
        <p:spPr bwMode="auto">
          <a:xfrm>
            <a:off x="5772150" y="2624138"/>
            <a:ext cx="1082675" cy="1081087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8 h 21600"/>
              <a:gd name="T8" fmla="*/ 541338 w 21600"/>
              <a:gd name="T9" fmla="*/ 1081087 h 21600"/>
              <a:gd name="T10" fmla="*/ 924133 w 21600"/>
              <a:gd name="T11" fmla="*/ 922778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0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0" name="Oval 49"/>
          <p:cNvSpPr>
            <a:spLocks noChangeArrowheads="1"/>
          </p:cNvSpPr>
          <p:nvPr/>
        </p:nvSpPr>
        <p:spPr bwMode="auto">
          <a:xfrm>
            <a:off x="5816600" y="2622550"/>
            <a:ext cx="993775" cy="992188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1" name="AutoShape 50"/>
          <p:cNvSpPr>
            <a:spLocks noChangeArrowheads="1"/>
          </p:cNvSpPr>
          <p:nvPr/>
        </p:nvSpPr>
        <p:spPr bwMode="auto">
          <a:xfrm>
            <a:off x="5819775" y="2628900"/>
            <a:ext cx="985838" cy="982663"/>
          </a:xfrm>
          <a:custGeom>
            <a:avLst/>
            <a:gdLst>
              <a:gd name="T0" fmla="*/ 1026783862 w 21600"/>
              <a:gd name="T1" fmla="*/ 0 h 21600"/>
              <a:gd name="T2" fmla="*/ 300713799 w 21600"/>
              <a:gd name="T3" fmla="*/ 297817660 h 21600"/>
              <a:gd name="T4" fmla="*/ 0 w 21600"/>
              <a:gd name="T5" fmla="*/ 1016893880 h 21600"/>
              <a:gd name="T6" fmla="*/ 300713799 w 21600"/>
              <a:gd name="T7" fmla="*/ 1735972556 h 21600"/>
              <a:gd name="T8" fmla="*/ 1026783862 w 21600"/>
              <a:gd name="T9" fmla="*/ 2033790671 h 21600"/>
              <a:gd name="T10" fmla="*/ 1752853652 w 21600"/>
              <a:gd name="T11" fmla="*/ 1735972556 h 21600"/>
              <a:gd name="T12" fmla="*/ 2053567725 w 21600"/>
              <a:gd name="T13" fmla="*/ 1016893880 h 21600"/>
              <a:gd name="T14" fmla="*/ 1752853652 w 21600"/>
              <a:gd name="T15" fmla="*/ 29781766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2" name="AutoShape 51"/>
          <p:cNvSpPr>
            <a:spLocks noChangeArrowheads="1"/>
          </p:cNvSpPr>
          <p:nvPr/>
        </p:nvSpPr>
        <p:spPr bwMode="auto">
          <a:xfrm>
            <a:off x="5151438" y="4368800"/>
            <a:ext cx="1082675" cy="1081088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9 h 21600"/>
              <a:gd name="T8" fmla="*/ 541338 w 21600"/>
              <a:gd name="T9" fmla="*/ 1081088 h 21600"/>
              <a:gd name="T10" fmla="*/ 924133 w 21600"/>
              <a:gd name="T11" fmla="*/ 922779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0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3" name="Oval 52"/>
          <p:cNvSpPr>
            <a:spLocks noChangeArrowheads="1"/>
          </p:cNvSpPr>
          <p:nvPr/>
        </p:nvSpPr>
        <p:spPr bwMode="auto">
          <a:xfrm>
            <a:off x="5195888" y="4367213"/>
            <a:ext cx="993775" cy="992187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4" name="AutoShape 53"/>
          <p:cNvSpPr>
            <a:spLocks noChangeArrowheads="1"/>
          </p:cNvSpPr>
          <p:nvPr/>
        </p:nvSpPr>
        <p:spPr bwMode="auto">
          <a:xfrm>
            <a:off x="5199063" y="4373563"/>
            <a:ext cx="985837" cy="982662"/>
          </a:xfrm>
          <a:custGeom>
            <a:avLst/>
            <a:gdLst>
              <a:gd name="T0" fmla="*/ 1026781360 w 21600"/>
              <a:gd name="T1" fmla="*/ 0 h 21600"/>
              <a:gd name="T2" fmla="*/ 300713129 w 21600"/>
              <a:gd name="T3" fmla="*/ 297816993 h 21600"/>
              <a:gd name="T4" fmla="*/ 0 w 21600"/>
              <a:gd name="T5" fmla="*/ 1016892117 h 21600"/>
              <a:gd name="T6" fmla="*/ 300713129 w 21600"/>
              <a:gd name="T7" fmla="*/ 1735966422 h 21600"/>
              <a:gd name="T8" fmla="*/ 1026781360 w 21600"/>
              <a:gd name="T9" fmla="*/ 2033784234 h 21600"/>
              <a:gd name="T10" fmla="*/ 1752847492 w 21600"/>
              <a:gd name="T11" fmla="*/ 1735966422 h 21600"/>
              <a:gd name="T12" fmla="*/ 2053561260 w 21600"/>
              <a:gd name="T13" fmla="*/ 1016892117 h 21600"/>
              <a:gd name="T14" fmla="*/ 1752847492 w 21600"/>
              <a:gd name="T15" fmla="*/ 29781699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5" name="AutoShape 54"/>
          <p:cNvSpPr>
            <a:spLocks noChangeArrowheads="1"/>
          </p:cNvSpPr>
          <p:nvPr/>
        </p:nvSpPr>
        <p:spPr bwMode="auto">
          <a:xfrm>
            <a:off x="2800350" y="4368800"/>
            <a:ext cx="1082675" cy="1081088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9 h 21600"/>
              <a:gd name="T8" fmla="*/ 541338 w 21600"/>
              <a:gd name="T9" fmla="*/ 1081088 h 21600"/>
              <a:gd name="T10" fmla="*/ 924133 w 21600"/>
              <a:gd name="T11" fmla="*/ 922779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0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6" name="Oval 55"/>
          <p:cNvSpPr>
            <a:spLocks noChangeArrowheads="1"/>
          </p:cNvSpPr>
          <p:nvPr/>
        </p:nvSpPr>
        <p:spPr bwMode="auto">
          <a:xfrm>
            <a:off x="2844800" y="4367213"/>
            <a:ext cx="993775" cy="992187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7" name="AutoShape 56"/>
          <p:cNvSpPr>
            <a:spLocks noChangeArrowheads="1"/>
          </p:cNvSpPr>
          <p:nvPr/>
        </p:nvSpPr>
        <p:spPr bwMode="auto">
          <a:xfrm>
            <a:off x="2847975" y="4373563"/>
            <a:ext cx="985838" cy="982662"/>
          </a:xfrm>
          <a:custGeom>
            <a:avLst/>
            <a:gdLst>
              <a:gd name="T0" fmla="*/ 1026783862 w 21600"/>
              <a:gd name="T1" fmla="*/ 0 h 21600"/>
              <a:gd name="T2" fmla="*/ 300713799 w 21600"/>
              <a:gd name="T3" fmla="*/ 297816993 h 21600"/>
              <a:gd name="T4" fmla="*/ 0 w 21600"/>
              <a:gd name="T5" fmla="*/ 1016892117 h 21600"/>
              <a:gd name="T6" fmla="*/ 300713799 w 21600"/>
              <a:gd name="T7" fmla="*/ 1735966422 h 21600"/>
              <a:gd name="T8" fmla="*/ 1026783862 w 21600"/>
              <a:gd name="T9" fmla="*/ 2033784234 h 21600"/>
              <a:gd name="T10" fmla="*/ 1752853652 w 21600"/>
              <a:gd name="T11" fmla="*/ 1735966422 h 21600"/>
              <a:gd name="T12" fmla="*/ 2053567725 w 21600"/>
              <a:gd name="T13" fmla="*/ 1016892117 h 21600"/>
              <a:gd name="T14" fmla="*/ 1752853652 w 21600"/>
              <a:gd name="T15" fmla="*/ 29781699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8" name="AutoShape 57"/>
          <p:cNvSpPr>
            <a:spLocks noChangeArrowheads="1"/>
          </p:cNvSpPr>
          <p:nvPr/>
        </p:nvSpPr>
        <p:spPr bwMode="auto">
          <a:xfrm>
            <a:off x="2235200" y="2624138"/>
            <a:ext cx="1082675" cy="1081087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8 h 21600"/>
              <a:gd name="T8" fmla="*/ 541338 w 21600"/>
              <a:gd name="T9" fmla="*/ 1081087 h 21600"/>
              <a:gd name="T10" fmla="*/ 924133 w 21600"/>
              <a:gd name="T11" fmla="*/ 922778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0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9" name="Oval 58"/>
          <p:cNvSpPr>
            <a:spLocks noChangeArrowheads="1"/>
          </p:cNvSpPr>
          <p:nvPr/>
        </p:nvSpPr>
        <p:spPr bwMode="auto">
          <a:xfrm>
            <a:off x="2279650" y="2622550"/>
            <a:ext cx="993775" cy="992188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20" name="AutoShape 59"/>
          <p:cNvSpPr>
            <a:spLocks noChangeArrowheads="1"/>
          </p:cNvSpPr>
          <p:nvPr/>
        </p:nvSpPr>
        <p:spPr bwMode="auto">
          <a:xfrm>
            <a:off x="2282825" y="2628900"/>
            <a:ext cx="985838" cy="982663"/>
          </a:xfrm>
          <a:custGeom>
            <a:avLst/>
            <a:gdLst>
              <a:gd name="T0" fmla="*/ 1026783862 w 21600"/>
              <a:gd name="T1" fmla="*/ 0 h 21600"/>
              <a:gd name="T2" fmla="*/ 300713799 w 21600"/>
              <a:gd name="T3" fmla="*/ 297817660 h 21600"/>
              <a:gd name="T4" fmla="*/ 0 w 21600"/>
              <a:gd name="T5" fmla="*/ 1016893880 h 21600"/>
              <a:gd name="T6" fmla="*/ 300713799 w 21600"/>
              <a:gd name="T7" fmla="*/ 1735972556 h 21600"/>
              <a:gd name="T8" fmla="*/ 1026783862 w 21600"/>
              <a:gd name="T9" fmla="*/ 2033790671 h 21600"/>
              <a:gd name="T10" fmla="*/ 1752853652 w 21600"/>
              <a:gd name="T11" fmla="*/ 1735972556 h 21600"/>
              <a:gd name="T12" fmla="*/ 2053567725 w 21600"/>
              <a:gd name="T13" fmla="*/ 1016893880 h 21600"/>
              <a:gd name="T14" fmla="*/ 1752853652 w 21600"/>
              <a:gd name="T15" fmla="*/ 29781766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21" name="Rectangle 72"/>
          <p:cNvSpPr>
            <a:spLocks noChangeArrowheads="1"/>
          </p:cNvSpPr>
          <p:nvPr/>
        </p:nvSpPr>
        <p:spPr bwMode="auto">
          <a:xfrm>
            <a:off x="4113213" y="1212850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184F17"/>
                </a:solidFill>
                <a:latin typeface="HY견고딕" pitchFamily="2" charset="-127"/>
                <a:ea typeface="宋体" panose="02010600030101010101" pitchFamily="2" charset="-122"/>
              </a:rPr>
              <a:t>文本</a:t>
            </a:r>
            <a:endParaRPr lang="zh-CN" altLang="en-US" sz="1200" b="1">
              <a:solidFill>
                <a:srgbClr val="184F17"/>
              </a:solidFill>
              <a:latin typeface="HY견고딕" pitchFamily="2" charset="-127"/>
              <a:ea typeface="宋体" panose="02010600030101010101" pitchFamily="2" charset="-122"/>
            </a:endParaRPr>
          </a:p>
        </p:txBody>
      </p:sp>
      <p:sp>
        <p:nvSpPr>
          <p:cNvPr id="4122" name="Rectangle 73"/>
          <p:cNvSpPr>
            <a:spLocks noChangeArrowheads="1"/>
          </p:cNvSpPr>
          <p:nvPr/>
        </p:nvSpPr>
        <p:spPr bwMode="auto">
          <a:xfrm>
            <a:off x="5883275" y="2624138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184F17"/>
                </a:solidFill>
                <a:latin typeface="HY견고딕" pitchFamily="2" charset="-127"/>
                <a:ea typeface="宋体" panose="02010600030101010101" pitchFamily="2" charset="-122"/>
              </a:rPr>
              <a:t>文本</a:t>
            </a:r>
            <a:endParaRPr lang="zh-CN" altLang="en-US" sz="1200" b="1">
              <a:solidFill>
                <a:srgbClr val="184F17"/>
              </a:solidFill>
              <a:latin typeface="HY견고딕" pitchFamily="2" charset="-127"/>
              <a:ea typeface="宋体" panose="02010600030101010101" pitchFamily="2" charset="-122"/>
            </a:endParaRPr>
          </a:p>
        </p:txBody>
      </p:sp>
      <p:sp>
        <p:nvSpPr>
          <p:cNvPr id="4123" name="Rectangle 74"/>
          <p:cNvSpPr>
            <a:spLocks noChangeArrowheads="1"/>
          </p:cNvSpPr>
          <p:nvPr/>
        </p:nvSpPr>
        <p:spPr bwMode="auto">
          <a:xfrm>
            <a:off x="5272088" y="4368800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600" b="1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124" name="Rectangle 75"/>
          <p:cNvSpPr>
            <a:spLocks noChangeArrowheads="1"/>
          </p:cNvSpPr>
          <p:nvPr/>
        </p:nvSpPr>
        <p:spPr bwMode="auto">
          <a:xfrm>
            <a:off x="2921000" y="4368800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184F17"/>
                </a:solidFill>
                <a:latin typeface="HY견고딕" pitchFamily="2" charset="-127"/>
                <a:ea typeface="宋体" panose="02010600030101010101" pitchFamily="2" charset="-122"/>
              </a:rPr>
              <a:t>文本</a:t>
            </a:r>
            <a:endParaRPr lang="zh-CN" altLang="en-US" sz="1200" b="1">
              <a:solidFill>
                <a:srgbClr val="184F17"/>
              </a:solidFill>
              <a:latin typeface="HY견고딕" pitchFamily="2" charset="-127"/>
              <a:ea typeface="宋体" panose="02010600030101010101" pitchFamily="2" charset="-122"/>
            </a:endParaRPr>
          </a:p>
        </p:txBody>
      </p:sp>
      <p:sp>
        <p:nvSpPr>
          <p:cNvPr id="4125" name="Rectangle 76"/>
          <p:cNvSpPr>
            <a:spLocks noChangeArrowheads="1"/>
          </p:cNvSpPr>
          <p:nvPr/>
        </p:nvSpPr>
        <p:spPr bwMode="auto">
          <a:xfrm>
            <a:off x="2355850" y="2616200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184F17"/>
                </a:solidFill>
                <a:latin typeface="HY견고딕" pitchFamily="2" charset="-127"/>
                <a:ea typeface="宋体" panose="02010600030101010101" pitchFamily="2" charset="-122"/>
              </a:rPr>
              <a:t>文本</a:t>
            </a:r>
            <a:endParaRPr lang="zh-CN" altLang="en-US" sz="1200" b="1">
              <a:solidFill>
                <a:srgbClr val="184F17"/>
              </a:solidFill>
              <a:latin typeface="HY견고딕" pitchFamily="2" charset="-127"/>
              <a:ea typeface="宋体" panose="02010600030101010101" pitchFamily="2" charset="-122"/>
            </a:endParaRPr>
          </a:p>
        </p:txBody>
      </p:sp>
      <p:sp>
        <p:nvSpPr>
          <p:cNvPr id="4126" name="Text Box 78"/>
          <p:cNvSpPr txBox="1">
            <a:spLocks noChangeArrowheads="1"/>
          </p:cNvSpPr>
          <p:nvPr/>
        </p:nvSpPr>
        <p:spPr bwMode="auto">
          <a:xfrm>
            <a:off x="6267450" y="460375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127" name="Text Box 80"/>
          <p:cNvSpPr txBox="1">
            <a:spLocks noChangeArrowheads="1"/>
          </p:cNvSpPr>
          <p:nvPr/>
        </p:nvSpPr>
        <p:spPr bwMode="auto">
          <a:xfrm>
            <a:off x="6873875" y="2794000"/>
            <a:ext cx="1763713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128" name="Text Box 81"/>
          <p:cNvSpPr txBox="1">
            <a:spLocks noChangeArrowheads="1"/>
          </p:cNvSpPr>
          <p:nvPr/>
        </p:nvSpPr>
        <p:spPr bwMode="auto">
          <a:xfrm>
            <a:off x="5116513" y="1425575"/>
            <a:ext cx="254317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latin typeface="HY헤드라인M" pitchFamily="2" charset="-127"/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129" name="Rectangle 84"/>
          <p:cNvSpPr>
            <a:spLocks noChangeArrowheads="1"/>
          </p:cNvSpPr>
          <p:nvPr/>
        </p:nvSpPr>
        <p:spPr bwMode="auto">
          <a:xfrm>
            <a:off x="3997325" y="2954338"/>
            <a:ext cx="1082675" cy="10001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b="1">
                <a:solidFill>
                  <a:srgbClr val="8F2103"/>
                </a:solidFill>
                <a:latin typeface="Arial Narrow" panose="020B0606020202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130" name="Text Box 80"/>
          <p:cNvSpPr txBox="1">
            <a:spLocks noChangeArrowheads="1"/>
          </p:cNvSpPr>
          <p:nvPr/>
        </p:nvSpPr>
        <p:spPr bwMode="auto">
          <a:xfrm>
            <a:off x="838200" y="2770188"/>
            <a:ext cx="176530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131" name="Text Box 80"/>
          <p:cNvSpPr txBox="1">
            <a:spLocks noChangeArrowheads="1"/>
          </p:cNvSpPr>
          <p:nvPr/>
        </p:nvSpPr>
        <p:spPr bwMode="auto">
          <a:xfrm>
            <a:off x="1219200" y="4598988"/>
            <a:ext cx="176530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</p:spTree>
  </p:cSld>
  <p:clrMapOvr>
    <a:masterClrMapping/>
  </p:clrMapOvr>
  <p:transition>
    <p:check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8"/>
          <p:cNvSpPr>
            <a:spLocks noChangeArrowheads="1"/>
          </p:cNvSpPr>
          <p:nvPr/>
        </p:nvSpPr>
        <p:spPr bwMode="auto">
          <a:xfrm>
            <a:off x="1412875" y="4384675"/>
            <a:ext cx="1782763" cy="1355725"/>
          </a:xfrm>
          <a:prstGeom prst="roundRect">
            <a:avLst>
              <a:gd name="adj" fmla="val 6185"/>
            </a:avLst>
          </a:prstGeom>
          <a:noFill/>
          <a:ln w="19050">
            <a:solidFill>
              <a:srgbClr val="006666"/>
            </a:solidFill>
            <a:round/>
            <a:headEnd/>
            <a:tailEnd/>
          </a:ln>
          <a:effectLst>
            <a:prstShdw prst="shdw17" dist="17961" dir="2700000">
              <a:srgbClr val="003D3D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1" name="AutoShape 4"/>
          <p:cNvSpPr>
            <a:spLocks noChangeArrowheads="1"/>
          </p:cNvSpPr>
          <p:nvPr/>
        </p:nvSpPr>
        <p:spPr bwMode="auto">
          <a:xfrm>
            <a:off x="1298575" y="3498850"/>
            <a:ext cx="2581275" cy="604838"/>
          </a:xfrm>
          <a:prstGeom prst="parallelogram">
            <a:avLst>
              <a:gd name="adj" fmla="val 96656"/>
            </a:avLst>
          </a:prstGeom>
          <a:gradFill rotWithShape="1">
            <a:gsLst>
              <a:gs pos="0">
                <a:srgbClr val="99CC00"/>
              </a:gs>
              <a:gs pos="100000">
                <a:srgbClr val="CCFFCC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CC00"/>
            </a:extrusionClr>
            <a:contourClr>
              <a:srgbClr val="99CC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2" name="AutoShape 8"/>
          <p:cNvSpPr>
            <a:spLocks noChangeArrowheads="1"/>
          </p:cNvSpPr>
          <p:nvPr/>
        </p:nvSpPr>
        <p:spPr bwMode="auto">
          <a:xfrm rot="16200000" flipH="1">
            <a:off x="2806700" y="3406775"/>
            <a:ext cx="1587500" cy="615950"/>
          </a:xfrm>
          <a:prstGeom prst="parallelogram">
            <a:avLst>
              <a:gd name="adj" fmla="val 94323"/>
            </a:avLst>
          </a:prstGeom>
          <a:gradFill rotWithShape="0">
            <a:gsLst>
              <a:gs pos="0">
                <a:srgbClr val="336600"/>
              </a:gs>
              <a:gs pos="100000">
                <a:srgbClr val="0033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3" name="AutoShape 27"/>
          <p:cNvSpPr>
            <a:spLocks noChangeArrowheads="1"/>
          </p:cNvSpPr>
          <p:nvPr/>
        </p:nvSpPr>
        <p:spPr bwMode="auto">
          <a:xfrm>
            <a:off x="1422400" y="4581525"/>
            <a:ext cx="1758950" cy="1138238"/>
          </a:xfrm>
          <a:prstGeom prst="roundRect">
            <a:avLst>
              <a:gd name="adj" fmla="val 6477"/>
            </a:avLst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4BC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4" name="Rectangle 38"/>
          <p:cNvSpPr>
            <a:spLocks noChangeArrowheads="1"/>
          </p:cNvSpPr>
          <p:nvPr/>
        </p:nvSpPr>
        <p:spPr bwMode="auto">
          <a:xfrm>
            <a:off x="1481138" y="4673600"/>
            <a:ext cx="1676400" cy="381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latin typeface="HY헤드라인M" pitchFamily="2" charset="-127"/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22535" name="AutoShape 29"/>
          <p:cNvSpPr>
            <a:spLocks noChangeArrowheads="1"/>
          </p:cNvSpPr>
          <p:nvPr/>
        </p:nvSpPr>
        <p:spPr bwMode="auto">
          <a:xfrm>
            <a:off x="3573463" y="3705225"/>
            <a:ext cx="1782762" cy="1354138"/>
          </a:xfrm>
          <a:prstGeom prst="roundRect">
            <a:avLst>
              <a:gd name="adj" fmla="val 6185"/>
            </a:avLst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>
            <a:prstShdw prst="shdw17" dist="17961" dir="2700000">
              <a:srgbClr val="001F5C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6" name="AutoShape 30"/>
          <p:cNvSpPr>
            <a:spLocks noChangeArrowheads="1"/>
          </p:cNvSpPr>
          <p:nvPr/>
        </p:nvSpPr>
        <p:spPr bwMode="auto">
          <a:xfrm>
            <a:off x="5715000" y="3084513"/>
            <a:ext cx="1784350" cy="1354137"/>
          </a:xfrm>
          <a:prstGeom prst="roundRect">
            <a:avLst>
              <a:gd name="adj" fmla="val 6185"/>
            </a:avLst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>
            <a:prstShdw prst="shdw17" dist="17961" dir="2700000">
              <a:srgbClr val="3D003D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7" name="AutoShape 31"/>
          <p:cNvSpPr>
            <a:spLocks noChangeArrowheads="1"/>
          </p:cNvSpPr>
          <p:nvPr/>
        </p:nvSpPr>
        <p:spPr bwMode="auto">
          <a:xfrm>
            <a:off x="5741988" y="3273425"/>
            <a:ext cx="1758950" cy="1146175"/>
          </a:xfrm>
          <a:prstGeom prst="roundRect">
            <a:avLst>
              <a:gd name="adj" fmla="val 5273"/>
            </a:avLst>
          </a:prstGeom>
          <a:gradFill rotWithShape="1">
            <a:gsLst>
              <a:gs pos="0">
                <a:srgbClr val="EFEFFA">
                  <a:alpha val="0"/>
                </a:srgbClr>
              </a:gs>
              <a:gs pos="100000">
                <a:srgbClr val="8183D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8" name="AutoShape 32"/>
          <p:cNvSpPr>
            <a:spLocks noChangeArrowheads="1"/>
          </p:cNvSpPr>
          <p:nvPr/>
        </p:nvSpPr>
        <p:spPr bwMode="auto">
          <a:xfrm>
            <a:off x="3606800" y="3963988"/>
            <a:ext cx="1727200" cy="1087437"/>
          </a:xfrm>
          <a:prstGeom prst="roundRect">
            <a:avLst>
              <a:gd name="adj" fmla="val 4106"/>
            </a:avLst>
          </a:prstGeom>
          <a:gradFill rotWithShape="1">
            <a:gsLst>
              <a:gs pos="0">
                <a:srgbClr val="FAFBFF">
                  <a:alpha val="0"/>
                </a:srgbClr>
              </a:gs>
              <a:gs pos="100000">
                <a:srgbClr val="5485F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9" name="Freeform 20"/>
          <p:cNvSpPr>
            <a:spLocks/>
          </p:cNvSpPr>
          <p:nvPr/>
        </p:nvSpPr>
        <p:spPr bwMode="auto">
          <a:xfrm>
            <a:off x="5238750" y="2300288"/>
            <a:ext cx="3067050" cy="723900"/>
          </a:xfrm>
          <a:custGeom>
            <a:avLst/>
            <a:gdLst>
              <a:gd name="T0" fmla="*/ 0 w 2248"/>
              <a:gd name="T1" fmla="*/ 236894678 h 530"/>
              <a:gd name="T2" fmla="*/ 756046745 w 2248"/>
              <a:gd name="T3" fmla="*/ 942538400 h 530"/>
              <a:gd name="T4" fmla="*/ 2147483647 w 2248"/>
              <a:gd name="T5" fmla="*/ 942538400 h 530"/>
              <a:gd name="T6" fmla="*/ 2147483647 w 2248"/>
              <a:gd name="T7" fmla="*/ 1335682594 h 530"/>
              <a:gd name="T8" fmla="*/ 2147483647 w 2248"/>
              <a:gd name="T9" fmla="*/ 511590888 h 530"/>
              <a:gd name="T10" fmla="*/ 2147483647 w 2248"/>
              <a:gd name="T11" fmla="*/ 0 h 530"/>
              <a:gd name="T12" fmla="*/ 2147483647 w 2248"/>
              <a:gd name="T13" fmla="*/ 236894678 h 530"/>
              <a:gd name="T14" fmla="*/ 0 w 2248"/>
              <a:gd name="T15" fmla="*/ 236894678 h 53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8"/>
              <a:gd name="T25" fmla="*/ 0 h 530"/>
              <a:gd name="T26" fmla="*/ 2248 w 2248"/>
              <a:gd name="T27" fmla="*/ 530 h 53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8" h="530">
                <a:moveTo>
                  <a:pt x="0" y="94"/>
                </a:moveTo>
                <a:lnTo>
                  <a:pt x="300" y="374"/>
                </a:lnTo>
                <a:lnTo>
                  <a:pt x="1588" y="374"/>
                </a:lnTo>
                <a:lnTo>
                  <a:pt x="1836" y="530"/>
                </a:lnTo>
                <a:lnTo>
                  <a:pt x="2248" y="203"/>
                </a:lnTo>
                <a:lnTo>
                  <a:pt x="1025" y="0"/>
                </a:lnTo>
                <a:lnTo>
                  <a:pt x="1212" y="94"/>
                </a:lnTo>
                <a:lnTo>
                  <a:pt x="0" y="94"/>
                </a:lnTo>
                <a:close/>
              </a:path>
            </a:pathLst>
          </a:custGeom>
          <a:gradFill rotWithShape="0">
            <a:gsLst>
              <a:gs pos="0">
                <a:srgbClr val="CC66FF"/>
              </a:gs>
              <a:gs pos="100000">
                <a:srgbClr val="660066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Obliqu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66FF"/>
            </a:extrusionClr>
            <a:contourClr>
              <a:srgbClr val="CC66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0" name="AutoShape 22"/>
          <p:cNvSpPr>
            <a:spLocks noChangeArrowheads="1"/>
          </p:cNvSpPr>
          <p:nvPr/>
        </p:nvSpPr>
        <p:spPr bwMode="auto">
          <a:xfrm rot="5400000">
            <a:off x="4930776" y="2741612"/>
            <a:ext cx="1020762" cy="404813"/>
          </a:xfrm>
          <a:prstGeom prst="parallelogram">
            <a:avLst>
              <a:gd name="adj" fmla="val 93706"/>
            </a:avLst>
          </a:prstGeom>
          <a:gradFill rotWithShape="0">
            <a:gsLst>
              <a:gs pos="0">
                <a:srgbClr val="800080"/>
              </a:gs>
              <a:gs pos="100000">
                <a:srgbClr val="48004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1" name="AutoShape 14"/>
          <p:cNvSpPr>
            <a:spLocks noChangeArrowheads="1"/>
          </p:cNvSpPr>
          <p:nvPr/>
        </p:nvSpPr>
        <p:spPr bwMode="auto">
          <a:xfrm rot="10800000">
            <a:off x="3298825" y="2876550"/>
            <a:ext cx="2349500" cy="557213"/>
          </a:xfrm>
          <a:custGeom>
            <a:avLst/>
            <a:gdLst>
              <a:gd name="T0" fmla="*/ 2147483647 w 21600"/>
              <a:gd name="T1" fmla="*/ 291195140 h 21600"/>
              <a:gd name="T2" fmla="*/ 2147483647 w 21600"/>
              <a:gd name="T3" fmla="*/ 582390279 h 21600"/>
              <a:gd name="T4" fmla="*/ 2147483647 w 21600"/>
              <a:gd name="T5" fmla="*/ 29119514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667 w 21600"/>
              <a:gd name="T13" fmla="*/ 3667 h 21600"/>
              <a:gd name="T14" fmla="*/ 17933 w 21600"/>
              <a:gd name="T15" fmla="*/ 1793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733" y="21600"/>
                </a:lnTo>
                <a:lnTo>
                  <a:pt x="1786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CECFF"/>
              </a:gs>
              <a:gs pos="100000">
                <a:srgbClr val="6699FF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CCE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2" name="Freeform 43"/>
          <p:cNvSpPr>
            <a:spLocks/>
          </p:cNvSpPr>
          <p:nvPr/>
        </p:nvSpPr>
        <p:spPr bwMode="auto">
          <a:xfrm>
            <a:off x="1308100" y="3509963"/>
            <a:ext cx="1979613" cy="588962"/>
          </a:xfrm>
          <a:custGeom>
            <a:avLst/>
            <a:gdLst>
              <a:gd name="T0" fmla="*/ 1053425584 w 1451"/>
              <a:gd name="T1" fmla="*/ 0 h 432"/>
              <a:gd name="T2" fmla="*/ 2147483647 w 1451"/>
              <a:gd name="T3" fmla="*/ 5040313 h 432"/>
              <a:gd name="T4" fmla="*/ 2147483647 w 1451"/>
              <a:gd name="T5" fmla="*/ 1078626967 h 432"/>
              <a:gd name="T6" fmla="*/ 0 w 1451"/>
              <a:gd name="T7" fmla="*/ 1088707589 h 432"/>
              <a:gd name="T8" fmla="*/ 1053425584 w 1451"/>
              <a:gd name="T9" fmla="*/ 0 h 4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51"/>
              <a:gd name="T16" fmla="*/ 0 h 432"/>
              <a:gd name="T17" fmla="*/ 1451 w 1451"/>
              <a:gd name="T18" fmla="*/ 432 h 4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51" h="432">
                <a:moveTo>
                  <a:pt x="418" y="0"/>
                </a:moveTo>
                <a:lnTo>
                  <a:pt x="1451" y="2"/>
                </a:lnTo>
                <a:lnTo>
                  <a:pt x="1450" y="428"/>
                </a:lnTo>
                <a:lnTo>
                  <a:pt x="0" y="432"/>
                </a:lnTo>
                <a:lnTo>
                  <a:pt x="418" y="0"/>
                </a:lnTo>
                <a:close/>
              </a:path>
            </a:pathLst>
          </a:custGeom>
          <a:noFill/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3" name="Freeform 44"/>
          <p:cNvSpPr>
            <a:spLocks/>
          </p:cNvSpPr>
          <p:nvPr/>
        </p:nvSpPr>
        <p:spPr bwMode="auto">
          <a:xfrm>
            <a:off x="3313113" y="2873375"/>
            <a:ext cx="2317750" cy="552450"/>
          </a:xfrm>
          <a:custGeom>
            <a:avLst/>
            <a:gdLst>
              <a:gd name="T0" fmla="*/ 730845301 w 1700"/>
              <a:gd name="T1" fmla="*/ 15120939 h 406"/>
              <a:gd name="T2" fmla="*/ 2147483647 w 1700"/>
              <a:gd name="T3" fmla="*/ 0 h 406"/>
              <a:gd name="T4" fmla="*/ 2147483647 w 1700"/>
              <a:gd name="T5" fmla="*/ 1023183527 h 406"/>
              <a:gd name="T6" fmla="*/ 0 w 1700"/>
              <a:gd name="T7" fmla="*/ 1023183527 h 406"/>
              <a:gd name="T8" fmla="*/ 730845301 w 1700"/>
              <a:gd name="T9" fmla="*/ 15120939 h 4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00"/>
              <a:gd name="T16" fmla="*/ 0 h 406"/>
              <a:gd name="T17" fmla="*/ 1700 w 1700"/>
              <a:gd name="T18" fmla="*/ 406 h 4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00" h="406">
                <a:moveTo>
                  <a:pt x="290" y="6"/>
                </a:moveTo>
                <a:lnTo>
                  <a:pt x="1396" y="0"/>
                </a:lnTo>
                <a:lnTo>
                  <a:pt x="1700" y="406"/>
                </a:lnTo>
                <a:lnTo>
                  <a:pt x="0" y="406"/>
                </a:lnTo>
                <a:lnTo>
                  <a:pt x="290" y="6"/>
                </a:lnTo>
                <a:close/>
              </a:path>
            </a:pathLst>
          </a:custGeom>
          <a:noFill/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4" name="Freeform 45"/>
          <p:cNvSpPr>
            <a:spLocks/>
          </p:cNvSpPr>
          <p:nvPr/>
        </p:nvSpPr>
        <p:spPr bwMode="auto">
          <a:xfrm>
            <a:off x="5248275" y="2281238"/>
            <a:ext cx="3041650" cy="736600"/>
          </a:xfrm>
          <a:custGeom>
            <a:avLst/>
            <a:gdLst>
              <a:gd name="T0" fmla="*/ 0 w 2230"/>
              <a:gd name="T1" fmla="*/ 246975300 h 540"/>
              <a:gd name="T2" fmla="*/ 708163001 w 2230"/>
              <a:gd name="T3" fmla="*/ 932457788 h 540"/>
              <a:gd name="T4" fmla="*/ 2147483647 w 2230"/>
              <a:gd name="T5" fmla="*/ 942538408 h 540"/>
              <a:gd name="T6" fmla="*/ 2147483647 w 2230"/>
              <a:gd name="T7" fmla="*/ 1360884157 h 540"/>
              <a:gd name="T8" fmla="*/ 2147483647 w 2230"/>
              <a:gd name="T9" fmla="*/ 569555253 h 540"/>
              <a:gd name="T10" fmla="*/ 2147483647 w 2230"/>
              <a:gd name="T11" fmla="*/ 0 h 540"/>
              <a:gd name="T12" fmla="*/ 2147483647 w 2230"/>
              <a:gd name="T13" fmla="*/ 254534972 h 540"/>
              <a:gd name="T14" fmla="*/ 0 w 2230"/>
              <a:gd name="T15" fmla="*/ 246975300 h 5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30"/>
              <a:gd name="T25" fmla="*/ 0 h 540"/>
              <a:gd name="T26" fmla="*/ 2230 w 2230"/>
              <a:gd name="T27" fmla="*/ 540 h 5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30" h="540">
                <a:moveTo>
                  <a:pt x="0" y="98"/>
                </a:moveTo>
                <a:lnTo>
                  <a:pt x="281" y="370"/>
                </a:lnTo>
                <a:lnTo>
                  <a:pt x="1570" y="374"/>
                </a:lnTo>
                <a:lnTo>
                  <a:pt x="1818" y="540"/>
                </a:lnTo>
                <a:lnTo>
                  <a:pt x="2230" y="226"/>
                </a:lnTo>
                <a:lnTo>
                  <a:pt x="1007" y="0"/>
                </a:lnTo>
                <a:lnTo>
                  <a:pt x="1192" y="101"/>
                </a:lnTo>
                <a:lnTo>
                  <a:pt x="0" y="98"/>
                </a:lnTo>
                <a:close/>
              </a:path>
            </a:pathLst>
          </a:custGeom>
          <a:noFill/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22545" name="Picture 23" descr="p_12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2589213"/>
            <a:ext cx="1390650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46" name="Rectangle 35"/>
          <p:cNvSpPr>
            <a:spLocks noChangeArrowheads="1"/>
          </p:cNvSpPr>
          <p:nvPr/>
        </p:nvSpPr>
        <p:spPr bwMode="auto">
          <a:xfrm>
            <a:off x="1693863" y="3051175"/>
            <a:ext cx="13001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HY헤드라인M" pitchFamily="2" charset="-127"/>
                <a:ea typeface="宋体" panose="02010600030101010101" pitchFamily="2" charset="-122"/>
              </a:rPr>
              <a:t>文本</a:t>
            </a:r>
          </a:p>
        </p:txBody>
      </p:sp>
      <p:pic>
        <p:nvPicPr>
          <p:cNvPr id="22547" name="Picture 24" descr="p_12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984375"/>
            <a:ext cx="1390650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48" name="Picture 25" descr="p_12_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013" y="1292225"/>
            <a:ext cx="1392237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49" name="Rectangle 36"/>
          <p:cNvSpPr>
            <a:spLocks noChangeArrowheads="1"/>
          </p:cNvSpPr>
          <p:nvPr/>
        </p:nvSpPr>
        <p:spPr bwMode="auto">
          <a:xfrm>
            <a:off x="3798888" y="2459038"/>
            <a:ext cx="130016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HY헤드라인M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2550" name="Rectangle 37"/>
          <p:cNvSpPr>
            <a:spLocks noChangeArrowheads="1"/>
          </p:cNvSpPr>
          <p:nvPr/>
        </p:nvSpPr>
        <p:spPr bwMode="auto">
          <a:xfrm>
            <a:off x="5861050" y="1662113"/>
            <a:ext cx="130175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HY헤드라인M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2551" name="Rectangle 38"/>
          <p:cNvSpPr>
            <a:spLocks noChangeArrowheads="1"/>
          </p:cNvSpPr>
          <p:nvPr/>
        </p:nvSpPr>
        <p:spPr bwMode="auto">
          <a:xfrm>
            <a:off x="3638550" y="4138613"/>
            <a:ext cx="1679575" cy="3825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latin typeface="HY헤드라인M" pitchFamily="2" charset="-127"/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22552" name="Rectangle 38"/>
          <p:cNvSpPr>
            <a:spLocks noChangeArrowheads="1"/>
          </p:cNvSpPr>
          <p:nvPr/>
        </p:nvSpPr>
        <p:spPr bwMode="auto">
          <a:xfrm>
            <a:off x="5768975" y="3524250"/>
            <a:ext cx="1676400" cy="3841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latin typeface="HY헤드라인M" pitchFamily="2" charset="-127"/>
                <a:ea typeface="宋体" panose="02010600030101010101" pitchFamily="2" charset="-122"/>
              </a:rPr>
              <a:t>文本信息</a:t>
            </a:r>
          </a:p>
        </p:txBody>
      </p:sp>
    </p:spTree>
  </p:cSld>
  <p:clrMapOvr>
    <a:masterClrMapping/>
  </p:clrMapOvr>
  <p:transition>
    <p:check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812800" y="3902075"/>
            <a:ext cx="2681288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1">
                  <a:gamma/>
                  <a:shade val="6039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876300" y="4321175"/>
            <a:ext cx="2528888" cy="9731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6" name="Text Box 18"/>
          <p:cNvSpPr txBox="1">
            <a:spLocks noChangeArrowheads="1"/>
          </p:cNvSpPr>
          <p:nvPr/>
        </p:nvSpPr>
        <p:spPr bwMode="auto">
          <a:xfrm>
            <a:off x="1409700" y="3924300"/>
            <a:ext cx="150495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925513" y="4389438"/>
            <a:ext cx="2427287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812800" y="1752600"/>
            <a:ext cx="2681288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rgbClr val="4981E9">
                  <a:gamma/>
                  <a:shade val="80000"/>
                  <a:invGamma/>
                </a:srgbClr>
              </a:gs>
              <a:gs pos="100000">
                <a:srgbClr val="4981E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4981E9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876300" y="2170113"/>
            <a:ext cx="2528888" cy="973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0" name="Text Box 18"/>
          <p:cNvSpPr txBox="1">
            <a:spLocks noChangeArrowheads="1"/>
          </p:cNvSpPr>
          <p:nvPr/>
        </p:nvSpPr>
        <p:spPr bwMode="auto">
          <a:xfrm>
            <a:off x="1409700" y="1774825"/>
            <a:ext cx="1504950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925513" y="2238375"/>
            <a:ext cx="2427287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23562" name="AutoShape 10"/>
          <p:cNvSpPr>
            <a:spLocks noChangeArrowheads="1"/>
          </p:cNvSpPr>
          <p:nvPr/>
        </p:nvSpPr>
        <p:spPr bwMode="auto">
          <a:xfrm>
            <a:off x="5668963" y="3902075"/>
            <a:ext cx="2681287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60392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5732463" y="4321175"/>
            <a:ext cx="2528887" cy="9731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4" name="Text Box 18"/>
          <p:cNvSpPr txBox="1">
            <a:spLocks noChangeArrowheads="1"/>
          </p:cNvSpPr>
          <p:nvPr/>
        </p:nvSpPr>
        <p:spPr bwMode="auto">
          <a:xfrm>
            <a:off x="6267450" y="3924300"/>
            <a:ext cx="1503363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3565" name="Text Box 9"/>
          <p:cNvSpPr txBox="1">
            <a:spLocks noChangeArrowheads="1"/>
          </p:cNvSpPr>
          <p:nvPr/>
        </p:nvSpPr>
        <p:spPr bwMode="auto">
          <a:xfrm>
            <a:off x="5781675" y="4389438"/>
            <a:ext cx="24288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>
            <a:off x="5668963" y="1752600"/>
            <a:ext cx="2681287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2">
                  <a:gamma/>
                  <a:shade val="60392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accent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5732463" y="2170113"/>
            <a:ext cx="2528887" cy="973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8" name="Text Box 18"/>
          <p:cNvSpPr txBox="1">
            <a:spLocks noChangeArrowheads="1"/>
          </p:cNvSpPr>
          <p:nvPr/>
        </p:nvSpPr>
        <p:spPr bwMode="auto">
          <a:xfrm>
            <a:off x="6267450" y="1774825"/>
            <a:ext cx="1503363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3569" name="Text Box 9"/>
          <p:cNvSpPr txBox="1">
            <a:spLocks noChangeArrowheads="1"/>
          </p:cNvSpPr>
          <p:nvPr/>
        </p:nvSpPr>
        <p:spPr bwMode="auto">
          <a:xfrm>
            <a:off x="5781675" y="2238375"/>
            <a:ext cx="24288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3854450" y="3278188"/>
            <a:ext cx="15176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点击输入</a:t>
            </a:r>
          </a:p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文字信息</a:t>
            </a:r>
          </a:p>
        </p:txBody>
      </p:sp>
      <p:grpSp>
        <p:nvGrpSpPr>
          <p:cNvPr id="23571" name="Group 19"/>
          <p:cNvGrpSpPr>
            <a:grpSpLocks/>
          </p:cNvGrpSpPr>
          <p:nvPr/>
        </p:nvGrpSpPr>
        <p:grpSpPr bwMode="auto">
          <a:xfrm>
            <a:off x="3463925" y="2447925"/>
            <a:ext cx="2246313" cy="2233613"/>
            <a:chOff x="0" y="0"/>
            <a:chExt cx="1776" cy="1766"/>
          </a:xfrm>
        </p:grpSpPr>
        <p:sp>
          <p:nvSpPr>
            <p:cNvPr id="23572" name="AutoShape 20"/>
            <p:cNvSpPr>
              <a:spLocks noChangeArrowheads="1"/>
            </p:cNvSpPr>
            <p:nvPr/>
          </p:nvSpPr>
          <p:spPr bwMode="auto">
            <a:xfrm rot="6774404">
              <a:off x="36" y="9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73" name="AutoShape 21"/>
            <p:cNvSpPr>
              <a:spLocks noChangeArrowheads="1"/>
            </p:cNvSpPr>
            <p:nvPr/>
          </p:nvSpPr>
          <p:spPr bwMode="auto">
            <a:xfrm rot="12174404">
              <a:off x="0" y="79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74" name="AutoShape 22"/>
            <p:cNvSpPr>
              <a:spLocks noChangeArrowheads="1"/>
            </p:cNvSpPr>
            <p:nvPr/>
          </p:nvSpPr>
          <p:spPr bwMode="auto">
            <a:xfrm rot="17574404">
              <a:off x="61" y="12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75" name="AutoShape 23"/>
            <p:cNvSpPr>
              <a:spLocks noChangeArrowheads="1"/>
            </p:cNvSpPr>
            <p:nvPr/>
          </p:nvSpPr>
          <p:spPr bwMode="auto">
            <a:xfrm rot="1374404">
              <a:off x="88" y="4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check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5724525" y="4632325"/>
            <a:ext cx="895350" cy="560388"/>
          </a:xfrm>
          <a:prstGeom prst="can">
            <a:avLst>
              <a:gd name="adj" fmla="val 44917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5724525" y="2978150"/>
            <a:ext cx="895350" cy="1876425"/>
          </a:xfrm>
          <a:prstGeom prst="can">
            <a:avLst>
              <a:gd name="adj" fmla="val 2428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2431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6654800" y="4632325"/>
            <a:ext cx="893763" cy="560388"/>
          </a:xfrm>
          <a:prstGeom prst="can">
            <a:avLst>
              <a:gd name="adj" fmla="val 45245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6654800" y="2624138"/>
            <a:ext cx="893763" cy="2230437"/>
          </a:xfrm>
          <a:prstGeom prst="can">
            <a:avLst>
              <a:gd name="adj" fmla="val 2279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2431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3486150" y="4643438"/>
            <a:ext cx="895350" cy="547687"/>
          </a:xfrm>
          <a:prstGeom prst="can">
            <a:avLst>
              <a:gd name="adj" fmla="val 45796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3486150" y="3740150"/>
            <a:ext cx="895350" cy="1125538"/>
          </a:xfrm>
          <a:prstGeom prst="can">
            <a:avLst>
              <a:gd name="adj" fmla="val 2482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2431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4416425" y="4632325"/>
            <a:ext cx="904875" cy="560388"/>
          </a:xfrm>
          <a:prstGeom prst="can">
            <a:avLst>
              <a:gd name="adj" fmla="val 49292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4416425" y="3378200"/>
            <a:ext cx="904875" cy="1487488"/>
          </a:xfrm>
          <a:prstGeom prst="can">
            <a:avLst>
              <a:gd name="adj" fmla="val 252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2431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1304925" y="4708525"/>
            <a:ext cx="893763" cy="471488"/>
          </a:xfrm>
          <a:prstGeom prst="can">
            <a:avLst>
              <a:gd name="adj" fmla="val 40403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8" name="AutoShape 12"/>
          <p:cNvSpPr>
            <a:spLocks noChangeArrowheads="1"/>
          </p:cNvSpPr>
          <p:nvPr/>
        </p:nvSpPr>
        <p:spPr bwMode="auto">
          <a:xfrm>
            <a:off x="1304925" y="4379913"/>
            <a:ext cx="893763" cy="485775"/>
          </a:xfrm>
          <a:prstGeom prst="can">
            <a:avLst>
              <a:gd name="adj" fmla="val 3627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9" name="AutoShape 13"/>
          <p:cNvSpPr>
            <a:spLocks noChangeArrowheads="1"/>
          </p:cNvSpPr>
          <p:nvPr/>
        </p:nvSpPr>
        <p:spPr bwMode="auto">
          <a:xfrm>
            <a:off x="2235200" y="4664075"/>
            <a:ext cx="893763" cy="523875"/>
          </a:xfrm>
          <a:prstGeom prst="can">
            <a:avLst>
              <a:gd name="adj" fmla="val 45153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auto">
          <a:xfrm>
            <a:off x="2235200" y="4024313"/>
            <a:ext cx="893763" cy="841375"/>
          </a:xfrm>
          <a:prstGeom prst="can">
            <a:avLst>
              <a:gd name="adj" fmla="val 2509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1603375" y="5257800"/>
            <a:ext cx="1249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3775075" y="5257800"/>
            <a:ext cx="1249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6003925" y="5257800"/>
            <a:ext cx="1249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2844800" y="2112963"/>
            <a:ext cx="690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24595" name="Group 19"/>
          <p:cNvGrpSpPr>
            <a:grpSpLocks/>
          </p:cNvGrpSpPr>
          <p:nvPr/>
        </p:nvGrpSpPr>
        <p:grpSpPr bwMode="auto">
          <a:xfrm>
            <a:off x="1428750" y="3811588"/>
            <a:ext cx="660400" cy="657225"/>
            <a:chOff x="0" y="0"/>
            <a:chExt cx="416" cy="414"/>
          </a:xfrm>
        </p:grpSpPr>
        <p:sp>
          <p:nvSpPr>
            <p:cNvPr id="24596" name="Oval 20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597" name="Picture 21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4598" name="Group 22"/>
          <p:cNvGrpSpPr>
            <a:grpSpLocks/>
          </p:cNvGrpSpPr>
          <p:nvPr/>
        </p:nvGrpSpPr>
        <p:grpSpPr bwMode="auto">
          <a:xfrm>
            <a:off x="2351088" y="3463925"/>
            <a:ext cx="660400" cy="657225"/>
            <a:chOff x="0" y="0"/>
            <a:chExt cx="416" cy="414"/>
          </a:xfrm>
        </p:grpSpPr>
        <p:sp>
          <p:nvSpPr>
            <p:cNvPr id="24599" name="Oval 23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00" name="Picture 24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2384425" y="3635375"/>
            <a:ext cx="582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800</a:t>
            </a:r>
          </a:p>
        </p:txBody>
      </p:sp>
      <p:grpSp>
        <p:nvGrpSpPr>
          <p:cNvPr id="24602" name="Group 26"/>
          <p:cNvGrpSpPr>
            <a:grpSpLocks/>
          </p:cNvGrpSpPr>
          <p:nvPr/>
        </p:nvGrpSpPr>
        <p:grpSpPr bwMode="auto">
          <a:xfrm>
            <a:off x="3597275" y="3214688"/>
            <a:ext cx="660400" cy="657225"/>
            <a:chOff x="0" y="0"/>
            <a:chExt cx="416" cy="414"/>
          </a:xfrm>
        </p:grpSpPr>
        <p:sp>
          <p:nvSpPr>
            <p:cNvPr id="24603" name="Oval 27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04" name="Picture 28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4605" name="Group 29"/>
          <p:cNvGrpSpPr>
            <a:grpSpLocks/>
          </p:cNvGrpSpPr>
          <p:nvPr/>
        </p:nvGrpSpPr>
        <p:grpSpPr bwMode="auto">
          <a:xfrm>
            <a:off x="5843588" y="2447925"/>
            <a:ext cx="660400" cy="657225"/>
            <a:chOff x="0" y="0"/>
            <a:chExt cx="416" cy="414"/>
          </a:xfrm>
        </p:grpSpPr>
        <p:sp>
          <p:nvSpPr>
            <p:cNvPr id="24606" name="Oval 30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folHlink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07" name="Picture 31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3487738" y="3373438"/>
            <a:ext cx="866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1,000</a:t>
            </a:r>
          </a:p>
        </p:txBody>
      </p:sp>
      <p:grpSp>
        <p:nvGrpSpPr>
          <p:cNvPr id="24609" name="Group 33"/>
          <p:cNvGrpSpPr>
            <a:grpSpLocks/>
          </p:cNvGrpSpPr>
          <p:nvPr/>
        </p:nvGrpSpPr>
        <p:grpSpPr bwMode="auto">
          <a:xfrm>
            <a:off x="4545013" y="2832100"/>
            <a:ext cx="660400" cy="657225"/>
            <a:chOff x="0" y="0"/>
            <a:chExt cx="416" cy="414"/>
          </a:xfrm>
        </p:grpSpPr>
        <p:sp>
          <p:nvSpPr>
            <p:cNvPr id="24610" name="Oval 34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11" name="Picture 35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612" name="Text Box 36"/>
          <p:cNvSpPr txBox="1">
            <a:spLocks noChangeArrowheads="1"/>
          </p:cNvSpPr>
          <p:nvPr/>
        </p:nvSpPr>
        <p:spPr bwMode="auto">
          <a:xfrm>
            <a:off x="4445000" y="2981325"/>
            <a:ext cx="866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1,500</a:t>
            </a:r>
          </a:p>
        </p:txBody>
      </p:sp>
      <p:sp>
        <p:nvSpPr>
          <p:cNvPr id="24613" name="Text Box 37"/>
          <p:cNvSpPr txBox="1">
            <a:spLocks noChangeArrowheads="1"/>
          </p:cNvSpPr>
          <p:nvPr/>
        </p:nvSpPr>
        <p:spPr bwMode="auto">
          <a:xfrm>
            <a:off x="5745163" y="2608263"/>
            <a:ext cx="866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ea typeface="宋体" panose="02010600030101010101" pitchFamily="2" charset="-122"/>
                <a:cs typeface="Arial" panose="020B0604020202020204" pitchFamily="34" charset="0"/>
              </a:rPr>
              <a:t>1,500</a:t>
            </a:r>
          </a:p>
        </p:txBody>
      </p:sp>
      <p:grpSp>
        <p:nvGrpSpPr>
          <p:cNvPr id="24614" name="Group 38"/>
          <p:cNvGrpSpPr>
            <a:grpSpLocks/>
          </p:cNvGrpSpPr>
          <p:nvPr/>
        </p:nvGrpSpPr>
        <p:grpSpPr bwMode="auto">
          <a:xfrm>
            <a:off x="6748463" y="2078038"/>
            <a:ext cx="660400" cy="657225"/>
            <a:chOff x="0" y="0"/>
            <a:chExt cx="416" cy="414"/>
          </a:xfrm>
        </p:grpSpPr>
        <p:sp>
          <p:nvSpPr>
            <p:cNvPr id="24615" name="Oval 39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folHlink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16" name="Picture 40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617" name="Text Box 41"/>
          <p:cNvSpPr txBox="1">
            <a:spLocks noChangeArrowheads="1"/>
          </p:cNvSpPr>
          <p:nvPr/>
        </p:nvSpPr>
        <p:spPr bwMode="auto">
          <a:xfrm>
            <a:off x="6650038" y="2238375"/>
            <a:ext cx="866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ea typeface="宋体" panose="02010600030101010101" pitchFamily="2" charset="-122"/>
                <a:cs typeface="Arial" panose="020B0604020202020204" pitchFamily="34" charset="0"/>
              </a:rPr>
              <a:t>3,000</a:t>
            </a:r>
          </a:p>
        </p:txBody>
      </p:sp>
      <p:sp>
        <p:nvSpPr>
          <p:cNvPr id="24618" name="未知"/>
          <p:cNvSpPr>
            <a:spLocks/>
          </p:cNvSpPr>
          <p:nvPr/>
        </p:nvSpPr>
        <p:spPr bwMode="auto">
          <a:xfrm rot="21230691">
            <a:off x="1789113" y="2136775"/>
            <a:ext cx="4384675" cy="1323975"/>
          </a:xfrm>
          <a:custGeom>
            <a:avLst/>
            <a:gdLst>
              <a:gd name="T0" fmla="*/ 247 w 2706"/>
              <a:gd name="T1" fmla="*/ 884 h 1093"/>
              <a:gd name="T2" fmla="*/ 451 w 2706"/>
              <a:gd name="T3" fmla="*/ 708 h 1093"/>
              <a:gd name="T4" fmla="*/ 655 w 2706"/>
              <a:gd name="T5" fmla="*/ 562 h 1093"/>
              <a:gd name="T6" fmla="*/ 856 w 2706"/>
              <a:gd name="T7" fmla="*/ 439 h 1093"/>
              <a:gd name="T8" fmla="*/ 1053 w 2706"/>
              <a:gd name="T9" fmla="*/ 342 h 1093"/>
              <a:gd name="T10" fmla="*/ 1242 w 2706"/>
              <a:gd name="T11" fmla="*/ 264 h 1093"/>
              <a:gd name="T12" fmla="*/ 1419 w 2706"/>
              <a:gd name="T13" fmla="*/ 204 h 1093"/>
              <a:gd name="T14" fmla="*/ 1586 w 2706"/>
              <a:gd name="T15" fmla="*/ 160 h 1093"/>
              <a:gd name="T16" fmla="*/ 1737 w 2706"/>
              <a:gd name="T17" fmla="*/ 131 h 1093"/>
              <a:gd name="T18" fmla="*/ 1871 w 2706"/>
              <a:gd name="T19" fmla="*/ 112 h 1093"/>
              <a:gd name="T20" fmla="*/ 1988 w 2706"/>
              <a:gd name="T21" fmla="*/ 103 h 1093"/>
              <a:gd name="T22" fmla="*/ 2082 w 2706"/>
              <a:gd name="T23" fmla="*/ 99 h 1093"/>
              <a:gd name="T24" fmla="*/ 2152 w 2706"/>
              <a:gd name="T25" fmla="*/ 99 h 1093"/>
              <a:gd name="T26" fmla="*/ 2195 w 2706"/>
              <a:gd name="T27" fmla="*/ 102 h 1093"/>
              <a:gd name="T28" fmla="*/ 2210 w 2706"/>
              <a:gd name="T29" fmla="*/ 102 h 1093"/>
              <a:gd name="T30" fmla="*/ 2706 w 2706"/>
              <a:gd name="T31" fmla="*/ 330 h 1093"/>
              <a:gd name="T32" fmla="*/ 2336 w 2706"/>
              <a:gd name="T33" fmla="*/ 358 h 1093"/>
              <a:gd name="T34" fmla="*/ 2326 w 2706"/>
              <a:gd name="T35" fmla="*/ 354 h 1093"/>
              <a:gd name="T36" fmla="*/ 2293 w 2706"/>
              <a:gd name="T37" fmla="*/ 345 h 1093"/>
              <a:gd name="T38" fmla="*/ 2241 w 2706"/>
              <a:gd name="T39" fmla="*/ 330 h 1093"/>
              <a:gd name="T40" fmla="*/ 2168 w 2706"/>
              <a:gd name="T41" fmla="*/ 317 h 1093"/>
              <a:gd name="T42" fmla="*/ 2075 w 2706"/>
              <a:gd name="T43" fmla="*/ 306 h 1093"/>
              <a:gd name="T44" fmla="*/ 1966 w 2706"/>
              <a:gd name="T45" fmla="*/ 298 h 1093"/>
              <a:gd name="T46" fmla="*/ 1838 w 2706"/>
              <a:gd name="T47" fmla="*/ 298 h 1093"/>
              <a:gd name="T48" fmla="*/ 1692 w 2706"/>
              <a:gd name="T49" fmla="*/ 309 h 1093"/>
              <a:gd name="T50" fmla="*/ 1533 w 2706"/>
              <a:gd name="T51" fmla="*/ 330 h 1093"/>
              <a:gd name="T52" fmla="*/ 1354 w 2706"/>
              <a:gd name="T53" fmla="*/ 371 h 1093"/>
              <a:gd name="T54" fmla="*/ 1164 w 2706"/>
              <a:gd name="T55" fmla="*/ 428 h 1093"/>
              <a:gd name="T56" fmla="*/ 960 w 2706"/>
              <a:gd name="T57" fmla="*/ 505 h 1093"/>
              <a:gd name="T58" fmla="*/ 742 w 2706"/>
              <a:gd name="T59" fmla="*/ 608 h 1093"/>
              <a:gd name="T60" fmla="*/ 512 w 2706"/>
              <a:gd name="T61" fmla="*/ 736 h 1093"/>
              <a:gd name="T62" fmla="*/ 271 w 2706"/>
              <a:gd name="T63" fmla="*/ 892 h 1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06" h="1093">
                <a:moveTo>
                  <a:pt x="0" y="1093"/>
                </a:moveTo>
                <a:lnTo>
                  <a:pt x="247" y="884"/>
                </a:lnTo>
                <a:lnTo>
                  <a:pt x="350" y="793"/>
                </a:lnTo>
                <a:lnTo>
                  <a:pt x="451" y="708"/>
                </a:lnTo>
                <a:lnTo>
                  <a:pt x="553" y="631"/>
                </a:lnTo>
                <a:lnTo>
                  <a:pt x="655" y="562"/>
                </a:lnTo>
                <a:lnTo>
                  <a:pt x="756" y="497"/>
                </a:lnTo>
                <a:lnTo>
                  <a:pt x="856" y="439"/>
                </a:lnTo>
                <a:lnTo>
                  <a:pt x="955" y="388"/>
                </a:lnTo>
                <a:lnTo>
                  <a:pt x="1053" y="342"/>
                </a:lnTo>
                <a:lnTo>
                  <a:pt x="1148" y="300"/>
                </a:lnTo>
                <a:lnTo>
                  <a:pt x="1242" y="264"/>
                </a:lnTo>
                <a:lnTo>
                  <a:pt x="1331" y="232"/>
                </a:lnTo>
                <a:lnTo>
                  <a:pt x="1419" y="204"/>
                </a:lnTo>
                <a:lnTo>
                  <a:pt x="1504" y="182"/>
                </a:lnTo>
                <a:lnTo>
                  <a:pt x="1586" y="160"/>
                </a:lnTo>
                <a:lnTo>
                  <a:pt x="1664" y="144"/>
                </a:lnTo>
                <a:lnTo>
                  <a:pt x="1737" y="131"/>
                </a:lnTo>
                <a:lnTo>
                  <a:pt x="1807" y="121"/>
                </a:lnTo>
                <a:lnTo>
                  <a:pt x="1871" y="112"/>
                </a:lnTo>
                <a:lnTo>
                  <a:pt x="1932" y="107"/>
                </a:lnTo>
                <a:lnTo>
                  <a:pt x="1988" y="103"/>
                </a:lnTo>
                <a:lnTo>
                  <a:pt x="2038" y="100"/>
                </a:lnTo>
                <a:lnTo>
                  <a:pt x="2082" y="99"/>
                </a:lnTo>
                <a:lnTo>
                  <a:pt x="2121" y="100"/>
                </a:lnTo>
                <a:lnTo>
                  <a:pt x="2152" y="99"/>
                </a:lnTo>
                <a:lnTo>
                  <a:pt x="2178" y="101"/>
                </a:lnTo>
                <a:lnTo>
                  <a:pt x="2195" y="102"/>
                </a:lnTo>
                <a:lnTo>
                  <a:pt x="2206" y="102"/>
                </a:lnTo>
                <a:lnTo>
                  <a:pt x="2210" y="102"/>
                </a:lnTo>
                <a:lnTo>
                  <a:pt x="2146" y="0"/>
                </a:lnTo>
                <a:lnTo>
                  <a:pt x="2706" y="330"/>
                </a:lnTo>
                <a:lnTo>
                  <a:pt x="2270" y="473"/>
                </a:lnTo>
                <a:lnTo>
                  <a:pt x="2336" y="358"/>
                </a:lnTo>
                <a:lnTo>
                  <a:pt x="2335" y="357"/>
                </a:lnTo>
                <a:lnTo>
                  <a:pt x="2326" y="354"/>
                </a:lnTo>
                <a:lnTo>
                  <a:pt x="2313" y="350"/>
                </a:lnTo>
                <a:lnTo>
                  <a:pt x="2293" y="345"/>
                </a:lnTo>
                <a:lnTo>
                  <a:pt x="2270" y="337"/>
                </a:lnTo>
                <a:lnTo>
                  <a:pt x="2241" y="330"/>
                </a:lnTo>
                <a:lnTo>
                  <a:pt x="2207" y="323"/>
                </a:lnTo>
                <a:lnTo>
                  <a:pt x="2168" y="317"/>
                </a:lnTo>
                <a:lnTo>
                  <a:pt x="2124" y="311"/>
                </a:lnTo>
                <a:lnTo>
                  <a:pt x="2075" y="306"/>
                </a:lnTo>
                <a:lnTo>
                  <a:pt x="2024" y="301"/>
                </a:lnTo>
                <a:lnTo>
                  <a:pt x="1966" y="298"/>
                </a:lnTo>
                <a:lnTo>
                  <a:pt x="1905" y="295"/>
                </a:lnTo>
                <a:lnTo>
                  <a:pt x="1838" y="298"/>
                </a:lnTo>
                <a:lnTo>
                  <a:pt x="1767" y="301"/>
                </a:lnTo>
                <a:lnTo>
                  <a:pt x="1692" y="309"/>
                </a:lnTo>
                <a:lnTo>
                  <a:pt x="1613" y="317"/>
                </a:lnTo>
                <a:lnTo>
                  <a:pt x="1533" y="330"/>
                </a:lnTo>
                <a:lnTo>
                  <a:pt x="1445" y="349"/>
                </a:lnTo>
                <a:lnTo>
                  <a:pt x="1354" y="371"/>
                </a:lnTo>
                <a:lnTo>
                  <a:pt x="1262" y="397"/>
                </a:lnTo>
                <a:lnTo>
                  <a:pt x="1164" y="428"/>
                </a:lnTo>
                <a:lnTo>
                  <a:pt x="1065" y="464"/>
                </a:lnTo>
                <a:lnTo>
                  <a:pt x="960" y="505"/>
                </a:lnTo>
                <a:lnTo>
                  <a:pt x="853" y="553"/>
                </a:lnTo>
                <a:lnTo>
                  <a:pt x="742" y="608"/>
                </a:lnTo>
                <a:lnTo>
                  <a:pt x="629" y="669"/>
                </a:lnTo>
                <a:lnTo>
                  <a:pt x="512" y="736"/>
                </a:lnTo>
                <a:lnTo>
                  <a:pt x="393" y="809"/>
                </a:lnTo>
                <a:lnTo>
                  <a:pt x="271" y="892"/>
                </a:lnTo>
                <a:lnTo>
                  <a:pt x="0" y="1093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5000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ffectLst/>
          <a:scene3d>
            <a:camera prst="legacyObliqueFront">
              <a:rot lat="20099999" lon="60000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4619" name="Text Box 43"/>
          <p:cNvSpPr txBox="1">
            <a:spLocks noChangeArrowheads="1"/>
          </p:cNvSpPr>
          <p:nvPr/>
        </p:nvSpPr>
        <p:spPr bwMode="auto">
          <a:xfrm>
            <a:off x="2265363" y="4851400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1312863" y="4838700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4621" name="Text Box 45"/>
          <p:cNvSpPr txBox="1">
            <a:spLocks noChangeArrowheads="1"/>
          </p:cNvSpPr>
          <p:nvPr/>
        </p:nvSpPr>
        <p:spPr bwMode="auto">
          <a:xfrm>
            <a:off x="1470025" y="3965575"/>
            <a:ext cx="582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346</a:t>
            </a:r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4424363" y="4851400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3509963" y="4851400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4624" name="Text Box 48"/>
          <p:cNvSpPr txBox="1">
            <a:spLocks noChangeArrowheads="1"/>
          </p:cNvSpPr>
          <p:nvPr/>
        </p:nvSpPr>
        <p:spPr bwMode="auto">
          <a:xfrm>
            <a:off x="6635750" y="4851400"/>
            <a:ext cx="915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4625" name="Text Box 49"/>
          <p:cNvSpPr txBox="1">
            <a:spLocks noChangeArrowheads="1"/>
          </p:cNvSpPr>
          <p:nvPr/>
        </p:nvSpPr>
        <p:spPr bwMode="auto">
          <a:xfrm>
            <a:off x="5721350" y="4851400"/>
            <a:ext cx="915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</p:spTree>
  </p:cSld>
  <p:clrMapOvr>
    <a:masterClrMapping/>
  </p:clrMapOvr>
  <p:transition>
    <p:check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035050" y="3254375"/>
            <a:ext cx="1995488" cy="985838"/>
            <a:chOff x="0" y="0"/>
            <a:chExt cx="1257" cy="621"/>
          </a:xfrm>
        </p:grpSpPr>
        <p:sp>
          <p:nvSpPr>
            <p:cNvPr id="25603" name="AutoShape 3"/>
            <p:cNvSpPr>
              <a:spLocks noChangeArrowheads="1"/>
            </p:cNvSpPr>
            <p:nvPr/>
          </p:nvSpPr>
          <p:spPr bwMode="auto">
            <a:xfrm>
              <a:off x="0" y="192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777777">
                    <a:alpha val="59999"/>
                  </a:srgb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5604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4D4D4D"/>
                </a:gs>
                <a:gs pos="100000">
                  <a:srgbClr val="777777"/>
                </a:gs>
              </a:gsLst>
              <a:lin ang="18900000" scaled="1"/>
            </a:gradFill>
            <a:ln w="15875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5605" name="AutoShape 6"/>
          <p:cNvSpPr>
            <a:spLocks noChangeArrowheads="1"/>
          </p:cNvSpPr>
          <p:nvPr/>
        </p:nvSpPr>
        <p:spPr bwMode="auto">
          <a:xfrm>
            <a:off x="1035050" y="2740025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D4D4D">
                  <a:alpha val="59999"/>
                </a:srgbClr>
              </a:gs>
              <a:gs pos="100000">
                <a:srgbClr val="C0C0C0"/>
              </a:gs>
            </a:gsLst>
            <a:lin ang="18900000" scaled="1"/>
          </a:gradFill>
          <a:ln w="158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5606" name="Group 6"/>
          <p:cNvGrpSpPr>
            <a:grpSpLocks/>
          </p:cNvGrpSpPr>
          <p:nvPr/>
        </p:nvGrpSpPr>
        <p:grpSpPr bwMode="auto">
          <a:xfrm>
            <a:off x="1755775" y="2092325"/>
            <a:ext cx="558800" cy="1493838"/>
            <a:chOff x="0" y="0"/>
            <a:chExt cx="282" cy="753"/>
          </a:xfrm>
        </p:grpSpPr>
        <p:sp>
          <p:nvSpPr>
            <p:cNvPr id="25607" name="WordArt 8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2</a:t>
              </a:r>
              <a:endParaRPr lang="zh-CN" altLang="en-US" sz="2400" b="1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  <p:sp>
          <p:nvSpPr>
            <p:cNvPr id="25608" name="WordArt 9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2</a:t>
              </a:r>
              <a:endParaRPr lang="zh-CN" altLang="en-US" sz="2400" b="1"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</p:grpSp>
      <p:grpSp>
        <p:nvGrpSpPr>
          <p:cNvPr id="25609" name="Group 9"/>
          <p:cNvGrpSpPr>
            <a:grpSpLocks/>
          </p:cNvGrpSpPr>
          <p:nvPr/>
        </p:nvGrpSpPr>
        <p:grpSpPr bwMode="auto">
          <a:xfrm>
            <a:off x="3581400" y="3254375"/>
            <a:ext cx="1995488" cy="1071563"/>
            <a:chOff x="0" y="0"/>
            <a:chExt cx="1257" cy="675"/>
          </a:xfrm>
        </p:grpSpPr>
        <p:sp>
          <p:nvSpPr>
            <p:cNvPr id="25610" name="AutoShape 11"/>
            <p:cNvSpPr>
              <a:spLocks noChangeArrowheads="1"/>
            </p:cNvSpPr>
            <p:nvPr/>
          </p:nvSpPr>
          <p:spPr bwMode="auto">
            <a:xfrm>
              <a:off x="0" y="246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59999"/>
                  </a:scheme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5611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2D445C"/>
                </a:gs>
              </a:gsLst>
              <a:lin ang="18900000" scaled="1"/>
            </a:gradFill>
            <a:ln w="15875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5612" name="AutoShape 13"/>
          <p:cNvSpPr>
            <a:spLocks noChangeArrowheads="1"/>
          </p:cNvSpPr>
          <p:nvPr/>
        </p:nvSpPr>
        <p:spPr bwMode="auto">
          <a:xfrm>
            <a:off x="3581400" y="2740025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rgbClr val="2D445C"/>
              </a:gs>
            </a:gsLst>
            <a:lin ang="18900000" scaled="1"/>
          </a:gradFill>
          <a:ln w="158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5613" name="AutoShape 14"/>
          <p:cNvSpPr>
            <a:spLocks noChangeArrowheads="1"/>
          </p:cNvSpPr>
          <p:nvPr/>
        </p:nvSpPr>
        <p:spPr bwMode="auto">
          <a:xfrm>
            <a:off x="3581400" y="2228850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20000"/>
                </a:schemeClr>
              </a:gs>
              <a:gs pos="100000">
                <a:schemeClr val="accent1"/>
              </a:gs>
            </a:gsLst>
            <a:lin ang="18900000" scaled="1"/>
          </a:gradFill>
          <a:ln w="158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5614" name="Group 14"/>
          <p:cNvGrpSpPr>
            <a:grpSpLocks/>
          </p:cNvGrpSpPr>
          <p:nvPr/>
        </p:nvGrpSpPr>
        <p:grpSpPr bwMode="auto">
          <a:xfrm>
            <a:off x="4243388" y="1600200"/>
            <a:ext cx="558800" cy="1493838"/>
            <a:chOff x="0" y="0"/>
            <a:chExt cx="282" cy="753"/>
          </a:xfrm>
        </p:grpSpPr>
        <p:sp>
          <p:nvSpPr>
            <p:cNvPr id="25615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1</a:t>
              </a:r>
              <a:endParaRPr lang="zh-CN" altLang="en-US" sz="2400" b="1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  <p:sp>
          <p:nvSpPr>
            <p:cNvPr id="25616" name="WordArt 17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1</a:t>
              </a:r>
              <a:endParaRPr lang="zh-CN" altLang="en-US" sz="2400" b="1"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</p:grpSp>
      <p:grpSp>
        <p:nvGrpSpPr>
          <p:cNvPr id="25617" name="Group 17"/>
          <p:cNvGrpSpPr>
            <a:grpSpLocks/>
          </p:cNvGrpSpPr>
          <p:nvPr/>
        </p:nvGrpSpPr>
        <p:grpSpPr bwMode="auto">
          <a:xfrm>
            <a:off x="6199188" y="3254375"/>
            <a:ext cx="1998662" cy="985838"/>
            <a:chOff x="0" y="0"/>
            <a:chExt cx="1259" cy="621"/>
          </a:xfrm>
        </p:grpSpPr>
        <p:sp>
          <p:nvSpPr>
            <p:cNvPr id="25618" name="AutoShape 19"/>
            <p:cNvSpPr>
              <a:spLocks noChangeArrowheads="1"/>
            </p:cNvSpPr>
            <p:nvPr/>
          </p:nvSpPr>
          <p:spPr bwMode="auto">
            <a:xfrm>
              <a:off x="2" y="192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777777">
                    <a:alpha val="59999"/>
                  </a:srgb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5619" name="AutoShape 20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4D4D4D"/>
                </a:gs>
                <a:gs pos="100000">
                  <a:srgbClr val="777777"/>
                </a:gs>
              </a:gsLst>
              <a:lin ang="18900000" scaled="1"/>
            </a:gradFill>
            <a:ln w="15875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25620" name="Group 20"/>
          <p:cNvGrpSpPr>
            <a:grpSpLocks/>
          </p:cNvGrpSpPr>
          <p:nvPr/>
        </p:nvGrpSpPr>
        <p:grpSpPr bwMode="auto">
          <a:xfrm>
            <a:off x="6911975" y="2595563"/>
            <a:ext cx="558800" cy="1493837"/>
            <a:chOff x="0" y="0"/>
            <a:chExt cx="282" cy="753"/>
          </a:xfrm>
        </p:grpSpPr>
        <p:sp>
          <p:nvSpPr>
            <p:cNvPr id="25621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3</a:t>
              </a:r>
              <a:endParaRPr lang="zh-CN" altLang="en-US" sz="2400" b="1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  <p:sp>
          <p:nvSpPr>
            <p:cNvPr id="25622" name="WordArt 23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3</a:t>
              </a:r>
              <a:endParaRPr lang="zh-CN" altLang="en-US" sz="2400" b="1"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</p:grpSp>
      <p:sp>
        <p:nvSpPr>
          <p:cNvPr id="25623" name="Line 24"/>
          <p:cNvSpPr>
            <a:spLocks noChangeShapeType="1"/>
          </p:cNvSpPr>
          <p:nvPr/>
        </p:nvSpPr>
        <p:spPr bwMode="auto">
          <a:xfrm>
            <a:off x="3209925" y="3778250"/>
            <a:ext cx="0" cy="915988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4" name="Text Box 25"/>
          <p:cNvSpPr txBox="1">
            <a:spLocks noChangeArrowheads="1"/>
          </p:cNvSpPr>
          <p:nvPr/>
        </p:nvSpPr>
        <p:spPr bwMode="auto">
          <a:xfrm>
            <a:off x="6143625" y="4143375"/>
            <a:ext cx="2192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25625" name="Text Box 26"/>
          <p:cNvSpPr txBox="1">
            <a:spLocks noChangeArrowheads="1"/>
          </p:cNvSpPr>
          <p:nvPr/>
        </p:nvSpPr>
        <p:spPr bwMode="auto">
          <a:xfrm>
            <a:off x="960438" y="4143375"/>
            <a:ext cx="2074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25626" name="Text Box 27"/>
          <p:cNvSpPr txBox="1">
            <a:spLocks noChangeArrowheads="1"/>
          </p:cNvSpPr>
          <p:nvPr/>
        </p:nvSpPr>
        <p:spPr bwMode="auto">
          <a:xfrm>
            <a:off x="3571875" y="4143375"/>
            <a:ext cx="201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25627" name="Line 28"/>
          <p:cNvSpPr>
            <a:spLocks noChangeShapeType="1"/>
          </p:cNvSpPr>
          <p:nvPr/>
        </p:nvSpPr>
        <p:spPr bwMode="auto">
          <a:xfrm>
            <a:off x="5851525" y="3778250"/>
            <a:ext cx="0" cy="915988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8" name="Rectangle 29"/>
          <p:cNvSpPr>
            <a:spLocks noChangeArrowheads="1"/>
          </p:cNvSpPr>
          <p:nvPr/>
        </p:nvSpPr>
        <p:spPr bwMode="auto">
          <a:xfrm>
            <a:off x="955675" y="4675188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25629" name="Rectangle 30"/>
          <p:cNvSpPr>
            <a:spLocks noChangeArrowheads="1"/>
          </p:cNvSpPr>
          <p:nvPr/>
        </p:nvSpPr>
        <p:spPr bwMode="auto">
          <a:xfrm>
            <a:off x="3554413" y="4675188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25630" name="Rectangle 31"/>
          <p:cNvSpPr>
            <a:spLocks noChangeArrowheads="1"/>
          </p:cNvSpPr>
          <p:nvPr/>
        </p:nvSpPr>
        <p:spPr bwMode="auto">
          <a:xfrm>
            <a:off x="6196013" y="4675188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</p:spTree>
  </p:cSld>
  <p:clrMapOvr>
    <a:masterClrMapping/>
  </p:clrMapOvr>
  <p:transition>
    <p:check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未知"/>
          <p:cNvSpPr>
            <a:spLocks/>
          </p:cNvSpPr>
          <p:nvPr/>
        </p:nvSpPr>
        <p:spPr bwMode="auto">
          <a:xfrm>
            <a:off x="1252538" y="1884363"/>
            <a:ext cx="6800850" cy="3590925"/>
          </a:xfrm>
          <a:custGeom>
            <a:avLst/>
            <a:gdLst>
              <a:gd name="T0" fmla="*/ 210 w 4284"/>
              <a:gd name="T1" fmla="*/ 1836 h 2262"/>
              <a:gd name="T2" fmla="*/ 726 w 4284"/>
              <a:gd name="T3" fmla="*/ 2010 h 2262"/>
              <a:gd name="T4" fmla="*/ 1206 w 4284"/>
              <a:gd name="T5" fmla="*/ 1974 h 2262"/>
              <a:gd name="T6" fmla="*/ 1680 w 4284"/>
              <a:gd name="T7" fmla="*/ 1914 h 2262"/>
              <a:gd name="T8" fmla="*/ 2130 w 4284"/>
              <a:gd name="T9" fmla="*/ 1710 h 2262"/>
              <a:gd name="T10" fmla="*/ 2610 w 4284"/>
              <a:gd name="T11" fmla="*/ 1506 h 2262"/>
              <a:gd name="T12" fmla="*/ 3096 w 4284"/>
              <a:gd name="T13" fmla="*/ 1080 h 2262"/>
              <a:gd name="T14" fmla="*/ 3570 w 4284"/>
              <a:gd name="T15" fmla="*/ 588 h 2262"/>
              <a:gd name="T16" fmla="*/ 4068 w 4284"/>
              <a:gd name="T17" fmla="*/ 114 h 2262"/>
              <a:gd name="T18" fmla="*/ 4284 w 4284"/>
              <a:gd name="T19" fmla="*/ 0 h 2262"/>
              <a:gd name="T20" fmla="*/ 4284 w 4284"/>
              <a:gd name="T21" fmla="*/ 2262 h 2262"/>
              <a:gd name="T22" fmla="*/ 0 w 4284"/>
              <a:gd name="T23" fmla="*/ 2262 h 2262"/>
              <a:gd name="T24" fmla="*/ 0 w 4284"/>
              <a:gd name="T25" fmla="*/ 1740 h 2262"/>
              <a:gd name="T26" fmla="*/ 210 w 4284"/>
              <a:gd name="T27" fmla="*/ 1836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84" h="2262">
                <a:moveTo>
                  <a:pt x="210" y="1836"/>
                </a:moveTo>
                <a:lnTo>
                  <a:pt x="726" y="2010"/>
                </a:lnTo>
                <a:lnTo>
                  <a:pt x="1206" y="1974"/>
                </a:lnTo>
                <a:lnTo>
                  <a:pt x="1680" y="1914"/>
                </a:lnTo>
                <a:lnTo>
                  <a:pt x="2130" y="1710"/>
                </a:lnTo>
                <a:lnTo>
                  <a:pt x="2610" y="1506"/>
                </a:lnTo>
                <a:lnTo>
                  <a:pt x="3096" y="1080"/>
                </a:lnTo>
                <a:lnTo>
                  <a:pt x="3570" y="588"/>
                </a:lnTo>
                <a:lnTo>
                  <a:pt x="4068" y="114"/>
                </a:lnTo>
                <a:lnTo>
                  <a:pt x="4284" y="0"/>
                </a:lnTo>
                <a:lnTo>
                  <a:pt x="4284" y="2262"/>
                </a:lnTo>
                <a:lnTo>
                  <a:pt x="0" y="2262"/>
                </a:lnTo>
                <a:lnTo>
                  <a:pt x="0" y="1740"/>
                </a:lnTo>
                <a:lnTo>
                  <a:pt x="210" y="1836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2700000" scaled="1"/>
          </a:gradFill>
          <a:ln w="9525" cap="flat" cmpd="sng">
            <a:round/>
            <a:headEnd/>
            <a:tailEnd/>
          </a:ln>
          <a:effectLst/>
          <a:scene3d>
            <a:camera prst="legacyObliqueTop"/>
            <a:lightRig rig="legacyFlat3" dir="b"/>
          </a:scene3d>
          <a:sp3d extrusionH="3794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5791200" y="1676400"/>
            <a:ext cx="2262188" cy="3798888"/>
          </a:xfrm>
          <a:prstGeom prst="rect">
            <a:avLst/>
          </a:prstGeom>
          <a:solidFill>
            <a:srgbClr val="FF39C2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985838" y="14303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985838" y="17414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985838" y="20526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985838" y="23637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985838" y="26749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985838" y="29860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985838" y="32972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985838" y="36083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985838" y="39195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985838" y="42306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985838" y="45418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>
            <a:off x="985838" y="48529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8682038" y="14303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8682038" y="17414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8682038" y="20526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8682038" y="23637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>
            <a:off x="8682038" y="26749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8682038" y="29860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>
            <a:off x="8682038" y="32972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8682038" y="36083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8" name="Line 24"/>
          <p:cNvSpPr>
            <a:spLocks noChangeShapeType="1"/>
          </p:cNvSpPr>
          <p:nvPr/>
        </p:nvSpPr>
        <p:spPr bwMode="auto">
          <a:xfrm>
            <a:off x="4198938" y="4930775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9" name="Line 25"/>
          <p:cNvSpPr>
            <a:spLocks noChangeShapeType="1"/>
          </p:cNvSpPr>
          <p:nvPr/>
        </p:nvSpPr>
        <p:spPr bwMode="auto">
          <a:xfrm>
            <a:off x="8682038" y="42306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8682038" y="45418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1" name="Line 27"/>
          <p:cNvSpPr>
            <a:spLocks noChangeShapeType="1"/>
          </p:cNvSpPr>
          <p:nvPr/>
        </p:nvSpPr>
        <p:spPr bwMode="auto">
          <a:xfrm>
            <a:off x="8682038" y="48529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2" name="Text Box 28"/>
          <p:cNvSpPr txBox="1">
            <a:spLocks noChangeArrowheads="1"/>
          </p:cNvSpPr>
          <p:nvPr/>
        </p:nvSpPr>
        <p:spPr bwMode="auto">
          <a:xfrm>
            <a:off x="4114800" y="5791200"/>
            <a:ext cx="1198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1000">
                <a:latin typeface="Times New Roman" panose="02020603050405020304" pitchFamily="18" charset="0"/>
                <a:ea typeface="宋体" panose="02010600030101010101" pitchFamily="2" charset="-122"/>
              </a:rPr>
              <a:t>点击编辑文字信息</a:t>
            </a:r>
          </a:p>
        </p:txBody>
      </p: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800100" y="1706563"/>
            <a:ext cx="509588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800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700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600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500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400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300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200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100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-100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-200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-300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-400</a:t>
            </a:r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>
            <a:off x="1260475" y="1917700"/>
            <a:ext cx="6781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5" name="Line 31"/>
          <p:cNvSpPr>
            <a:spLocks noChangeShapeType="1"/>
          </p:cNvSpPr>
          <p:nvPr/>
        </p:nvSpPr>
        <p:spPr bwMode="auto">
          <a:xfrm>
            <a:off x="1260475" y="2462213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>
            <a:off x="1260475" y="2736850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7" name="Line 33"/>
          <p:cNvSpPr>
            <a:spLocks noChangeShapeType="1"/>
          </p:cNvSpPr>
          <p:nvPr/>
        </p:nvSpPr>
        <p:spPr bwMode="auto">
          <a:xfrm>
            <a:off x="1260475" y="3011488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>
            <a:off x="1260475" y="3284538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9" name="Line 35"/>
          <p:cNvSpPr>
            <a:spLocks noChangeShapeType="1"/>
          </p:cNvSpPr>
          <p:nvPr/>
        </p:nvSpPr>
        <p:spPr bwMode="auto">
          <a:xfrm>
            <a:off x="1260475" y="3559175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0" name="Line 36"/>
          <p:cNvSpPr>
            <a:spLocks noChangeShapeType="1"/>
          </p:cNvSpPr>
          <p:nvPr/>
        </p:nvSpPr>
        <p:spPr bwMode="auto">
          <a:xfrm>
            <a:off x="1260475" y="3833813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1" name="Line 37"/>
          <p:cNvSpPr>
            <a:spLocks noChangeShapeType="1"/>
          </p:cNvSpPr>
          <p:nvPr/>
        </p:nvSpPr>
        <p:spPr bwMode="auto">
          <a:xfrm>
            <a:off x="1260475" y="4106863"/>
            <a:ext cx="6781800" cy="0"/>
          </a:xfrm>
          <a:prstGeom prst="line">
            <a:avLst/>
          </a:prstGeom>
          <a:noFill/>
          <a:ln w="19050">
            <a:solidFill>
              <a:srgbClr val="FF771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2" name="Line 38"/>
          <p:cNvSpPr>
            <a:spLocks noChangeShapeType="1"/>
          </p:cNvSpPr>
          <p:nvPr/>
        </p:nvSpPr>
        <p:spPr bwMode="auto">
          <a:xfrm>
            <a:off x="1260475" y="4381500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3" name="Line 39"/>
          <p:cNvSpPr>
            <a:spLocks noChangeShapeType="1"/>
          </p:cNvSpPr>
          <p:nvPr/>
        </p:nvSpPr>
        <p:spPr bwMode="auto">
          <a:xfrm>
            <a:off x="1260475" y="4656138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4" name="Line 40"/>
          <p:cNvSpPr>
            <a:spLocks noChangeShapeType="1"/>
          </p:cNvSpPr>
          <p:nvPr/>
        </p:nvSpPr>
        <p:spPr bwMode="auto">
          <a:xfrm>
            <a:off x="1260475" y="4929188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5" name="Line 41"/>
          <p:cNvSpPr>
            <a:spLocks noChangeShapeType="1"/>
          </p:cNvSpPr>
          <p:nvPr/>
        </p:nvSpPr>
        <p:spPr bwMode="auto">
          <a:xfrm>
            <a:off x="1260475" y="5203825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6" name="Line 42"/>
          <p:cNvSpPr>
            <a:spLocks noChangeShapeType="1"/>
          </p:cNvSpPr>
          <p:nvPr/>
        </p:nvSpPr>
        <p:spPr bwMode="auto">
          <a:xfrm>
            <a:off x="1260475" y="5478463"/>
            <a:ext cx="6781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7" name="Line 43"/>
          <p:cNvSpPr>
            <a:spLocks noChangeShapeType="1"/>
          </p:cNvSpPr>
          <p:nvPr/>
        </p:nvSpPr>
        <p:spPr bwMode="auto">
          <a:xfrm>
            <a:off x="2767013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8" name="Line 44"/>
          <p:cNvSpPr>
            <a:spLocks noChangeShapeType="1"/>
          </p:cNvSpPr>
          <p:nvPr/>
        </p:nvSpPr>
        <p:spPr bwMode="auto">
          <a:xfrm>
            <a:off x="3521075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9" name="Line 45"/>
          <p:cNvSpPr>
            <a:spLocks noChangeShapeType="1"/>
          </p:cNvSpPr>
          <p:nvPr/>
        </p:nvSpPr>
        <p:spPr bwMode="auto">
          <a:xfrm>
            <a:off x="4275138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0" name="Line 46"/>
          <p:cNvSpPr>
            <a:spLocks noChangeShapeType="1"/>
          </p:cNvSpPr>
          <p:nvPr/>
        </p:nvSpPr>
        <p:spPr bwMode="auto">
          <a:xfrm>
            <a:off x="5027613" y="1917700"/>
            <a:ext cx="0" cy="3560763"/>
          </a:xfrm>
          <a:prstGeom prst="line">
            <a:avLst/>
          </a:prstGeom>
          <a:noFill/>
          <a:ln w="19050">
            <a:solidFill>
              <a:srgbClr val="B763A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1" name="Line 47"/>
          <p:cNvSpPr>
            <a:spLocks noChangeShapeType="1"/>
          </p:cNvSpPr>
          <p:nvPr/>
        </p:nvSpPr>
        <p:spPr bwMode="auto">
          <a:xfrm>
            <a:off x="5781675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2" name="Line 48"/>
          <p:cNvSpPr>
            <a:spLocks noChangeShapeType="1"/>
          </p:cNvSpPr>
          <p:nvPr/>
        </p:nvSpPr>
        <p:spPr bwMode="auto">
          <a:xfrm>
            <a:off x="6535738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3" name="Line 49"/>
          <p:cNvSpPr>
            <a:spLocks noChangeShapeType="1"/>
          </p:cNvSpPr>
          <p:nvPr/>
        </p:nvSpPr>
        <p:spPr bwMode="auto">
          <a:xfrm>
            <a:off x="7288213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4" name="Line 50"/>
          <p:cNvSpPr>
            <a:spLocks noChangeShapeType="1"/>
          </p:cNvSpPr>
          <p:nvPr/>
        </p:nvSpPr>
        <p:spPr bwMode="auto">
          <a:xfrm>
            <a:off x="1260475" y="2189163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5" name="Line 51"/>
          <p:cNvSpPr>
            <a:spLocks noChangeShapeType="1"/>
          </p:cNvSpPr>
          <p:nvPr/>
        </p:nvSpPr>
        <p:spPr bwMode="auto">
          <a:xfrm>
            <a:off x="2014538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6" name="AutoShape 52"/>
          <p:cNvSpPr>
            <a:spLocks noChangeArrowheads="1"/>
          </p:cNvSpPr>
          <p:nvPr/>
        </p:nvSpPr>
        <p:spPr bwMode="auto">
          <a:xfrm>
            <a:off x="1311275" y="4116388"/>
            <a:ext cx="536575" cy="781050"/>
          </a:xfrm>
          <a:prstGeom prst="downArrow">
            <a:avLst>
              <a:gd name="adj1" fmla="val 59370"/>
              <a:gd name="adj2" fmla="val 49949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77" name="AutoShape 53"/>
          <p:cNvSpPr>
            <a:spLocks noChangeArrowheads="1"/>
          </p:cNvSpPr>
          <p:nvPr/>
        </p:nvSpPr>
        <p:spPr bwMode="auto">
          <a:xfrm>
            <a:off x="2122488" y="4105275"/>
            <a:ext cx="536575" cy="1025525"/>
          </a:xfrm>
          <a:prstGeom prst="downArrow">
            <a:avLst>
              <a:gd name="adj1" fmla="val 59370"/>
              <a:gd name="adj2" fmla="val 65584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78" name="AutoShape 54"/>
          <p:cNvSpPr>
            <a:spLocks noChangeArrowheads="1"/>
          </p:cNvSpPr>
          <p:nvPr/>
        </p:nvSpPr>
        <p:spPr bwMode="auto">
          <a:xfrm>
            <a:off x="2849563" y="4106863"/>
            <a:ext cx="536575" cy="923925"/>
          </a:xfrm>
          <a:prstGeom prst="downArrow">
            <a:avLst>
              <a:gd name="adj1" fmla="val 59370"/>
              <a:gd name="adj2" fmla="val 59086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79" name="AutoShape 55"/>
          <p:cNvSpPr>
            <a:spLocks noChangeArrowheads="1"/>
          </p:cNvSpPr>
          <p:nvPr/>
        </p:nvSpPr>
        <p:spPr bwMode="auto">
          <a:xfrm>
            <a:off x="3619500" y="4106863"/>
            <a:ext cx="536575" cy="865187"/>
          </a:xfrm>
          <a:prstGeom prst="downArrow">
            <a:avLst>
              <a:gd name="adj1" fmla="val 59370"/>
              <a:gd name="adj2" fmla="val 55330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0" name="AutoShape 56"/>
          <p:cNvSpPr>
            <a:spLocks noChangeArrowheads="1"/>
          </p:cNvSpPr>
          <p:nvPr/>
        </p:nvSpPr>
        <p:spPr bwMode="auto">
          <a:xfrm>
            <a:off x="4356100" y="4106863"/>
            <a:ext cx="536575" cy="546100"/>
          </a:xfrm>
          <a:prstGeom prst="downArrow">
            <a:avLst>
              <a:gd name="adj1" fmla="val 59370"/>
              <a:gd name="adj2" fmla="val 34924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1" name="AutoShape 57"/>
          <p:cNvSpPr>
            <a:spLocks noChangeArrowheads="1"/>
          </p:cNvSpPr>
          <p:nvPr/>
        </p:nvSpPr>
        <p:spPr bwMode="auto">
          <a:xfrm>
            <a:off x="5102225" y="4062413"/>
            <a:ext cx="538163" cy="271462"/>
          </a:xfrm>
          <a:prstGeom prst="downArrow">
            <a:avLst>
              <a:gd name="adj1" fmla="val 59380"/>
              <a:gd name="adj2" fmla="val 54315"/>
            </a:avLst>
          </a:prstGeom>
          <a:solidFill>
            <a:srgbClr val="FF33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2" name="AutoShape 58"/>
          <p:cNvSpPr>
            <a:spLocks noChangeArrowheads="1"/>
          </p:cNvSpPr>
          <p:nvPr/>
        </p:nvSpPr>
        <p:spPr bwMode="auto">
          <a:xfrm flipV="1">
            <a:off x="5864225" y="3648075"/>
            <a:ext cx="536575" cy="500063"/>
          </a:xfrm>
          <a:prstGeom prst="downArrow">
            <a:avLst>
              <a:gd name="adj1" fmla="val 59898"/>
              <a:gd name="adj2" fmla="val 40611"/>
            </a:avLst>
          </a:prstGeom>
          <a:solidFill>
            <a:srgbClr val="FF33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3" name="AutoShape 59"/>
          <p:cNvSpPr>
            <a:spLocks noChangeArrowheads="1"/>
          </p:cNvSpPr>
          <p:nvPr/>
        </p:nvSpPr>
        <p:spPr bwMode="auto">
          <a:xfrm flipV="1">
            <a:off x="6634163" y="2859088"/>
            <a:ext cx="536575" cy="1289050"/>
          </a:xfrm>
          <a:prstGeom prst="downArrow">
            <a:avLst>
              <a:gd name="adj1" fmla="val 63546"/>
              <a:gd name="adj2" fmla="val 38660"/>
            </a:avLst>
          </a:prstGeom>
          <a:solidFill>
            <a:srgbClr val="FF33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4" name="AutoShape 60"/>
          <p:cNvSpPr>
            <a:spLocks noChangeArrowheads="1"/>
          </p:cNvSpPr>
          <p:nvPr/>
        </p:nvSpPr>
        <p:spPr bwMode="auto">
          <a:xfrm flipV="1">
            <a:off x="7412038" y="2090738"/>
            <a:ext cx="536575" cy="2066925"/>
          </a:xfrm>
          <a:prstGeom prst="downArrow">
            <a:avLst>
              <a:gd name="adj1" fmla="val 63546"/>
              <a:gd name="adj2" fmla="val 61990"/>
            </a:avLst>
          </a:prstGeom>
          <a:solidFill>
            <a:srgbClr val="FF33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5" name="Text Box 61"/>
          <p:cNvSpPr txBox="1">
            <a:spLocks noChangeArrowheads="1"/>
          </p:cNvSpPr>
          <p:nvPr/>
        </p:nvSpPr>
        <p:spPr bwMode="auto">
          <a:xfrm>
            <a:off x="1358900" y="5494338"/>
            <a:ext cx="5191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1200" b="1">
                <a:ea typeface="宋体" panose="02010600030101010101" pitchFamily="2" charset="-122"/>
              </a:rPr>
              <a:t>2003</a:t>
            </a:r>
          </a:p>
        </p:txBody>
      </p:sp>
      <p:sp>
        <p:nvSpPr>
          <p:cNvPr id="26686" name="Text Box 62"/>
          <p:cNvSpPr txBox="1">
            <a:spLocks noChangeArrowheads="1"/>
          </p:cNvSpPr>
          <p:nvPr/>
        </p:nvSpPr>
        <p:spPr bwMode="auto">
          <a:xfrm>
            <a:off x="2122488" y="549433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26687" name="Text Box 63"/>
          <p:cNvSpPr txBox="1">
            <a:spLocks noChangeArrowheads="1"/>
          </p:cNvSpPr>
          <p:nvPr/>
        </p:nvSpPr>
        <p:spPr bwMode="auto">
          <a:xfrm>
            <a:off x="2871788" y="5491163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5</a:t>
            </a:r>
          </a:p>
        </p:txBody>
      </p:sp>
      <p:sp>
        <p:nvSpPr>
          <p:cNvPr id="26688" name="Text Box 64"/>
          <p:cNvSpPr txBox="1">
            <a:spLocks noChangeArrowheads="1"/>
          </p:cNvSpPr>
          <p:nvPr/>
        </p:nvSpPr>
        <p:spPr bwMode="auto">
          <a:xfrm>
            <a:off x="3659188" y="548798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6</a:t>
            </a:r>
          </a:p>
        </p:txBody>
      </p:sp>
      <p:sp>
        <p:nvSpPr>
          <p:cNvPr id="26689" name="Text Box 65"/>
          <p:cNvSpPr txBox="1">
            <a:spLocks noChangeArrowheads="1"/>
          </p:cNvSpPr>
          <p:nvPr/>
        </p:nvSpPr>
        <p:spPr bwMode="auto">
          <a:xfrm>
            <a:off x="4370388" y="549433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7</a:t>
            </a:r>
          </a:p>
        </p:txBody>
      </p:sp>
      <p:sp>
        <p:nvSpPr>
          <p:cNvPr id="26690" name="Text Box 66"/>
          <p:cNvSpPr txBox="1">
            <a:spLocks noChangeArrowheads="1"/>
          </p:cNvSpPr>
          <p:nvPr/>
        </p:nvSpPr>
        <p:spPr bwMode="auto">
          <a:xfrm>
            <a:off x="5148263" y="5491163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8</a:t>
            </a:r>
          </a:p>
        </p:txBody>
      </p:sp>
      <p:sp>
        <p:nvSpPr>
          <p:cNvPr id="26691" name="Text Box 67"/>
          <p:cNvSpPr txBox="1">
            <a:spLocks noChangeArrowheads="1"/>
          </p:cNvSpPr>
          <p:nvPr/>
        </p:nvSpPr>
        <p:spPr bwMode="auto">
          <a:xfrm>
            <a:off x="5907088" y="5497513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9</a:t>
            </a:r>
          </a:p>
        </p:txBody>
      </p:sp>
      <p:sp>
        <p:nvSpPr>
          <p:cNvPr id="26692" name="Text Box 68"/>
          <p:cNvSpPr txBox="1">
            <a:spLocks noChangeArrowheads="1"/>
          </p:cNvSpPr>
          <p:nvPr/>
        </p:nvSpPr>
        <p:spPr bwMode="auto">
          <a:xfrm>
            <a:off x="6646863" y="549433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</a:t>
            </a:r>
            <a:r>
              <a:rPr lang="zh-CN" altLang="en-US" sz="1200" b="1">
                <a:ea typeface="宋体" panose="02010600030101010101" pitchFamily="2" charset="-122"/>
              </a:rPr>
              <a:t>10</a:t>
            </a:r>
          </a:p>
        </p:txBody>
      </p:sp>
      <p:sp>
        <p:nvSpPr>
          <p:cNvPr id="26693" name="Text Box 69"/>
          <p:cNvSpPr txBox="1">
            <a:spLocks noChangeArrowheads="1"/>
          </p:cNvSpPr>
          <p:nvPr/>
        </p:nvSpPr>
        <p:spPr bwMode="auto">
          <a:xfrm>
            <a:off x="7434263" y="548163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</a:t>
            </a:r>
            <a:r>
              <a:rPr lang="zh-CN" altLang="en-US" sz="1200" b="1">
                <a:ea typeface="宋体" panose="02010600030101010101" pitchFamily="2" charset="-122"/>
              </a:rPr>
              <a:t>10</a:t>
            </a:r>
          </a:p>
        </p:txBody>
      </p:sp>
      <p:sp>
        <p:nvSpPr>
          <p:cNvPr id="26694" name="Text Box 70"/>
          <p:cNvSpPr txBox="1">
            <a:spLocks noChangeArrowheads="1"/>
          </p:cNvSpPr>
          <p:nvPr/>
        </p:nvSpPr>
        <p:spPr bwMode="auto">
          <a:xfrm>
            <a:off x="5908675" y="3832225"/>
            <a:ext cx="4365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182</a:t>
            </a:r>
          </a:p>
        </p:txBody>
      </p:sp>
      <p:sp>
        <p:nvSpPr>
          <p:cNvPr id="26695" name="Text Box 71"/>
          <p:cNvSpPr txBox="1">
            <a:spLocks noChangeArrowheads="1"/>
          </p:cNvSpPr>
          <p:nvPr/>
        </p:nvSpPr>
        <p:spPr bwMode="auto">
          <a:xfrm>
            <a:off x="6702425" y="3146425"/>
            <a:ext cx="4365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475</a:t>
            </a:r>
          </a:p>
        </p:txBody>
      </p:sp>
      <p:sp>
        <p:nvSpPr>
          <p:cNvPr id="26696" name="Text Box 72"/>
          <p:cNvSpPr txBox="1">
            <a:spLocks noChangeArrowheads="1"/>
          </p:cNvSpPr>
          <p:nvPr/>
        </p:nvSpPr>
        <p:spPr bwMode="auto">
          <a:xfrm>
            <a:off x="7451725" y="2473325"/>
            <a:ext cx="4365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730</a:t>
            </a:r>
          </a:p>
        </p:txBody>
      </p:sp>
      <p:sp>
        <p:nvSpPr>
          <p:cNvPr id="26697" name="Text Box 73"/>
          <p:cNvSpPr txBox="1">
            <a:spLocks noChangeArrowheads="1"/>
          </p:cNvSpPr>
          <p:nvPr/>
        </p:nvSpPr>
        <p:spPr bwMode="auto">
          <a:xfrm>
            <a:off x="5165725" y="4019550"/>
            <a:ext cx="4032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-34</a:t>
            </a:r>
          </a:p>
        </p:txBody>
      </p:sp>
      <p:sp>
        <p:nvSpPr>
          <p:cNvPr id="26698" name="Text Box 74"/>
          <p:cNvSpPr txBox="1">
            <a:spLocks noChangeArrowheads="1"/>
          </p:cNvSpPr>
          <p:nvPr/>
        </p:nvSpPr>
        <p:spPr bwMode="auto">
          <a:xfrm>
            <a:off x="4389438" y="428466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-192</a:t>
            </a:r>
          </a:p>
        </p:txBody>
      </p:sp>
      <p:sp>
        <p:nvSpPr>
          <p:cNvPr id="26699" name="Text Box 75"/>
          <p:cNvSpPr txBox="1">
            <a:spLocks noChangeArrowheads="1"/>
          </p:cNvSpPr>
          <p:nvPr/>
        </p:nvSpPr>
        <p:spPr bwMode="auto">
          <a:xfrm>
            <a:off x="3640138" y="448151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-305</a:t>
            </a:r>
          </a:p>
        </p:txBody>
      </p:sp>
      <p:sp>
        <p:nvSpPr>
          <p:cNvPr id="26700" name="Text Box 76"/>
          <p:cNvSpPr txBox="1">
            <a:spLocks noChangeArrowheads="1"/>
          </p:cNvSpPr>
          <p:nvPr/>
        </p:nvSpPr>
        <p:spPr bwMode="auto">
          <a:xfrm>
            <a:off x="2862263" y="456406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-343</a:t>
            </a:r>
          </a:p>
        </p:txBody>
      </p:sp>
      <p:sp>
        <p:nvSpPr>
          <p:cNvPr id="26701" name="Text Box 77"/>
          <p:cNvSpPr txBox="1">
            <a:spLocks noChangeArrowheads="1"/>
          </p:cNvSpPr>
          <p:nvPr/>
        </p:nvSpPr>
        <p:spPr bwMode="auto">
          <a:xfrm>
            <a:off x="2132013" y="464661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-385</a:t>
            </a:r>
          </a:p>
        </p:txBody>
      </p:sp>
      <p:sp>
        <p:nvSpPr>
          <p:cNvPr id="26702" name="Text Box 78"/>
          <p:cNvSpPr txBox="1">
            <a:spLocks noChangeArrowheads="1"/>
          </p:cNvSpPr>
          <p:nvPr/>
        </p:nvSpPr>
        <p:spPr bwMode="auto">
          <a:xfrm>
            <a:off x="1335088" y="444341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-289</a:t>
            </a:r>
          </a:p>
        </p:txBody>
      </p:sp>
      <p:sp>
        <p:nvSpPr>
          <p:cNvPr id="26703" name="AutoShape 79"/>
          <p:cNvSpPr>
            <a:spLocks noChangeArrowheads="1"/>
          </p:cNvSpPr>
          <p:nvPr/>
        </p:nvSpPr>
        <p:spPr bwMode="auto">
          <a:xfrm>
            <a:off x="4892675" y="2859088"/>
            <a:ext cx="1233488" cy="598487"/>
          </a:xfrm>
          <a:prstGeom prst="wedgeRectCallout">
            <a:avLst>
              <a:gd name="adj1" fmla="val 42407"/>
              <a:gd name="adj2" fmla="val 82097"/>
            </a:avLst>
          </a:prstGeom>
          <a:gradFill rotWithShape="1">
            <a:gsLst>
              <a:gs pos="0">
                <a:srgbClr val="D24869"/>
              </a:gs>
              <a:gs pos="100000">
                <a:srgbClr val="D24869">
                  <a:gamma/>
                  <a:shade val="76471"/>
                  <a:invGamma/>
                </a:srgbClr>
              </a:gs>
            </a:gsLst>
            <a:lin ang="5400000" scaled="1"/>
          </a:gradFill>
          <a:ln w="12700">
            <a:miter lim="800000"/>
            <a:headEnd/>
            <a:tailEnd/>
          </a:ln>
          <a:effectLst/>
          <a:scene3d>
            <a:camera prst="legacyObliqueTop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D24869"/>
            </a:extrusionClr>
            <a:contourClr>
              <a:srgbClr val="D2486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flatTx/>
          </a:bodyPr>
          <a:lstStyle/>
          <a:p>
            <a:pPr>
              <a:lnSpc>
                <a:spcPct val="110000"/>
              </a:lnSpc>
            </a:pPr>
            <a:r>
              <a:rPr lang="zh-CN" altLang="en-US" sz="10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点击编辑文字</a:t>
            </a:r>
          </a:p>
          <a:p>
            <a:pPr>
              <a:lnSpc>
                <a:spcPct val="110000"/>
              </a:lnSpc>
            </a:pPr>
            <a:r>
              <a:rPr lang="zh-CN" altLang="en-US" sz="10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点击编辑文字</a:t>
            </a:r>
          </a:p>
        </p:txBody>
      </p:sp>
      <p:sp>
        <p:nvSpPr>
          <p:cNvPr id="26704" name="Text Box 80"/>
          <p:cNvSpPr txBox="1">
            <a:spLocks noChangeArrowheads="1"/>
          </p:cNvSpPr>
          <p:nvPr/>
        </p:nvSpPr>
        <p:spPr bwMode="auto">
          <a:xfrm>
            <a:off x="7069138" y="1498600"/>
            <a:ext cx="9445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1000">
                <a:latin typeface="Times New Roman" panose="02020603050405020304" pitchFamily="18" charset="0"/>
                <a:ea typeface="宋体" panose="02010600030101010101" pitchFamily="2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 flipV="1">
            <a:off x="1306513" y="4119563"/>
            <a:ext cx="1462087" cy="13668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 flipV="1">
            <a:off x="2970213" y="3619500"/>
            <a:ext cx="1462087" cy="1865313"/>
          </a:xfrm>
          <a:prstGeom prst="can">
            <a:avLst>
              <a:gd name="adj" fmla="val 23779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 flipV="1">
            <a:off x="4641850" y="2959100"/>
            <a:ext cx="1454150" cy="2527300"/>
          </a:xfrm>
          <a:prstGeom prst="can">
            <a:avLst>
              <a:gd name="adj" fmla="val 2327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 flipV="1">
            <a:off x="6308725" y="2311400"/>
            <a:ext cx="1449388" cy="3175000"/>
          </a:xfrm>
          <a:prstGeom prst="can">
            <a:avLst>
              <a:gd name="adj" fmla="val 22991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4641850" y="2936875"/>
            <a:ext cx="1454150" cy="447675"/>
            <a:chOff x="0" y="0"/>
            <a:chExt cx="1089" cy="336"/>
          </a:xfrm>
        </p:grpSpPr>
        <p:sp>
          <p:nvSpPr>
            <p:cNvPr id="27655" name="Oval 7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shade val="5725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6" name="Oval 8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28627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657" name="Group 9"/>
          <p:cNvGrpSpPr>
            <a:grpSpLocks/>
          </p:cNvGrpSpPr>
          <p:nvPr/>
        </p:nvGrpSpPr>
        <p:grpSpPr bwMode="auto">
          <a:xfrm>
            <a:off x="6305550" y="2297113"/>
            <a:ext cx="1454150" cy="447675"/>
            <a:chOff x="0" y="0"/>
            <a:chExt cx="1089" cy="336"/>
          </a:xfrm>
        </p:grpSpPr>
        <p:sp>
          <p:nvSpPr>
            <p:cNvPr id="27658" name="Oval 10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shade val="57255"/>
                    <a:invGamma/>
                  </a:srgbClr>
                </a:gs>
                <a:gs pos="50000">
                  <a:srgbClr val="669900"/>
                </a:gs>
                <a:gs pos="100000">
                  <a:srgbClr val="66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9" name="Oval 11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tint val="28627"/>
                    <a:invGamma/>
                  </a:srgbClr>
                </a:gs>
                <a:gs pos="100000">
                  <a:srgbClr val="66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660" name="Group 12"/>
          <p:cNvGrpSpPr>
            <a:grpSpLocks/>
          </p:cNvGrpSpPr>
          <p:nvPr/>
        </p:nvGrpSpPr>
        <p:grpSpPr bwMode="auto">
          <a:xfrm>
            <a:off x="1311275" y="4089400"/>
            <a:ext cx="1450975" cy="447675"/>
            <a:chOff x="0" y="0"/>
            <a:chExt cx="1089" cy="336"/>
          </a:xfrm>
        </p:grpSpPr>
        <p:sp>
          <p:nvSpPr>
            <p:cNvPr id="27661" name="Oval 13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62" name="Oval 14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663" name="Group 15"/>
          <p:cNvGrpSpPr>
            <a:grpSpLocks/>
          </p:cNvGrpSpPr>
          <p:nvPr/>
        </p:nvGrpSpPr>
        <p:grpSpPr bwMode="auto">
          <a:xfrm>
            <a:off x="2978150" y="3575050"/>
            <a:ext cx="1454150" cy="449263"/>
            <a:chOff x="0" y="0"/>
            <a:chExt cx="1089" cy="336"/>
          </a:xfrm>
        </p:grpSpPr>
        <p:sp>
          <p:nvSpPr>
            <p:cNvPr id="27664" name="Oval 16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65" name="Oval 17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1295400" y="4654550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2973388" y="4654550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4657725" y="4654550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6324600" y="4654550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pic>
        <p:nvPicPr>
          <p:cNvPr id="27670" name="Picture 22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414588"/>
            <a:ext cx="1025525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7671" name="Group 23"/>
          <p:cNvGrpSpPr>
            <a:grpSpLocks/>
          </p:cNvGrpSpPr>
          <p:nvPr/>
        </p:nvGrpSpPr>
        <p:grpSpPr bwMode="auto">
          <a:xfrm>
            <a:off x="6461125" y="1489075"/>
            <a:ext cx="1082675" cy="1046163"/>
            <a:chOff x="0" y="0"/>
            <a:chExt cx="433" cy="422"/>
          </a:xfrm>
        </p:grpSpPr>
        <p:pic>
          <p:nvPicPr>
            <p:cNvPr id="27672" name="Picture 24" descr="circuler_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673" name="Oval 25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4999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4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74" name="Picture 26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6619875" y="1800225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anose="02010600030101010101" pitchFamily="2" charset="-122"/>
              </a:rPr>
              <a:t>文本</a:t>
            </a:r>
          </a:p>
        </p:txBody>
      </p:sp>
      <p:pic>
        <p:nvPicPr>
          <p:cNvPr id="27676" name="Picture 28" descr="shadow_1_m"/>
          <p:cNvPicPr>
            <a:picLocks noChangeAspect="1" noChangeArrowheads="1"/>
          </p:cNvPicPr>
          <p:nvPr/>
        </p:nvPicPr>
        <p:blipFill>
          <a:blip r:embed="rId5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3028950"/>
            <a:ext cx="102235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7677" name="Group 29"/>
          <p:cNvGrpSpPr>
            <a:grpSpLocks/>
          </p:cNvGrpSpPr>
          <p:nvPr/>
        </p:nvGrpSpPr>
        <p:grpSpPr bwMode="auto">
          <a:xfrm>
            <a:off x="4819650" y="2103438"/>
            <a:ext cx="1081088" cy="1046162"/>
            <a:chOff x="0" y="0"/>
            <a:chExt cx="433" cy="422"/>
          </a:xfrm>
        </p:grpSpPr>
        <p:pic>
          <p:nvPicPr>
            <p:cNvPr id="27678" name="Picture 30" descr="circuler_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679" name="Oval 31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4999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4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80" name="Picture 32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7681" name="Rectangle 33"/>
          <p:cNvSpPr>
            <a:spLocks noChangeArrowheads="1"/>
          </p:cNvSpPr>
          <p:nvPr/>
        </p:nvSpPr>
        <p:spPr bwMode="auto">
          <a:xfrm>
            <a:off x="4978400" y="2414588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anose="02010600030101010101" pitchFamily="2" charset="-122"/>
              </a:rPr>
              <a:t>文本</a:t>
            </a:r>
          </a:p>
        </p:txBody>
      </p:sp>
      <p:pic>
        <p:nvPicPr>
          <p:cNvPr id="27682" name="Picture 34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3" y="3690938"/>
            <a:ext cx="102393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7683" name="Group 35"/>
          <p:cNvGrpSpPr>
            <a:grpSpLocks/>
          </p:cNvGrpSpPr>
          <p:nvPr/>
        </p:nvGrpSpPr>
        <p:grpSpPr bwMode="auto">
          <a:xfrm>
            <a:off x="3170238" y="2765425"/>
            <a:ext cx="1081087" cy="1044575"/>
            <a:chOff x="0" y="0"/>
            <a:chExt cx="433" cy="422"/>
          </a:xfrm>
        </p:grpSpPr>
        <p:pic>
          <p:nvPicPr>
            <p:cNvPr id="27684" name="Picture 36" descr="circuler_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685" name="Oval 37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4999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4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86" name="Picture 38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7687" name="Rectangle 39"/>
          <p:cNvSpPr>
            <a:spLocks noChangeArrowheads="1"/>
          </p:cNvSpPr>
          <p:nvPr/>
        </p:nvSpPr>
        <p:spPr bwMode="auto">
          <a:xfrm>
            <a:off x="3327400" y="3076575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anose="02010600030101010101" pitchFamily="2" charset="-122"/>
              </a:rPr>
              <a:t>文本</a:t>
            </a:r>
          </a:p>
        </p:txBody>
      </p:sp>
      <p:pic>
        <p:nvPicPr>
          <p:cNvPr id="27688" name="Picture 40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4194175"/>
            <a:ext cx="102393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7689" name="Group 41"/>
          <p:cNvGrpSpPr>
            <a:grpSpLocks/>
          </p:cNvGrpSpPr>
          <p:nvPr/>
        </p:nvGrpSpPr>
        <p:grpSpPr bwMode="auto">
          <a:xfrm>
            <a:off x="1484313" y="3267075"/>
            <a:ext cx="1081087" cy="1046163"/>
            <a:chOff x="0" y="0"/>
            <a:chExt cx="433" cy="422"/>
          </a:xfrm>
        </p:grpSpPr>
        <p:pic>
          <p:nvPicPr>
            <p:cNvPr id="27690" name="Picture 42" descr="circuler_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691" name="Oval 43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4999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4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92" name="Picture 44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7693" name="Rectangle 45"/>
          <p:cNvSpPr>
            <a:spLocks noChangeArrowheads="1"/>
          </p:cNvSpPr>
          <p:nvPr/>
        </p:nvSpPr>
        <p:spPr bwMode="auto">
          <a:xfrm>
            <a:off x="1643063" y="3578225"/>
            <a:ext cx="792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anose="02010600030101010101" pitchFamily="2" charset="-122"/>
              </a:rPr>
              <a:t>文本</a:t>
            </a:r>
          </a:p>
        </p:txBody>
      </p:sp>
    </p:spTree>
  </p:cSld>
  <p:clrMapOvr>
    <a:masterClrMapping/>
  </p:clrMapOvr>
  <p:transition>
    <p:check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2476500" y="4216400"/>
            <a:ext cx="5019675" cy="1196975"/>
          </a:xfrm>
          <a:prstGeom prst="ellipse">
            <a:avLst/>
          </a:prstGeom>
          <a:solidFill>
            <a:srgbClr val="66889F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 rot="20580000">
            <a:off x="1822450" y="2309813"/>
            <a:ext cx="5200650" cy="2720975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6" name="Oval 4"/>
          <p:cNvSpPr>
            <a:spLocks noChangeArrowheads="1"/>
          </p:cNvSpPr>
          <p:nvPr/>
        </p:nvSpPr>
        <p:spPr bwMode="auto">
          <a:xfrm rot="20580000">
            <a:off x="1873250" y="2163763"/>
            <a:ext cx="5019675" cy="2636837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shade val="63529"/>
                  <a:invGamma/>
                </a:srgbClr>
              </a:gs>
              <a:gs pos="100000">
                <a:srgbClr val="33CCCC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7" name="Arc 5"/>
          <p:cNvSpPr>
            <a:spLocks/>
          </p:cNvSpPr>
          <p:nvPr/>
        </p:nvSpPr>
        <p:spPr bwMode="auto">
          <a:xfrm rot="20580000">
            <a:off x="4264025" y="2233613"/>
            <a:ext cx="2571750" cy="1387475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8" name="Arc 6"/>
          <p:cNvSpPr>
            <a:spLocks/>
          </p:cNvSpPr>
          <p:nvPr/>
        </p:nvSpPr>
        <p:spPr bwMode="auto">
          <a:xfrm rot="20640000" flipH="1">
            <a:off x="1920875" y="3419475"/>
            <a:ext cx="2597150" cy="1470025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9" name="Arc 7"/>
          <p:cNvSpPr>
            <a:spLocks/>
          </p:cNvSpPr>
          <p:nvPr/>
        </p:nvSpPr>
        <p:spPr bwMode="auto">
          <a:xfrm rot="20580000">
            <a:off x="3581400" y="1989138"/>
            <a:ext cx="2536825" cy="1277937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0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0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0" name="Arc 8"/>
          <p:cNvSpPr>
            <a:spLocks/>
          </p:cNvSpPr>
          <p:nvPr/>
        </p:nvSpPr>
        <p:spPr bwMode="auto">
          <a:xfrm rot="20640000" flipH="1">
            <a:off x="1743075" y="2578100"/>
            <a:ext cx="2492375" cy="1246188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1" name="Oval 9"/>
          <p:cNvSpPr>
            <a:spLocks noChangeArrowheads="1"/>
          </p:cNvSpPr>
          <p:nvPr/>
        </p:nvSpPr>
        <p:spPr bwMode="auto">
          <a:xfrm rot="20580000">
            <a:off x="3190875" y="2808288"/>
            <a:ext cx="2432050" cy="1208087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546350" y="3009900"/>
            <a:ext cx="7524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4264025" y="2184400"/>
            <a:ext cx="7524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5778500" y="2597150"/>
            <a:ext cx="7524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85" name="未知"/>
          <p:cNvSpPr>
            <a:spLocks/>
          </p:cNvSpPr>
          <p:nvPr/>
        </p:nvSpPr>
        <p:spPr bwMode="auto">
          <a:xfrm>
            <a:off x="6191250" y="3078163"/>
            <a:ext cx="1168400" cy="1544637"/>
          </a:xfrm>
          <a:custGeom>
            <a:avLst/>
            <a:gdLst>
              <a:gd name="T0" fmla="*/ 0 w 816"/>
              <a:gd name="T1" fmla="*/ 841 h 1078"/>
              <a:gd name="T2" fmla="*/ 784 w 816"/>
              <a:gd name="T3" fmla="*/ 0 h 1078"/>
              <a:gd name="T4" fmla="*/ 816 w 816"/>
              <a:gd name="T5" fmla="*/ 280 h 1078"/>
              <a:gd name="T6" fmla="*/ 544 w 816"/>
              <a:gd name="T7" fmla="*/ 672 h 1078"/>
              <a:gd name="T8" fmla="*/ 25 w 816"/>
              <a:gd name="T9" fmla="*/ 1078 h 1078"/>
              <a:gd name="T10" fmla="*/ 0 w 816"/>
              <a:gd name="T11" fmla="*/ 841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6" name="Arc 14"/>
          <p:cNvSpPr>
            <a:spLocks/>
          </p:cNvSpPr>
          <p:nvPr/>
        </p:nvSpPr>
        <p:spPr bwMode="auto">
          <a:xfrm rot="20520000">
            <a:off x="4743450" y="3082925"/>
            <a:ext cx="2695575" cy="121443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7" name="未知"/>
          <p:cNvSpPr>
            <a:spLocks/>
          </p:cNvSpPr>
          <p:nvPr/>
        </p:nvSpPr>
        <p:spPr bwMode="auto">
          <a:xfrm>
            <a:off x="4654550" y="3511550"/>
            <a:ext cx="1587500" cy="1116013"/>
          </a:xfrm>
          <a:custGeom>
            <a:avLst/>
            <a:gdLst>
              <a:gd name="T0" fmla="*/ 1071 w 1108"/>
              <a:gd name="T1" fmla="*/ 546 h 779"/>
              <a:gd name="T2" fmla="*/ 1108 w 1108"/>
              <a:gd name="T3" fmla="*/ 779 h 779"/>
              <a:gd name="T4" fmla="*/ 67 w 1108"/>
              <a:gd name="T5" fmla="*/ 168 h 779"/>
              <a:gd name="T6" fmla="*/ 0 w 1108"/>
              <a:gd name="T7" fmla="*/ 0 h 779"/>
              <a:gd name="T8" fmla="*/ 1071 w 1108"/>
              <a:gd name="T9" fmla="*/ 546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5778500" y="3490913"/>
            <a:ext cx="7524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4197350" y="4178300"/>
            <a:ext cx="7493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2476500" y="4040188"/>
            <a:ext cx="752475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91" name="Oval 19"/>
          <p:cNvSpPr>
            <a:spLocks noChangeArrowheads="1"/>
          </p:cNvSpPr>
          <p:nvPr/>
        </p:nvSpPr>
        <p:spPr bwMode="auto">
          <a:xfrm rot="20580000">
            <a:off x="3282950" y="3035300"/>
            <a:ext cx="2333625" cy="984250"/>
          </a:xfrm>
          <a:prstGeom prst="ellipse">
            <a:avLst/>
          </a:prstGeom>
          <a:gradFill rotWithShape="1">
            <a:gsLst>
              <a:gs pos="0">
                <a:srgbClr val="557C96">
                  <a:gamma/>
                  <a:shade val="46275"/>
                  <a:invGamma/>
                </a:srgbClr>
              </a:gs>
              <a:gs pos="100000">
                <a:srgbClr val="557C96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2" name="未知"/>
          <p:cNvSpPr>
            <a:spLocks/>
          </p:cNvSpPr>
          <p:nvPr/>
        </p:nvSpPr>
        <p:spPr bwMode="auto">
          <a:xfrm>
            <a:off x="4813300" y="3868738"/>
            <a:ext cx="1158875" cy="928687"/>
          </a:xfrm>
          <a:custGeom>
            <a:avLst/>
            <a:gdLst>
              <a:gd name="T0" fmla="*/ 0 w 808"/>
              <a:gd name="T1" fmla="*/ 24 h 648"/>
              <a:gd name="T2" fmla="*/ 352 w 808"/>
              <a:gd name="T3" fmla="*/ 448 h 648"/>
              <a:gd name="T4" fmla="*/ 360 w 808"/>
              <a:gd name="T5" fmla="*/ 648 h 648"/>
              <a:gd name="T6" fmla="*/ 808 w 808"/>
              <a:gd name="T7" fmla="*/ 424 h 648"/>
              <a:gd name="T8" fmla="*/ 104 w 808"/>
              <a:gd name="T9" fmla="*/ 0 h 648"/>
              <a:gd name="T10" fmla="*/ 0 w 808"/>
              <a:gd name="T11" fmla="*/ 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8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3" name="Text Box 22"/>
          <p:cNvSpPr txBox="1">
            <a:spLocks noChangeArrowheads="1"/>
          </p:cNvSpPr>
          <p:nvPr/>
        </p:nvSpPr>
        <p:spPr bwMode="auto">
          <a:xfrm>
            <a:off x="6705600" y="1884363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cxnSp>
        <p:nvCxnSpPr>
          <p:cNvPr id="28694" name="AutoShape 23"/>
          <p:cNvCxnSpPr>
            <a:cxnSpLocks noChangeShapeType="1"/>
          </p:cNvCxnSpPr>
          <p:nvPr/>
        </p:nvCxnSpPr>
        <p:spPr bwMode="auto">
          <a:xfrm rot="10800000" flipV="1">
            <a:off x="6416675" y="2028825"/>
            <a:ext cx="24765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695" name="Text Box 24"/>
          <p:cNvSpPr txBox="1">
            <a:spLocks noChangeArrowheads="1"/>
          </p:cNvSpPr>
          <p:nvPr/>
        </p:nvSpPr>
        <p:spPr bwMode="auto">
          <a:xfrm>
            <a:off x="1231900" y="2389188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cxnSp>
        <p:nvCxnSpPr>
          <p:cNvPr id="28696" name="AutoShape 25"/>
          <p:cNvCxnSpPr>
            <a:cxnSpLocks noChangeShapeType="1"/>
          </p:cNvCxnSpPr>
          <p:nvPr/>
        </p:nvCxnSpPr>
        <p:spPr bwMode="auto">
          <a:xfrm>
            <a:off x="2549525" y="2589213"/>
            <a:ext cx="22860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697" name="Text Box 26"/>
          <p:cNvSpPr txBox="1">
            <a:spLocks noChangeArrowheads="1"/>
          </p:cNvSpPr>
          <p:nvPr/>
        </p:nvSpPr>
        <p:spPr bwMode="auto">
          <a:xfrm>
            <a:off x="2959100" y="15240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cxnSp>
        <p:nvCxnSpPr>
          <p:cNvPr id="28698" name="AutoShape 27"/>
          <p:cNvCxnSpPr>
            <a:cxnSpLocks noChangeShapeType="1"/>
          </p:cNvCxnSpPr>
          <p:nvPr/>
        </p:nvCxnSpPr>
        <p:spPr bwMode="auto">
          <a:xfrm>
            <a:off x="4257675" y="1739900"/>
            <a:ext cx="22860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8699" name="AutoShape 29"/>
          <p:cNvCxnSpPr>
            <a:cxnSpLocks noChangeShapeType="1"/>
          </p:cNvCxnSpPr>
          <p:nvPr/>
        </p:nvCxnSpPr>
        <p:spPr bwMode="auto">
          <a:xfrm rot="10800000">
            <a:off x="6740525" y="3654425"/>
            <a:ext cx="628650" cy="609600"/>
          </a:xfrm>
          <a:prstGeom prst="bentConnector3">
            <a:avLst>
              <a:gd name="adj1" fmla="val 51259"/>
            </a:avLst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700" name="Text Box 30"/>
          <p:cNvSpPr txBox="1">
            <a:spLocks noChangeArrowheads="1"/>
          </p:cNvSpPr>
          <p:nvPr/>
        </p:nvSpPr>
        <p:spPr bwMode="auto">
          <a:xfrm>
            <a:off x="800100" y="4908550"/>
            <a:ext cx="1295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cxnSp>
        <p:nvCxnSpPr>
          <p:cNvPr id="28701" name="AutoShape 31"/>
          <p:cNvCxnSpPr>
            <a:cxnSpLocks noChangeShapeType="1"/>
          </p:cNvCxnSpPr>
          <p:nvPr/>
        </p:nvCxnSpPr>
        <p:spPr bwMode="auto">
          <a:xfrm rot="16200000">
            <a:off x="1885950" y="4540250"/>
            <a:ext cx="701675" cy="428625"/>
          </a:xfrm>
          <a:prstGeom prst="bentConnector3">
            <a:avLst>
              <a:gd name="adj1" fmla="val -454"/>
            </a:avLst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8702" name="AutoShape 30"/>
          <p:cNvCxnSpPr>
            <a:cxnSpLocks noChangeShapeType="1"/>
          </p:cNvCxnSpPr>
          <p:nvPr/>
        </p:nvCxnSpPr>
        <p:spPr bwMode="auto">
          <a:xfrm flipH="1" flipV="1">
            <a:off x="4213225" y="4740275"/>
            <a:ext cx="3175" cy="706438"/>
          </a:xfrm>
          <a:prstGeom prst="straightConnector1">
            <a:avLst/>
          </a:prstGeom>
          <a:noFill/>
          <a:ln w="9525">
            <a:solidFill>
              <a:srgbClr val="29292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703" name="Text Box 30"/>
          <p:cNvSpPr txBox="1">
            <a:spLocks noChangeArrowheads="1"/>
          </p:cNvSpPr>
          <p:nvPr/>
        </p:nvSpPr>
        <p:spPr bwMode="auto">
          <a:xfrm>
            <a:off x="3689350" y="5461000"/>
            <a:ext cx="1295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8704" name="Text Box 22"/>
          <p:cNvSpPr txBox="1">
            <a:spLocks noChangeArrowheads="1"/>
          </p:cNvSpPr>
          <p:nvPr/>
        </p:nvSpPr>
        <p:spPr bwMode="auto">
          <a:xfrm>
            <a:off x="7332663" y="4125913"/>
            <a:ext cx="13541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937125" y="3773488"/>
            <a:ext cx="1835150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130550" y="4262438"/>
            <a:ext cx="1806575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301750" y="4757738"/>
            <a:ext cx="1825625" cy="4318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 flipH="1">
            <a:off x="698500" y="4144963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chemeClr val="accent2">
                  <a:gamma/>
                  <a:tint val="54510"/>
                  <a:invGamma/>
                  <a:alpha val="81999"/>
                </a:schemeClr>
              </a:gs>
              <a:gs pos="100000">
                <a:schemeClr val="accent2">
                  <a:alpha val="5000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 flipH="1">
            <a:off x="2511425" y="3633788"/>
            <a:ext cx="2428875" cy="647700"/>
          </a:xfrm>
          <a:prstGeom prst="parallelogram">
            <a:avLst>
              <a:gd name="adj" fmla="val 96094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3" name="未知"/>
          <p:cNvSpPr>
            <a:spLocks/>
          </p:cNvSpPr>
          <p:nvPr/>
        </p:nvSpPr>
        <p:spPr bwMode="auto">
          <a:xfrm>
            <a:off x="2517775" y="3636963"/>
            <a:ext cx="612775" cy="1130300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 flipH="1">
            <a:off x="4324350" y="311943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5" name="未知"/>
          <p:cNvSpPr>
            <a:spLocks/>
          </p:cNvSpPr>
          <p:nvPr/>
        </p:nvSpPr>
        <p:spPr bwMode="auto">
          <a:xfrm>
            <a:off x="4321175" y="3113088"/>
            <a:ext cx="615950" cy="1165225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06" name="Picture 10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795713"/>
            <a:ext cx="1008062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07" name="Picture 11" descr="circuler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400" y="2833688"/>
            <a:ext cx="11525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8" name="Oval 12"/>
          <p:cNvSpPr>
            <a:spLocks noChangeArrowheads="1"/>
          </p:cNvSpPr>
          <p:nvPr/>
        </p:nvSpPr>
        <p:spPr bwMode="auto">
          <a:xfrm>
            <a:off x="3073400" y="2833688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9" name="未知"/>
          <p:cNvSpPr>
            <a:spLocks/>
          </p:cNvSpPr>
          <p:nvPr/>
        </p:nvSpPr>
        <p:spPr bwMode="auto">
          <a:xfrm>
            <a:off x="3192463" y="2859088"/>
            <a:ext cx="898525" cy="393700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10" name="Picture 14" descr="light_shadow"/>
          <p:cNvPicPr>
            <a:picLocks noChangeAspect="1" noChangeArrowheads="1"/>
          </p:cNvPicPr>
          <p:nvPr/>
        </p:nvPicPr>
        <p:blipFill>
          <a:blip r:embed="rId4" cstate="print">
            <a:lum bright="-76000" contrast="-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8" y="3306763"/>
            <a:ext cx="1008062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11" name="Picture 15" descr="circuler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2347913"/>
            <a:ext cx="11525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4994275" y="2347913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3" name="未知"/>
          <p:cNvSpPr>
            <a:spLocks/>
          </p:cNvSpPr>
          <p:nvPr/>
        </p:nvSpPr>
        <p:spPr bwMode="auto">
          <a:xfrm>
            <a:off x="5113338" y="2370138"/>
            <a:ext cx="898525" cy="396875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1379538" y="5684838"/>
            <a:ext cx="1690687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anose="02010600030101010101" pitchFamily="2" charset="-122"/>
              </a:rPr>
              <a:t>点击输入文字</a:t>
            </a: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anose="02010600030101010101" pitchFamily="2" charset="-122"/>
            </a:endParaRPr>
          </a:p>
        </p:txBody>
      </p:sp>
      <p:grpSp>
        <p:nvGrpSpPr>
          <p:cNvPr id="29715" name="Group 19"/>
          <p:cNvGrpSpPr>
            <a:grpSpLocks/>
          </p:cNvGrpSpPr>
          <p:nvPr/>
        </p:nvGrpSpPr>
        <p:grpSpPr bwMode="auto">
          <a:xfrm rot="-1297425" flipH="1" flipV="1">
            <a:off x="3187700" y="3700463"/>
            <a:ext cx="1062038" cy="254000"/>
            <a:chOff x="0" y="0"/>
            <a:chExt cx="893" cy="246"/>
          </a:xfrm>
        </p:grpSpPr>
        <p:grpSp>
          <p:nvGrpSpPr>
            <p:cNvPr id="29716" name="Group 20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9717" name="AutoShape 21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18" name="AutoShape 22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19" name="AutoShape 23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0" name="AutoShape 24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21" name="Group 25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9722" name="AutoShape 26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3" name="AutoShape 27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4" name="AutoShape 28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5" name="AutoShape 29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9726" name="Group 30"/>
          <p:cNvGrpSpPr>
            <a:grpSpLocks/>
          </p:cNvGrpSpPr>
          <p:nvPr/>
        </p:nvGrpSpPr>
        <p:grpSpPr bwMode="auto">
          <a:xfrm rot="-1297425" flipH="1" flipV="1">
            <a:off x="5037138" y="3198813"/>
            <a:ext cx="1062037" cy="254000"/>
            <a:chOff x="0" y="0"/>
            <a:chExt cx="893" cy="246"/>
          </a:xfrm>
        </p:grpSpPr>
        <p:grpSp>
          <p:nvGrpSpPr>
            <p:cNvPr id="29727" name="Group 31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9728" name="AutoShape 32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9" name="AutoShape 33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0" name="AutoShape 34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1" name="AutoShape 35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32" name="Group 36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9733" name="AutoShape 37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4" name="AutoShape 38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5" name="AutoShape 39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6" name="AutoShape 40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37" name="Rectangle 41"/>
          <p:cNvSpPr>
            <a:spLocks noChangeArrowheads="1"/>
          </p:cNvSpPr>
          <p:nvPr/>
        </p:nvSpPr>
        <p:spPr bwMode="auto">
          <a:xfrm>
            <a:off x="900113" y="1733550"/>
            <a:ext cx="5105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6772275" y="3281363"/>
            <a:ext cx="1835150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9" name="AutoShape 43"/>
          <p:cNvSpPr>
            <a:spLocks noChangeArrowheads="1"/>
          </p:cNvSpPr>
          <p:nvPr/>
        </p:nvSpPr>
        <p:spPr bwMode="auto">
          <a:xfrm flipH="1">
            <a:off x="6159500" y="262413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40" name="未知"/>
          <p:cNvSpPr>
            <a:spLocks/>
          </p:cNvSpPr>
          <p:nvPr/>
        </p:nvSpPr>
        <p:spPr bwMode="auto">
          <a:xfrm>
            <a:off x="6156325" y="2620963"/>
            <a:ext cx="615950" cy="1162050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41" name="Picture 45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738" y="2814638"/>
            <a:ext cx="1008062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42" name="Picture 46" descr="circuler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25" y="1852613"/>
            <a:ext cx="11525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43" name="Oval 47"/>
          <p:cNvSpPr>
            <a:spLocks noChangeArrowheads="1"/>
          </p:cNvSpPr>
          <p:nvPr/>
        </p:nvSpPr>
        <p:spPr bwMode="auto">
          <a:xfrm>
            <a:off x="6829425" y="1852613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44" name="未知"/>
          <p:cNvSpPr>
            <a:spLocks/>
          </p:cNvSpPr>
          <p:nvPr/>
        </p:nvSpPr>
        <p:spPr bwMode="auto">
          <a:xfrm>
            <a:off x="6948488" y="1878013"/>
            <a:ext cx="898525" cy="393700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9745" name="Group 49"/>
          <p:cNvGrpSpPr>
            <a:grpSpLocks/>
          </p:cNvGrpSpPr>
          <p:nvPr/>
        </p:nvGrpSpPr>
        <p:grpSpPr bwMode="auto">
          <a:xfrm rot="-1297425" flipH="1" flipV="1">
            <a:off x="6872288" y="2703513"/>
            <a:ext cx="1062037" cy="254000"/>
            <a:chOff x="0" y="0"/>
            <a:chExt cx="893" cy="246"/>
          </a:xfrm>
        </p:grpSpPr>
        <p:grpSp>
          <p:nvGrpSpPr>
            <p:cNvPr id="29746" name="Group 50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9747" name="AutoShape 51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48" name="AutoShape 52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49" name="AutoShape 53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50" name="AutoShape 54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51" name="Group 55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9752" name="AutoShape 56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53" name="AutoShape 57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54" name="AutoShape 58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55" name="AutoShape 59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56" name="未知"/>
          <p:cNvSpPr>
            <a:spLocks/>
          </p:cNvSpPr>
          <p:nvPr/>
        </p:nvSpPr>
        <p:spPr bwMode="auto">
          <a:xfrm>
            <a:off x="698500" y="4129088"/>
            <a:ext cx="612775" cy="1130300"/>
          </a:xfrm>
          <a:custGeom>
            <a:avLst/>
            <a:gdLst>
              <a:gd name="T0" fmla="*/ 3 w 386"/>
              <a:gd name="T1" fmla="*/ 292 h 712"/>
              <a:gd name="T2" fmla="*/ 386 w 386"/>
              <a:gd name="T3" fmla="*/ 712 h 712"/>
              <a:gd name="T4" fmla="*/ 386 w 386"/>
              <a:gd name="T5" fmla="*/ 404 h 712"/>
              <a:gd name="T6" fmla="*/ 0 w 386"/>
              <a:gd name="T7" fmla="*/ 0 h 712"/>
              <a:gd name="T8" fmla="*/ 3 w 386"/>
              <a:gd name="T9" fmla="*/ 29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6" h="712">
                <a:moveTo>
                  <a:pt x="3" y="292"/>
                </a:moveTo>
                <a:lnTo>
                  <a:pt x="386" y="712"/>
                </a:lnTo>
                <a:lnTo>
                  <a:pt x="386" y="404"/>
                </a:lnTo>
                <a:lnTo>
                  <a:pt x="0" y="0"/>
                </a:lnTo>
                <a:lnTo>
                  <a:pt x="3" y="292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79999"/>
                </a:schemeClr>
              </a:gs>
              <a:gs pos="100000">
                <a:schemeClr val="accent2">
                  <a:gamma/>
                  <a:tint val="48627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57" name="Picture 61" descr="light_shadow"/>
          <p:cNvPicPr>
            <a:picLocks noChangeAspect="1" noChangeArrowheads="1"/>
          </p:cNvPicPr>
          <p:nvPr/>
        </p:nvPicPr>
        <p:blipFill>
          <a:blip r:embed="rId4" cstate="print">
            <a:lum bright="-76000" contrast="-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5" y="4237038"/>
            <a:ext cx="1008063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58" name="Picture 62" descr="circuler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363" y="3278188"/>
            <a:ext cx="11525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59" name="Oval 63"/>
          <p:cNvSpPr>
            <a:spLocks noChangeArrowheads="1"/>
          </p:cNvSpPr>
          <p:nvPr/>
        </p:nvSpPr>
        <p:spPr bwMode="auto">
          <a:xfrm>
            <a:off x="1249363" y="3278188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shade val="66275"/>
                  <a:invGamma/>
                  <a:alpha val="89999"/>
                </a:schemeClr>
              </a:gs>
              <a:gs pos="50000">
                <a:schemeClr val="accent2">
                  <a:alpha val="45000"/>
                </a:schemeClr>
              </a:gs>
              <a:gs pos="100000">
                <a:schemeClr val="accent2">
                  <a:gamma/>
                  <a:shade val="66275"/>
                  <a:invGamma/>
                  <a:alpha val="8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60" name="未知"/>
          <p:cNvSpPr>
            <a:spLocks/>
          </p:cNvSpPr>
          <p:nvPr/>
        </p:nvSpPr>
        <p:spPr bwMode="auto">
          <a:xfrm>
            <a:off x="1368425" y="3300413"/>
            <a:ext cx="898525" cy="396875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2">
                  <a:alpha val="17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1" name="Text Box 65"/>
          <p:cNvSpPr txBox="1">
            <a:spLocks noChangeArrowheads="1"/>
          </p:cNvSpPr>
          <p:nvPr/>
        </p:nvSpPr>
        <p:spPr bwMode="auto">
          <a:xfrm>
            <a:off x="1350963" y="3709988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</a:t>
            </a:r>
          </a:p>
        </p:txBody>
      </p:sp>
      <p:grpSp>
        <p:nvGrpSpPr>
          <p:cNvPr id="29762" name="Group 66"/>
          <p:cNvGrpSpPr>
            <a:grpSpLocks/>
          </p:cNvGrpSpPr>
          <p:nvPr/>
        </p:nvGrpSpPr>
        <p:grpSpPr bwMode="auto">
          <a:xfrm rot="-1297425" flipH="1" flipV="1">
            <a:off x="1363663" y="4144963"/>
            <a:ext cx="1062037" cy="254000"/>
            <a:chOff x="0" y="0"/>
            <a:chExt cx="893" cy="246"/>
          </a:xfrm>
        </p:grpSpPr>
        <p:grpSp>
          <p:nvGrpSpPr>
            <p:cNvPr id="29763" name="Group 67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9764" name="AutoShape 68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65" name="AutoShape 69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66" name="AutoShape 70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67" name="AutoShape 71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68" name="Group 72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9769" name="AutoShape 73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70" name="AutoShape 74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71" name="AutoShape 75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72" name="AutoShape 76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73" name="Text Box 77"/>
          <p:cNvSpPr txBox="1">
            <a:spLocks noChangeArrowheads="1"/>
          </p:cNvSpPr>
          <p:nvPr/>
        </p:nvSpPr>
        <p:spPr bwMode="auto">
          <a:xfrm>
            <a:off x="3173413" y="5116513"/>
            <a:ext cx="1690687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anose="02010600030101010101" pitchFamily="2" charset="-122"/>
              </a:rPr>
              <a:t>点击输入文字</a:t>
            </a: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anose="02010600030101010101" pitchFamily="2" charset="-122"/>
            </a:endParaRPr>
          </a:p>
        </p:txBody>
      </p:sp>
      <p:sp>
        <p:nvSpPr>
          <p:cNvPr id="29774" name="Text Box 78"/>
          <p:cNvSpPr txBox="1">
            <a:spLocks noChangeArrowheads="1"/>
          </p:cNvSpPr>
          <p:nvPr/>
        </p:nvSpPr>
        <p:spPr bwMode="auto">
          <a:xfrm>
            <a:off x="4975225" y="4494213"/>
            <a:ext cx="169068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anose="02010600030101010101" pitchFamily="2" charset="-122"/>
              </a:rPr>
              <a:t>点击输入文字</a:t>
            </a: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anose="02010600030101010101" pitchFamily="2" charset="-122"/>
            </a:endParaRPr>
          </a:p>
        </p:txBody>
      </p:sp>
      <p:sp>
        <p:nvSpPr>
          <p:cNvPr id="29775" name="Text Box 79"/>
          <p:cNvSpPr txBox="1">
            <a:spLocks noChangeArrowheads="1"/>
          </p:cNvSpPr>
          <p:nvPr/>
        </p:nvSpPr>
        <p:spPr bwMode="auto">
          <a:xfrm>
            <a:off x="6804025" y="4037013"/>
            <a:ext cx="169068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anose="02010600030101010101" pitchFamily="2" charset="-122"/>
              </a:rPr>
              <a:t>点击输入文字</a:t>
            </a: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anose="02010600030101010101" pitchFamily="2" charset="-122"/>
            </a:endParaRPr>
          </a:p>
        </p:txBody>
      </p:sp>
      <p:sp>
        <p:nvSpPr>
          <p:cNvPr id="29776" name="Text Box 80"/>
          <p:cNvSpPr txBox="1">
            <a:spLocks noChangeArrowheads="1"/>
          </p:cNvSpPr>
          <p:nvPr/>
        </p:nvSpPr>
        <p:spPr bwMode="auto">
          <a:xfrm>
            <a:off x="3179763" y="3268663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9777" name="Text Box 81"/>
          <p:cNvSpPr txBox="1">
            <a:spLocks noChangeArrowheads="1"/>
          </p:cNvSpPr>
          <p:nvPr/>
        </p:nvSpPr>
        <p:spPr bwMode="auto">
          <a:xfrm>
            <a:off x="5094288" y="2768600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9778" name="Text Box 82"/>
          <p:cNvSpPr txBox="1">
            <a:spLocks noChangeArrowheads="1"/>
          </p:cNvSpPr>
          <p:nvPr/>
        </p:nvSpPr>
        <p:spPr bwMode="auto">
          <a:xfrm>
            <a:off x="6932613" y="2286000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5053013" y="2070100"/>
            <a:ext cx="1587500" cy="1041400"/>
            <a:chOff x="0" y="0"/>
            <a:chExt cx="1269" cy="832"/>
          </a:xfrm>
        </p:grpSpPr>
        <p:sp>
          <p:nvSpPr>
            <p:cNvPr id="30723" name="Oval 3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24" name="Oval 4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25" name="Freeform 5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26" name="Group 6"/>
          <p:cNvGrpSpPr>
            <a:grpSpLocks/>
          </p:cNvGrpSpPr>
          <p:nvPr/>
        </p:nvGrpSpPr>
        <p:grpSpPr bwMode="auto">
          <a:xfrm>
            <a:off x="2513013" y="2070100"/>
            <a:ext cx="1587500" cy="1041400"/>
            <a:chOff x="0" y="0"/>
            <a:chExt cx="1269" cy="832"/>
          </a:xfrm>
        </p:grpSpPr>
        <p:sp>
          <p:nvSpPr>
            <p:cNvPr id="30727" name="Oval 7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28" name="Oval 8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29" name="Freeform 9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30730" name="Text Box 11"/>
          <p:cNvSpPr txBox="1">
            <a:spLocks noChangeArrowheads="1"/>
          </p:cNvSpPr>
          <p:nvPr/>
        </p:nvSpPr>
        <p:spPr bwMode="auto">
          <a:xfrm>
            <a:off x="6494463" y="1779588"/>
            <a:ext cx="2192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2.</a:t>
            </a: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grpSp>
        <p:nvGrpSpPr>
          <p:cNvPr id="30731" name="Group 11"/>
          <p:cNvGrpSpPr>
            <a:grpSpLocks/>
          </p:cNvGrpSpPr>
          <p:nvPr/>
        </p:nvGrpSpPr>
        <p:grpSpPr bwMode="auto">
          <a:xfrm rot="18442428" flipH="1">
            <a:off x="3930650" y="2324100"/>
            <a:ext cx="73025" cy="1133475"/>
            <a:chOff x="0" y="0"/>
            <a:chExt cx="68" cy="636"/>
          </a:xfrm>
        </p:grpSpPr>
        <p:sp>
          <p:nvSpPr>
            <p:cNvPr id="30732" name="Rectangle 13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33" name="Rectangle 14"/>
            <p:cNvSpPr>
              <a:spLocks noChangeArrowheads="1"/>
            </p:cNvSpPr>
            <p:nvPr/>
          </p:nvSpPr>
          <p:spPr bwMode="auto">
            <a:xfrm rot="16200000">
              <a:off x="-284" y="273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34" name="Group 14"/>
          <p:cNvGrpSpPr>
            <a:grpSpLocks/>
          </p:cNvGrpSpPr>
          <p:nvPr/>
        </p:nvGrpSpPr>
        <p:grpSpPr bwMode="auto">
          <a:xfrm rot="3157572">
            <a:off x="5113338" y="2325687"/>
            <a:ext cx="69850" cy="1133475"/>
            <a:chOff x="0" y="0"/>
            <a:chExt cx="68" cy="636"/>
          </a:xfrm>
        </p:grpSpPr>
        <p:sp>
          <p:nvSpPr>
            <p:cNvPr id="30735" name="Rectangle 16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36" name="Rectangle 17"/>
            <p:cNvSpPr>
              <a:spLocks noChangeArrowheads="1"/>
            </p:cNvSpPr>
            <p:nvPr/>
          </p:nvSpPr>
          <p:spPr bwMode="auto">
            <a:xfrm rot="16200000">
              <a:off x="-284" y="273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30737" name="Text Box 18"/>
          <p:cNvSpPr txBox="1">
            <a:spLocks noChangeArrowheads="1"/>
          </p:cNvSpPr>
          <p:nvPr/>
        </p:nvSpPr>
        <p:spPr bwMode="auto">
          <a:xfrm>
            <a:off x="479425" y="1779588"/>
            <a:ext cx="2074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1.</a:t>
            </a: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30738" name="Text Box 19"/>
          <p:cNvSpPr txBox="1">
            <a:spLocks noChangeArrowheads="1"/>
          </p:cNvSpPr>
          <p:nvPr/>
        </p:nvSpPr>
        <p:spPr bwMode="auto">
          <a:xfrm>
            <a:off x="479425" y="4879975"/>
            <a:ext cx="1925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4.</a:t>
            </a: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30739" name="Text Box 20"/>
          <p:cNvSpPr txBox="1">
            <a:spLocks noChangeArrowheads="1"/>
          </p:cNvSpPr>
          <p:nvPr/>
        </p:nvSpPr>
        <p:spPr bwMode="auto">
          <a:xfrm>
            <a:off x="6670675" y="4879975"/>
            <a:ext cx="201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3.</a:t>
            </a: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30740" name="PubPieSlice"/>
          <p:cNvSpPr>
            <a:spLocks noEditPoints="1" noChangeArrowheads="1"/>
          </p:cNvSpPr>
          <p:nvPr/>
        </p:nvSpPr>
        <p:spPr bwMode="auto">
          <a:xfrm rot="7956845">
            <a:off x="3482975" y="2514600"/>
            <a:ext cx="73025" cy="73025"/>
          </a:xfrm>
          <a:custGeom>
            <a:avLst/>
            <a:gdLst>
              <a:gd name="T0" fmla="*/ 0 w 21600"/>
              <a:gd name="T1" fmla="*/ 36513 h 21600"/>
              <a:gd name="T2" fmla="*/ 36513 w 21600"/>
              <a:gd name="T3" fmla="*/ 36513 h 21600"/>
              <a:gd name="T4" fmla="*/ 73025 w 21600"/>
              <a:gd name="T5" fmla="*/ 36513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808080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41" name="PubPieSlice"/>
          <p:cNvSpPr>
            <a:spLocks noEditPoints="1" noChangeArrowheads="1"/>
          </p:cNvSpPr>
          <p:nvPr/>
        </p:nvSpPr>
        <p:spPr bwMode="auto">
          <a:xfrm rot="13907366">
            <a:off x="5557838" y="2516187"/>
            <a:ext cx="69850" cy="73025"/>
          </a:xfrm>
          <a:custGeom>
            <a:avLst/>
            <a:gdLst>
              <a:gd name="T0" fmla="*/ 0 w 21600"/>
              <a:gd name="T1" fmla="*/ 35719 h 21600"/>
              <a:gd name="T2" fmla="*/ 35719 w 21600"/>
              <a:gd name="T3" fmla="*/ 35719 h 21600"/>
              <a:gd name="T4" fmla="*/ 71437 w 21600"/>
              <a:gd name="T5" fmla="*/ 35719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80808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42" name="Rectangle 23"/>
          <p:cNvSpPr>
            <a:spLocks noChangeArrowheads="1"/>
          </p:cNvSpPr>
          <p:nvPr/>
        </p:nvSpPr>
        <p:spPr bwMode="auto">
          <a:xfrm>
            <a:off x="479425" y="2798763"/>
            <a:ext cx="21367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单击添加内容文字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30743" name="Rectangle 24"/>
          <p:cNvSpPr>
            <a:spLocks noChangeArrowheads="1"/>
          </p:cNvSpPr>
          <p:nvPr/>
        </p:nvSpPr>
        <p:spPr bwMode="auto">
          <a:xfrm>
            <a:off x="6550025" y="2798763"/>
            <a:ext cx="21367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单击添加内容文字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</p:txBody>
      </p:sp>
      <p:grpSp>
        <p:nvGrpSpPr>
          <p:cNvPr id="30744" name="Group 24"/>
          <p:cNvGrpSpPr>
            <a:grpSpLocks/>
          </p:cNvGrpSpPr>
          <p:nvPr/>
        </p:nvGrpSpPr>
        <p:grpSpPr bwMode="auto">
          <a:xfrm>
            <a:off x="3519488" y="2695575"/>
            <a:ext cx="2122487" cy="1738313"/>
            <a:chOff x="0" y="0"/>
            <a:chExt cx="1649" cy="1351"/>
          </a:xfrm>
        </p:grpSpPr>
        <p:sp>
          <p:nvSpPr>
            <p:cNvPr id="30745" name="Oval 26"/>
            <p:cNvSpPr>
              <a:spLocks noChangeArrowheads="1"/>
            </p:cNvSpPr>
            <p:nvPr/>
          </p:nvSpPr>
          <p:spPr bwMode="auto">
            <a:xfrm flipV="1">
              <a:off x="0" y="1071"/>
              <a:ext cx="1649" cy="28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46" name="Oval 27"/>
            <p:cNvSpPr>
              <a:spLocks noChangeArrowheads="1"/>
            </p:cNvSpPr>
            <p:nvPr/>
          </p:nvSpPr>
          <p:spPr bwMode="auto">
            <a:xfrm>
              <a:off x="230" y="0"/>
              <a:ext cx="1217" cy="121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2E455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47" name="Freeform 28"/>
            <p:cNvSpPr>
              <a:spLocks noChangeArrowheads="1"/>
            </p:cNvSpPr>
            <p:nvPr/>
          </p:nvSpPr>
          <p:spPr bwMode="auto">
            <a:xfrm>
              <a:off x="369" y="28"/>
              <a:ext cx="939" cy="45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30748" name="Rectangle 29"/>
          <p:cNvSpPr>
            <a:spLocks noChangeArrowheads="1"/>
          </p:cNvSpPr>
          <p:nvPr/>
        </p:nvSpPr>
        <p:spPr bwMode="auto">
          <a:xfrm>
            <a:off x="3987800" y="3006725"/>
            <a:ext cx="118745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>
                <a:ea typeface="宋体" panose="02010600030101010101" pitchFamily="2" charset="-122"/>
              </a:rPr>
              <a:t>单击添加</a:t>
            </a:r>
          </a:p>
        </p:txBody>
      </p:sp>
      <p:grpSp>
        <p:nvGrpSpPr>
          <p:cNvPr id="30749" name="Group 29"/>
          <p:cNvGrpSpPr>
            <a:grpSpLocks/>
          </p:cNvGrpSpPr>
          <p:nvPr/>
        </p:nvGrpSpPr>
        <p:grpSpPr bwMode="auto">
          <a:xfrm rot="18442428" flipH="1">
            <a:off x="5518944" y="3626644"/>
            <a:ext cx="107950" cy="1135062"/>
            <a:chOff x="0" y="0"/>
            <a:chExt cx="68" cy="636"/>
          </a:xfrm>
        </p:grpSpPr>
        <p:sp>
          <p:nvSpPr>
            <p:cNvPr id="30750" name="Rectangle 31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51" name="Rectangle 32"/>
            <p:cNvSpPr>
              <a:spLocks noChangeArrowheads="1"/>
            </p:cNvSpPr>
            <p:nvPr/>
          </p:nvSpPr>
          <p:spPr bwMode="auto">
            <a:xfrm rot="16200000">
              <a:off x="-284" y="273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52" name="Group 32"/>
          <p:cNvGrpSpPr>
            <a:grpSpLocks/>
          </p:cNvGrpSpPr>
          <p:nvPr/>
        </p:nvGrpSpPr>
        <p:grpSpPr bwMode="auto">
          <a:xfrm rot="3157572">
            <a:off x="3556794" y="3613944"/>
            <a:ext cx="107950" cy="1135062"/>
            <a:chOff x="0" y="0"/>
            <a:chExt cx="68" cy="636"/>
          </a:xfrm>
        </p:grpSpPr>
        <p:sp>
          <p:nvSpPr>
            <p:cNvPr id="30753" name="Rectangle 34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54" name="Rectangle 35"/>
            <p:cNvSpPr>
              <a:spLocks noChangeArrowheads="1"/>
            </p:cNvSpPr>
            <p:nvPr/>
          </p:nvSpPr>
          <p:spPr bwMode="auto">
            <a:xfrm rot="16200000">
              <a:off x="-284" y="273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55" name="Group 35"/>
          <p:cNvGrpSpPr>
            <a:grpSpLocks/>
          </p:cNvGrpSpPr>
          <p:nvPr/>
        </p:nvGrpSpPr>
        <p:grpSpPr bwMode="auto">
          <a:xfrm>
            <a:off x="2179638" y="4241800"/>
            <a:ext cx="2014537" cy="1320800"/>
            <a:chOff x="0" y="0"/>
            <a:chExt cx="1269" cy="832"/>
          </a:xfrm>
        </p:grpSpPr>
        <p:sp>
          <p:nvSpPr>
            <p:cNvPr id="30756" name="Oval 37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57" name="Oval 38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58" name="Freeform 39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59" name="Group 39"/>
          <p:cNvGrpSpPr>
            <a:grpSpLocks/>
          </p:cNvGrpSpPr>
          <p:nvPr/>
        </p:nvGrpSpPr>
        <p:grpSpPr bwMode="auto">
          <a:xfrm>
            <a:off x="5138738" y="4241800"/>
            <a:ext cx="2014537" cy="1320800"/>
            <a:chOff x="0" y="0"/>
            <a:chExt cx="1269" cy="832"/>
          </a:xfrm>
        </p:grpSpPr>
        <p:sp>
          <p:nvSpPr>
            <p:cNvPr id="30760" name="Oval 41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61" name="Oval 42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62" name="Freeform 43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63" name="Group 43"/>
          <p:cNvGrpSpPr>
            <a:grpSpLocks/>
          </p:cNvGrpSpPr>
          <p:nvPr/>
        </p:nvGrpSpPr>
        <p:grpSpPr bwMode="auto">
          <a:xfrm>
            <a:off x="2192338" y="4241800"/>
            <a:ext cx="2014537" cy="1320800"/>
            <a:chOff x="0" y="0"/>
            <a:chExt cx="1269" cy="832"/>
          </a:xfrm>
        </p:grpSpPr>
        <p:sp>
          <p:nvSpPr>
            <p:cNvPr id="30764" name="Oval 45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65" name="Oval 46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66" name="Freeform 47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heck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2"/>
          <p:cNvSpPr>
            <a:spLocks/>
          </p:cNvSpPr>
          <p:nvPr/>
        </p:nvSpPr>
        <p:spPr bwMode="auto">
          <a:xfrm>
            <a:off x="1055688" y="2503488"/>
            <a:ext cx="7024687" cy="2663825"/>
          </a:xfrm>
          <a:custGeom>
            <a:avLst/>
            <a:gdLst>
              <a:gd name="T0" fmla="*/ 2502 w 5034"/>
              <a:gd name="T1" fmla="*/ 0 h 1908"/>
              <a:gd name="T2" fmla="*/ 1465 w 5034"/>
              <a:gd name="T3" fmla="*/ 383 h 1908"/>
              <a:gd name="T4" fmla="*/ 1783 w 5034"/>
              <a:gd name="T5" fmla="*/ 383 h 1908"/>
              <a:gd name="T6" fmla="*/ 0 w 5034"/>
              <a:gd name="T7" fmla="*/ 1908 h 1908"/>
              <a:gd name="T8" fmla="*/ 5034 w 5034"/>
              <a:gd name="T9" fmla="*/ 1908 h 1908"/>
              <a:gd name="T10" fmla="*/ 3229 w 5034"/>
              <a:gd name="T11" fmla="*/ 383 h 1908"/>
              <a:gd name="T12" fmla="*/ 3613 w 5034"/>
              <a:gd name="T13" fmla="*/ 395 h 1908"/>
              <a:gd name="T14" fmla="*/ 2502 w 5034"/>
              <a:gd name="T15" fmla="*/ 0 h 1908"/>
              <a:gd name="T16" fmla="*/ 0 w 5034"/>
              <a:gd name="T17" fmla="*/ 0 h 1908"/>
              <a:gd name="T18" fmla="*/ 5034 w 5034"/>
              <a:gd name="T19" fmla="*/ 1908 h 1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2120900" y="1676400"/>
            <a:ext cx="4872038" cy="674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0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>
              <a:buFont typeface="Wingdings" panose="05000000000000000000" pitchFamily="2" charset="2"/>
              <a:buNone/>
            </a:pPr>
            <a:r>
              <a:rPr lang="zh-CN" altLang="en-US" sz="32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点击编辑文字信息</a:t>
            </a:r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1030288" y="41687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283600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3868738" y="41687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432800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2416175" y="4168775"/>
            <a:ext cx="1296988" cy="12954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283643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5319713" y="41687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362843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52" name="Oval 10"/>
          <p:cNvSpPr>
            <a:spLocks noChangeArrowheads="1"/>
          </p:cNvSpPr>
          <p:nvPr/>
        </p:nvSpPr>
        <p:spPr bwMode="auto">
          <a:xfrm>
            <a:off x="6783388" y="41687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431B00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53" name="WordArt 17"/>
          <p:cNvSpPr>
            <a:spLocks noChangeArrowheads="1" noChangeShapeType="1" noTextEdit="1"/>
          </p:cNvSpPr>
          <p:nvPr/>
        </p:nvSpPr>
        <p:spPr bwMode="auto">
          <a:xfrm>
            <a:off x="3049588" y="3538538"/>
            <a:ext cx="2925762" cy="3540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FadeUp">
              <a:avLst>
                <a:gd name="adj" fmla="val 9903"/>
              </a:avLst>
            </a:prstTxWarp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454150" y="2179638"/>
            <a:ext cx="612775" cy="608012"/>
            <a:chOff x="0" y="0"/>
            <a:chExt cx="385" cy="383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auto">
            <a:xfrm>
              <a:off x="0" y="0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8" y="6"/>
              <a:ext cx="369" cy="369"/>
              <a:chOff x="0" y="0"/>
              <a:chExt cx="369" cy="369"/>
            </a:xfrm>
          </p:grpSpPr>
          <p:sp>
            <p:nvSpPr>
              <p:cNvPr id="5125" name="Oval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26" name="Oval 6"/>
              <p:cNvSpPr>
                <a:spLocks noChangeArrowheads="1"/>
              </p:cNvSpPr>
              <p:nvPr/>
            </p:nvSpPr>
            <p:spPr bwMode="auto">
              <a:xfrm>
                <a:off x="5" y="2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27" name="Oval 7"/>
              <p:cNvSpPr>
                <a:spLocks noChangeArrowheads="1"/>
              </p:cNvSpPr>
              <p:nvPr/>
            </p:nvSpPr>
            <p:spPr bwMode="auto">
              <a:xfrm>
                <a:off x="9" y="5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28" name="Oval 8"/>
              <p:cNvSpPr>
                <a:spLocks noChangeArrowheads="1"/>
              </p:cNvSpPr>
              <p:nvPr/>
            </p:nvSpPr>
            <p:spPr bwMode="auto">
              <a:xfrm>
                <a:off x="28" y="15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562100" y="2249488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panose="02010600030101010101" pitchFamily="2" charset="-122"/>
              </a:rPr>
              <a:t>1</a:t>
            </a:r>
          </a:p>
        </p:txBody>
      </p: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2212975" y="2998788"/>
            <a:ext cx="5311775" cy="688975"/>
            <a:chOff x="0" y="0"/>
            <a:chExt cx="4058" cy="480"/>
          </a:xfrm>
        </p:grpSpPr>
        <p:sp>
          <p:nvSpPr>
            <p:cNvPr id="5131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FF9900"/>
                </a:gs>
                <a:gs pos="50000">
                  <a:srgbClr val="FF9900">
                    <a:gamma/>
                    <a:shade val="93725"/>
                    <a:invGamma/>
                  </a:srgbClr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32" name="Group 12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33" name="AutoShape 13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4" name="AutoShape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2212975" y="3863975"/>
            <a:ext cx="5311775" cy="688975"/>
            <a:chOff x="0" y="0"/>
            <a:chExt cx="4058" cy="480"/>
          </a:xfrm>
        </p:grpSpPr>
        <p:sp>
          <p:nvSpPr>
            <p:cNvPr id="5136" name="AutoShape 16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3CC33"/>
                </a:gs>
                <a:gs pos="50000">
                  <a:srgbClr val="33CC33">
                    <a:gamma/>
                    <a:shade val="93725"/>
                    <a:invGamma/>
                  </a:srgbClr>
                </a:gs>
                <a:gs pos="100000">
                  <a:srgbClr val="33CC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37" name="Group 17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38" name="AutoShape 18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9" name="AutoShape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40" name="Group 20"/>
          <p:cNvGrpSpPr>
            <a:grpSpLocks/>
          </p:cNvGrpSpPr>
          <p:nvPr/>
        </p:nvGrpSpPr>
        <p:grpSpPr bwMode="auto">
          <a:xfrm>
            <a:off x="2212975" y="4721225"/>
            <a:ext cx="5311775" cy="688975"/>
            <a:chOff x="0" y="0"/>
            <a:chExt cx="4058" cy="480"/>
          </a:xfrm>
        </p:grpSpPr>
        <p:sp>
          <p:nvSpPr>
            <p:cNvPr id="5141" name="AutoShape 21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0066FF"/>
                </a:gs>
                <a:gs pos="50000">
                  <a:srgbClr val="0066FF">
                    <a:gamma/>
                    <a:shade val="9372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42" name="Group 22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43" name="AutoShape 23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4" name="AutoShape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45" name="Group 25"/>
          <p:cNvGrpSpPr>
            <a:grpSpLocks/>
          </p:cNvGrpSpPr>
          <p:nvPr/>
        </p:nvGrpSpPr>
        <p:grpSpPr bwMode="auto">
          <a:xfrm>
            <a:off x="2212975" y="2135188"/>
            <a:ext cx="5311775" cy="688975"/>
            <a:chOff x="0" y="0"/>
            <a:chExt cx="4058" cy="480"/>
          </a:xfrm>
        </p:grpSpPr>
        <p:sp>
          <p:nvSpPr>
            <p:cNvPr id="5146" name="AutoShape 26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shade val="9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47" name="Group 27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48" name="AutoShape 28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9" name="AutoShape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2571750" y="2249488"/>
            <a:ext cx="460375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2582863" y="3106738"/>
            <a:ext cx="460375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2582863" y="3965575"/>
            <a:ext cx="46037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2582863" y="4813300"/>
            <a:ext cx="46037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grpSp>
        <p:nvGrpSpPr>
          <p:cNvPr id="5154" name="Group 34"/>
          <p:cNvGrpSpPr>
            <a:grpSpLocks/>
          </p:cNvGrpSpPr>
          <p:nvPr/>
        </p:nvGrpSpPr>
        <p:grpSpPr bwMode="auto">
          <a:xfrm>
            <a:off x="1454150" y="3024188"/>
            <a:ext cx="612775" cy="608012"/>
            <a:chOff x="0" y="0"/>
            <a:chExt cx="385" cy="383"/>
          </a:xfrm>
        </p:grpSpPr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0" y="0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56" name="Group 36"/>
            <p:cNvGrpSpPr>
              <a:grpSpLocks/>
            </p:cNvGrpSpPr>
            <p:nvPr/>
          </p:nvGrpSpPr>
          <p:grpSpPr bwMode="auto">
            <a:xfrm>
              <a:off x="8" y="6"/>
              <a:ext cx="369" cy="369"/>
              <a:chOff x="0" y="0"/>
              <a:chExt cx="369" cy="369"/>
            </a:xfrm>
          </p:grpSpPr>
          <p:sp>
            <p:nvSpPr>
              <p:cNvPr id="5157" name="Oval 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58" name="Oval 38"/>
              <p:cNvSpPr>
                <a:spLocks noChangeArrowheads="1"/>
              </p:cNvSpPr>
              <p:nvPr/>
            </p:nvSpPr>
            <p:spPr bwMode="auto">
              <a:xfrm>
                <a:off x="5" y="2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59" name="Oval 39"/>
              <p:cNvSpPr>
                <a:spLocks noChangeArrowheads="1"/>
              </p:cNvSpPr>
              <p:nvPr/>
            </p:nvSpPr>
            <p:spPr bwMode="auto">
              <a:xfrm>
                <a:off x="9" y="5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60" name="Oval 40"/>
              <p:cNvSpPr>
                <a:spLocks noChangeArrowheads="1"/>
              </p:cNvSpPr>
              <p:nvPr/>
            </p:nvSpPr>
            <p:spPr bwMode="auto">
              <a:xfrm>
                <a:off x="28" y="15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1562100" y="3094038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80808"/>
                </a:solidFill>
                <a:ea typeface="宋体" panose="02010600030101010101" pitchFamily="2" charset="-122"/>
              </a:rPr>
              <a:t>2</a:t>
            </a:r>
          </a:p>
        </p:txBody>
      </p:sp>
      <p:grpSp>
        <p:nvGrpSpPr>
          <p:cNvPr id="5162" name="Group 42"/>
          <p:cNvGrpSpPr>
            <a:grpSpLocks/>
          </p:cNvGrpSpPr>
          <p:nvPr/>
        </p:nvGrpSpPr>
        <p:grpSpPr bwMode="auto">
          <a:xfrm>
            <a:off x="1454150" y="3895725"/>
            <a:ext cx="612775" cy="608013"/>
            <a:chOff x="0" y="0"/>
            <a:chExt cx="385" cy="383"/>
          </a:xfrm>
        </p:grpSpPr>
        <p:sp>
          <p:nvSpPr>
            <p:cNvPr id="5163" name="Oval 43"/>
            <p:cNvSpPr>
              <a:spLocks noChangeArrowheads="1"/>
            </p:cNvSpPr>
            <p:nvPr/>
          </p:nvSpPr>
          <p:spPr bwMode="auto">
            <a:xfrm>
              <a:off x="0" y="0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64" name="Group 44"/>
            <p:cNvGrpSpPr>
              <a:grpSpLocks/>
            </p:cNvGrpSpPr>
            <p:nvPr/>
          </p:nvGrpSpPr>
          <p:grpSpPr bwMode="auto">
            <a:xfrm>
              <a:off x="8" y="6"/>
              <a:ext cx="369" cy="369"/>
              <a:chOff x="0" y="0"/>
              <a:chExt cx="369" cy="369"/>
            </a:xfrm>
          </p:grpSpPr>
          <p:sp>
            <p:nvSpPr>
              <p:cNvPr id="5165" name="Oval 4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66" name="Oval 46"/>
              <p:cNvSpPr>
                <a:spLocks noChangeArrowheads="1"/>
              </p:cNvSpPr>
              <p:nvPr/>
            </p:nvSpPr>
            <p:spPr bwMode="auto">
              <a:xfrm>
                <a:off x="5" y="2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67" name="Oval 47"/>
              <p:cNvSpPr>
                <a:spLocks noChangeArrowheads="1"/>
              </p:cNvSpPr>
              <p:nvPr/>
            </p:nvSpPr>
            <p:spPr bwMode="auto">
              <a:xfrm>
                <a:off x="9" y="5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68" name="Oval 48"/>
              <p:cNvSpPr>
                <a:spLocks noChangeArrowheads="1"/>
              </p:cNvSpPr>
              <p:nvPr/>
            </p:nvSpPr>
            <p:spPr bwMode="auto">
              <a:xfrm>
                <a:off x="28" y="15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1562100" y="396557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80808"/>
                </a:solidFill>
                <a:ea typeface="宋体" panose="02010600030101010101" pitchFamily="2" charset="-122"/>
              </a:rPr>
              <a:t>3</a:t>
            </a:r>
          </a:p>
        </p:txBody>
      </p:sp>
      <p:grpSp>
        <p:nvGrpSpPr>
          <p:cNvPr id="5170" name="Group 50"/>
          <p:cNvGrpSpPr>
            <a:grpSpLocks/>
          </p:cNvGrpSpPr>
          <p:nvPr/>
        </p:nvGrpSpPr>
        <p:grpSpPr bwMode="auto">
          <a:xfrm>
            <a:off x="1454150" y="4732338"/>
            <a:ext cx="612775" cy="608012"/>
            <a:chOff x="0" y="0"/>
            <a:chExt cx="385" cy="383"/>
          </a:xfrm>
        </p:grpSpPr>
        <p:sp>
          <p:nvSpPr>
            <p:cNvPr id="5171" name="Oval 51"/>
            <p:cNvSpPr>
              <a:spLocks noChangeArrowheads="1"/>
            </p:cNvSpPr>
            <p:nvPr/>
          </p:nvSpPr>
          <p:spPr bwMode="auto">
            <a:xfrm>
              <a:off x="0" y="0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72" name="Group 52"/>
            <p:cNvGrpSpPr>
              <a:grpSpLocks/>
            </p:cNvGrpSpPr>
            <p:nvPr/>
          </p:nvGrpSpPr>
          <p:grpSpPr bwMode="auto">
            <a:xfrm>
              <a:off x="8" y="6"/>
              <a:ext cx="369" cy="369"/>
              <a:chOff x="0" y="0"/>
              <a:chExt cx="369" cy="369"/>
            </a:xfrm>
          </p:grpSpPr>
          <p:sp>
            <p:nvSpPr>
              <p:cNvPr id="5173" name="Oval 5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74" name="Oval 54"/>
              <p:cNvSpPr>
                <a:spLocks noChangeArrowheads="1"/>
              </p:cNvSpPr>
              <p:nvPr/>
            </p:nvSpPr>
            <p:spPr bwMode="auto">
              <a:xfrm>
                <a:off x="5" y="2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75" name="Oval 55"/>
              <p:cNvSpPr>
                <a:spLocks noChangeArrowheads="1"/>
              </p:cNvSpPr>
              <p:nvPr/>
            </p:nvSpPr>
            <p:spPr bwMode="auto">
              <a:xfrm>
                <a:off x="9" y="5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76" name="Oval 56"/>
              <p:cNvSpPr>
                <a:spLocks noChangeArrowheads="1"/>
              </p:cNvSpPr>
              <p:nvPr/>
            </p:nvSpPr>
            <p:spPr bwMode="auto">
              <a:xfrm>
                <a:off x="28" y="15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1562100" y="4802188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80808"/>
                </a:solidFill>
                <a:ea typeface="宋体" panose="02010600030101010101" pitchFamily="2" charset="-122"/>
              </a:rPr>
              <a:t>4</a:t>
            </a:r>
          </a:p>
        </p:txBody>
      </p:sp>
    </p:spTree>
  </p:cSld>
  <p:clrMapOvr>
    <a:masterClrMapping/>
  </p:clrMapOvr>
  <p:transition>
    <p:checker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 rot="2760000" flipH="1">
            <a:off x="4542631" y="1781969"/>
            <a:ext cx="1903413" cy="155892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3621088" y="2660650"/>
            <a:ext cx="1765300" cy="1765300"/>
          </a:xfrm>
          <a:prstGeom prst="diamond">
            <a:avLst/>
          </a:prstGeom>
          <a:gradFill rotWithShape="1">
            <a:gsLst>
              <a:gs pos="0">
                <a:srgbClr val="FFFFFF">
                  <a:gamma/>
                  <a:shade val="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275"/>
                  <a:invGamma/>
                </a:srgbClr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Normal4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 rot="18840000">
            <a:off x="2570956" y="1770857"/>
            <a:ext cx="1903413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7647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rgbClr val="009CA4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3632200" y="2655888"/>
            <a:ext cx="1763713" cy="1763712"/>
          </a:xfrm>
          <a:prstGeom prst="diamond">
            <a:avLst/>
          </a:prstGeom>
          <a:solidFill>
            <a:srgbClr val="DEE31D">
              <a:alpha val="39000"/>
            </a:srgbClr>
          </a:solidFill>
          <a:ln w="9525">
            <a:miter lim="800000"/>
            <a:headEnd/>
            <a:tailEnd/>
          </a:ln>
          <a:effectLst/>
          <a:scene3d>
            <a:camera prst="legacyObliqueBottom"/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rgbClr val="DEE31D"/>
            </a:extrusionClr>
            <a:contourClr>
              <a:srgbClr val="DEE31D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 rot="18840000" flipH="1" flipV="1">
            <a:off x="4529137" y="3748088"/>
            <a:ext cx="1939925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>
                  <a:gamma/>
                  <a:tint val="5764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rgbClr val="009CA4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4697413" y="4287838"/>
            <a:ext cx="1087437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2967038" y="2441575"/>
            <a:ext cx="108585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4697413" y="2441575"/>
            <a:ext cx="1087437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 rot="2760000" flipV="1">
            <a:off x="2569369" y="3740944"/>
            <a:ext cx="1884362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2967038" y="4287838"/>
            <a:ext cx="1085850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1146175" y="1987550"/>
            <a:ext cx="1903413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 b="1">
              <a:ea typeface="宋体" panose="02010600030101010101" pitchFamily="2" charset="-122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6280150" y="4441825"/>
            <a:ext cx="190341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1143000" y="4492625"/>
            <a:ext cx="190341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342063" y="2000250"/>
            <a:ext cx="190500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4167188" y="3367088"/>
            <a:ext cx="639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>
                <a:ea typeface="黑体" panose="02010609060101010101" pitchFamily="49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2"/>
          <p:cNvGraphicFramePr>
            <a:graphicFrameLocks noGrp="1"/>
          </p:cNvGraphicFramePr>
          <p:nvPr/>
        </p:nvGraphicFramePr>
        <p:xfrm>
          <a:off x="2279650" y="1930400"/>
          <a:ext cx="5692775" cy="3209609"/>
        </p:xfrm>
        <a:graphic>
          <a:graphicData uri="http://schemas.openxmlformats.org/drawingml/2006/table">
            <a:tbl>
              <a:tblPr/>
              <a:tblGrid>
                <a:gridCol w="1138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9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9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8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88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6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1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6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7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838" name="Text Box 47"/>
          <p:cNvSpPr txBox="1">
            <a:spLocks noChangeArrowheads="1"/>
          </p:cNvSpPr>
          <p:nvPr/>
        </p:nvSpPr>
        <p:spPr bwMode="auto">
          <a:xfrm>
            <a:off x="765175" y="2003425"/>
            <a:ext cx="1517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01</a:t>
            </a:r>
          </a:p>
        </p:txBody>
      </p:sp>
      <p:sp>
        <p:nvSpPr>
          <p:cNvPr id="33839" name="Text Box 48"/>
          <p:cNvSpPr txBox="1">
            <a:spLocks noChangeArrowheads="1"/>
          </p:cNvSpPr>
          <p:nvPr/>
        </p:nvSpPr>
        <p:spPr bwMode="auto">
          <a:xfrm>
            <a:off x="765175" y="2562225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02</a:t>
            </a:r>
          </a:p>
        </p:txBody>
      </p:sp>
      <p:sp>
        <p:nvSpPr>
          <p:cNvPr id="33840" name="Text Box 49"/>
          <p:cNvSpPr txBox="1">
            <a:spLocks noChangeArrowheads="1"/>
          </p:cNvSpPr>
          <p:nvPr/>
        </p:nvSpPr>
        <p:spPr bwMode="auto">
          <a:xfrm>
            <a:off x="765175" y="3086100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03</a:t>
            </a:r>
          </a:p>
        </p:txBody>
      </p:sp>
      <p:sp>
        <p:nvSpPr>
          <p:cNvPr id="33841" name="Text Box 50"/>
          <p:cNvSpPr txBox="1">
            <a:spLocks noChangeArrowheads="1"/>
          </p:cNvSpPr>
          <p:nvPr/>
        </p:nvSpPr>
        <p:spPr bwMode="auto">
          <a:xfrm>
            <a:off x="765175" y="3600450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04</a:t>
            </a:r>
          </a:p>
        </p:txBody>
      </p:sp>
      <p:sp>
        <p:nvSpPr>
          <p:cNvPr id="33842" name="Text Box 51"/>
          <p:cNvSpPr txBox="1">
            <a:spLocks noChangeArrowheads="1"/>
          </p:cNvSpPr>
          <p:nvPr/>
        </p:nvSpPr>
        <p:spPr bwMode="auto">
          <a:xfrm>
            <a:off x="765175" y="4133850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05</a:t>
            </a:r>
          </a:p>
        </p:txBody>
      </p:sp>
      <p:sp>
        <p:nvSpPr>
          <p:cNvPr id="33843" name="Text Box 52"/>
          <p:cNvSpPr txBox="1">
            <a:spLocks noChangeArrowheads="1"/>
          </p:cNvSpPr>
          <p:nvPr/>
        </p:nvSpPr>
        <p:spPr bwMode="auto">
          <a:xfrm>
            <a:off x="765175" y="4676775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06</a:t>
            </a:r>
          </a:p>
        </p:txBody>
      </p:sp>
      <p:sp>
        <p:nvSpPr>
          <p:cNvPr id="33844" name="Text Box 53"/>
          <p:cNvSpPr txBox="1">
            <a:spLocks noChangeArrowheads="1"/>
          </p:cNvSpPr>
          <p:nvPr/>
        </p:nvSpPr>
        <p:spPr bwMode="auto">
          <a:xfrm>
            <a:off x="2190750" y="5181600"/>
            <a:ext cx="6164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0%               20%                40%                60%                80%              100%    </a:t>
            </a:r>
          </a:p>
        </p:txBody>
      </p:sp>
      <p:sp>
        <p:nvSpPr>
          <p:cNvPr id="33845" name="Text Box 54"/>
          <p:cNvSpPr txBox="1">
            <a:spLocks noChangeArrowheads="1"/>
          </p:cNvSpPr>
          <p:nvPr/>
        </p:nvSpPr>
        <p:spPr bwMode="auto">
          <a:xfrm>
            <a:off x="3405188" y="2035175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18.5%</a:t>
            </a:r>
          </a:p>
        </p:txBody>
      </p:sp>
      <p:sp>
        <p:nvSpPr>
          <p:cNvPr id="33846" name="Text Box 55"/>
          <p:cNvSpPr txBox="1">
            <a:spLocks noChangeArrowheads="1"/>
          </p:cNvSpPr>
          <p:nvPr/>
        </p:nvSpPr>
        <p:spPr bwMode="auto">
          <a:xfrm>
            <a:off x="3384550" y="3121025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17.5%</a:t>
            </a:r>
          </a:p>
        </p:txBody>
      </p:sp>
      <p:sp>
        <p:nvSpPr>
          <p:cNvPr id="33847" name="Text Box 56"/>
          <p:cNvSpPr txBox="1">
            <a:spLocks noChangeArrowheads="1"/>
          </p:cNvSpPr>
          <p:nvPr/>
        </p:nvSpPr>
        <p:spPr bwMode="auto">
          <a:xfrm>
            <a:off x="6270625" y="2632075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65%</a:t>
            </a:r>
          </a:p>
        </p:txBody>
      </p:sp>
      <p:sp>
        <p:nvSpPr>
          <p:cNvPr id="33848" name="Text Box 57"/>
          <p:cNvSpPr txBox="1">
            <a:spLocks noChangeArrowheads="1"/>
          </p:cNvSpPr>
          <p:nvPr/>
        </p:nvSpPr>
        <p:spPr bwMode="auto">
          <a:xfrm>
            <a:off x="3738563" y="3644900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23.6%</a:t>
            </a:r>
          </a:p>
        </p:txBody>
      </p:sp>
      <p:sp>
        <p:nvSpPr>
          <p:cNvPr id="33849" name="Text Box 58"/>
          <p:cNvSpPr txBox="1">
            <a:spLocks noChangeArrowheads="1"/>
          </p:cNvSpPr>
          <p:nvPr/>
        </p:nvSpPr>
        <p:spPr bwMode="auto">
          <a:xfrm>
            <a:off x="5976938" y="4191000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63.6%</a:t>
            </a:r>
          </a:p>
        </p:txBody>
      </p:sp>
      <p:sp>
        <p:nvSpPr>
          <p:cNvPr id="33850" name="Text Box 59"/>
          <p:cNvSpPr txBox="1">
            <a:spLocks noChangeArrowheads="1"/>
          </p:cNvSpPr>
          <p:nvPr/>
        </p:nvSpPr>
        <p:spPr bwMode="auto">
          <a:xfrm>
            <a:off x="7118350" y="4727575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84.3%</a:t>
            </a:r>
          </a:p>
        </p:txBody>
      </p:sp>
      <p:grpSp>
        <p:nvGrpSpPr>
          <p:cNvPr id="33851" name="Group 59"/>
          <p:cNvGrpSpPr>
            <a:grpSpLocks/>
          </p:cNvGrpSpPr>
          <p:nvPr/>
        </p:nvGrpSpPr>
        <p:grpSpPr bwMode="auto">
          <a:xfrm>
            <a:off x="2292350" y="2044700"/>
            <a:ext cx="968375" cy="273050"/>
            <a:chOff x="0" y="0"/>
            <a:chExt cx="610" cy="173"/>
          </a:xfrm>
        </p:grpSpPr>
        <p:sp>
          <p:nvSpPr>
            <p:cNvPr id="33852" name="Rectangle 62"/>
            <p:cNvSpPr>
              <a:spLocks noChangeArrowheads="1"/>
            </p:cNvSpPr>
            <p:nvPr/>
          </p:nvSpPr>
          <p:spPr bwMode="auto">
            <a:xfrm>
              <a:off x="0" y="0"/>
              <a:ext cx="610" cy="173"/>
            </a:xfrm>
            <a:prstGeom prst="rect">
              <a:avLst/>
            </a:prstGeom>
            <a:gradFill rotWithShape="1">
              <a:gsLst>
                <a:gs pos="0">
                  <a:srgbClr val="D7656D"/>
                </a:gs>
                <a:gs pos="50000">
                  <a:schemeClr val="accent2"/>
                </a:gs>
                <a:gs pos="100000">
                  <a:srgbClr val="D7656D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  <a:contourClr>
                <a:srgbClr val="D7656D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53" name="AutoShape 63"/>
            <p:cNvSpPr>
              <a:spLocks noChangeArrowheads="1"/>
            </p:cNvSpPr>
            <p:nvPr/>
          </p:nvSpPr>
          <p:spPr bwMode="auto">
            <a:xfrm>
              <a:off x="0" y="1"/>
              <a:ext cx="610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54" name="Group 62"/>
          <p:cNvGrpSpPr>
            <a:grpSpLocks/>
          </p:cNvGrpSpPr>
          <p:nvPr/>
        </p:nvGrpSpPr>
        <p:grpSpPr bwMode="auto">
          <a:xfrm>
            <a:off x="2292350" y="3140075"/>
            <a:ext cx="849313" cy="276225"/>
            <a:chOff x="0" y="0"/>
            <a:chExt cx="535" cy="174"/>
          </a:xfrm>
        </p:grpSpPr>
        <p:sp>
          <p:nvSpPr>
            <p:cNvPr id="33855" name="Rectangle 65"/>
            <p:cNvSpPr>
              <a:spLocks noChangeArrowheads="1"/>
            </p:cNvSpPr>
            <p:nvPr/>
          </p:nvSpPr>
          <p:spPr bwMode="auto">
            <a:xfrm>
              <a:off x="0" y="1"/>
              <a:ext cx="535" cy="173"/>
            </a:xfrm>
            <a:prstGeom prst="rect">
              <a:avLst/>
            </a:prstGeom>
            <a:gradFill rotWithShape="1">
              <a:gsLst>
                <a:gs pos="0">
                  <a:srgbClr val="FF8F8F"/>
                </a:gs>
                <a:gs pos="50000">
                  <a:schemeClr val="folHlink"/>
                </a:gs>
                <a:gs pos="100000">
                  <a:srgbClr val="FF8F8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  <a:contourClr>
                <a:srgbClr val="FF8F8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56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535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57" name="Group 65"/>
          <p:cNvGrpSpPr>
            <a:grpSpLocks/>
          </p:cNvGrpSpPr>
          <p:nvPr/>
        </p:nvGrpSpPr>
        <p:grpSpPr bwMode="auto">
          <a:xfrm>
            <a:off x="2286000" y="2622550"/>
            <a:ext cx="3873500" cy="276225"/>
            <a:chOff x="0" y="0"/>
            <a:chExt cx="265" cy="174"/>
          </a:xfrm>
        </p:grpSpPr>
        <p:sp>
          <p:nvSpPr>
            <p:cNvPr id="33858" name="Rectangle 68"/>
            <p:cNvSpPr>
              <a:spLocks noChangeArrowheads="1"/>
            </p:cNvSpPr>
            <p:nvPr/>
          </p:nvSpPr>
          <p:spPr bwMode="auto">
            <a:xfrm>
              <a:off x="0" y="1"/>
              <a:ext cx="264" cy="173"/>
            </a:xfrm>
            <a:prstGeom prst="rect">
              <a:avLst/>
            </a:prstGeom>
            <a:gradFill rotWithShape="1">
              <a:gsLst>
                <a:gs pos="0">
                  <a:srgbClr val="FF4956"/>
                </a:gs>
                <a:gs pos="50000">
                  <a:schemeClr val="accent1"/>
                </a:gs>
                <a:gs pos="100000">
                  <a:srgbClr val="FF495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rgbClr val="FF4956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59" name="AutoShape 69"/>
            <p:cNvSpPr>
              <a:spLocks noChangeArrowheads="1"/>
            </p:cNvSpPr>
            <p:nvPr/>
          </p:nvSpPr>
          <p:spPr bwMode="auto">
            <a:xfrm>
              <a:off x="0" y="0"/>
              <a:ext cx="265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60" name="Group 68"/>
          <p:cNvGrpSpPr>
            <a:grpSpLocks/>
          </p:cNvGrpSpPr>
          <p:nvPr/>
        </p:nvGrpSpPr>
        <p:grpSpPr bwMode="auto">
          <a:xfrm>
            <a:off x="2292350" y="3651250"/>
            <a:ext cx="1316038" cy="273050"/>
            <a:chOff x="0" y="0"/>
            <a:chExt cx="829" cy="173"/>
          </a:xfrm>
        </p:grpSpPr>
        <p:sp>
          <p:nvSpPr>
            <p:cNvPr id="33861" name="Rectangle 71"/>
            <p:cNvSpPr>
              <a:spLocks noChangeArrowheads="1"/>
            </p:cNvSpPr>
            <p:nvPr/>
          </p:nvSpPr>
          <p:spPr bwMode="auto">
            <a:xfrm>
              <a:off x="0" y="0"/>
              <a:ext cx="829" cy="173"/>
            </a:xfrm>
            <a:prstGeom prst="rect">
              <a:avLst/>
            </a:prstGeom>
            <a:gradFill rotWithShape="1">
              <a:gsLst>
                <a:gs pos="0">
                  <a:srgbClr val="633538"/>
                </a:gs>
                <a:gs pos="50000">
                  <a:schemeClr val="hlink"/>
                </a:gs>
                <a:gs pos="100000">
                  <a:srgbClr val="633538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rgbClr val="633538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62" name="AutoShape 72"/>
            <p:cNvSpPr>
              <a:spLocks noChangeArrowheads="1"/>
            </p:cNvSpPr>
            <p:nvPr/>
          </p:nvSpPr>
          <p:spPr bwMode="auto">
            <a:xfrm>
              <a:off x="0" y="0"/>
              <a:ext cx="829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63" name="Group 71"/>
          <p:cNvGrpSpPr>
            <a:grpSpLocks/>
          </p:cNvGrpSpPr>
          <p:nvPr/>
        </p:nvGrpSpPr>
        <p:grpSpPr bwMode="auto">
          <a:xfrm>
            <a:off x="2292350" y="4203700"/>
            <a:ext cx="3573463" cy="276225"/>
            <a:chOff x="0" y="0"/>
            <a:chExt cx="2251" cy="174"/>
          </a:xfrm>
        </p:grpSpPr>
        <p:sp>
          <p:nvSpPr>
            <p:cNvPr id="33864" name="Rectangle 74"/>
            <p:cNvSpPr>
              <a:spLocks noChangeArrowheads="1"/>
            </p:cNvSpPr>
            <p:nvPr/>
          </p:nvSpPr>
          <p:spPr bwMode="auto">
            <a:xfrm>
              <a:off x="0" y="1"/>
              <a:ext cx="2251" cy="173"/>
            </a:xfrm>
            <a:prstGeom prst="rect">
              <a:avLst/>
            </a:prstGeom>
            <a:gradFill rotWithShape="1">
              <a:gsLst>
                <a:gs pos="0">
                  <a:srgbClr val="7C7CFF"/>
                </a:gs>
                <a:gs pos="50000">
                  <a:srgbClr val="6666FF"/>
                </a:gs>
                <a:gs pos="100000">
                  <a:srgbClr val="7C7C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6666FF"/>
              </a:extrusionClr>
              <a:contourClr>
                <a:srgbClr val="7C7C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65" name="AutoShape 75"/>
            <p:cNvSpPr>
              <a:spLocks noChangeArrowheads="1"/>
            </p:cNvSpPr>
            <p:nvPr/>
          </p:nvSpPr>
          <p:spPr bwMode="auto">
            <a:xfrm>
              <a:off x="0" y="0"/>
              <a:ext cx="2248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66" name="Group 74"/>
          <p:cNvGrpSpPr>
            <a:grpSpLocks/>
          </p:cNvGrpSpPr>
          <p:nvPr/>
        </p:nvGrpSpPr>
        <p:grpSpPr bwMode="auto">
          <a:xfrm>
            <a:off x="2292350" y="4737100"/>
            <a:ext cx="4725988" cy="276225"/>
            <a:chOff x="0" y="0"/>
            <a:chExt cx="2977" cy="174"/>
          </a:xfrm>
        </p:grpSpPr>
        <p:sp>
          <p:nvSpPr>
            <p:cNvPr id="33867" name="Rectangle 77"/>
            <p:cNvSpPr>
              <a:spLocks noChangeArrowheads="1"/>
            </p:cNvSpPr>
            <p:nvPr/>
          </p:nvSpPr>
          <p:spPr bwMode="auto">
            <a:xfrm>
              <a:off x="0" y="1"/>
              <a:ext cx="2977" cy="173"/>
            </a:xfrm>
            <a:prstGeom prst="rect">
              <a:avLst/>
            </a:prstGeom>
            <a:gradFill rotWithShape="1">
              <a:gsLst>
                <a:gs pos="0">
                  <a:srgbClr val="C18BBE"/>
                </a:gs>
                <a:gs pos="50000">
                  <a:srgbClr val="AD67AA"/>
                </a:gs>
                <a:gs pos="100000">
                  <a:srgbClr val="C18BBE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AD67AA"/>
              </a:extrusionClr>
              <a:contourClr>
                <a:srgbClr val="C18BBE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68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2977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heck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3"/>
          <p:cNvSpPr>
            <a:spLocks/>
          </p:cNvSpPr>
          <p:nvPr/>
        </p:nvSpPr>
        <p:spPr bwMode="auto">
          <a:xfrm>
            <a:off x="1068388" y="2586038"/>
            <a:ext cx="7243762" cy="2241550"/>
          </a:xfrm>
          <a:custGeom>
            <a:avLst/>
            <a:gdLst>
              <a:gd name="T0" fmla="*/ 0 w 5424"/>
              <a:gd name="T1" fmla="*/ 1440 h 1488"/>
              <a:gd name="T2" fmla="*/ 0 w 5424"/>
              <a:gd name="T3" fmla="*/ 1488 h 1488"/>
              <a:gd name="T4" fmla="*/ 1152 w 5424"/>
              <a:gd name="T5" fmla="*/ 1488 h 1488"/>
              <a:gd name="T6" fmla="*/ 1392 w 5424"/>
              <a:gd name="T7" fmla="*/ 1008 h 1488"/>
              <a:gd name="T8" fmla="*/ 2544 w 5424"/>
              <a:gd name="T9" fmla="*/ 1008 h 1488"/>
              <a:gd name="T10" fmla="*/ 2832 w 5424"/>
              <a:gd name="T11" fmla="*/ 528 h 1488"/>
              <a:gd name="T12" fmla="*/ 3984 w 5424"/>
              <a:gd name="T13" fmla="*/ 528 h 1488"/>
              <a:gd name="T14" fmla="*/ 4272 w 5424"/>
              <a:gd name="T15" fmla="*/ 48 h 1488"/>
              <a:gd name="T16" fmla="*/ 5424 w 5424"/>
              <a:gd name="T17" fmla="*/ 48 h 1488"/>
              <a:gd name="T18" fmla="*/ 5424 w 5424"/>
              <a:gd name="T19" fmla="*/ 0 h 1488"/>
              <a:gd name="T20" fmla="*/ 4272 w 5424"/>
              <a:gd name="T21" fmla="*/ 0 h 1488"/>
              <a:gd name="T22" fmla="*/ 3984 w 5424"/>
              <a:gd name="T23" fmla="*/ 480 h 1488"/>
              <a:gd name="T24" fmla="*/ 2832 w 5424"/>
              <a:gd name="T25" fmla="*/ 480 h 1488"/>
              <a:gd name="T26" fmla="*/ 2544 w 5424"/>
              <a:gd name="T27" fmla="*/ 960 h 1488"/>
              <a:gd name="T28" fmla="*/ 1392 w 5424"/>
              <a:gd name="T29" fmla="*/ 960 h 1488"/>
              <a:gd name="T30" fmla="*/ 1152 w 5424"/>
              <a:gd name="T31" fmla="*/ 1440 h 1488"/>
              <a:gd name="T32" fmla="*/ 0 w 5424"/>
              <a:gd name="T33" fmla="*/ 1440 h 1488"/>
              <a:gd name="T34" fmla="*/ 0 w 5424"/>
              <a:gd name="T35" fmla="*/ 0 h 1488"/>
              <a:gd name="T36" fmla="*/ 5424 w 5424"/>
              <a:gd name="T37" fmla="*/ 1488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T34" t="T35" r="T36" b="T37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round/>
            <a:headEnd/>
            <a:tailEnd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1581150" y="3675063"/>
            <a:ext cx="1025525" cy="946150"/>
            <a:chOff x="0" y="0"/>
            <a:chExt cx="860" cy="796"/>
          </a:xfrm>
        </p:grpSpPr>
        <p:sp>
          <p:nvSpPr>
            <p:cNvPr id="34820" name="Freeform 5"/>
            <p:cNvSpPr>
              <a:spLocks/>
            </p:cNvSpPr>
            <p:nvPr/>
          </p:nvSpPr>
          <p:spPr bwMode="auto">
            <a:xfrm>
              <a:off x="85" y="613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w 335"/>
                <a:gd name="T13" fmla="*/ 0 h 173"/>
                <a:gd name="T14" fmla="*/ 335 w 335"/>
                <a:gd name="T1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1" name="Freeform 6"/>
            <p:cNvSpPr>
              <a:spLocks/>
            </p:cNvSpPr>
            <p:nvPr/>
          </p:nvSpPr>
          <p:spPr bwMode="auto">
            <a:xfrm>
              <a:off x="315" y="550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w 367"/>
                <a:gd name="T13" fmla="*/ 0 h 170"/>
                <a:gd name="T14" fmla="*/ 367 w 367"/>
                <a:gd name="T1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2" name="Freeform 7"/>
            <p:cNvSpPr>
              <a:spLocks/>
            </p:cNvSpPr>
            <p:nvPr/>
          </p:nvSpPr>
          <p:spPr bwMode="auto">
            <a:xfrm>
              <a:off x="553" y="653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w 307"/>
                <a:gd name="T11" fmla="*/ 0 h 143"/>
                <a:gd name="T12" fmla="*/ 307 w 307"/>
                <a:gd name="T1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3" name="Freeform 8"/>
            <p:cNvSpPr>
              <a:spLocks/>
            </p:cNvSpPr>
            <p:nvPr/>
          </p:nvSpPr>
          <p:spPr bwMode="auto">
            <a:xfrm>
              <a:off x="0" y="215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w 224"/>
                <a:gd name="T49" fmla="*/ 0 h 569"/>
                <a:gd name="T50" fmla="*/ 224 w 224"/>
                <a:gd name="T51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T48" t="T49" r="T50" b="T51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4824" name="Freeform 9"/>
            <p:cNvSpPr>
              <a:spLocks/>
            </p:cNvSpPr>
            <p:nvPr/>
          </p:nvSpPr>
          <p:spPr bwMode="auto">
            <a:xfrm>
              <a:off x="216" y="0"/>
              <a:ext cx="282" cy="716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w 224"/>
                <a:gd name="T49" fmla="*/ 0 h 569"/>
                <a:gd name="T50" fmla="*/ 224 w 224"/>
                <a:gd name="T51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T48" t="T49" r="T50" b="T51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4825" name="Freeform 10"/>
            <p:cNvSpPr>
              <a:spLocks/>
            </p:cNvSpPr>
            <p:nvPr/>
          </p:nvSpPr>
          <p:spPr bwMode="auto">
            <a:xfrm>
              <a:off x="474" y="227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w 224"/>
                <a:gd name="T49" fmla="*/ 0 h 569"/>
                <a:gd name="T50" fmla="*/ 224 w 224"/>
                <a:gd name="T51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T48" t="T49" r="T50" b="T51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pic>
        <p:nvPicPr>
          <p:cNvPr id="34826" name="Picture 11" descr="1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363" y="1752600"/>
            <a:ext cx="725487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27" name="Picture 12" descr="2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428875"/>
            <a:ext cx="9620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28" name="Picture 13" descr="1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788" y="2906713"/>
            <a:ext cx="92075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4829" name="Group 13"/>
          <p:cNvGrpSpPr>
            <a:grpSpLocks/>
          </p:cNvGrpSpPr>
          <p:nvPr/>
        </p:nvGrpSpPr>
        <p:grpSpPr bwMode="auto">
          <a:xfrm>
            <a:off x="1003300" y="4911725"/>
            <a:ext cx="1638300" cy="284163"/>
            <a:chOff x="0" y="0"/>
            <a:chExt cx="2330" cy="294"/>
          </a:xfrm>
        </p:grpSpPr>
        <p:sp>
          <p:nvSpPr>
            <p:cNvPr id="34830" name="AutoShape 1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4831" name="Group 15"/>
            <p:cNvGrpSpPr>
              <a:grpSpLocks/>
            </p:cNvGrpSpPr>
            <p:nvPr/>
          </p:nvGrpSpPr>
          <p:grpSpPr bwMode="auto">
            <a:xfrm>
              <a:off x="2210" y="21"/>
              <a:ext cx="118" cy="257"/>
              <a:chOff x="0" y="0"/>
              <a:chExt cx="91440" cy="274320"/>
            </a:xfrm>
          </p:grpSpPr>
          <p:pic>
            <p:nvPicPr>
              <p:cNvPr id="34832" name="AutoShape 16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74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33" name="Text Box 17"/>
              <p:cNvSpPr txBox="1">
                <a:spLocks noChangeArrowheads="1"/>
              </p:cNvSpPr>
              <p:nvPr/>
            </p:nvSpPr>
            <p:spPr bwMode="auto">
              <a:xfrm>
                <a:off x="66061" y="89341"/>
                <a:ext cx="12574" cy="929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34" name="Group 18"/>
            <p:cNvGrpSpPr>
              <a:grpSpLocks/>
            </p:cNvGrpSpPr>
            <p:nvPr/>
          </p:nvGrpSpPr>
          <p:grpSpPr bwMode="auto">
            <a:xfrm>
              <a:off x="3" y="21"/>
              <a:ext cx="126" cy="251"/>
              <a:chOff x="0" y="0"/>
              <a:chExt cx="97536" cy="268224"/>
            </a:xfrm>
          </p:grpSpPr>
          <p:pic>
            <p:nvPicPr>
              <p:cNvPr id="34835" name="AutoShape 17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7536" cy="268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36" name="Text Box 20"/>
              <p:cNvSpPr txBox="1">
                <a:spLocks noChangeArrowheads="1"/>
              </p:cNvSpPr>
              <p:nvPr/>
            </p:nvSpPr>
            <p:spPr bwMode="auto">
              <a:xfrm>
                <a:off x="14040" y="89027"/>
                <a:ext cx="12574" cy="91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37" name="Text Box 18"/>
          <p:cNvSpPr txBox="1">
            <a:spLocks noChangeArrowheads="1"/>
          </p:cNvSpPr>
          <p:nvPr/>
        </p:nvSpPr>
        <p:spPr bwMode="auto">
          <a:xfrm>
            <a:off x="1127125" y="4891088"/>
            <a:ext cx="13335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34838" name="Text Box 9"/>
          <p:cNvSpPr txBox="1">
            <a:spLocks noChangeArrowheads="1"/>
          </p:cNvSpPr>
          <p:nvPr/>
        </p:nvSpPr>
        <p:spPr bwMode="auto">
          <a:xfrm>
            <a:off x="1198563" y="1868488"/>
            <a:ext cx="3783012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b="1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34839" name="Rectangle 20"/>
          <p:cNvSpPr>
            <a:spLocks noChangeArrowheads="1"/>
          </p:cNvSpPr>
          <p:nvPr/>
        </p:nvSpPr>
        <p:spPr bwMode="auto">
          <a:xfrm>
            <a:off x="1068388" y="5227638"/>
            <a:ext cx="1601787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4840" name="Rectangle 21"/>
          <p:cNvSpPr>
            <a:spLocks noChangeArrowheads="1"/>
          </p:cNvSpPr>
          <p:nvPr/>
        </p:nvSpPr>
        <p:spPr bwMode="auto">
          <a:xfrm>
            <a:off x="2989263" y="4592638"/>
            <a:ext cx="1601787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4841" name="Rectangle 22"/>
          <p:cNvSpPr>
            <a:spLocks noChangeArrowheads="1"/>
          </p:cNvSpPr>
          <p:nvPr/>
        </p:nvSpPr>
        <p:spPr bwMode="auto">
          <a:xfrm>
            <a:off x="4803775" y="3843338"/>
            <a:ext cx="1601788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4842" name="Rectangle 23"/>
          <p:cNvSpPr>
            <a:spLocks noChangeArrowheads="1"/>
          </p:cNvSpPr>
          <p:nvPr/>
        </p:nvSpPr>
        <p:spPr bwMode="auto">
          <a:xfrm>
            <a:off x="6708775" y="3094038"/>
            <a:ext cx="1603375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grpSp>
        <p:nvGrpSpPr>
          <p:cNvPr id="34843" name="Group 27"/>
          <p:cNvGrpSpPr>
            <a:grpSpLocks/>
          </p:cNvGrpSpPr>
          <p:nvPr/>
        </p:nvGrpSpPr>
        <p:grpSpPr bwMode="auto">
          <a:xfrm>
            <a:off x="2932113" y="4187825"/>
            <a:ext cx="1638300" cy="284163"/>
            <a:chOff x="0" y="0"/>
            <a:chExt cx="2330" cy="294"/>
          </a:xfrm>
        </p:grpSpPr>
        <p:sp>
          <p:nvSpPr>
            <p:cNvPr id="34844" name="AutoShape 2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4845" name="Group 29"/>
            <p:cNvGrpSpPr>
              <a:grpSpLocks/>
            </p:cNvGrpSpPr>
            <p:nvPr/>
          </p:nvGrpSpPr>
          <p:grpSpPr bwMode="auto">
            <a:xfrm>
              <a:off x="2206" y="21"/>
              <a:ext cx="118" cy="258"/>
              <a:chOff x="0" y="0"/>
              <a:chExt cx="91440" cy="274320"/>
            </a:xfrm>
          </p:grpSpPr>
          <p:pic>
            <p:nvPicPr>
              <p:cNvPr id="34846" name="AutoShape 26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74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47" name="Text Box 31"/>
              <p:cNvSpPr txBox="1">
                <a:spLocks noChangeArrowheads="1"/>
              </p:cNvSpPr>
              <p:nvPr/>
            </p:nvSpPr>
            <p:spPr bwMode="auto">
              <a:xfrm>
                <a:off x="68982" y="88840"/>
                <a:ext cx="12574" cy="924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48" name="Group 32"/>
            <p:cNvGrpSpPr>
              <a:grpSpLocks/>
            </p:cNvGrpSpPr>
            <p:nvPr/>
          </p:nvGrpSpPr>
          <p:grpSpPr bwMode="auto">
            <a:xfrm>
              <a:off x="7" y="21"/>
              <a:ext cx="118" cy="252"/>
              <a:chOff x="0" y="0"/>
              <a:chExt cx="91440" cy="268224"/>
            </a:xfrm>
          </p:grpSpPr>
          <p:pic>
            <p:nvPicPr>
              <p:cNvPr id="34849" name="AutoShape 27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68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50" name="Text Box 34"/>
              <p:cNvSpPr txBox="1">
                <a:spLocks noChangeArrowheads="1"/>
              </p:cNvSpPr>
              <p:nvPr/>
            </p:nvSpPr>
            <p:spPr bwMode="auto">
              <a:xfrm>
                <a:off x="10865" y="88528"/>
                <a:ext cx="12574" cy="909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51" name="Text Box 18"/>
          <p:cNvSpPr txBox="1">
            <a:spLocks noChangeArrowheads="1"/>
          </p:cNvSpPr>
          <p:nvPr/>
        </p:nvSpPr>
        <p:spPr bwMode="auto">
          <a:xfrm>
            <a:off x="3052763" y="4167188"/>
            <a:ext cx="1339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34852" name="Group 36"/>
          <p:cNvGrpSpPr>
            <a:grpSpLocks/>
          </p:cNvGrpSpPr>
          <p:nvPr/>
        </p:nvGrpSpPr>
        <p:grpSpPr bwMode="auto">
          <a:xfrm>
            <a:off x="4772025" y="3452813"/>
            <a:ext cx="1636713" cy="284162"/>
            <a:chOff x="0" y="0"/>
            <a:chExt cx="2330" cy="294"/>
          </a:xfrm>
        </p:grpSpPr>
        <p:sp>
          <p:nvSpPr>
            <p:cNvPr id="34853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4854" name="Group 38"/>
            <p:cNvGrpSpPr>
              <a:grpSpLocks/>
            </p:cNvGrpSpPr>
            <p:nvPr/>
          </p:nvGrpSpPr>
          <p:grpSpPr bwMode="auto">
            <a:xfrm>
              <a:off x="2206" y="17"/>
              <a:ext cx="118" cy="262"/>
              <a:chOff x="0" y="0"/>
              <a:chExt cx="91440" cy="280416"/>
            </a:xfrm>
          </p:grpSpPr>
          <p:pic>
            <p:nvPicPr>
              <p:cNvPr id="34855" name="AutoShape 31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804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56" name="Text Box 40"/>
              <p:cNvSpPr txBox="1">
                <a:spLocks noChangeArrowheads="1"/>
              </p:cNvSpPr>
              <p:nvPr/>
            </p:nvSpPr>
            <p:spPr bwMode="auto">
              <a:xfrm>
                <a:off x="69426" y="93468"/>
                <a:ext cx="12574" cy="929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57" name="Group 41"/>
            <p:cNvGrpSpPr>
              <a:grpSpLocks/>
            </p:cNvGrpSpPr>
            <p:nvPr/>
          </p:nvGrpSpPr>
          <p:grpSpPr bwMode="auto">
            <a:xfrm>
              <a:off x="6" y="23"/>
              <a:ext cx="118" cy="251"/>
              <a:chOff x="0" y="0"/>
              <a:chExt cx="91440" cy="268224"/>
            </a:xfrm>
          </p:grpSpPr>
          <p:pic>
            <p:nvPicPr>
              <p:cNvPr id="34858" name="AutoShape 32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68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59" name="Text Box 43"/>
              <p:cNvSpPr txBox="1">
                <a:spLocks noChangeArrowheads="1"/>
              </p:cNvSpPr>
              <p:nvPr/>
            </p:nvSpPr>
            <p:spPr bwMode="auto">
              <a:xfrm>
                <a:off x="11310" y="87058"/>
                <a:ext cx="12574" cy="91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60" name="Text Box 18"/>
          <p:cNvSpPr txBox="1">
            <a:spLocks noChangeArrowheads="1"/>
          </p:cNvSpPr>
          <p:nvPr/>
        </p:nvSpPr>
        <p:spPr bwMode="auto">
          <a:xfrm>
            <a:off x="4867275" y="3432175"/>
            <a:ext cx="138906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34861" name="Group 45"/>
          <p:cNvGrpSpPr>
            <a:grpSpLocks/>
          </p:cNvGrpSpPr>
          <p:nvPr/>
        </p:nvGrpSpPr>
        <p:grpSpPr bwMode="auto">
          <a:xfrm>
            <a:off x="6689725" y="2736850"/>
            <a:ext cx="1635125" cy="284163"/>
            <a:chOff x="0" y="0"/>
            <a:chExt cx="2330" cy="294"/>
          </a:xfrm>
        </p:grpSpPr>
        <p:sp>
          <p:nvSpPr>
            <p:cNvPr id="34862" name="AutoShape 3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4863" name="Group 47"/>
            <p:cNvGrpSpPr>
              <a:grpSpLocks/>
            </p:cNvGrpSpPr>
            <p:nvPr/>
          </p:nvGrpSpPr>
          <p:grpSpPr bwMode="auto">
            <a:xfrm>
              <a:off x="2203" y="21"/>
              <a:ext cx="126" cy="257"/>
              <a:chOff x="0" y="0"/>
              <a:chExt cx="97536" cy="274320"/>
            </a:xfrm>
          </p:grpSpPr>
          <p:pic>
            <p:nvPicPr>
              <p:cNvPr id="34864" name="AutoShape 36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7536" cy="274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65" name="Text Box 49"/>
              <p:cNvSpPr txBox="1">
                <a:spLocks noChangeArrowheads="1"/>
              </p:cNvSpPr>
              <p:nvPr/>
            </p:nvSpPr>
            <p:spPr bwMode="auto">
              <a:xfrm>
                <a:off x="71839" y="89277"/>
                <a:ext cx="12574" cy="929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66" name="Group 50"/>
            <p:cNvGrpSpPr>
              <a:grpSpLocks/>
            </p:cNvGrpSpPr>
            <p:nvPr/>
          </p:nvGrpSpPr>
          <p:grpSpPr bwMode="auto">
            <a:xfrm>
              <a:off x="3" y="21"/>
              <a:ext cx="126" cy="251"/>
              <a:chOff x="0" y="0"/>
              <a:chExt cx="97536" cy="268224"/>
            </a:xfrm>
          </p:grpSpPr>
          <p:pic>
            <p:nvPicPr>
              <p:cNvPr id="34867" name="AutoShape 37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7536" cy="268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68" name="Text Box 52"/>
              <p:cNvSpPr txBox="1">
                <a:spLocks noChangeArrowheads="1"/>
              </p:cNvSpPr>
              <p:nvPr/>
            </p:nvSpPr>
            <p:spPr bwMode="auto">
              <a:xfrm>
                <a:off x="13723" y="88963"/>
                <a:ext cx="12574" cy="91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69" name="Text Box 18"/>
          <p:cNvSpPr txBox="1">
            <a:spLocks noChangeArrowheads="1"/>
          </p:cNvSpPr>
          <p:nvPr/>
        </p:nvSpPr>
        <p:spPr bwMode="auto">
          <a:xfrm>
            <a:off x="6770688" y="2716213"/>
            <a:ext cx="1417637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</p:spTree>
  </p:cSld>
  <p:clrMapOvr>
    <a:masterClrMapping/>
  </p:clrMapOvr>
  <p:transition>
    <p:check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ChangeArrowheads="1"/>
          </p:cNvSpPr>
          <p:nvPr/>
        </p:nvSpPr>
        <p:spPr bwMode="auto">
          <a:xfrm rot="13740000">
            <a:off x="4724400" y="3657600"/>
            <a:ext cx="960438" cy="192088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50000">
                <a:srgbClr val="969696"/>
              </a:gs>
              <a:gs pos="100000">
                <a:srgbClr val="45454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5843" name="Rectangle 8"/>
          <p:cNvSpPr>
            <a:spLocks noChangeArrowheads="1"/>
          </p:cNvSpPr>
          <p:nvPr/>
        </p:nvSpPr>
        <p:spPr bwMode="auto">
          <a:xfrm rot="20820000">
            <a:off x="2740025" y="3206750"/>
            <a:ext cx="1009650" cy="174625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50000">
                <a:srgbClr val="969696"/>
              </a:gs>
              <a:gs pos="100000">
                <a:srgbClr val="45454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3679825" y="1882775"/>
            <a:ext cx="1609725" cy="1854200"/>
            <a:chOff x="0" y="0"/>
            <a:chExt cx="1014" cy="1169"/>
          </a:xfrm>
        </p:grpSpPr>
        <p:sp>
          <p:nvSpPr>
            <p:cNvPr id="35845" name="Rectangle 10"/>
            <p:cNvSpPr>
              <a:spLocks noChangeArrowheads="1"/>
            </p:cNvSpPr>
            <p:nvPr/>
          </p:nvSpPr>
          <p:spPr bwMode="auto">
            <a:xfrm rot="18394651">
              <a:off x="726" y="130"/>
              <a:ext cx="376" cy="83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0" y="167"/>
              <a:ext cx="1014" cy="1002"/>
              <a:chOff x="0" y="0"/>
              <a:chExt cx="1680" cy="1680"/>
            </a:xfrm>
          </p:grpSpPr>
          <p:sp>
            <p:nvSpPr>
              <p:cNvPr id="35847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rgbClr val="3E0E0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48" name="Freeform 13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759 w 1321"/>
                  <a:gd name="T85" fmla="*/ 6 h 712"/>
                  <a:gd name="T86" fmla="*/ 847 w 1321"/>
                  <a:gd name="T87" fmla="*/ 23 h 712"/>
                  <a:gd name="T88" fmla="*/ 932 w 1321"/>
                  <a:gd name="T89" fmla="*/ 53 h 712"/>
                  <a:gd name="T90" fmla="*/ 1010 w 1321"/>
                  <a:gd name="T91" fmla="*/ 90 h 712"/>
                  <a:gd name="T92" fmla="*/ 1082 w 1321"/>
                  <a:gd name="T93" fmla="*/ 137 h 712"/>
                  <a:gd name="T94" fmla="*/ 1149 w 1321"/>
                  <a:gd name="T95" fmla="*/ 194 h 712"/>
                  <a:gd name="T96" fmla="*/ 1208 w 1321"/>
                  <a:gd name="T97" fmla="*/ 256 h 712"/>
                  <a:gd name="T98" fmla="*/ 1258 w 1321"/>
                  <a:gd name="T99" fmla="*/ 325 h 712"/>
                  <a:gd name="T100" fmla="*/ 1301 w 1321"/>
                  <a:gd name="T101" fmla="*/ 401 h 712"/>
                  <a:gd name="T102" fmla="*/ 0 w 1321"/>
                  <a:gd name="T103" fmla="*/ 0 h 712"/>
                  <a:gd name="T104" fmla="*/ 1321 w 1321"/>
                  <a:gd name="T10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T102" t="T103" r="T104" b="T105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49" name="Text Box 14"/>
            <p:cNvSpPr txBox="1">
              <a:spLocks noChangeArrowheads="1"/>
            </p:cNvSpPr>
            <p:nvPr/>
          </p:nvSpPr>
          <p:spPr bwMode="auto">
            <a:xfrm>
              <a:off x="53" y="603"/>
              <a:ext cx="8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anose="020F0502020204030204" pitchFamily="34" charset="0"/>
                  <a:ea typeface="宋体" panose="02010600030101010101" pitchFamily="2" charset="-122"/>
                </a:rPr>
                <a:t>点击</a:t>
              </a:r>
            </a:p>
          </p:txBody>
        </p:sp>
      </p:grp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5089525" y="1219200"/>
            <a:ext cx="911225" cy="860425"/>
            <a:chOff x="0" y="0"/>
            <a:chExt cx="574" cy="543"/>
          </a:xfrm>
        </p:grpSpPr>
        <p:grpSp>
          <p:nvGrpSpPr>
            <p:cNvPr id="35851" name="Group 11"/>
            <p:cNvGrpSpPr>
              <a:grpSpLocks/>
            </p:cNvGrpSpPr>
            <p:nvPr/>
          </p:nvGrpSpPr>
          <p:grpSpPr bwMode="auto">
            <a:xfrm>
              <a:off x="0" y="0"/>
              <a:ext cx="549" cy="543"/>
              <a:chOff x="0" y="0"/>
              <a:chExt cx="1680" cy="1680"/>
            </a:xfrm>
          </p:grpSpPr>
          <p:sp>
            <p:nvSpPr>
              <p:cNvPr id="35852" name="Oval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74020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53" name="Freeform 18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759 w 1321"/>
                  <a:gd name="T85" fmla="*/ 6 h 712"/>
                  <a:gd name="T86" fmla="*/ 847 w 1321"/>
                  <a:gd name="T87" fmla="*/ 23 h 712"/>
                  <a:gd name="T88" fmla="*/ 932 w 1321"/>
                  <a:gd name="T89" fmla="*/ 53 h 712"/>
                  <a:gd name="T90" fmla="*/ 1010 w 1321"/>
                  <a:gd name="T91" fmla="*/ 90 h 712"/>
                  <a:gd name="T92" fmla="*/ 1082 w 1321"/>
                  <a:gd name="T93" fmla="*/ 137 h 712"/>
                  <a:gd name="T94" fmla="*/ 1149 w 1321"/>
                  <a:gd name="T95" fmla="*/ 194 h 712"/>
                  <a:gd name="T96" fmla="*/ 1208 w 1321"/>
                  <a:gd name="T97" fmla="*/ 256 h 712"/>
                  <a:gd name="T98" fmla="*/ 1258 w 1321"/>
                  <a:gd name="T99" fmla="*/ 325 h 712"/>
                  <a:gd name="T100" fmla="*/ 1301 w 1321"/>
                  <a:gd name="T101" fmla="*/ 401 h 712"/>
                  <a:gd name="T102" fmla="*/ 0 w 1321"/>
                  <a:gd name="T103" fmla="*/ 0 h 712"/>
                  <a:gd name="T104" fmla="*/ 1321 w 1321"/>
                  <a:gd name="T10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T102" t="T103" r="T104" b="T105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54" name="Text Box 19"/>
            <p:cNvSpPr txBox="1">
              <a:spLocks noChangeArrowheads="1"/>
            </p:cNvSpPr>
            <p:nvPr/>
          </p:nvSpPr>
          <p:spPr bwMode="auto">
            <a:xfrm>
              <a:off x="1" y="209"/>
              <a:ext cx="57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rPr>
                <a:t>点击</a:t>
              </a:r>
            </a:p>
          </p:txBody>
        </p:sp>
      </p:grpSp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1263650" y="2543175"/>
            <a:ext cx="1746250" cy="1790700"/>
            <a:chOff x="0" y="0"/>
            <a:chExt cx="1099" cy="1128"/>
          </a:xfrm>
        </p:grpSpPr>
        <p:grpSp>
          <p:nvGrpSpPr>
            <p:cNvPr id="35856" name="Group 16"/>
            <p:cNvGrpSpPr>
              <a:grpSpLocks/>
            </p:cNvGrpSpPr>
            <p:nvPr/>
          </p:nvGrpSpPr>
          <p:grpSpPr bwMode="auto">
            <a:xfrm>
              <a:off x="0" y="0"/>
              <a:ext cx="1099" cy="1128"/>
              <a:chOff x="0" y="0"/>
              <a:chExt cx="1680" cy="1680"/>
            </a:xfrm>
          </p:grpSpPr>
          <p:sp>
            <p:nvSpPr>
              <p:cNvPr id="35857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rgbClr val="88000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58" name="Freeform 23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759 w 1321"/>
                  <a:gd name="T85" fmla="*/ 6 h 712"/>
                  <a:gd name="T86" fmla="*/ 847 w 1321"/>
                  <a:gd name="T87" fmla="*/ 23 h 712"/>
                  <a:gd name="T88" fmla="*/ 932 w 1321"/>
                  <a:gd name="T89" fmla="*/ 53 h 712"/>
                  <a:gd name="T90" fmla="*/ 1010 w 1321"/>
                  <a:gd name="T91" fmla="*/ 90 h 712"/>
                  <a:gd name="T92" fmla="*/ 1082 w 1321"/>
                  <a:gd name="T93" fmla="*/ 137 h 712"/>
                  <a:gd name="T94" fmla="*/ 1149 w 1321"/>
                  <a:gd name="T95" fmla="*/ 194 h 712"/>
                  <a:gd name="T96" fmla="*/ 1208 w 1321"/>
                  <a:gd name="T97" fmla="*/ 256 h 712"/>
                  <a:gd name="T98" fmla="*/ 1258 w 1321"/>
                  <a:gd name="T99" fmla="*/ 325 h 712"/>
                  <a:gd name="T100" fmla="*/ 1301 w 1321"/>
                  <a:gd name="T101" fmla="*/ 401 h 712"/>
                  <a:gd name="T102" fmla="*/ 0 w 1321"/>
                  <a:gd name="T103" fmla="*/ 0 h 712"/>
                  <a:gd name="T104" fmla="*/ 1321 w 1321"/>
                  <a:gd name="T10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T102" t="T103" r="T104" b="T105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59" name="Text Box 24"/>
            <p:cNvSpPr txBox="1">
              <a:spLocks noChangeArrowheads="1"/>
            </p:cNvSpPr>
            <p:nvPr/>
          </p:nvSpPr>
          <p:spPr bwMode="auto">
            <a:xfrm>
              <a:off x="57" y="501"/>
              <a:ext cx="97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anose="020F0502020204030204" pitchFamily="34" charset="0"/>
                  <a:ea typeface="宋体" panose="02010600030101010101" pitchFamily="2" charset="-122"/>
                </a:rPr>
                <a:t>点击</a:t>
              </a:r>
            </a:p>
          </p:txBody>
        </p:sp>
      </p:grpSp>
      <p:grpSp>
        <p:nvGrpSpPr>
          <p:cNvPr id="35860" name="Group 20"/>
          <p:cNvGrpSpPr>
            <a:grpSpLocks/>
          </p:cNvGrpSpPr>
          <p:nvPr/>
        </p:nvGrpSpPr>
        <p:grpSpPr bwMode="auto">
          <a:xfrm>
            <a:off x="5019675" y="3803650"/>
            <a:ext cx="2012950" cy="1990725"/>
            <a:chOff x="0" y="0"/>
            <a:chExt cx="1268" cy="1253"/>
          </a:xfrm>
        </p:grpSpPr>
        <p:grpSp>
          <p:nvGrpSpPr>
            <p:cNvPr id="35861" name="Group 21"/>
            <p:cNvGrpSpPr>
              <a:grpSpLocks/>
            </p:cNvGrpSpPr>
            <p:nvPr/>
          </p:nvGrpSpPr>
          <p:grpSpPr bwMode="auto">
            <a:xfrm>
              <a:off x="0" y="0"/>
              <a:ext cx="1268" cy="1253"/>
              <a:chOff x="0" y="0"/>
              <a:chExt cx="1680" cy="1680"/>
            </a:xfrm>
          </p:grpSpPr>
          <p:sp>
            <p:nvSpPr>
              <p:cNvPr id="35862" name="Oval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20000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63" name="Freeform 28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  <a:gd name="T106" fmla="*/ 0 w 1321"/>
                  <a:gd name="T107" fmla="*/ 0 h 712"/>
                  <a:gd name="T108" fmla="*/ 1321 w 1321"/>
                  <a:gd name="T109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T106" t="T107" r="T108" b="T109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64" name="Text Box 29"/>
            <p:cNvSpPr txBox="1">
              <a:spLocks noChangeArrowheads="1"/>
            </p:cNvSpPr>
            <p:nvPr/>
          </p:nvSpPr>
          <p:spPr bwMode="auto">
            <a:xfrm>
              <a:off x="179" y="543"/>
              <a:ext cx="101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anose="020F0502020204030204" pitchFamily="34" charset="0"/>
                  <a:ea typeface="宋体" panose="02010600030101010101" pitchFamily="2" charset="-122"/>
                </a:rPr>
                <a:t>点击</a:t>
              </a:r>
            </a:p>
          </p:txBody>
        </p:sp>
      </p:grp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1250950" y="4498975"/>
            <a:ext cx="1903413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6051550" y="1527175"/>
            <a:ext cx="1903413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6629400" y="3452813"/>
            <a:ext cx="190500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Group 3"/>
          <p:cNvGrpSpPr>
            <a:grpSpLocks/>
          </p:cNvGrpSpPr>
          <p:nvPr/>
        </p:nvGrpSpPr>
        <p:grpSpPr bwMode="auto">
          <a:xfrm>
            <a:off x="1600200" y="3429000"/>
            <a:ext cx="5943600" cy="641350"/>
            <a:chOff x="1008" y="1968"/>
            <a:chExt cx="3744" cy="404"/>
          </a:xfrm>
        </p:grpSpPr>
        <p:sp>
          <p:nvSpPr>
            <p:cNvPr id="53252" name="Text Box 4"/>
            <p:cNvSpPr txBox="1">
              <a:spLocks noChangeArrowheads="1"/>
            </p:cNvSpPr>
            <p:nvPr/>
          </p:nvSpPr>
          <p:spPr bwMode="auto">
            <a:xfrm>
              <a:off x="1008" y="1968"/>
              <a:ext cx="374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PSD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矢量素材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PPT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AE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视频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Flash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图片素材</a:t>
              </a:r>
            </a:p>
          </p:txBody>
        </p:sp>
        <p:sp>
          <p:nvSpPr>
            <p:cNvPr id="53253" name="Text Box 5"/>
            <p:cNvSpPr txBox="1">
              <a:spLocks noChangeArrowheads="1"/>
            </p:cNvSpPr>
            <p:nvPr/>
          </p:nvSpPr>
          <p:spPr bwMode="auto">
            <a:xfrm>
              <a:off x="1008" y="2160"/>
              <a:ext cx="374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 材 风 暴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永 久 免 费 素 材 网 站</a:t>
              </a:r>
              <a:endParaRPr lang="en-US" altLang="zh-CN" sz="16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1981200" y="4343400"/>
            <a:ext cx="5181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百度一下</a:t>
            </a:r>
            <a:r>
              <a:rPr lang="en-US" altLang="zh-CN" sz="2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2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素材风暴</a:t>
            </a:r>
            <a:r>
              <a:rPr lang="en-US" altLang="zh-CN" sz="2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r>
              <a:rPr lang="en-US" altLang="zh-CN" sz="2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http://ppt.sucaifengbao.com</a:t>
            </a:r>
          </a:p>
        </p:txBody>
      </p:sp>
      <p:pic>
        <p:nvPicPr>
          <p:cNvPr id="53255" name="Picture 7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752600"/>
            <a:ext cx="3810000" cy="15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2178050" y="1143000"/>
            <a:ext cx="4495800" cy="4514850"/>
            <a:chOff x="0" y="0"/>
            <a:chExt cx="2834" cy="2849"/>
          </a:xfrm>
        </p:grpSpPr>
        <p:sp>
          <p:nvSpPr>
            <p:cNvPr id="36868" name="Puzzle3"/>
            <p:cNvSpPr>
              <a:spLocks noEditPoints="1"/>
            </p:cNvSpPr>
            <p:nvPr/>
          </p:nvSpPr>
          <p:spPr bwMode="auto">
            <a:xfrm>
              <a:off x="1380" y="0"/>
              <a:ext cx="1114" cy="1514"/>
            </a:xfrm>
            <a:custGeom>
              <a:avLst/>
              <a:gdLst>
                <a:gd name="T0" fmla="*/ 8544 w 21600"/>
                <a:gd name="T1" fmla="*/ 21062 h 21600"/>
                <a:gd name="T2" fmla="*/ 9396 w 21600"/>
                <a:gd name="T3" fmla="*/ 20289 h 21600"/>
                <a:gd name="T4" fmla="*/ 8650 w 21600"/>
                <a:gd name="T5" fmla="*/ 19162 h 21600"/>
                <a:gd name="T6" fmla="*/ 7993 w 21600"/>
                <a:gd name="T7" fmla="*/ 17471 h 21600"/>
                <a:gd name="T8" fmla="*/ 8615 w 21600"/>
                <a:gd name="T9" fmla="*/ 16317 h 21600"/>
                <a:gd name="T10" fmla="*/ 9663 w 21600"/>
                <a:gd name="T11" fmla="*/ 15885 h 21600"/>
                <a:gd name="T12" fmla="*/ 11279 w 21600"/>
                <a:gd name="T13" fmla="*/ 15833 h 21600"/>
                <a:gd name="T14" fmla="*/ 12611 w 21600"/>
                <a:gd name="T15" fmla="*/ 16213 h 21600"/>
                <a:gd name="T16" fmla="*/ 13517 w 21600"/>
                <a:gd name="T17" fmla="*/ 17248 h 21600"/>
                <a:gd name="T18" fmla="*/ 13109 w 21600"/>
                <a:gd name="T19" fmla="*/ 18808 h 21600"/>
                <a:gd name="T20" fmla="*/ 11883 w 21600"/>
                <a:gd name="T21" fmla="*/ 20132 h 21600"/>
                <a:gd name="T22" fmla="*/ 12327 w 21600"/>
                <a:gd name="T23" fmla="*/ 20787 h 21600"/>
                <a:gd name="T24" fmla="*/ 14317 w 21600"/>
                <a:gd name="T25" fmla="*/ 21390 h 21600"/>
                <a:gd name="T26" fmla="*/ 17407 w 21600"/>
                <a:gd name="T27" fmla="*/ 21678 h 21600"/>
                <a:gd name="T28" fmla="*/ 20214 w 21600"/>
                <a:gd name="T29" fmla="*/ 21272 h 21600"/>
                <a:gd name="T30" fmla="*/ 20321 w 21600"/>
                <a:gd name="T31" fmla="*/ 19083 h 21600"/>
                <a:gd name="T32" fmla="*/ 20551 w 21600"/>
                <a:gd name="T33" fmla="*/ 15911 h 21600"/>
                <a:gd name="T34" fmla="*/ 19521 w 21600"/>
                <a:gd name="T35" fmla="*/ 15125 h 21600"/>
                <a:gd name="T36" fmla="*/ 17994 w 21600"/>
                <a:gd name="T37" fmla="*/ 15007 h 21600"/>
                <a:gd name="T38" fmla="*/ 16661 w 21600"/>
                <a:gd name="T39" fmla="*/ 15636 h 21600"/>
                <a:gd name="T40" fmla="*/ 14619 w 21600"/>
                <a:gd name="T41" fmla="*/ 15479 h 21600"/>
                <a:gd name="T42" fmla="*/ 13393 w 21600"/>
                <a:gd name="T43" fmla="*/ 14600 h 21600"/>
                <a:gd name="T44" fmla="*/ 13180 w 21600"/>
                <a:gd name="T45" fmla="*/ 13591 h 21600"/>
                <a:gd name="T46" fmla="*/ 13588 w 21600"/>
                <a:gd name="T47" fmla="*/ 12569 h 21600"/>
                <a:gd name="T48" fmla="*/ 15436 w 21600"/>
                <a:gd name="T49" fmla="*/ 11678 h 21600"/>
                <a:gd name="T50" fmla="*/ 17514 w 21600"/>
                <a:gd name="T51" fmla="*/ 11966 h 21600"/>
                <a:gd name="T52" fmla="*/ 18669 w 21600"/>
                <a:gd name="T53" fmla="*/ 12543 h 21600"/>
                <a:gd name="T54" fmla="*/ 20072 w 21600"/>
                <a:gd name="T55" fmla="*/ 12543 h 21600"/>
                <a:gd name="T56" fmla="*/ 21298 w 21600"/>
                <a:gd name="T57" fmla="*/ 12032 h 21600"/>
                <a:gd name="T58" fmla="*/ 21653 w 21600"/>
                <a:gd name="T59" fmla="*/ 10826 h 21600"/>
                <a:gd name="T60" fmla="*/ 20800 w 21600"/>
                <a:gd name="T61" fmla="*/ 7536 h 21600"/>
                <a:gd name="T62" fmla="*/ 17656 w 21600"/>
                <a:gd name="T63" fmla="*/ 7208 h 21600"/>
                <a:gd name="T64" fmla="*/ 13695 w 21600"/>
                <a:gd name="T65" fmla="*/ 6828 h 21600"/>
                <a:gd name="T66" fmla="*/ 11919 w 21600"/>
                <a:gd name="T67" fmla="*/ 5871 h 21600"/>
                <a:gd name="T68" fmla="*/ 11723 w 21600"/>
                <a:gd name="T69" fmla="*/ 4482 h 21600"/>
                <a:gd name="T70" fmla="*/ 12700 w 21600"/>
                <a:gd name="T71" fmla="*/ 3460 h 21600"/>
                <a:gd name="T72" fmla="*/ 13357 w 21600"/>
                <a:gd name="T73" fmla="*/ 1874 h 21600"/>
                <a:gd name="T74" fmla="*/ 12665 w 21600"/>
                <a:gd name="T75" fmla="*/ 616 h 21600"/>
                <a:gd name="T76" fmla="*/ 11368 w 21600"/>
                <a:gd name="T77" fmla="*/ 104 h 21600"/>
                <a:gd name="T78" fmla="*/ 9574 w 21600"/>
                <a:gd name="T79" fmla="*/ 104 h 21600"/>
                <a:gd name="T80" fmla="*/ 8277 w 21600"/>
                <a:gd name="T81" fmla="*/ 511 h 21600"/>
                <a:gd name="T82" fmla="*/ 7353 w 21600"/>
                <a:gd name="T83" fmla="*/ 1599 h 21600"/>
                <a:gd name="T84" fmla="*/ 7833 w 21600"/>
                <a:gd name="T85" fmla="*/ 3198 h 21600"/>
                <a:gd name="T86" fmla="*/ 8846 w 21600"/>
                <a:gd name="T87" fmla="*/ 4561 h 21600"/>
                <a:gd name="T88" fmla="*/ 8135 w 21600"/>
                <a:gd name="T89" fmla="*/ 5976 h 21600"/>
                <a:gd name="T90" fmla="*/ 5684 w 21600"/>
                <a:gd name="T91" fmla="*/ 6802 h 21600"/>
                <a:gd name="T92" fmla="*/ 1545 w 21600"/>
                <a:gd name="T93" fmla="*/ 6802 h 21600"/>
                <a:gd name="T94" fmla="*/ 142 w 21600"/>
                <a:gd name="T95" fmla="*/ 9869 h 21600"/>
                <a:gd name="T96" fmla="*/ 497 w 21600"/>
                <a:gd name="T97" fmla="*/ 11783 h 21600"/>
                <a:gd name="T98" fmla="*/ 2131 w 21600"/>
                <a:gd name="T99" fmla="*/ 12267 h 21600"/>
                <a:gd name="T100" fmla="*/ 3872 w 21600"/>
                <a:gd name="T101" fmla="*/ 11979 h 21600"/>
                <a:gd name="T102" fmla="*/ 5506 w 21600"/>
                <a:gd name="T103" fmla="*/ 11481 h 21600"/>
                <a:gd name="T104" fmla="*/ 7353 w 21600"/>
                <a:gd name="T105" fmla="*/ 12110 h 21600"/>
                <a:gd name="T106" fmla="*/ 8028 w 21600"/>
                <a:gd name="T107" fmla="*/ 13775 h 21600"/>
                <a:gd name="T108" fmla="*/ 6803 w 21600"/>
                <a:gd name="T109" fmla="*/ 14850 h 21600"/>
                <a:gd name="T110" fmla="*/ 4849 w 21600"/>
                <a:gd name="T111" fmla="*/ 15007 h 21600"/>
                <a:gd name="T112" fmla="*/ 3428 w 21600"/>
                <a:gd name="T113" fmla="*/ 14194 h 21600"/>
                <a:gd name="T114" fmla="*/ 1811 w 21600"/>
                <a:gd name="T115" fmla="*/ 14273 h 21600"/>
                <a:gd name="T116" fmla="*/ 497 w 21600"/>
                <a:gd name="T117" fmla="*/ 15177 h 21600"/>
                <a:gd name="T118" fmla="*/ 497 w 21600"/>
                <a:gd name="T119" fmla="*/ 17340 h 21600"/>
                <a:gd name="T120" fmla="*/ 994 w 21600"/>
                <a:gd name="T121" fmla="*/ 20132 h 21600"/>
                <a:gd name="T122" fmla="*/ 1474 w 21600"/>
                <a:gd name="T123" fmla="*/ 20997 h 21600"/>
                <a:gd name="T124" fmla="*/ 5701 w 21600"/>
                <a:gd name="T125" fmla="*/ 20721 h 21600"/>
                <a:gd name="T126" fmla="*/ 2269 w 21600"/>
                <a:gd name="T127" fmla="*/ 7718 h 21600"/>
                <a:gd name="T128" fmla="*/ 19157 w 21600"/>
                <a:gd name="T129" fmla="*/ 202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T126" t="T127" r="T128" b="T12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9955"/>
                </a:gs>
              </a:gsLst>
              <a:lin ang="5400000" scaled="1"/>
            </a:gradFill>
            <a:ln w="5715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69" name="Puzzle2"/>
            <p:cNvSpPr>
              <a:spLocks noEditPoints="1"/>
            </p:cNvSpPr>
            <p:nvPr/>
          </p:nvSpPr>
          <p:spPr bwMode="auto">
            <a:xfrm>
              <a:off x="1056" y="1103"/>
              <a:ext cx="1778" cy="1379"/>
            </a:xfrm>
            <a:custGeom>
              <a:avLst/>
              <a:gdLst>
                <a:gd name="T0" fmla="*/ 3637 w 21600"/>
                <a:gd name="T1" fmla="*/ 12694 h 21600"/>
                <a:gd name="T2" fmla="*/ 2530 w 21600"/>
                <a:gd name="T3" fmla="*/ 12142 h 21600"/>
                <a:gd name="T4" fmla="*/ 1378 w 21600"/>
                <a:gd name="T5" fmla="*/ 11634 h 21600"/>
                <a:gd name="T6" fmla="*/ 553 w 21600"/>
                <a:gd name="T7" fmla="*/ 12086 h 21600"/>
                <a:gd name="T8" fmla="*/ 11 w 21600"/>
                <a:gd name="T9" fmla="*/ 13386 h 21600"/>
                <a:gd name="T10" fmla="*/ 451 w 21600"/>
                <a:gd name="T11" fmla="*/ 14857 h 21600"/>
                <a:gd name="T12" fmla="*/ 1208 w 21600"/>
                <a:gd name="T13" fmla="*/ 15351 h 21600"/>
                <a:gd name="T14" fmla="*/ 2225 w 21600"/>
                <a:gd name="T15" fmla="*/ 15238 h 21600"/>
                <a:gd name="T16" fmla="*/ 3615 w 21600"/>
                <a:gd name="T17" fmla="*/ 14828 h 21600"/>
                <a:gd name="T18" fmla="*/ 4179 w 21600"/>
                <a:gd name="T19" fmla="*/ 15408 h 21600"/>
                <a:gd name="T20" fmla="*/ 4552 w 21600"/>
                <a:gd name="T21" fmla="*/ 17090 h 21600"/>
                <a:gd name="T22" fmla="*/ 4552 w 21600"/>
                <a:gd name="T23" fmla="*/ 19366 h 21600"/>
                <a:gd name="T24" fmla="*/ 4744 w 21600"/>
                <a:gd name="T25" fmla="*/ 21161 h 21600"/>
                <a:gd name="T26" fmla="*/ 7410 w 21600"/>
                <a:gd name="T27" fmla="*/ 21161 h 21600"/>
                <a:gd name="T28" fmla="*/ 8969 w 21600"/>
                <a:gd name="T29" fmla="*/ 20285 h 21600"/>
                <a:gd name="T30" fmla="*/ 9433 w 21600"/>
                <a:gd name="T31" fmla="*/ 18744 h 21600"/>
                <a:gd name="T32" fmla="*/ 8777 w 21600"/>
                <a:gd name="T33" fmla="*/ 17274 h 21600"/>
                <a:gd name="T34" fmla="*/ 8472 w 21600"/>
                <a:gd name="T35" fmla="*/ 15563 h 21600"/>
                <a:gd name="T36" fmla="*/ 9060 w 21600"/>
                <a:gd name="T37" fmla="*/ 14376 h 21600"/>
                <a:gd name="T38" fmla="*/ 9884 w 21600"/>
                <a:gd name="T39" fmla="*/ 13938 h 21600"/>
                <a:gd name="T40" fmla="*/ 11037 w 21600"/>
                <a:gd name="T41" fmla="*/ 13966 h 21600"/>
                <a:gd name="T42" fmla="*/ 11861 w 21600"/>
                <a:gd name="T43" fmla="*/ 14475 h 21600"/>
                <a:gd name="T44" fmla="*/ 12291 w 21600"/>
                <a:gd name="T45" fmla="*/ 15832 h 21600"/>
                <a:gd name="T46" fmla="*/ 11884 w 21600"/>
                <a:gd name="T47" fmla="*/ 17542 h 21600"/>
                <a:gd name="T48" fmla="*/ 11251 w 21600"/>
                <a:gd name="T49" fmla="*/ 18659 h 21600"/>
                <a:gd name="T50" fmla="*/ 11376 w 21600"/>
                <a:gd name="T51" fmla="*/ 20158 h 21600"/>
                <a:gd name="T52" fmla="*/ 12528 w 21600"/>
                <a:gd name="T53" fmla="*/ 21190 h 21600"/>
                <a:gd name="T54" fmla="*/ 15025 w 21600"/>
                <a:gd name="T55" fmla="*/ 21600 h 21600"/>
                <a:gd name="T56" fmla="*/ 16821 w 21600"/>
                <a:gd name="T57" fmla="*/ 21190 h 21600"/>
                <a:gd name="T58" fmla="*/ 16719 w 21600"/>
                <a:gd name="T59" fmla="*/ 18306 h 21600"/>
                <a:gd name="T60" fmla="*/ 17081 w 21600"/>
                <a:gd name="T61" fmla="*/ 15790 h 21600"/>
                <a:gd name="T62" fmla="*/ 17905 w 21600"/>
                <a:gd name="T63" fmla="*/ 15479 h 21600"/>
                <a:gd name="T64" fmla="*/ 18866 w 21600"/>
                <a:gd name="T65" fmla="*/ 16129 h 21600"/>
                <a:gd name="T66" fmla="*/ 19860 w 21600"/>
                <a:gd name="T67" fmla="*/ 16836 h 21600"/>
                <a:gd name="T68" fmla="*/ 21035 w 21600"/>
                <a:gd name="T69" fmla="*/ 16412 h 21600"/>
                <a:gd name="T70" fmla="*/ 21600 w 21600"/>
                <a:gd name="T71" fmla="*/ 14885 h 21600"/>
                <a:gd name="T72" fmla="*/ 21419 w 21600"/>
                <a:gd name="T73" fmla="*/ 13909 h 21600"/>
                <a:gd name="T74" fmla="*/ 20357 w 21600"/>
                <a:gd name="T75" fmla="*/ 12821 h 21600"/>
                <a:gd name="T76" fmla="*/ 19148 w 21600"/>
                <a:gd name="T77" fmla="*/ 12962 h 21600"/>
                <a:gd name="T78" fmla="*/ 18470 w 21600"/>
                <a:gd name="T79" fmla="*/ 13740 h 21600"/>
                <a:gd name="T80" fmla="*/ 17499 w 21600"/>
                <a:gd name="T81" fmla="*/ 13726 h 21600"/>
                <a:gd name="T82" fmla="*/ 16889 w 21600"/>
                <a:gd name="T83" fmla="*/ 12991 h 21600"/>
                <a:gd name="T84" fmla="*/ 16889 w 21600"/>
                <a:gd name="T85" fmla="*/ 8566 h 21600"/>
                <a:gd name="T86" fmla="*/ 16154 w 21600"/>
                <a:gd name="T87" fmla="*/ 6177 h 21600"/>
                <a:gd name="T88" fmla="*/ 14200 w 21600"/>
                <a:gd name="T89" fmla="*/ 6332 h 21600"/>
                <a:gd name="T90" fmla="*/ 12358 w 21600"/>
                <a:gd name="T91" fmla="*/ 5838 h 21600"/>
                <a:gd name="T92" fmla="*/ 11466 w 21600"/>
                <a:gd name="T93" fmla="*/ 5187 h 21600"/>
                <a:gd name="T94" fmla="*/ 11443 w 21600"/>
                <a:gd name="T95" fmla="*/ 4410 h 21600"/>
                <a:gd name="T96" fmla="*/ 12336 w 21600"/>
                <a:gd name="T97" fmla="*/ 2756 h 21600"/>
                <a:gd name="T98" fmla="*/ 12246 w 21600"/>
                <a:gd name="T99" fmla="*/ 1046 h 21600"/>
                <a:gd name="T100" fmla="*/ 11579 w 21600"/>
                <a:gd name="T101" fmla="*/ 310 h 21600"/>
                <a:gd name="T102" fmla="*/ 10619 w 21600"/>
                <a:gd name="T103" fmla="*/ 28 h 21600"/>
                <a:gd name="T104" fmla="*/ 9692 w 21600"/>
                <a:gd name="T105" fmla="*/ 226 h 21600"/>
                <a:gd name="T106" fmla="*/ 9128 w 21600"/>
                <a:gd name="T107" fmla="*/ 791 h 21600"/>
                <a:gd name="T108" fmla="*/ 8913 w 21600"/>
                <a:gd name="T109" fmla="*/ 2445 h 21600"/>
                <a:gd name="T110" fmla="*/ 9579 w 21600"/>
                <a:gd name="T111" fmla="*/ 4085 h 21600"/>
                <a:gd name="T112" fmla="*/ 9715 w 21600"/>
                <a:gd name="T113" fmla="*/ 5216 h 21600"/>
                <a:gd name="T114" fmla="*/ 8845 w 21600"/>
                <a:gd name="T115" fmla="*/ 5767 h 21600"/>
                <a:gd name="T116" fmla="*/ 7433 w 21600"/>
                <a:gd name="T117" fmla="*/ 5329 h 21600"/>
                <a:gd name="T118" fmla="*/ 4744 w 21600"/>
                <a:gd name="T119" fmla="*/ 5597 h 21600"/>
                <a:gd name="T120" fmla="*/ 4315 w 21600"/>
                <a:gd name="T121" fmla="*/ 7930 h 21600"/>
                <a:gd name="T122" fmla="*/ 4484 w 21600"/>
                <a:gd name="T123" fmla="*/ 11520 h 21600"/>
                <a:gd name="T124" fmla="*/ 5394 w 21600"/>
                <a:gd name="T125" fmla="*/ 6735 h 21600"/>
                <a:gd name="T126" fmla="*/ 16182 w 21600"/>
                <a:gd name="T127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T124" t="T125" r="T126" b="T1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E374"/>
                </a:gs>
              </a:gsLst>
              <a:lin ang="5400000" scaled="1"/>
            </a:gradFill>
            <a:ln w="5715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0" name="Puzzle4"/>
            <p:cNvSpPr>
              <a:spLocks noEditPoints="1"/>
            </p:cNvSpPr>
            <p:nvPr/>
          </p:nvSpPr>
          <p:spPr bwMode="auto">
            <a:xfrm>
              <a:off x="368" y="1086"/>
              <a:ext cx="1072" cy="1763"/>
            </a:xfrm>
            <a:custGeom>
              <a:avLst/>
              <a:gdLst>
                <a:gd name="T0" fmla="*/ 4682 w 21600"/>
                <a:gd name="T1" fmla="*/ 10237 h 21600"/>
                <a:gd name="T2" fmla="*/ 7004 w 21600"/>
                <a:gd name="T3" fmla="*/ 10469 h 21600"/>
                <a:gd name="T4" fmla="*/ 8194 w 21600"/>
                <a:gd name="T5" fmla="*/ 11340 h 21600"/>
                <a:gd name="T6" fmla="*/ 8194 w 21600"/>
                <a:gd name="T7" fmla="*/ 12265 h 21600"/>
                <a:gd name="T8" fmla="*/ 6759 w 21600"/>
                <a:gd name="T9" fmla="*/ 13257 h 21600"/>
                <a:gd name="T10" fmla="*/ 4758 w 21600"/>
                <a:gd name="T11" fmla="*/ 13301 h 21600"/>
                <a:gd name="T12" fmla="*/ 3228 w 21600"/>
                <a:gd name="T13" fmla="*/ 12607 h 21600"/>
                <a:gd name="T14" fmla="*/ 1642 w 21600"/>
                <a:gd name="T15" fmla="*/ 12309 h 21600"/>
                <a:gd name="T16" fmla="*/ 528 w 21600"/>
                <a:gd name="T17" fmla="*/ 12838 h 21600"/>
                <a:gd name="T18" fmla="*/ 113 w 21600"/>
                <a:gd name="T19" fmla="*/ 15626 h 21600"/>
                <a:gd name="T20" fmla="*/ 1095 w 21600"/>
                <a:gd name="T21" fmla="*/ 16883 h 21600"/>
                <a:gd name="T22" fmla="*/ 6759 w 21600"/>
                <a:gd name="T23" fmla="*/ 16706 h 21600"/>
                <a:gd name="T24" fmla="*/ 9572 w 21600"/>
                <a:gd name="T25" fmla="*/ 17280 h 21600"/>
                <a:gd name="T26" fmla="*/ 10158 w 21600"/>
                <a:gd name="T27" fmla="*/ 18128 h 21600"/>
                <a:gd name="T28" fmla="*/ 9213 w 21600"/>
                <a:gd name="T29" fmla="*/ 18999 h 21600"/>
                <a:gd name="T30" fmla="*/ 8855 w 21600"/>
                <a:gd name="T31" fmla="*/ 20354 h 21600"/>
                <a:gd name="T32" fmla="*/ 10120 w 21600"/>
                <a:gd name="T33" fmla="*/ 21445 h 21600"/>
                <a:gd name="T34" fmla="*/ 11498 w 21600"/>
                <a:gd name="T35" fmla="*/ 21666 h 21600"/>
                <a:gd name="T36" fmla="*/ 13896 w 21600"/>
                <a:gd name="T37" fmla="*/ 21192 h 21600"/>
                <a:gd name="T38" fmla="*/ 14802 w 21600"/>
                <a:gd name="T39" fmla="*/ 19991 h 21600"/>
                <a:gd name="T40" fmla="*/ 13669 w 21600"/>
                <a:gd name="T41" fmla="*/ 18745 h 21600"/>
                <a:gd name="T42" fmla="*/ 13122 w 21600"/>
                <a:gd name="T43" fmla="*/ 17533 h 21600"/>
                <a:gd name="T44" fmla="*/ 13896 w 21600"/>
                <a:gd name="T45" fmla="*/ 16607 h 21600"/>
                <a:gd name="T46" fmla="*/ 16105 w 21600"/>
                <a:gd name="T47" fmla="*/ 16541 h 21600"/>
                <a:gd name="T48" fmla="*/ 21109 w 21600"/>
                <a:gd name="T49" fmla="*/ 16497 h 21600"/>
                <a:gd name="T50" fmla="*/ 21618 w 21600"/>
                <a:gd name="T51" fmla="*/ 14745 h 21600"/>
                <a:gd name="T52" fmla="*/ 21354 w 21600"/>
                <a:gd name="T53" fmla="*/ 13048 h 21600"/>
                <a:gd name="T54" fmla="*/ 20637 w 21600"/>
                <a:gd name="T55" fmla="*/ 12034 h 21600"/>
                <a:gd name="T56" fmla="*/ 19390 w 21600"/>
                <a:gd name="T57" fmla="*/ 11824 h 21600"/>
                <a:gd name="T58" fmla="*/ 17049 w 21600"/>
                <a:gd name="T59" fmla="*/ 12221 h 21600"/>
                <a:gd name="T60" fmla="*/ 15520 w 21600"/>
                <a:gd name="T61" fmla="*/ 12155 h 21600"/>
                <a:gd name="T62" fmla="*/ 14255 w 21600"/>
                <a:gd name="T63" fmla="*/ 11483 h 21600"/>
                <a:gd name="T64" fmla="*/ 14066 w 21600"/>
                <a:gd name="T65" fmla="*/ 10359 h 21600"/>
                <a:gd name="T66" fmla="*/ 15350 w 21600"/>
                <a:gd name="T67" fmla="*/ 9477 h 21600"/>
                <a:gd name="T68" fmla="*/ 16690 w 21600"/>
                <a:gd name="T69" fmla="*/ 9345 h 21600"/>
                <a:gd name="T70" fmla="*/ 18994 w 21600"/>
                <a:gd name="T71" fmla="*/ 10006 h 21600"/>
                <a:gd name="T72" fmla="*/ 20410 w 21600"/>
                <a:gd name="T73" fmla="*/ 10105 h 21600"/>
                <a:gd name="T74" fmla="*/ 21279 w 21600"/>
                <a:gd name="T75" fmla="*/ 9642 h 21600"/>
                <a:gd name="T76" fmla="*/ 21354 w 21600"/>
                <a:gd name="T77" fmla="*/ 7714 h 21600"/>
                <a:gd name="T78" fmla="*/ 20958 w 21600"/>
                <a:gd name="T79" fmla="*/ 4860 h 21600"/>
                <a:gd name="T80" fmla="*/ 18465 w 21600"/>
                <a:gd name="T81" fmla="*/ 5201 h 21600"/>
                <a:gd name="T82" fmla="*/ 14840 w 21600"/>
                <a:gd name="T83" fmla="*/ 5157 h 21600"/>
                <a:gd name="T84" fmla="*/ 12480 w 21600"/>
                <a:gd name="T85" fmla="*/ 4606 h 21600"/>
                <a:gd name="T86" fmla="*/ 12046 w 21600"/>
                <a:gd name="T87" fmla="*/ 3967 h 21600"/>
                <a:gd name="T88" fmla="*/ 13065 w 21600"/>
                <a:gd name="T89" fmla="*/ 3085 h 21600"/>
                <a:gd name="T90" fmla="*/ 14104 w 21600"/>
                <a:gd name="T91" fmla="*/ 1730 h 21600"/>
                <a:gd name="T92" fmla="*/ 13103 w 21600"/>
                <a:gd name="T93" fmla="*/ 462 h 21600"/>
                <a:gd name="T94" fmla="*/ 10667 w 21600"/>
                <a:gd name="T95" fmla="*/ 11 h 21600"/>
                <a:gd name="T96" fmla="*/ 8458 w 21600"/>
                <a:gd name="T97" fmla="*/ 815 h 21600"/>
                <a:gd name="T98" fmla="*/ 7835 w 21600"/>
                <a:gd name="T99" fmla="*/ 2193 h 21600"/>
                <a:gd name="T100" fmla="*/ 8704 w 21600"/>
                <a:gd name="T101" fmla="*/ 3019 h 21600"/>
                <a:gd name="T102" fmla="*/ 9534 w 21600"/>
                <a:gd name="T103" fmla="*/ 4033 h 21600"/>
                <a:gd name="T104" fmla="*/ 9006 w 21600"/>
                <a:gd name="T105" fmla="*/ 4628 h 21600"/>
                <a:gd name="T106" fmla="*/ 4795 w 21600"/>
                <a:gd name="T107" fmla="*/ 4815 h 21600"/>
                <a:gd name="T108" fmla="*/ 698 w 21600"/>
                <a:gd name="T109" fmla="*/ 4771 h 21600"/>
                <a:gd name="T110" fmla="*/ 453 w 21600"/>
                <a:gd name="T111" fmla="*/ 8606 h 21600"/>
                <a:gd name="T112" fmla="*/ 660 w 21600"/>
                <a:gd name="T113" fmla="*/ 10590 h 21600"/>
                <a:gd name="T114" fmla="*/ 1963 w 21600"/>
                <a:gd name="T115" fmla="*/ 11064 h 21600"/>
                <a:gd name="T116" fmla="*/ 3606 w 21600"/>
                <a:gd name="T117" fmla="*/ 10766 h 21600"/>
                <a:gd name="T118" fmla="*/ 2075 w 21600"/>
                <a:gd name="T119" fmla="*/ 5660 h 21600"/>
                <a:gd name="T120" fmla="*/ 20210 w 21600"/>
                <a:gd name="T121" fmla="*/ 159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T118" t="T119" r="T120" b="T121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rgbClr val="20AE3E"/>
                </a:gs>
                <a:gs pos="100000">
                  <a:srgbClr val="8CD59C"/>
                </a:gs>
              </a:gsLst>
              <a:lin ang="2700000" scaled="1"/>
            </a:gradFill>
            <a:ln w="5715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1" name="Puzzle1"/>
            <p:cNvSpPr>
              <a:spLocks noEditPoints="1"/>
            </p:cNvSpPr>
            <p:nvPr/>
          </p:nvSpPr>
          <p:spPr bwMode="auto">
            <a:xfrm>
              <a:off x="0" y="458"/>
              <a:ext cx="1800" cy="1051"/>
            </a:xfrm>
            <a:custGeom>
              <a:avLst/>
              <a:gdLst>
                <a:gd name="T0" fmla="*/ 10012 w 21600"/>
                <a:gd name="T1" fmla="*/ 20426 h 21600"/>
                <a:gd name="T2" fmla="*/ 10068 w 21600"/>
                <a:gd name="T3" fmla="*/ 19142 h 21600"/>
                <a:gd name="T4" fmla="*/ 9382 w 21600"/>
                <a:gd name="T5" fmla="*/ 17466 h 21600"/>
                <a:gd name="T6" fmla="*/ 9101 w 21600"/>
                <a:gd name="T7" fmla="*/ 15753 h 21600"/>
                <a:gd name="T8" fmla="*/ 9855 w 21600"/>
                <a:gd name="T9" fmla="*/ 13611 h 21600"/>
                <a:gd name="T10" fmla="*/ 11351 w 21600"/>
                <a:gd name="T11" fmla="*/ 12885 h 21600"/>
                <a:gd name="T12" fmla="*/ 12555 w 21600"/>
                <a:gd name="T13" fmla="*/ 14244 h 21600"/>
                <a:gd name="T14" fmla="*/ 12813 w 21600"/>
                <a:gd name="T15" fmla="*/ 16535 h 21600"/>
                <a:gd name="T16" fmla="*/ 11868 w 21600"/>
                <a:gd name="T17" fmla="*/ 18751 h 21600"/>
                <a:gd name="T18" fmla="*/ 11632 w 21600"/>
                <a:gd name="T19" fmla="*/ 19942 h 21600"/>
                <a:gd name="T20" fmla="*/ 12206 w 21600"/>
                <a:gd name="T21" fmla="*/ 21004 h 21600"/>
                <a:gd name="T22" fmla="*/ 13983 w 21600"/>
                <a:gd name="T23" fmla="*/ 21693 h 21600"/>
                <a:gd name="T24" fmla="*/ 16132 w 21600"/>
                <a:gd name="T25" fmla="*/ 21432 h 21600"/>
                <a:gd name="T26" fmla="*/ 17133 w 21600"/>
                <a:gd name="T27" fmla="*/ 20222 h 21600"/>
                <a:gd name="T28" fmla="*/ 17066 w 21600"/>
                <a:gd name="T29" fmla="*/ 17261 h 21600"/>
                <a:gd name="T30" fmla="*/ 16717 w 21600"/>
                <a:gd name="T31" fmla="*/ 13071 h 21600"/>
                <a:gd name="T32" fmla="*/ 17370 w 21600"/>
                <a:gd name="T33" fmla="*/ 11470 h 21600"/>
                <a:gd name="T34" fmla="*/ 18382 w 21600"/>
                <a:gd name="T35" fmla="*/ 10893 h 21600"/>
                <a:gd name="T36" fmla="*/ 19271 w 21600"/>
                <a:gd name="T37" fmla="*/ 11861 h 21600"/>
                <a:gd name="T38" fmla="*/ 20452 w 21600"/>
                <a:gd name="T39" fmla="*/ 12215 h 21600"/>
                <a:gd name="T40" fmla="*/ 21465 w 21600"/>
                <a:gd name="T41" fmla="*/ 11079 h 21600"/>
                <a:gd name="T42" fmla="*/ 21465 w 21600"/>
                <a:gd name="T43" fmla="*/ 8751 h 21600"/>
                <a:gd name="T44" fmla="*/ 20452 w 21600"/>
                <a:gd name="T45" fmla="*/ 7317 h 21600"/>
                <a:gd name="T46" fmla="*/ 19271 w 21600"/>
                <a:gd name="T47" fmla="*/ 7504 h 21600"/>
                <a:gd name="T48" fmla="*/ 18270 w 21600"/>
                <a:gd name="T49" fmla="*/ 8286 h 21600"/>
                <a:gd name="T50" fmla="*/ 17133 w 21600"/>
                <a:gd name="T51" fmla="*/ 7969 h 21600"/>
                <a:gd name="T52" fmla="*/ 16616 w 21600"/>
                <a:gd name="T53" fmla="*/ 6498 h 21600"/>
                <a:gd name="T54" fmla="*/ 16908 w 21600"/>
                <a:gd name="T55" fmla="*/ 1173 h 21600"/>
                <a:gd name="T56" fmla="*/ 15063 w 21600"/>
                <a:gd name="T57" fmla="*/ 353 h 21600"/>
                <a:gd name="T58" fmla="*/ 12982 w 21600"/>
                <a:gd name="T59" fmla="*/ 18 h 21600"/>
                <a:gd name="T60" fmla="*/ 12363 w 21600"/>
                <a:gd name="T61" fmla="*/ 1210 h 21600"/>
                <a:gd name="T62" fmla="*/ 12386 w 21600"/>
                <a:gd name="T63" fmla="*/ 3240 h 21600"/>
                <a:gd name="T64" fmla="*/ 13162 w 21600"/>
                <a:gd name="T65" fmla="*/ 5251 h 21600"/>
                <a:gd name="T66" fmla="*/ 13050 w 21600"/>
                <a:gd name="T67" fmla="*/ 7429 h 21600"/>
                <a:gd name="T68" fmla="*/ 11756 w 21600"/>
                <a:gd name="T69" fmla="*/ 8788 h 21600"/>
                <a:gd name="T70" fmla="*/ 10721 w 21600"/>
                <a:gd name="T71" fmla="*/ 8640 h 21600"/>
                <a:gd name="T72" fmla="*/ 9900 w 21600"/>
                <a:gd name="T73" fmla="*/ 7392 h 21600"/>
                <a:gd name="T74" fmla="*/ 9753 w 21600"/>
                <a:gd name="T75" fmla="*/ 4990 h 21600"/>
                <a:gd name="T76" fmla="*/ 10395 w 21600"/>
                <a:gd name="T77" fmla="*/ 3351 h 21600"/>
                <a:gd name="T78" fmla="*/ 10395 w 21600"/>
                <a:gd name="T79" fmla="*/ 1880 h 21600"/>
                <a:gd name="T80" fmla="*/ 9191 w 21600"/>
                <a:gd name="T81" fmla="*/ 670 h 21600"/>
                <a:gd name="T82" fmla="*/ 6187 w 21600"/>
                <a:gd name="T83" fmla="*/ 521 h 21600"/>
                <a:gd name="T84" fmla="*/ 5175 w 21600"/>
                <a:gd name="T85" fmla="*/ 3556 h 21600"/>
                <a:gd name="T86" fmla="*/ 5366 w 21600"/>
                <a:gd name="T87" fmla="*/ 7168 h 21600"/>
                <a:gd name="T88" fmla="*/ 5006 w 21600"/>
                <a:gd name="T89" fmla="*/ 8248 h 21600"/>
                <a:gd name="T90" fmla="*/ 4095 w 21600"/>
                <a:gd name="T91" fmla="*/ 8788 h 21600"/>
                <a:gd name="T92" fmla="*/ 3251 w 21600"/>
                <a:gd name="T93" fmla="*/ 8491 h 21600"/>
                <a:gd name="T94" fmla="*/ 2407 w 21600"/>
                <a:gd name="T95" fmla="*/ 7541 h 21600"/>
                <a:gd name="T96" fmla="*/ 989 w 21600"/>
                <a:gd name="T97" fmla="*/ 7708 h 21600"/>
                <a:gd name="T98" fmla="*/ 191 w 21600"/>
                <a:gd name="T99" fmla="*/ 9142 h 21600"/>
                <a:gd name="T100" fmla="*/ 33 w 21600"/>
                <a:gd name="T101" fmla="*/ 10706 h 21600"/>
                <a:gd name="T102" fmla="*/ 292 w 21600"/>
                <a:gd name="T103" fmla="*/ 11973 h 21600"/>
                <a:gd name="T104" fmla="*/ 1395 w 21600"/>
                <a:gd name="T105" fmla="*/ 13108 h 21600"/>
                <a:gd name="T106" fmla="*/ 2587 w 21600"/>
                <a:gd name="T107" fmla="*/ 12792 h 21600"/>
                <a:gd name="T108" fmla="*/ 3408 w 21600"/>
                <a:gd name="T109" fmla="*/ 12103 h 21600"/>
                <a:gd name="T110" fmla="*/ 4353 w 21600"/>
                <a:gd name="T111" fmla="*/ 12643 h 21600"/>
                <a:gd name="T112" fmla="*/ 4702 w 21600"/>
                <a:gd name="T113" fmla="*/ 14282 h 21600"/>
                <a:gd name="T114" fmla="*/ 4590 w 21600"/>
                <a:gd name="T115" fmla="*/ 19514 h 21600"/>
                <a:gd name="T116" fmla="*/ 5265 w 21600"/>
                <a:gd name="T117" fmla="*/ 21078 h 21600"/>
                <a:gd name="T118" fmla="*/ 8696 w 21600"/>
                <a:gd name="T119" fmla="*/ 20855 h 21600"/>
                <a:gd name="T120" fmla="*/ 6084 w 21600"/>
                <a:gd name="T121" fmla="*/ 2569 h 21600"/>
                <a:gd name="T122" fmla="*/ 16128 w 21600"/>
                <a:gd name="T123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T120" t="T121" r="T122" b="T123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rgbClr val="A34646"/>
                </a:gs>
              </a:gsLst>
              <a:lin ang="5400000" scaled="1"/>
            </a:gradFill>
            <a:ln w="5715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6369050" y="3657600"/>
            <a:ext cx="15557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>
                <a:ea typeface="宋体" panose="02010600030101010101" pitchFamily="2" charset="-122"/>
              </a:rPr>
              <a:t>点击添加文本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730250" y="3048000"/>
            <a:ext cx="1905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zh-CN" altLang="en-US">
                <a:ea typeface="宋体" panose="02010600030101010101" pitchFamily="2" charset="-122"/>
              </a:rPr>
              <a:t>点击添加文本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2330450" y="1143000"/>
            <a:ext cx="2438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zh-CN" altLang="en-US">
                <a:ea typeface="宋体" panose="02010600030101010101" pitchFamily="2" charset="-122"/>
              </a:rPr>
              <a:t>点击添加文本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159250" y="5334000"/>
            <a:ext cx="2813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>
                <a:ea typeface="宋体" panose="02010600030101010101" pitchFamily="2" charset="-122"/>
              </a:rPr>
              <a:t>点击添加文本</a:t>
            </a:r>
          </a:p>
        </p:txBody>
      </p:sp>
    </p:spTree>
  </p:cSld>
  <p:clrMapOvr>
    <a:masterClrMapping/>
  </p:clrMapOvr>
  <p:transition>
    <p:checke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auto">
          <a:xfrm>
            <a:off x="5861050" y="2039938"/>
            <a:ext cx="2166938" cy="2994025"/>
          </a:xfrm>
          <a:prstGeom prst="roundRect">
            <a:avLst>
              <a:gd name="adj" fmla="val 12574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1" name="AutoShape 3"/>
          <p:cNvSpPr>
            <a:spLocks noChangeArrowheads="1"/>
          </p:cNvSpPr>
          <p:nvPr/>
        </p:nvSpPr>
        <p:spPr bwMode="auto">
          <a:xfrm>
            <a:off x="5857875" y="4257675"/>
            <a:ext cx="2159000" cy="769938"/>
          </a:xfrm>
          <a:prstGeom prst="roundRect">
            <a:avLst>
              <a:gd name="adj" fmla="val 32134"/>
            </a:avLst>
          </a:prstGeom>
          <a:gradFill rotWithShape="1">
            <a:gsLst>
              <a:gs pos="0">
                <a:schemeClr val="folHlink">
                  <a:alpha val="0"/>
                </a:schemeClr>
              </a:gs>
              <a:gs pos="100000">
                <a:schemeClr val="folHlink">
                  <a:gamma/>
                  <a:tint val="41176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5876925" y="2049463"/>
            <a:ext cx="2130425" cy="771525"/>
          </a:xfrm>
          <a:prstGeom prst="roundRect">
            <a:avLst>
              <a:gd name="adj" fmla="val 31319"/>
            </a:avLst>
          </a:prstGeom>
          <a:gradFill rotWithShape="1">
            <a:gsLst>
              <a:gs pos="0">
                <a:schemeClr val="folHlink">
                  <a:gamma/>
                  <a:tint val="33333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7893" name="Group 5"/>
          <p:cNvGrpSpPr>
            <a:grpSpLocks/>
          </p:cNvGrpSpPr>
          <p:nvPr/>
        </p:nvGrpSpPr>
        <p:grpSpPr bwMode="auto">
          <a:xfrm>
            <a:off x="3521075" y="2320925"/>
            <a:ext cx="2170113" cy="2713038"/>
            <a:chOff x="0" y="0"/>
            <a:chExt cx="1489" cy="1862"/>
          </a:xfrm>
        </p:grpSpPr>
        <p:sp>
          <p:nvSpPr>
            <p:cNvPr id="37894" name="AutoShape 6"/>
            <p:cNvSpPr>
              <a:spLocks noChangeArrowheads="1"/>
            </p:cNvSpPr>
            <p:nvPr/>
          </p:nvSpPr>
          <p:spPr bwMode="auto">
            <a:xfrm>
              <a:off x="2" y="0"/>
              <a:ext cx="1487" cy="1862"/>
            </a:xfrm>
            <a:prstGeom prst="roundRect">
              <a:avLst>
                <a:gd name="adj" fmla="val 12574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5" name="AutoShape 7"/>
            <p:cNvSpPr>
              <a:spLocks noChangeArrowheads="1"/>
            </p:cNvSpPr>
            <p:nvPr/>
          </p:nvSpPr>
          <p:spPr bwMode="auto">
            <a:xfrm>
              <a:off x="0" y="1379"/>
              <a:ext cx="1488" cy="479"/>
            </a:xfrm>
            <a:prstGeom prst="roundRect">
              <a:avLst>
                <a:gd name="adj" fmla="val 42588"/>
              </a:avLst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6" name="AutoShape 8"/>
            <p:cNvSpPr>
              <a:spLocks noChangeArrowheads="1"/>
            </p:cNvSpPr>
            <p:nvPr/>
          </p:nvSpPr>
          <p:spPr bwMode="auto">
            <a:xfrm>
              <a:off x="7" y="6"/>
              <a:ext cx="1475" cy="479"/>
            </a:xfrm>
            <a:prstGeom prst="roundRect">
              <a:avLst>
                <a:gd name="adj" fmla="val 35907"/>
              </a:avLst>
            </a:prstGeom>
            <a:gradFill rotWithShape="1">
              <a:gsLst>
                <a:gs pos="0">
                  <a:schemeClr val="accent2">
                    <a:gamma/>
                    <a:tint val="33333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7897" name="Group 9"/>
          <p:cNvGrpSpPr>
            <a:grpSpLocks/>
          </p:cNvGrpSpPr>
          <p:nvPr/>
        </p:nvGrpSpPr>
        <p:grpSpPr bwMode="auto">
          <a:xfrm>
            <a:off x="1214438" y="2725738"/>
            <a:ext cx="2170112" cy="2308225"/>
            <a:chOff x="0" y="0"/>
            <a:chExt cx="1489" cy="1584"/>
          </a:xfrm>
        </p:grpSpPr>
        <p:sp>
          <p:nvSpPr>
            <p:cNvPr id="37898" name="AutoShape 10"/>
            <p:cNvSpPr>
              <a:spLocks noChangeArrowheads="1"/>
            </p:cNvSpPr>
            <p:nvPr/>
          </p:nvSpPr>
          <p:spPr bwMode="auto">
            <a:xfrm>
              <a:off x="2" y="0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9" name="AutoShape 11"/>
            <p:cNvSpPr>
              <a:spLocks noChangeArrowheads="1"/>
            </p:cNvSpPr>
            <p:nvPr/>
          </p:nvSpPr>
          <p:spPr bwMode="auto">
            <a:xfrm>
              <a:off x="0" y="1173"/>
              <a:ext cx="1488" cy="408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-100000" rotWithShape="0">
                      <a:schemeClr val="bg2">
                        <a:alpha val="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00" name="AutoShape 12"/>
            <p:cNvSpPr>
              <a:spLocks noChangeArrowheads="1"/>
            </p:cNvSpPr>
            <p:nvPr/>
          </p:nvSpPr>
          <p:spPr bwMode="auto">
            <a:xfrm>
              <a:off x="20" y="5"/>
              <a:ext cx="1462" cy="408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1341438" y="3840163"/>
            <a:ext cx="1958975" cy="87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  <a:endParaRPr lang="zh-CN" altLang="en-US" sz="1200" b="1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  <a:endParaRPr lang="zh-CN" altLang="en-US" sz="1200" b="1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3592513" y="3257550"/>
            <a:ext cx="1957387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5970588" y="2897188"/>
            <a:ext cx="1957387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1438275" y="2319338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3757613" y="1885950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6113463" y="1600200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1712913" y="5276850"/>
            <a:ext cx="57054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点击输入文字信息</a:t>
            </a:r>
          </a:p>
        </p:txBody>
      </p:sp>
      <p:sp>
        <p:nvSpPr>
          <p:cNvPr id="37908" name="WordArt 20"/>
          <p:cNvSpPr>
            <a:spLocks noChangeArrowheads="1" noChangeShapeType="1"/>
          </p:cNvSpPr>
          <p:nvPr/>
        </p:nvSpPr>
        <p:spPr bwMode="auto">
          <a:xfrm>
            <a:off x="1341438" y="2817813"/>
            <a:ext cx="558800" cy="5318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solidFill>
                  <a:srgbClr val="FFFFFF">
                    <a:alpha val="50000"/>
                  </a:srgbClr>
                </a:solidFill>
                <a:latin typeface="Arial Black" panose="020B0A04020102020204" pitchFamily="34" charset="0"/>
              </a:rPr>
              <a:t>01</a:t>
            </a:r>
            <a:endParaRPr lang="zh-CN" altLang="en-US" sz="3600" i="1">
              <a:solidFill>
                <a:srgbClr val="FFFFFF">
                  <a:alpha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37909" name="WordArt 21"/>
          <p:cNvSpPr>
            <a:spLocks noChangeArrowheads="1" noChangeShapeType="1"/>
          </p:cNvSpPr>
          <p:nvPr/>
        </p:nvSpPr>
        <p:spPr bwMode="auto">
          <a:xfrm>
            <a:off x="3640138" y="2395538"/>
            <a:ext cx="560387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solidFill>
                  <a:srgbClr val="FFFFFF">
                    <a:alpha val="50000"/>
                  </a:srgbClr>
                </a:solidFill>
                <a:latin typeface="Arial Black" panose="020B0A04020102020204" pitchFamily="34" charset="0"/>
              </a:rPr>
              <a:t>02</a:t>
            </a:r>
            <a:endParaRPr lang="zh-CN" altLang="en-US" sz="3600" i="1">
              <a:solidFill>
                <a:srgbClr val="FFFFFF">
                  <a:alpha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37910" name="WordArt 22"/>
          <p:cNvSpPr>
            <a:spLocks noChangeArrowheads="1" noChangeShapeType="1"/>
          </p:cNvSpPr>
          <p:nvPr/>
        </p:nvSpPr>
        <p:spPr bwMode="auto">
          <a:xfrm>
            <a:off x="5945188" y="2120900"/>
            <a:ext cx="560387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solidFill>
                  <a:srgbClr val="FFFFFF">
                    <a:alpha val="50000"/>
                  </a:srgbClr>
                </a:solidFill>
                <a:latin typeface="Arial Black" panose="020B0A04020102020204" pitchFamily="34" charset="0"/>
              </a:rPr>
              <a:t>03</a:t>
            </a:r>
            <a:endParaRPr lang="zh-CN" altLang="en-US" sz="3600" i="1">
              <a:solidFill>
                <a:srgbClr val="FFFFFF">
                  <a:alpha val="50000"/>
                </a:srgb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hecker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5337175" y="2044700"/>
            <a:ext cx="2908300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400" b="1">
                <a:solidFill>
                  <a:srgbClr val="B10303"/>
                </a:solidFill>
                <a:ea typeface="宋体" panose="02010600030101010101" pitchFamily="2" charset="-122"/>
              </a:rPr>
              <a:t>点击输入文本</a:t>
            </a:r>
          </a:p>
          <a:p>
            <a:pPr>
              <a:lnSpc>
                <a:spcPct val="110000"/>
              </a:lnSpc>
            </a:pPr>
            <a:endParaRPr lang="zh-CN" altLang="en-US" sz="1600"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15" name="Line 4"/>
          <p:cNvSpPr>
            <a:spLocks noChangeShapeType="1"/>
          </p:cNvSpPr>
          <p:nvPr/>
        </p:nvSpPr>
        <p:spPr bwMode="auto">
          <a:xfrm flipH="1">
            <a:off x="5184775" y="1882775"/>
            <a:ext cx="6350" cy="3095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6" name="AutoShape 5"/>
          <p:cNvSpPr>
            <a:spLocks/>
          </p:cNvSpPr>
          <p:nvPr/>
        </p:nvSpPr>
        <p:spPr bwMode="auto">
          <a:xfrm rot="2692993">
            <a:off x="1403350" y="1717675"/>
            <a:ext cx="3451225" cy="3463925"/>
          </a:xfrm>
          <a:custGeom>
            <a:avLst/>
            <a:gdLst>
              <a:gd name="T0" fmla="*/ 5908 w 21600"/>
              <a:gd name="T1" fmla="*/ 5862 h 21600"/>
              <a:gd name="T2" fmla="*/ 10800 w 21600"/>
              <a:gd name="T3" fmla="*/ 3850 h 21600"/>
              <a:gd name="T4" fmla="*/ 15691 w 21600"/>
              <a:gd name="T5" fmla="*/ 5862 h 21600"/>
              <a:gd name="T6" fmla="*/ 18400 w 21600"/>
              <a:gd name="T7" fmla="*/ 3127 h 21600"/>
              <a:gd name="T8" fmla="*/ 10799 w 21600"/>
              <a:gd name="T9" fmla="*/ 0 h 21600"/>
              <a:gd name="T10" fmla="*/ 3199 w 21600"/>
              <a:gd name="T11" fmla="*/ 3127 h 21600"/>
              <a:gd name="T12" fmla="*/ 1726 w 21600"/>
              <a:gd name="T13" fmla="*/ 0 h 21600"/>
              <a:gd name="T14" fmla="*/ 19874 w 21600"/>
              <a:gd name="T15" fmla="*/ 70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6E4346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7" name="AutoShape 6"/>
          <p:cNvSpPr>
            <a:spLocks/>
          </p:cNvSpPr>
          <p:nvPr/>
        </p:nvSpPr>
        <p:spPr bwMode="auto">
          <a:xfrm rot="18892993">
            <a:off x="1429544" y="1713706"/>
            <a:ext cx="3449638" cy="3463925"/>
          </a:xfrm>
          <a:custGeom>
            <a:avLst/>
            <a:gdLst>
              <a:gd name="T0" fmla="*/ 5908 w 21600"/>
              <a:gd name="T1" fmla="*/ 5862 h 21600"/>
              <a:gd name="T2" fmla="*/ 10800 w 21600"/>
              <a:gd name="T3" fmla="*/ 3850 h 21600"/>
              <a:gd name="T4" fmla="*/ 15691 w 21600"/>
              <a:gd name="T5" fmla="*/ 5862 h 21600"/>
              <a:gd name="T6" fmla="*/ 18400 w 21600"/>
              <a:gd name="T7" fmla="*/ 3127 h 21600"/>
              <a:gd name="T8" fmla="*/ 10799 w 21600"/>
              <a:gd name="T9" fmla="*/ 0 h 21600"/>
              <a:gd name="T10" fmla="*/ 3199 w 21600"/>
              <a:gd name="T11" fmla="*/ 3127 h 21600"/>
              <a:gd name="T12" fmla="*/ 1726 w 21600"/>
              <a:gd name="T13" fmla="*/ 0 h 21600"/>
              <a:gd name="T14" fmla="*/ 19874 w 21600"/>
              <a:gd name="T15" fmla="*/ 70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solidFill>
            <a:schemeClr val="folHlink"/>
          </a:soli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8" name="AutoShape 7"/>
          <p:cNvSpPr>
            <a:spLocks/>
          </p:cNvSpPr>
          <p:nvPr/>
        </p:nvSpPr>
        <p:spPr bwMode="auto">
          <a:xfrm rot="18907007" flipV="1">
            <a:off x="1400175" y="1679575"/>
            <a:ext cx="3451225" cy="3463925"/>
          </a:xfrm>
          <a:custGeom>
            <a:avLst/>
            <a:gdLst>
              <a:gd name="T0" fmla="*/ 5908 w 21600"/>
              <a:gd name="T1" fmla="*/ 5862 h 21600"/>
              <a:gd name="T2" fmla="*/ 10800 w 21600"/>
              <a:gd name="T3" fmla="*/ 3850 h 21600"/>
              <a:gd name="T4" fmla="*/ 15691 w 21600"/>
              <a:gd name="T5" fmla="*/ 5862 h 21600"/>
              <a:gd name="T6" fmla="*/ 18400 w 21600"/>
              <a:gd name="T7" fmla="*/ 3127 h 21600"/>
              <a:gd name="T8" fmla="*/ 10799 w 21600"/>
              <a:gd name="T9" fmla="*/ 0 h 21600"/>
              <a:gd name="T10" fmla="*/ 3199 w 21600"/>
              <a:gd name="T11" fmla="*/ 3127 h 21600"/>
              <a:gd name="T12" fmla="*/ 1726 w 21600"/>
              <a:gd name="T13" fmla="*/ 0 h 21600"/>
              <a:gd name="T14" fmla="*/ 19874 w 21600"/>
              <a:gd name="T15" fmla="*/ 70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solidFill>
            <a:schemeClr val="tx2"/>
          </a:soli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tx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9" name="AutoShape 8"/>
          <p:cNvSpPr>
            <a:spLocks/>
          </p:cNvSpPr>
          <p:nvPr/>
        </p:nvSpPr>
        <p:spPr bwMode="auto">
          <a:xfrm rot="2692993" flipH="1" flipV="1">
            <a:off x="1428750" y="1679575"/>
            <a:ext cx="3451225" cy="3463925"/>
          </a:xfrm>
          <a:custGeom>
            <a:avLst/>
            <a:gdLst>
              <a:gd name="T0" fmla="*/ 5908 w 21600"/>
              <a:gd name="T1" fmla="*/ 5862 h 21600"/>
              <a:gd name="T2" fmla="*/ 10800 w 21600"/>
              <a:gd name="T3" fmla="*/ 3850 h 21600"/>
              <a:gd name="T4" fmla="*/ 15691 w 21600"/>
              <a:gd name="T5" fmla="*/ 5862 h 21600"/>
              <a:gd name="T6" fmla="*/ 18400 w 21600"/>
              <a:gd name="T7" fmla="*/ 3127 h 21600"/>
              <a:gd name="T8" fmla="*/ 10799 w 21600"/>
              <a:gd name="T9" fmla="*/ 0 h 21600"/>
              <a:gd name="T10" fmla="*/ 3199 w 21600"/>
              <a:gd name="T11" fmla="*/ 3127 h 21600"/>
              <a:gd name="T12" fmla="*/ 1726 w 21600"/>
              <a:gd name="T13" fmla="*/ 0 h 21600"/>
              <a:gd name="T14" fmla="*/ 19874 w 21600"/>
              <a:gd name="T15" fmla="*/ 70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CE434D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20" name="WordArt 9"/>
          <p:cNvSpPr>
            <a:spLocks noChangeArrowheads="1" noChangeShapeType="1" noTextEdit="1"/>
          </p:cNvSpPr>
          <p:nvPr/>
        </p:nvSpPr>
        <p:spPr bwMode="auto">
          <a:xfrm rot="18992296">
            <a:off x="1476375" y="2305050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109124"/>
              </a:avLst>
            </a:prstTxWarp>
          </a:bodyPr>
          <a:lstStyle/>
          <a:p>
            <a:r>
              <a:rPr lang="zh-CN" altLang="en-US" b="1" kern="10">
                <a:solidFill>
                  <a:srgbClr val="FFFFFF"/>
                </a:solidFill>
                <a:cs typeface="Arial" panose="020B0604020202020204" pitchFamily="34" charset="0"/>
              </a:rPr>
              <a:t>点击输入文本</a:t>
            </a:r>
          </a:p>
        </p:txBody>
      </p:sp>
      <p:sp>
        <p:nvSpPr>
          <p:cNvPr id="38921" name="WordArt 10"/>
          <p:cNvSpPr>
            <a:spLocks noChangeArrowheads="1" noChangeShapeType="1" noTextEdit="1"/>
          </p:cNvSpPr>
          <p:nvPr/>
        </p:nvSpPr>
        <p:spPr bwMode="auto">
          <a:xfrm rot="2855621">
            <a:off x="2641600" y="2359026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061084"/>
              </a:avLst>
            </a:prstTxWarp>
          </a:bodyPr>
          <a:lstStyle/>
          <a:p>
            <a:r>
              <a:rPr lang="zh-CN" altLang="en-US" b="1" kern="10">
                <a:solidFill>
                  <a:srgbClr val="FFFFFF"/>
                </a:solidFill>
                <a:cs typeface="Arial" panose="020B0604020202020204" pitchFamily="34" charset="0"/>
              </a:rPr>
              <a:t>点击输入文本</a:t>
            </a:r>
          </a:p>
        </p:txBody>
      </p:sp>
      <p:sp>
        <p:nvSpPr>
          <p:cNvPr id="38922" name="WordArt 11"/>
          <p:cNvSpPr>
            <a:spLocks noChangeArrowheads="1" noChangeShapeType="1" noTextEdit="1"/>
          </p:cNvSpPr>
          <p:nvPr/>
        </p:nvSpPr>
        <p:spPr bwMode="auto">
          <a:xfrm rot="2855621">
            <a:off x="1468437" y="3498851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Down">
              <a:avLst>
                <a:gd name="adj" fmla="val 1367497"/>
              </a:avLst>
            </a:prstTxWarp>
          </a:bodyPr>
          <a:lstStyle/>
          <a:p>
            <a:r>
              <a:rPr lang="zh-CN" altLang="en-US" b="1" kern="10">
                <a:solidFill>
                  <a:srgbClr val="FFFFFF"/>
                </a:solidFill>
                <a:cs typeface="Arial" panose="020B0604020202020204" pitchFamily="34" charset="0"/>
              </a:rPr>
              <a:t>点击输入文本</a:t>
            </a:r>
          </a:p>
        </p:txBody>
      </p:sp>
      <p:sp>
        <p:nvSpPr>
          <p:cNvPr id="38923" name="WordArt 12"/>
          <p:cNvSpPr>
            <a:spLocks noChangeArrowheads="1" noChangeShapeType="1" noTextEdit="1"/>
          </p:cNvSpPr>
          <p:nvPr/>
        </p:nvSpPr>
        <p:spPr bwMode="auto">
          <a:xfrm rot="18739395">
            <a:off x="2664619" y="3437732"/>
            <a:ext cx="2162175" cy="1144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Down">
              <a:avLst>
                <a:gd name="adj" fmla="val 1440847"/>
              </a:avLst>
            </a:prstTxWarp>
          </a:bodyPr>
          <a:lstStyle/>
          <a:p>
            <a:r>
              <a:rPr lang="zh-CN" altLang="en-US" b="1" kern="10">
                <a:solidFill>
                  <a:srgbClr val="FFFFFF"/>
                </a:solidFill>
                <a:cs typeface="Arial" panose="020B0604020202020204" pitchFamily="34" charset="0"/>
              </a:rPr>
              <a:t>点击输入文本</a:t>
            </a:r>
          </a:p>
        </p:txBody>
      </p:sp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2286000" y="3371850"/>
            <a:ext cx="17367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25" name="Text Box 14"/>
          <p:cNvSpPr txBox="1">
            <a:spLocks noChangeArrowheads="1"/>
          </p:cNvSpPr>
          <p:nvPr/>
        </p:nvSpPr>
        <p:spPr bwMode="auto">
          <a:xfrm>
            <a:off x="2165350" y="2701925"/>
            <a:ext cx="1949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26" name="Line 15"/>
          <p:cNvSpPr>
            <a:spLocks noChangeShapeType="1"/>
          </p:cNvSpPr>
          <p:nvPr/>
        </p:nvSpPr>
        <p:spPr bwMode="auto">
          <a:xfrm>
            <a:off x="2187575" y="3159125"/>
            <a:ext cx="1895475" cy="0"/>
          </a:xfrm>
          <a:prstGeom prst="line">
            <a:avLst/>
          </a:prstGeom>
          <a:noFill/>
          <a:ln w="28575">
            <a:solidFill>
              <a:schemeClr val="tx1">
                <a:alpha val="50000"/>
              </a:scheme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7" name="AutoShape 16"/>
          <p:cNvSpPr>
            <a:spLocks/>
          </p:cNvSpPr>
          <p:nvPr/>
        </p:nvSpPr>
        <p:spPr bwMode="auto">
          <a:xfrm>
            <a:off x="5565775" y="3689350"/>
            <a:ext cx="247650" cy="2476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5400 w 21600"/>
              <a:gd name="T11" fmla="*/ 10800 h 21600"/>
              <a:gd name="T12" fmla="*/ 10800 w 21600"/>
              <a:gd name="T13" fmla="*/ 16200 h 21600"/>
              <a:gd name="T14" fmla="*/ 16200 w 21600"/>
              <a:gd name="T15" fmla="*/ 10800 h 21600"/>
              <a:gd name="T16" fmla="*/ 10800 w 21600"/>
              <a:gd name="T17" fmla="*/ 5400 h 21600"/>
              <a:gd name="T18" fmla="*/ 5400 w 21600"/>
              <a:gd name="T19" fmla="*/ 10800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8" name="AutoShape 17"/>
          <p:cNvSpPr>
            <a:spLocks/>
          </p:cNvSpPr>
          <p:nvPr/>
        </p:nvSpPr>
        <p:spPr bwMode="auto">
          <a:xfrm>
            <a:off x="5565775" y="4022725"/>
            <a:ext cx="247650" cy="2476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5400 w 21600"/>
              <a:gd name="T11" fmla="*/ 10800 h 21600"/>
              <a:gd name="T12" fmla="*/ 10800 w 21600"/>
              <a:gd name="T13" fmla="*/ 16200 h 21600"/>
              <a:gd name="T14" fmla="*/ 16200 w 21600"/>
              <a:gd name="T15" fmla="*/ 10800 h 21600"/>
              <a:gd name="T16" fmla="*/ 10800 w 21600"/>
              <a:gd name="T17" fmla="*/ 5400 h 21600"/>
              <a:gd name="T18" fmla="*/ 5400 w 21600"/>
              <a:gd name="T19" fmla="*/ 10800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9" name="AutoShape 18"/>
          <p:cNvSpPr>
            <a:spLocks/>
          </p:cNvSpPr>
          <p:nvPr/>
        </p:nvSpPr>
        <p:spPr bwMode="auto">
          <a:xfrm>
            <a:off x="5565775" y="4327525"/>
            <a:ext cx="247650" cy="2476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5400 w 21600"/>
              <a:gd name="T11" fmla="*/ 10800 h 21600"/>
              <a:gd name="T12" fmla="*/ 10800 w 21600"/>
              <a:gd name="T13" fmla="*/ 16200 h 21600"/>
              <a:gd name="T14" fmla="*/ 16200 w 21600"/>
              <a:gd name="T15" fmla="*/ 10800 h 21600"/>
              <a:gd name="T16" fmla="*/ 10800 w 21600"/>
              <a:gd name="T17" fmla="*/ 5400 h 21600"/>
              <a:gd name="T18" fmla="*/ 5400 w 21600"/>
              <a:gd name="T19" fmla="*/ 10800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0" name="AutoShape 19"/>
          <p:cNvSpPr>
            <a:spLocks/>
          </p:cNvSpPr>
          <p:nvPr/>
        </p:nvSpPr>
        <p:spPr bwMode="auto">
          <a:xfrm>
            <a:off x="5565775" y="4632325"/>
            <a:ext cx="247650" cy="2476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5400 w 21600"/>
              <a:gd name="T11" fmla="*/ 10800 h 21600"/>
              <a:gd name="T12" fmla="*/ 10800 w 21600"/>
              <a:gd name="T13" fmla="*/ 16200 h 21600"/>
              <a:gd name="T14" fmla="*/ 16200 w 21600"/>
              <a:gd name="T15" fmla="*/ 10800 h 21600"/>
              <a:gd name="T16" fmla="*/ 10800 w 21600"/>
              <a:gd name="T17" fmla="*/ 5400 h 21600"/>
              <a:gd name="T18" fmla="*/ 5400 w 21600"/>
              <a:gd name="T19" fmla="*/ 10800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1" name="Text Box 20"/>
          <p:cNvSpPr txBox="1">
            <a:spLocks noChangeArrowheads="1"/>
          </p:cNvSpPr>
          <p:nvPr/>
        </p:nvSpPr>
        <p:spPr bwMode="auto">
          <a:xfrm>
            <a:off x="5819775" y="3648075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32" name="Text Box 21"/>
          <p:cNvSpPr txBox="1">
            <a:spLocks noChangeArrowheads="1"/>
          </p:cNvSpPr>
          <p:nvPr/>
        </p:nvSpPr>
        <p:spPr bwMode="auto">
          <a:xfrm>
            <a:off x="5819775" y="3984625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33" name="Text Box 22"/>
          <p:cNvSpPr txBox="1">
            <a:spLocks noChangeArrowheads="1"/>
          </p:cNvSpPr>
          <p:nvPr/>
        </p:nvSpPr>
        <p:spPr bwMode="auto">
          <a:xfrm>
            <a:off x="5819775" y="4298950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34" name="Text Box 23"/>
          <p:cNvSpPr txBox="1">
            <a:spLocks noChangeArrowheads="1"/>
          </p:cNvSpPr>
          <p:nvPr/>
        </p:nvSpPr>
        <p:spPr bwMode="auto">
          <a:xfrm>
            <a:off x="5819775" y="4603750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35" name="Line 24"/>
          <p:cNvSpPr>
            <a:spLocks noChangeShapeType="1"/>
          </p:cNvSpPr>
          <p:nvPr/>
        </p:nvSpPr>
        <p:spPr bwMode="auto">
          <a:xfrm rot="16200000" flipH="1">
            <a:off x="6553200" y="1250950"/>
            <a:ext cx="6350" cy="26543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hecker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Oval 2"/>
          <p:cNvSpPr>
            <a:spLocks noChangeArrowheads="1"/>
          </p:cNvSpPr>
          <p:nvPr/>
        </p:nvSpPr>
        <p:spPr bwMode="auto">
          <a:xfrm>
            <a:off x="2600325" y="1603375"/>
            <a:ext cx="3956050" cy="3883025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2817813" y="1809750"/>
            <a:ext cx="3490912" cy="3492500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3033713" y="2136775"/>
            <a:ext cx="2973387" cy="2974975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 rot="9044364">
            <a:off x="2276475" y="3435350"/>
            <a:ext cx="1871663" cy="1857375"/>
          </a:xfrm>
          <a:prstGeom prst="chevron">
            <a:avLst>
              <a:gd name="adj" fmla="val 28631"/>
            </a:avLst>
          </a:prstGeom>
          <a:solidFill>
            <a:schemeClr val="accent2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 rot="16200000">
            <a:off x="3553619" y="1240631"/>
            <a:ext cx="1873250" cy="1855788"/>
          </a:xfrm>
          <a:prstGeom prst="chevron">
            <a:avLst>
              <a:gd name="adj" fmla="val 28679"/>
            </a:avLst>
          </a:prstGeom>
          <a:solidFill>
            <a:schemeClr val="folHlink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 rot="1788254">
            <a:off x="4822825" y="3448050"/>
            <a:ext cx="1871663" cy="1857375"/>
          </a:xfrm>
          <a:prstGeom prst="chevron">
            <a:avLst>
              <a:gd name="adj" fmla="val 28631"/>
            </a:avLst>
          </a:prstGeom>
          <a:solidFill>
            <a:schemeClr val="hlink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3832225" y="1781175"/>
            <a:ext cx="1504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794375" y="1552575"/>
            <a:ext cx="1804988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anose="02010600030101010101" pitchFamily="2" charset="-122"/>
              </a:rPr>
              <a:t>点击输入文本</a:t>
            </a:r>
          </a:p>
          <a:p>
            <a:pPr eaLnBrk="0" hangingPunct="0">
              <a:buFont typeface="Wingdings" panose="05000000000000000000" pitchFamily="2" charset="2"/>
              <a:buNone/>
            </a:pPr>
            <a:endParaRPr lang="zh-CN" altLang="en-US" sz="1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2495550" y="4413250"/>
            <a:ext cx="1504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anose="02010600030101010101" pitchFamily="2" charset="-122"/>
              </a:rPr>
              <a:t>点击输入文字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4979988" y="4413250"/>
            <a:ext cx="1504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anose="02010600030101010101" pitchFamily="2" charset="-122"/>
              </a:rPr>
              <a:t>点击输入文字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6659563" y="4359275"/>
            <a:ext cx="1804987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anose="02010600030101010101" pitchFamily="2" charset="-122"/>
              </a:rPr>
              <a:t>点击输入文本</a:t>
            </a:r>
          </a:p>
          <a:p>
            <a:pPr eaLnBrk="0" hangingPunct="0">
              <a:buFont typeface="Wingdings" panose="05000000000000000000" pitchFamily="2" charset="2"/>
              <a:buNone/>
            </a:pPr>
            <a:endParaRPr lang="zh-CN" altLang="en-US" sz="1400" b="1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611188" y="3206750"/>
            <a:ext cx="1804987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chemeClr val="tx2"/>
                </a:solidFill>
                <a:ea typeface="宋体" panose="02010600030101010101" pitchFamily="2" charset="-122"/>
              </a:rPr>
              <a:t> 点击输入文本</a:t>
            </a:r>
          </a:p>
          <a:p>
            <a:pPr eaLnBrk="0" hangingPunct="0">
              <a:buFont typeface="Wingdings" panose="05000000000000000000" pitchFamily="2" charset="2"/>
              <a:buNone/>
            </a:pPr>
            <a:endParaRPr lang="zh-CN" altLang="en-US" sz="1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3562350" y="3279775"/>
            <a:ext cx="1804988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anose="02010600030101010101" pitchFamily="2" charset="-122"/>
              </a:rPr>
              <a:t>点击输入文本</a:t>
            </a:r>
          </a:p>
          <a:p>
            <a:pPr algn="ctr" eaLnBrk="0" hangingPunct="0">
              <a:buFont typeface="Wingdings" panose="05000000000000000000" pitchFamily="2" charset="2"/>
              <a:buNone/>
            </a:pPr>
            <a:endParaRPr lang="zh-CN" altLang="en-US" sz="1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</p:spTree>
  </p:cSld>
  <p:clrMapOvr>
    <a:masterClrMapping/>
  </p:clrMapOvr>
  <p:transition>
    <p:checker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ChangeArrowheads="1"/>
          </p:cNvSpPr>
          <p:nvPr/>
        </p:nvSpPr>
        <p:spPr bwMode="auto">
          <a:xfrm>
            <a:off x="5775325" y="1676400"/>
            <a:ext cx="2130425" cy="3173413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AEAEA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3" name="AutoShape 3"/>
          <p:cNvSpPr>
            <a:spLocks noChangeArrowheads="1"/>
          </p:cNvSpPr>
          <p:nvPr/>
        </p:nvSpPr>
        <p:spPr bwMode="auto">
          <a:xfrm>
            <a:off x="1219200" y="1676400"/>
            <a:ext cx="2124075" cy="3173413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AEAEA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1260475" y="1724025"/>
            <a:ext cx="20447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284288" y="1709738"/>
            <a:ext cx="2001837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5813425" y="1724025"/>
            <a:ext cx="20574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hlink">
                  <a:gamma/>
                  <a:shade val="66667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19050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035675" y="1709738"/>
            <a:ext cx="16160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1489075" y="2254250"/>
            <a:ext cx="1911350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</p:txBody>
      </p:sp>
      <p:sp>
        <p:nvSpPr>
          <p:cNvPr id="40969" name="AutoShape 9"/>
          <p:cNvSpPr>
            <a:spLocks noChangeArrowheads="1"/>
          </p:cNvSpPr>
          <p:nvPr/>
        </p:nvSpPr>
        <p:spPr bwMode="auto">
          <a:xfrm>
            <a:off x="3490913" y="1676400"/>
            <a:ext cx="2124075" cy="3173413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AEAEA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3533775" y="1724025"/>
            <a:ext cx="20447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19050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3746500" y="1709738"/>
            <a:ext cx="162083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anose="02010600030101010101" pitchFamily="2" charset="-122"/>
              </a:rPr>
              <a:t>点击编辑文字</a:t>
            </a:r>
          </a:p>
        </p:txBody>
      </p:sp>
      <p:pic>
        <p:nvPicPr>
          <p:cNvPr id="40972" name="Picture 12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8000" contrast="-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425" y="4926013"/>
            <a:ext cx="13716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73" name="Group 13"/>
          <p:cNvGrpSpPr>
            <a:grpSpLocks/>
          </p:cNvGrpSpPr>
          <p:nvPr/>
        </p:nvGrpSpPr>
        <p:grpSpPr bwMode="auto">
          <a:xfrm>
            <a:off x="1504950" y="3484563"/>
            <a:ext cx="1652588" cy="2076450"/>
            <a:chOff x="0" y="0"/>
            <a:chExt cx="1200" cy="1536"/>
          </a:xfrm>
        </p:grpSpPr>
        <p:pic>
          <p:nvPicPr>
            <p:cNvPr id="40974" name="Picture 14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0975" name="Oval 15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0976" name="Picture 16" descr="light_shadow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0977" name="Group 17"/>
            <p:cNvGrpSpPr>
              <a:grpSpLocks/>
            </p:cNvGrpSpPr>
            <p:nvPr/>
          </p:nvGrpSpPr>
          <p:grpSpPr bwMode="auto">
            <a:xfrm rot="-3733502" flipH="1" flipV="1">
              <a:off x="345" y="861"/>
              <a:ext cx="1049" cy="253"/>
              <a:chOff x="0" y="0"/>
              <a:chExt cx="893" cy="246"/>
            </a:xfrm>
          </p:grpSpPr>
          <p:grpSp>
            <p:nvGrpSpPr>
              <p:cNvPr id="40978" name="Group 18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40979" name="AutoShape 19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0" name="AutoShape 20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1" name="AutoShape 21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2" name="AutoShape 22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0983" name="Group 23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40984" name="AutoShape 24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5" name="AutoShape 25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6" name="AutoShape 26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7" name="AutoShape 27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1681163" y="4083050"/>
            <a:ext cx="12954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anose="02010600030101010101" pitchFamily="2" charset="-122"/>
              </a:rPr>
              <a:t>点击编辑文字</a:t>
            </a:r>
          </a:p>
        </p:txBody>
      </p:sp>
      <p:pic>
        <p:nvPicPr>
          <p:cNvPr id="40989" name="Picture 29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8000" contrast="-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50" y="4926013"/>
            <a:ext cx="137477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90" name="Group 30"/>
          <p:cNvGrpSpPr>
            <a:grpSpLocks/>
          </p:cNvGrpSpPr>
          <p:nvPr/>
        </p:nvGrpSpPr>
        <p:grpSpPr bwMode="auto">
          <a:xfrm>
            <a:off x="3746500" y="3484563"/>
            <a:ext cx="1652588" cy="2076450"/>
            <a:chOff x="0" y="0"/>
            <a:chExt cx="1200" cy="1536"/>
          </a:xfrm>
        </p:grpSpPr>
        <p:pic>
          <p:nvPicPr>
            <p:cNvPr id="40991" name="Picture 3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0992" name="Oval 32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0993" name="Picture 33" descr="light_shadow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0994" name="Group 34"/>
            <p:cNvGrpSpPr>
              <a:grpSpLocks/>
            </p:cNvGrpSpPr>
            <p:nvPr/>
          </p:nvGrpSpPr>
          <p:grpSpPr bwMode="auto">
            <a:xfrm rot="-3733502" flipH="1" flipV="1">
              <a:off x="345" y="861"/>
              <a:ext cx="1049" cy="253"/>
              <a:chOff x="0" y="0"/>
              <a:chExt cx="893" cy="246"/>
            </a:xfrm>
          </p:grpSpPr>
          <p:grpSp>
            <p:nvGrpSpPr>
              <p:cNvPr id="40995" name="Group 35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40996" name="AutoShape 36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97" name="AutoShape 37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98" name="AutoShape 38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99" name="AutoShape 39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1000" name="Group 40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41001" name="AutoShape 41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02" name="AutoShape 42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03" name="AutoShape 43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04" name="AutoShape 44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pic>
        <p:nvPicPr>
          <p:cNvPr id="41005" name="Picture 45" descr="light_shadow"/>
          <p:cNvPicPr>
            <a:picLocks noChangeAspect="1" noChangeArrowheads="1"/>
          </p:cNvPicPr>
          <p:nvPr/>
        </p:nvPicPr>
        <p:blipFill>
          <a:blip r:embed="rId5" cstate="print">
            <a:lum bright="-90000" contras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4935538"/>
            <a:ext cx="1271588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1006" name="Group 46"/>
          <p:cNvGrpSpPr>
            <a:grpSpLocks/>
          </p:cNvGrpSpPr>
          <p:nvPr/>
        </p:nvGrpSpPr>
        <p:grpSpPr bwMode="auto">
          <a:xfrm>
            <a:off x="6091238" y="3484563"/>
            <a:ext cx="1652587" cy="2076450"/>
            <a:chOff x="0" y="0"/>
            <a:chExt cx="1200" cy="1536"/>
          </a:xfrm>
        </p:grpSpPr>
        <p:pic>
          <p:nvPicPr>
            <p:cNvPr id="41007" name="Picture 47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1008" name="Oval 48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009" name="Picture 49" descr="light_shadow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1010" name="Group 50"/>
            <p:cNvGrpSpPr>
              <a:grpSpLocks/>
            </p:cNvGrpSpPr>
            <p:nvPr/>
          </p:nvGrpSpPr>
          <p:grpSpPr bwMode="auto">
            <a:xfrm rot="-3733502" flipH="1" flipV="1">
              <a:off x="345" y="861"/>
              <a:ext cx="1049" cy="253"/>
              <a:chOff x="0" y="0"/>
              <a:chExt cx="893" cy="246"/>
            </a:xfrm>
          </p:grpSpPr>
          <p:grpSp>
            <p:nvGrpSpPr>
              <p:cNvPr id="41011" name="Group 51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41012" name="AutoShape 52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3" name="AutoShape 53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4" name="AutoShape 54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5" name="AutoShape 55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1016" name="Group 56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41017" name="AutoShape 57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8" name="AutoShape 58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9" name="AutoShape 59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20" name="AutoShape 60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41021" name="Rectangle 61"/>
          <p:cNvSpPr>
            <a:spLocks noChangeArrowheads="1"/>
          </p:cNvSpPr>
          <p:nvPr/>
        </p:nvSpPr>
        <p:spPr bwMode="auto">
          <a:xfrm>
            <a:off x="3938588" y="4083050"/>
            <a:ext cx="12954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anose="02010600030101010101" pitchFamily="2" charset="-122"/>
              </a:rPr>
              <a:t>点击编辑文字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22" name="Rectangle 62"/>
          <p:cNvSpPr>
            <a:spLocks noChangeArrowheads="1"/>
          </p:cNvSpPr>
          <p:nvPr/>
        </p:nvSpPr>
        <p:spPr bwMode="auto">
          <a:xfrm>
            <a:off x="6283325" y="4083050"/>
            <a:ext cx="1296988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anose="02010600030101010101" pitchFamily="2" charset="-122"/>
              </a:rPr>
              <a:t>点击编辑文字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23" name="Rectangle 63"/>
          <p:cNvSpPr>
            <a:spLocks noChangeArrowheads="1"/>
          </p:cNvSpPr>
          <p:nvPr/>
        </p:nvSpPr>
        <p:spPr bwMode="auto">
          <a:xfrm>
            <a:off x="3673475" y="2254250"/>
            <a:ext cx="1978025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</p:txBody>
      </p:sp>
      <p:sp>
        <p:nvSpPr>
          <p:cNvPr id="41024" name="Rectangle 64"/>
          <p:cNvSpPr>
            <a:spLocks noChangeArrowheads="1"/>
          </p:cNvSpPr>
          <p:nvPr/>
        </p:nvSpPr>
        <p:spPr bwMode="auto">
          <a:xfrm>
            <a:off x="5926138" y="2254250"/>
            <a:ext cx="1978025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</p:txBody>
      </p:sp>
    </p:spTree>
  </p:cSld>
  <p:clrMapOvr>
    <a:masterClrMapping/>
  </p:clrMapOvr>
  <p:transition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1219200" y="1981200"/>
            <a:ext cx="4070350" cy="4070350"/>
          </a:xfrm>
          <a:custGeom>
            <a:avLst/>
            <a:gdLst>
              <a:gd name="G0" fmla="+- 4010 0 0"/>
              <a:gd name="G1" fmla="+- 21600 0 4010"/>
              <a:gd name="G2" fmla="+- 21600 0 401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010" y="10800"/>
                </a:moveTo>
                <a:cubicBezTo>
                  <a:pt x="4010" y="14550"/>
                  <a:pt x="7050" y="17590"/>
                  <a:pt x="10800" y="17590"/>
                </a:cubicBezTo>
                <a:cubicBezTo>
                  <a:pt x="14550" y="17590"/>
                  <a:pt x="17590" y="14550"/>
                  <a:pt x="17590" y="10800"/>
                </a:cubicBezTo>
                <a:cubicBezTo>
                  <a:pt x="17590" y="7050"/>
                  <a:pt x="14550" y="4010"/>
                  <a:pt x="10800" y="4010"/>
                </a:cubicBezTo>
                <a:cubicBezTo>
                  <a:pt x="7050" y="4010"/>
                  <a:pt x="4010" y="7050"/>
                  <a:pt x="4010" y="10800"/>
                </a:cubicBezTo>
                <a:close/>
              </a:path>
            </a:pathLst>
          </a:custGeom>
          <a:gradFill rotWithShape="1">
            <a:gsLst>
              <a:gs pos="0">
                <a:srgbClr val="CC3300">
                  <a:alpha val="59999"/>
                </a:srgbClr>
              </a:gs>
              <a:gs pos="50000">
                <a:srgbClr val="CC3300">
                  <a:gamma/>
                  <a:tint val="31765"/>
                  <a:invGamma/>
                  <a:alpha val="59999"/>
                </a:srgbClr>
              </a:gs>
              <a:gs pos="100000">
                <a:srgbClr val="CC3300">
                  <a:alpha val="59999"/>
                </a:srgbClr>
              </a:gs>
            </a:gsLst>
            <a:lin ang="18900000" scaled="1"/>
          </a:gradFill>
          <a:ln w="76200">
            <a:solidFill>
              <a:srgbClr val="5F5F5F">
                <a:alpha val="1999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953000" y="2243138"/>
            <a:ext cx="3228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80000" y="5151438"/>
            <a:ext cx="322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537200" y="4435475"/>
            <a:ext cx="322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84800" y="2971800"/>
            <a:ext cx="322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89600" y="3663950"/>
            <a:ext cx="322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4438650" y="2246313"/>
            <a:ext cx="482600" cy="473075"/>
            <a:chOff x="0" y="0"/>
            <a:chExt cx="1042" cy="1019"/>
          </a:xfrm>
        </p:grpSpPr>
        <p:grpSp>
          <p:nvGrpSpPr>
            <p:cNvPr id="6153" name="Group 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54" name="Picture 10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55" name="Oval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4999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4999"/>
                    </a:schemeClr>
                  </a:gs>
                </a:gsLst>
                <a:lin ang="5400000" scaled="1"/>
              </a:gradFill>
              <a:ln w="5080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56" name="Picture 12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6157" name="Group 13"/>
          <p:cNvGrpSpPr>
            <a:grpSpLocks/>
          </p:cNvGrpSpPr>
          <p:nvPr/>
        </p:nvGrpSpPr>
        <p:grpSpPr bwMode="auto">
          <a:xfrm>
            <a:off x="4892675" y="2909888"/>
            <a:ext cx="482600" cy="473075"/>
            <a:chOff x="0" y="0"/>
            <a:chExt cx="1042" cy="1019"/>
          </a:xfrm>
        </p:grpSpPr>
        <p:grpSp>
          <p:nvGrpSpPr>
            <p:cNvPr id="6158" name="Group 14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59" name="Picture 15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60" name="Oval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4999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4999"/>
                    </a:schemeClr>
                  </a:gs>
                </a:gsLst>
                <a:lin ang="5400000" scaled="1"/>
              </a:gradFill>
              <a:ln w="5080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61" name="Picture 17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5045075" y="3656013"/>
            <a:ext cx="482600" cy="473075"/>
            <a:chOff x="0" y="0"/>
            <a:chExt cx="1042" cy="1019"/>
          </a:xfrm>
        </p:grpSpPr>
        <p:grpSp>
          <p:nvGrpSpPr>
            <p:cNvPr id="6163" name="Group 1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64" name="Picture 20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65" name="Oval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4999"/>
                    </a:schemeClr>
                  </a:gs>
                  <a:gs pos="5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2">
                      <a:alpha val="54999"/>
                    </a:schemeClr>
                  </a:gs>
                </a:gsLst>
                <a:lin ang="5400000" scaled="1"/>
              </a:gradFill>
              <a:ln w="5080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66" name="Picture 22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6167" name="Group 23"/>
          <p:cNvGrpSpPr>
            <a:grpSpLocks/>
          </p:cNvGrpSpPr>
          <p:nvPr/>
        </p:nvGrpSpPr>
        <p:grpSpPr bwMode="auto">
          <a:xfrm>
            <a:off x="4924425" y="4414838"/>
            <a:ext cx="482600" cy="473075"/>
            <a:chOff x="0" y="0"/>
            <a:chExt cx="1042" cy="1019"/>
          </a:xfrm>
        </p:grpSpPr>
        <p:grpSp>
          <p:nvGrpSpPr>
            <p:cNvPr id="6168" name="Group 24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69" name="Picture 25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70" name="Oval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4999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4999"/>
                    </a:schemeClr>
                  </a:gs>
                </a:gsLst>
                <a:lin ang="5400000" scaled="1"/>
              </a:gradFill>
              <a:ln w="5715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71" name="Picture 27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6172" name="Group 28"/>
          <p:cNvGrpSpPr>
            <a:grpSpLocks/>
          </p:cNvGrpSpPr>
          <p:nvPr/>
        </p:nvGrpSpPr>
        <p:grpSpPr bwMode="auto">
          <a:xfrm>
            <a:off x="4610100" y="5084763"/>
            <a:ext cx="482600" cy="473075"/>
            <a:chOff x="0" y="0"/>
            <a:chExt cx="1042" cy="1019"/>
          </a:xfrm>
        </p:grpSpPr>
        <p:grpSp>
          <p:nvGrpSpPr>
            <p:cNvPr id="6173" name="Group 2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74" name="Picture 30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75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9966FF">
                      <a:alpha val="54999"/>
                    </a:srgbClr>
                  </a:gs>
                  <a:gs pos="50000">
                    <a:srgbClr val="9966FF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9966FF">
                      <a:alpha val="54999"/>
                    </a:srgbClr>
                  </a:gs>
                </a:gsLst>
                <a:lin ang="5400000" scaled="1"/>
              </a:gradFill>
              <a:ln w="5715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76" name="Picture 32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6177" name="Text Box 4"/>
          <p:cNvSpPr txBox="1">
            <a:spLocks noChangeArrowheads="1"/>
          </p:cNvSpPr>
          <p:nvPr/>
        </p:nvSpPr>
        <p:spPr bwMode="auto">
          <a:xfrm>
            <a:off x="1812925" y="37719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2400" b="1">
                <a:ea typeface="黑体" panose="02010609060101010101" pitchFamily="49" charset="-122"/>
              </a:rPr>
              <a:t>点击输入文字</a:t>
            </a:r>
          </a:p>
        </p:txBody>
      </p:sp>
    </p:spTree>
  </p:cSld>
  <p:clrMapOvr>
    <a:masterClrMapping/>
  </p:clrMapOvr>
  <p:transition>
    <p:checker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5267325" y="2352675"/>
            <a:ext cx="2849563" cy="2752725"/>
          </a:xfrm>
          <a:prstGeom prst="roundRect">
            <a:avLst>
              <a:gd name="adj" fmla="val 8014"/>
            </a:avLst>
          </a:prstGeom>
          <a:solidFill>
            <a:srgbClr val="FF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5330825" y="2417763"/>
            <a:ext cx="2703513" cy="2611437"/>
          </a:xfrm>
          <a:prstGeom prst="roundRect">
            <a:avLst>
              <a:gd name="adj" fmla="val 791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38039"/>
                        <a:invGamma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957263" y="1789113"/>
            <a:ext cx="2857500" cy="466725"/>
            <a:chOff x="0" y="0"/>
            <a:chExt cx="1321" cy="294"/>
          </a:xfrm>
        </p:grpSpPr>
        <p:sp>
          <p:nvSpPr>
            <p:cNvPr id="41989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990" name="AutoShape 6"/>
            <p:cNvSpPr>
              <a:spLocks noChangeArrowheads="1"/>
            </p:cNvSpPr>
            <p:nvPr/>
          </p:nvSpPr>
          <p:spPr bwMode="auto">
            <a:xfrm flipH="1">
              <a:off x="1255" y="44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991" name="AutoShape 7"/>
            <p:cNvSpPr>
              <a:spLocks noChangeArrowheads="1"/>
            </p:cNvSpPr>
            <p:nvPr/>
          </p:nvSpPr>
          <p:spPr bwMode="auto">
            <a:xfrm>
              <a:off x="14" y="44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1992" name="Group 8"/>
          <p:cNvGrpSpPr>
            <a:grpSpLocks/>
          </p:cNvGrpSpPr>
          <p:nvPr/>
        </p:nvGrpSpPr>
        <p:grpSpPr bwMode="auto">
          <a:xfrm>
            <a:off x="5241925" y="1789113"/>
            <a:ext cx="2857500" cy="466725"/>
            <a:chOff x="0" y="0"/>
            <a:chExt cx="1321" cy="294"/>
          </a:xfrm>
        </p:grpSpPr>
        <p:sp>
          <p:nvSpPr>
            <p:cNvPr id="41993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89804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89804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994" name="AutoShape 10"/>
            <p:cNvSpPr>
              <a:spLocks noChangeArrowheads="1"/>
            </p:cNvSpPr>
            <p:nvPr/>
          </p:nvSpPr>
          <p:spPr bwMode="auto">
            <a:xfrm flipH="1">
              <a:off x="1255" y="44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995" name="AutoShape 11"/>
            <p:cNvSpPr>
              <a:spLocks noChangeArrowheads="1"/>
            </p:cNvSpPr>
            <p:nvPr/>
          </p:nvSpPr>
          <p:spPr bwMode="auto">
            <a:xfrm>
              <a:off x="14" y="44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957263" y="2352675"/>
            <a:ext cx="2849562" cy="2713038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7" name="Text Box 18"/>
          <p:cNvSpPr txBox="1">
            <a:spLocks noChangeArrowheads="1"/>
          </p:cNvSpPr>
          <p:nvPr/>
        </p:nvSpPr>
        <p:spPr bwMode="auto">
          <a:xfrm>
            <a:off x="1223963" y="1868488"/>
            <a:ext cx="2238375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1998" name="Text Box 18"/>
          <p:cNvSpPr txBox="1">
            <a:spLocks noChangeArrowheads="1"/>
          </p:cNvSpPr>
          <p:nvPr/>
        </p:nvSpPr>
        <p:spPr bwMode="auto">
          <a:xfrm>
            <a:off x="5562600" y="1868488"/>
            <a:ext cx="2238375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1999" name="AutoShape 15"/>
          <p:cNvSpPr>
            <a:spLocks noChangeArrowheads="1"/>
          </p:cNvSpPr>
          <p:nvPr/>
        </p:nvSpPr>
        <p:spPr bwMode="auto">
          <a:xfrm rot="10806395" flipH="1" flipV="1">
            <a:off x="3889375" y="2897188"/>
            <a:ext cx="1293813" cy="755650"/>
          </a:xfrm>
          <a:prstGeom prst="rightArrow">
            <a:avLst>
              <a:gd name="adj1" fmla="val 46509"/>
              <a:gd name="adj2" fmla="val 37621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5510213" y="2493963"/>
            <a:ext cx="2246312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文本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5499100" y="3773488"/>
            <a:ext cx="2246313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文本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5562600" y="2782888"/>
            <a:ext cx="2514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1C1C1C"/>
                </a:solidFill>
                <a:ea typeface="宋体" panose="02010600030101010101" pitchFamily="2" charset="-122"/>
              </a:rPr>
              <a:t>点击输入文本信息点击输入文本信息点击输入文本信息</a:t>
            </a:r>
          </a:p>
        </p:txBody>
      </p:sp>
      <p:grpSp>
        <p:nvGrpSpPr>
          <p:cNvPr id="42003" name="Group 19"/>
          <p:cNvGrpSpPr>
            <a:grpSpLocks/>
          </p:cNvGrpSpPr>
          <p:nvPr/>
        </p:nvGrpSpPr>
        <p:grpSpPr bwMode="auto">
          <a:xfrm>
            <a:off x="5399088" y="2563813"/>
            <a:ext cx="168275" cy="168275"/>
            <a:chOff x="0" y="0"/>
            <a:chExt cx="262" cy="262"/>
          </a:xfrm>
        </p:grpSpPr>
        <p:sp>
          <p:nvSpPr>
            <p:cNvPr id="42004" name="Oval 20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05" name="Oval 21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2006" name="Group 22"/>
          <p:cNvGrpSpPr>
            <a:grpSpLocks/>
          </p:cNvGrpSpPr>
          <p:nvPr/>
        </p:nvGrpSpPr>
        <p:grpSpPr bwMode="auto">
          <a:xfrm>
            <a:off x="5399088" y="3854450"/>
            <a:ext cx="168275" cy="168275"/>
            <a:chOff x="0" y="0"/>
            <a:chExt cx="262" cy="262"/>
          </a:xfrm>
        </p:grpSpPr>
        <p:sp>
          <p:nvSpPr>
            <p:cNvPr id="42007" name="Oval 23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08" name="Oval 24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1109663" y="4343400"/>
            <a:ext cx="26320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  <p:sp>
        <p:nvSpPr>
          <p:cNvPr id="42010" name="AutoShape 26"/>
          <p:cNvSpPr>
            <a:spLocks noChangeArrowheads="1"/>
          </p:cNvSpPr>
          <p:nvPr/>
        </p:nvSpPr>
        <p:spPr bwMode="auto">
          <a:xfrm>
            <a:off x="1033463" y="2579688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1" name="AutoShape 27"/>
          <p:cNvSpPr>
            <a:spLocks noChangeArrowheads="1"/>
          </p:cNvSpPr>
          <p:nvPr/>
        </p:nvSpPr>
        <p:spPr bwMode="auto">
          <a:xfrm>
            <a:off x="1033463" y="3163888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2" name="AutoShape 28"/>
          <p:cNvSpPr>
            <a:spLocks noChangeArrowheads="1"/>
          </p:cNvSpPr>
          <p:nvPr/>
        </p:nvSpPr>
        <p:spPr bwMode="auto">
          <a:xfrm>
            <a:off x="1033463" y="372427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1065213" y="2652713"/>
            <a:ext cx="2592387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文本信息</a:t>
            </a:r>
          </a:p>
        </p:txBody>
      </p:sp>
      <p:sp>
        <p:nvSpPr>
          <p:cNvPr id="42014" name="Rectangle 30"/>
          <p:cNvSpPr>
            <a:spLocks noChangeArrowheads="1"/>
          </p:cNvSpPr>
          <p:nvPr/>
        </p:nvSpPr>
        <p:spPr bwMode="auto">
          <a:xfrm>
            <a:off x="1065213" y="3236913"/>
            <a:ext cx="2592387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文本信息</a:t>
            </a:r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1065213" y="3795713"/>
            <a:ext cx="2592387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文本信息</a:t>
            </a:r>
          </a:p>
        </p:txBody>
      </p:sp>
      <p:sp>
        <p:nvSpPr>
          <p:cNvPr id="42016" name="AutoShape 32"/>
          <p:cNvSpPr>
            <a:spLocks noChangeArrowheads="1"/>
          </p:cNvSpPr>
          <p:nvPr/>
        </p:nvSpPr>
        <p:spPr bwMode="auto">
          <a:xfrm rot="10793605" flipV="1">
            <a:off x="3857625" y="3503613"/>
            <a:ext cx="1296988" cy="755650"/>
          </a:xfrm>
          <a:prstGeom prst="rightArrow">
            <a:avLst>
              <a:gd name="adj1" fmla="val 46509"/>
              <a:gd name="adj2" fmla="val 37713"/>
            </a:avLst>
          </a:prstGeom>
          <a:gradFill rotWithShape="1">
            <a:gsLst>
              <a:gs pos="0">
                <a:schemeClr val="tx2">
                  <a:gamma/>
                  <a:tint val="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7" name="Text Box 33"/>
          <p:cNvSpPr txBox="1">
            <a:spLocks noChangeArrowheads="1"/>
          </p:cNvSpPr>
          <p:nvPr/>
        </p:nvSpPr>
        <p:spPr bwMode="auto">
          <a:xfrm>
            <a:off x="5562600" y="4111625"/>
            <a:ext cx="2514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1C1C1C"/>
                </a:solidFill>
                <a:ea typeface="宋体" panose="02010600030101010101" pitchFamily="2" charset="-122"/>
              </a:rPr>
              <a:t>点击输入文本信息点击输入文本信息点击输入文本信息</a:t>
            </a:r>
          </a:p>
        </p:txBody>
      </p:sp>
    </p:spTree>
  </p:cSld>
  <p:clrMapOvr>
    <a:masterClrMapping/>
  </p:clrMapOvr>
  <p:transition>
    <p:checker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2590800" y="3594100"/>
            <a:ext cx="1555750" cy="1344613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CC"/>
            </a:extrusionClr>
            <a:contourClr>
              <a:srgbClr val="FFFFCC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2590800" y="2249488"/>
            <a:ext cx="1555750" cy="1344612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00FFCC"/>
              </a:gs>
              <a:gs pos="100000">
                <a:srgbClr val="00FFCC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00FFCC"/>
            </a:extrusionClr>
            <a:contourClr>
              <a:srgbClr val="00FFCC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3741738" y="1576388"/>
            <a:ext cx="1554162" cy="1344612"/>
          </a:xfrm>
          <a:prstGeom prst="hexagon">
            <a:avLst>
              <a:gd name="adj" fmla="val 28896"/>
              <a:gd name="vf" fmla="val 115470"/>
            </a:avLst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33CCFF"/>
            </a:extrusionClr>
            <a:contourClr>
              <a:srgbClr val="33CC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3741738" y="4265613"/>
            <a:ext cx="1554162" cy="1344612"/>
          </a:xfrm>
          <a:prstGeom prst="hexagon">
            <a:avLst>
              <a:gd name="adj" fmla="val 28896"/>
              <a:gd name="vf" fmla="val 115470"/>
            </a:avLst>
          </a:prstGeom>
          <a:gradFill rotWithShape="1">
            <a:gsLst>
              <a:gs pos="0">
                <a:srgbClr val="CCFF33"/>
              </a:gs>
              <a:gs pos="100000">
                <a:srgbClr val="CCFF33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33"/>
            </a:extrusionClr>
            <a:contourClr>
              <a:srgbClr val="CCFF33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4" name="AutoShape 6"/>
          <p:cNvSpPr>
            <a:spLocks noChangeArrowheads="1"/>
          </p:cNvSpPr>
          <p:nvPr/>
        </p:nvSpPr>
        <p:spPr bwMode="auto">
          <a:xfrm>
            <a:off x="4891088" y="3594100"/>
            <a:ext cx="1555750" cy="1344613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9999"/>
              </a:gs>
              <a:gs pos="100000">
                <a:srgbClr val="FF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9999"/>
            </a:extrusionClr>
            <a:contourClr>
              <a:srgbClr val="FF9999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 b="1"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4891088" y="2249488"/>
            <a:ext cx="1555750" cy="1344612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99"/>
            </a:extrusionClr>
            <a:contourClr>
              <a:srgbClr val="FFFF99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 b="1"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6" name="AutoShape 8"/>
          <p:cNvSpPr>
            <a:spLocks noChangeArrowheads="1"/>
          </p:cNvSpPr>
          <p:nvPr/>
        </p:nvSpPr>
        <p:spPr bwMode="auto">
          <a:xfrm>
            <a:off x="3565525" y="2730500"/>
            <a:ext cx="1941513" cy="1681163"/>
          </a:xfrm>
          <a:prstGeom prst="hexagon">
            <a:avLst>
              <a:gd name="adj" fmla="val 28872"/>
              <a:gd name="vf" fmla="val 115470"/>
            </a:avLst>
          </a:prstGeom>
          <a:solidFill>
            <a:srgbClr val="006666">
              <a:alpha val="50000"/>
            </a:srgbClr>
          </a:solidFill>
          <a:ln w="9525">
            <a:solidFill>
              <a:srgbClr val="CCCCFF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FFFF"/>
                </a:solidFill>
                <a:latin typeface="HY견고딕" pitchFamily="2" charset="-127"/>
                <a:ea typeface="宋体" panose="02010600030101010101" pitchFamily="2" charset="-122"/>
              </a:rPr>
              <a:t>文本信息</a:t>
            </a: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6116638" y="1447800"/>
            <a:ext cx="1198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000">
                <a:latin typeface="Arial Black" panose="020B0A04020102020204" pitchFamily="34" charset="0"/>
                <a:ea typeface="宋体" panose="02010600030101010101" pitchFamily="2" charset="-122"/>
              </a:rPr>
              <a:t>文本信息</a:t>
            </a:r>
          </a:p>
        </p:txBody>
      </p:sp>
    </p:spTree>
  </p:cSld>
  <p:clrMapOvr>
    <a:masterClrMapping/>
  </p:clrMapOvr>
  <p:transition>
    <p:checker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2338388" y="2362200"/>
            <a:ext cx="2362200" cy="3282950"/>
          </a:xfrm>
          <a:prstGeom prst="upArrow">
            <a:avLst>
              <a:gd name="adj1" fmla="val 56361"/>
              <a:gd name="adj2" fmla="val 7833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56078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191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4343400" y="2497138"/>
            <a:ext cx="2389188" cy="3282950"/>
          </a:xfrm>
          <a:prstGeom prst="downArrow">
            <a:avLst>
              <a:gd name="adj1" fmla="val 65009"/>
              <a:gd name="adj2" fmla="val 57909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600000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1595438" y="3255963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1595438" y="4037013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1595438" y="4806950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5624513" y="2890838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5624513" y="3673475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1" name="AutoShape 9"/>
          <p:cNvSpPr>
            <a:spLocks noChangeArrowheads="1"/>
          </p:cNvSpPr>
          <p:nvPr/>
        </p:nvSpPr>
        <p:spPr bwMode="auto">
          <a:xfrm>
            <a:off x="5624513" y="4441825"/>
            <a:ext cx="1911350" cy="598488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2" name="Text Box 38"/>
          <p:cNvSpPr txBox="1">
            <a:spLocks noChangeArrowheads="1"/>
          </p:cNvSpPr>
          <p:nvPr/>
        </p:nvSpPr>
        <p:spPr bwMode="auto">
          <a:xfrm>
            <a:off x="1636713" y="3386138"/>
            <a:ext cx="1812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3" name="Text Box 38"/>
          <p:cNvSpPr txBox="1">
            <a:spLocks noChangeArrowheads="1"/>
          </p:cNvSpPr>
          <p:nvPr/>
        </p:nvSpPr>
        <p:spPr bwMode="auto">
          <a:xfrm>
            <a:off x="1636713" y="4173538"/>
            <a:ext cx="1812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4" name="Text Box 38"/>
          <p:cNvSpPr txBox="1">
            <a:spLocks noChangeArrowheads="1"/>
          </p:cNvSpPr>
          <p:nvPr/>
        </p:nvSpPr>
        <p:spPr bwMode="auto">
          <a:xfrm>
            <a:off x="1636713" y="4941888"/>
            <a:ext cx="1812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5" name="Text Box 38"/>
          <p:cNvSpPr txBox="1">
            <a:spLocks noChangeArrowheads="1"/>
          </p:cNvSpPr>
          <p:nvPr/>
        </p:nvSpPr>
        <p:spPr bwMode="auto">
          <a:xfrm>
            <a:off x="5678488" y="3016250"/>
            <a:ext cx="18113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6" name="Text Box 38"/>
          <p:cNvSpPr txBox="1">
            <a:spLocks noChangeArrowheads="1"/>
          </p:cNvSpPr>
          <p:nvPr/>
        </p:nvSpPr>
        <p:spPr bwMode="auto">
          <a:xfrm>
            <a:off x="5678488" y="3803650"/>
            <a:ext cx="18113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7" name="Text Box 38"/>
          <p:cNvSpPr txBox="1">
            <a:spLocks noChangeArrowheads="1"/>
          </p:cNvSpPr>
          <p:nvPr/>
        </p:nvSpPr>
        <p:spPr bwMode="auto">
          <a:xfrm>
            <a:off x="5678488" y="4570413"/>
            <a:ext cx="18113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</p:spTree>
  </p:cSld>
  <p:clrMapOvr>
    <a:masterClrMapping/>
  </p:clrMapOvr>
  <p:transition>
    <p:checker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2006600" y="2101850"/>
            <a:ext cx="5130800" cy="2738438"/>
            <a:chOff x="0" y="0"/>
            <a:chExt cx="3355" cy="1791"/>
          </a:xfrm>
        </p:grpSpPr>
        <p:sp>
          <p:nvSpPr>
            <p:cNvPr id="45059" name="未知"/>
            <p:cNvSpPr>
              <a:spLocks/>
            </p:cNvSpPr>
            <p:nvPr/>
          </p:nvSpPr>
          <p:spPr bwMode="auto">
            <a:xfrm>
              <a:off x="502" y="929"/>
              <a:ext cx="2853" cy="862"/>
            </a:xfrm>
            <a:custGeom>
              <a:avLst/>
              <a:gdLst>
                <a:gd name="T0" fmla="*/ 531 w 2298"/>
                <a:gd name="T1" fmla="*/ 361 h 900"/>
                <a:gd name="T2" fmla="*/ 999 w 2298"/>
                <a:gd name="T3" fmla="*/ 406 h 900"/>
                <a:gd name="T4" fmla="*/ 1547 w 2298"/>
                <a:gd name="T5" fmla="*/ 188 h 900"/>
                <a:gd name="T6" fmla="*/ 1325 w 2298"/>
                <a:gd name="T7" fmla="*/ 131 h 900"/>
                <a:gd name="T8" fmla="*/ 2005 w 2298"/>
                <a:gd name="T9" fmla="*/ 0 h 900"/>
                <a:gd name="T10" fmla="*/ 2298 w 2298"/>
                <a:gd name="T11" fmla="*/ 425 h 900"/>
                <a:gd name="T12" fmla="*/ 2054 w 2298"/>
                <a:gd name="T13" fmla="*/ 340 h 900"/>
                <a:gd name="T14" fmla="*/ 1120 w 2298"/>
                <a:gd name="T15" fmla="*/ 816 h 900"/>
                <a:gd name="T16" fmla="*/ 0 w 2298"/>
                <a:gd name="T17" fmla="*/ 608 h 900"/>
                <a:gd name="T18" fmla="*/ 401 w 2298"/>
                <a:gd name="T19" fmla="*/ 633 h 900"/>
                <a:gd name="T20" fmla="*/ 531 w 2298"/>
                <a:gd name="T21" fmla="*/ 361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7372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>
              <a:outerShdw dist="107763" dir="2700000" algn="ctr" rotWithShape="0">
                <a:srgbClr val="0A206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0" name="未知"/>
            <p:cNvSpPr>
              <a:spLocks/>
            </p:cNvSpPr>
            <p:nvPr/>
          </p:nvSpPr>
          <p:spPr bwMode="auto">
            <a:xfrm>
              <a:off x="0" y="243"/>
              <a:ext cx="1264" cy="1235"/>
            </a:xfrm>
            <a:custGeom>
              <a:avLst/>
              <a:gdLst>
                <a:gd name="T0" fmla="*/ 0 w 1018"/>
                <a:gd name="T1" fmla="*/ 1220 h 1289"/>
                <a:gd name="T2" fmla="*/ 774 w 1018"/>
                <a:gd name="T3" fmla="*/ 1289 h 1289"/>
                <a:gd name="T4" fmla="*/ 966 w 1018"/>
                <a:gd name="T5" fmla="*/ 866 h 1289"/>
                <a:gd name="T6" fmla="*/ 733 w 1018"/>
                <a:gd name="T7" fmla="*/ 935 h 1289"/>
                <a:gd name="T8" fmla="*/ 602 w 1018"/>
                <a:gd name="T9" fmla="*/ 629 h 1289"/>
                <a:gd name="T10" fmla="*/ 1018 w 1018"/>
                <a:gd name="T11" fmla="*/ 346 h 1289"/>
                <a:gd name="T12" fmla="*/ 777 w 1018"/>
                <a:gd name="T13" fmla="*/ 156 h 1289"/>
                <a:gd name="T14" fmla="*/ 976 w 1018"/>
                <a:gd name="T15" fmla="*/ 0 h 1289"/>
                <a:gd name="T16" fmla="*/ 346 w 1018"/>
                <a:gd name="T17" fmla="*/ 233 h 1289"/>
                <a:gd name="T18" fmla="*/ 21 w 1018"/>
                <a:gd name="T19" fmla="*/ 669 h 1289"/>
                <a:gd name="T20" fmla="*/ 209 w 1018"/>
                <a:gd name="T21" fmla="*/ 1139 h 1289"/>
                <a:gd name="T22" fmla="*/ 0 w 1018"/>
                <a:gd name="T23" fmla="*/ 1220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07763" dir="2700000" algn="ctr" rotWithShape="0">
                <a:srgbClr val="0A206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1" name="未知"/>
            <p:cNvSpPr>
              <a:spLocks/>
            </p:cNvSpPr>
            <p:nvPr/>
          </p:nvSpPr>
          <p:spPr bwMode="auto">
            <a:xfrm>
              <a:off x="1041" y="0"/>
              <a:ext cx="2313" cy="1096"/>
            </a:xfrm>
            <a:custGeom>
              <a:avLst/>
              <a:gdLst>
                <a:gd name="T0" fmla="*/ 474 w 1863"/>
                <a:gd name="T1" fmla="*/ 211 h 1144"/>
                <a:gd name="T2" fmla="*/ 463 w 1863"/>
                <a:gd name="T3" fmla="*/ 0 h 1144"/>
                <a:gd name="T4" fmla="*/ 0 w 1863"/>
                <a:gd name="T5" fmla="*/ 404 h 1144"/>
                <a:gd name="T6" fmla="*/ 498 w 1863"/>
                <a:gd name="T7" fmla="*/ 815 h 1144"/>
                <a:gd name="T8" fmla="*/ 490 w 1863"/>
                <a:gd name="T9" fmla="*/ 580 h 1144"/>
                <a:gd name="T10" fmla="*/ 1020 w 1863"/>
                <a:gd name="T11" fmla="*/ 663 h 1144"/>
                <a:gd name="T12" fmla="*/ 1200 w 1863"/>
                <a:gd name="T13" fmla="*/ 982 h 1144"/>
                <a:gd name="T14" fmla="*/ 1608 w 1863"/>
                <a:gd name="T15" fmla="*/ 911 h 1144"/>
                <a:gd name="T16" fmla="*/ 1762 w 1863"/>
                <a:gd name="T17" fmla="*/ 1144 h 1144"/>
                <a:gd name="T18" fmla="*/ 1739 w 1863"/>
                <a:gd name="T19" fmla="*/ 701 h 1144"/>
                <a:gd name="T20" fmla="*/ 1196 w 1863"/>
                <a:gd name="T21" fmla="*/ 296 h 1144"/>
                <a:gd name="T22" fmla="*/ 474 w 1863"/>
                <a:gd name="T23" fmla="*/ 211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07763" dir="2700000" algn="ctr" rotWithShape="0">
                <a:srgbClr val="0A206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5062" name="AutoShape 6"/>
          <p:cNvSpPr>
            <a:spLocks/>
          </p:cNvSpPr>
          <p:nvPr/>
        </p:nvSpPr>
        <p:spPr bwMode="auto">
          <a:xfrm>
            <a:off x="76200" y="1600200"/>
            <a:ext cx="2344738" cy="576263"/>
          </a:xfrm>
          <a:prstGeom prst="accentCallout2">
            <a:avLst>
              <a:gd name="adj1" fmla="val 19824"/>
              <a:gd name="adj2" fmla="val 103250"/>
              <a:gd name="adj3" fmla="val 19824"/>
              <a:gd name="adj4" fmla="val 121310"/>
              <a:gd name="adj5" fmla="val 186125"/>
              <a:gd name="adj6" fmla="val 132954"/>
            </a:avLst>
          </a:prstGeom>
          <a:noFill/>
          <a:ln w="9525">
            <a:solidFill>
              <a:schemeClr val="folHlink"/>
            </a:solidFill>
            <a:miter lim="800000"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/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3714750" y="3363913"/>
            <a:ext cx="16510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45064" name="AutoShape 8"/>
          <p:cNvSpPr>
            <a:spLocks/>
          </p:cNvSpPr>
          <p:nvPr/>
        </p:nvSpPr>
        <p:spPr bwMode="auto">
          <a:xfrm>
            <a:off x="5835650" y="1524000"/>
            <a:ext cx="2333625" cy="576263"/>
          </a:xfrm>
          <a:prstGeom prst="accentCallout2">
            <a:avLst>
              <a:gd name="adj1" fmla="val 19824"/>
              <a:gd name="adj2" fmla="val -3269"/>
              <a:gd name="adj3" fmla="val 19824"/>
              <a:gd name="adj4" fmla="val -38458"/>
              <a:gd name="adj5" fmla="val 189537"/>
              <a:gd name="adj6" fmla="val -45208"/>
            </a:avLst>
          </a:prstGeom>
          <a:noFill/>
          <a:ln w="9525">
            <a:solidFill>
              <a:schemeClr val="tx2"/>
            </a:solidFill>
            <a:miter lim="800000"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45065" name="AutoShape 9"/>
          <p:cNvSpPr>
            <a:spLocks/>
          </p:cNvSpPr>
          <p:nvPr/>
        </p:nvSpPr>
        <p:spPr bwMode="auto">
          <a:xfrm>
            <a:off x="4684713" y="5053013"/>
            <a:ext cx="2590800" cy="576262"/>
          </a:xfrm>
          <a:prstGeom prst="accentCallout2">
            <a:avLst>
              <a:gd name="adj1" fmla="val 19824"/>
              <a:gd name="adj2" fmla="val -2940"/>
              <a:gd name="adj3" fmla="val 19824"/>
              <a:gd name="adj4" fmla="val -14824"/>
              <a:gd name="adj5" fmla="val -73458"/>
              <a:gd name="adj6" fmla="val -14824"/>
            </a:avLst>
          </a:prstGeom>
          <a:noFill/>
          <a:ln w="9525">
            <a:solidFill>
              <a:schemeClr val="accent1"/>
            </a:solidFill>
            <a:miter lim="800000"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</p:spTree>
  </p:cSld>
  <p:clrMapOvr>
    <a:masterClrMapping/>
  </p:clrMapOvr>
  <p:transition>
    <p:checker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Oval 4"/>
          <p:cNvSpPr>
            <a:spLocks noChangeArrowheads="1"/>
          </p:cNvSpPr>
          <p:nvPr/>
        </p:nvSpPr>
        <p:spPr bwMode="auto">
          <a:xfrm>
            <a:off x="3635375" y="1143000"/>
            <a:ext cx="1905000" cy="1819275"/>
          </a:xfrm>
          <a:prstGeom prst="ellipse">
            <a:avLst/>
          </a:prstGeom>
          <a:gradFill rotWithShape="0">
            <a:gsLst>
              <a:gs pos="0">
                <a:srgbClr val="E98F8F"/>
              </a:gs>
              <a:gs pos="100000">
                <a:srgbClr val="CC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 sz="2400">
              <a:latin typeface="Tahoma" panose="020B0604030504040204" pitchFamily="34" charset="0"/>
              <a:ea typeface="HY견고딕" pitchFamily="2" charset="-127"/>
            </a:endParaRPr>
          </a:p>
        </p:txBody>
      </p:sp>
      <p:sp>
        <p:nvSpPr>
          <p:cNvPr id="46083" name="Oval 6"/>
          <p:cNvSpPr>
            <a:spLocks noChangeArrowheads="1"/>
          </p:cNvSpPr>
          <p:nvPr/>
        </p:nvSpPr>
        <p:spPr bwMode="auto">
          <a:xfrm>
            <a:off x="925513" y="3435350"/>
            <a:ext cx="2117725" cy="781050"/>
          </a:xfrm>
          <a:prstGeom prst="ellipse">
            <a:avLst/>
          </a:prstGeom>
          <a:solidFill>
            <a:srgbClr val="66CCFF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l"/>
          </a:scene3d>
          <a:sp3d extrusionH="3630600" prstMaterial="legacyMatte">
            <a:bevelT w="13500" h="13500" prst="angle"/>
            <a:bevelB w="13500" h="13500" prst="angle"/>
            <a:extrusionClr>
              <a:srgbClr val="66CCFF"/>
            </a:extrusionClr>
            <a:contourClr>
              <a:srgbClr val="66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 sz="2000" b="1">
              <a:solidFill>
                <a:srgbClr val="FFCC66"/>
              </a:solidFill>
              <a:ea typeface="HY견고딕" pitchFamily="2" charset="-127"/>
            </a:endParaRPr>
          </a:p>
        </p:txBody>
      </p:sp>
      <p:sp>
        <p:nvSpPr>
          <p:cNvPr id="46084" name="Oval 14"/>
          <p:cNvSpPr>
            <a:spLocks noChangeArrowheads="1"/>
          </p:cNvSpPr>
          <p:nvPr/>
        </p:nvSpPr>
        <p:spPr bwMode="auto">
          <a:xfrm>
            <a:off x="3529013" y="4314825"/>
            <a:ext cx="2117725" cy="781050"/>
          </a:xfrm>
          <a:prstGeom prst="ellipse">
            <a:avLst/>
          </a:prstGeom>
          <a:solidFill>
            <a:srgbClr val="FFCCCC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l"/>
          </a:scene3d>
          <a:sp3d extrusionH="3630600" prstMaterial="legacyMatte">
            <a:bevelT w="13500" h="13500" prst="angle"/>
            <a:bevelB w="13500" h="13500" prst="angle"/>
            <a:extrusionClr>
              <a:srgbClr val="FFCCCC"/>
            </a:extrusionClr>
            <a:contourClr>
              <a:srgbClr val="FFCCCC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 sz="2000">
              <a:solidFill>
                <a:srgbClr val="FFCCCC"/>
              </a:solidFill>
              <a:latin typeface="HY견고딕" pitchFamily="2" charset="-127"/>
              <a:ea typeface="HY견고딕" pitchFamily="2" charset="-127"/>
            </a:endParaRPr>
          </a:p>
        </p:txBody>
      </p:sp>
      <p:sp>
        <p:nvSpPr>
          <p:cNvPr id="46085" name="Oval 16"/>
          <p:cNvSpPr>
            <a:spLocks noChangeArrowheads="1"/>
          </p:cNvSpPr>
          <p:nvPr/>
        </p:nvSpPr>
        <p:spPr bwMode="auto">
          <a:xfrm>
            <a:off x="6053138" y="3435350"/>
            <a:ext cx="2117725" cy="781050"/>
          </a:xfrm>
          <a:prstGeom prst="ellipse">
            <a:avLst/>
          </a:prstGeom>
          <a:solidFill>
            <a:srgbClr val="CCCCFF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l"/>
          </a:scene3d>
          <a:sp3d extrusionH="3630600" prstMaterial="legacyMatte">
            <a:bevelT w="13500" h="13500" prst="angle"/>
            <a:bevelB w="13500" h="13500" prst="angle"/>
            <a:extrusionClr>
              <a:srgbClr val="CCCCFF"/>
            </a:extrusionClr>
            <a:contourClr>
              <a:srgbClr val="CC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 sz="2000" b="1">
              <a:solidFill>
                <a:srgbClr val="CCCCFF"/>
              </a:solidFill>
              <a:ea typeface="HY견고딕" pitchFamily="2" charset="-127"/>
            </a:endParaRPr>
          </a:p>
        </p:txBody>
      </p:sp>
      <p:sp>
        <p:nvSpPr>
          <p:cNvPr id="46086" name="Oval 22"/>
          <p:cNvSpPr>
            <a:spLocks noChangeArrowheads="1"/>
          </p:cNvSpPr>
          <p:nvPr/>
        </p:nvSpPr>
        <p:spPr bwMode="auto">
          <a:xfrm rot="1471663">
            <a:off x="1928813" y="3165475"/>
            <a:ext cx="168275" cy="17145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6087" name="Oval 25"/>
          <p:cNvSpPr>
            <a:spLocks noChangeArrowheads="1"/>
          </p:cNvSpPr>
          <p:nvPr/>
        </p:nvSpPr>
        <p:spPr bwMode="auto">
          <a:xfrm>
            <a:off x="4502150" y="4070350"/>
            <a:ext cx="169863" cy="168275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6088" name="Oval 26"/>
          <p:cNvSpPr>
            <a:spLocks noChangeArrowheads="1"/>
          </p:cNvSpPr>
          <p:nvPr/>
        </p:nvSpPr>
        <p:spPr bwMode="auto">
          <a:xfrm rot="20076246">
            <a:off x="7005638" y="3165475"/>
            <a:ext cx="168275" cy="17145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46089" name="AutoShape 27"/>
          <p:cNvCxnSpPr>
            <a:cxnSpLocks noChangeShapeType="1"/>
          </p:cNvCxnSpPr>
          <p:nvPr/>
        </p:nvCxnSpPr>
        <p:spPr bwMode="auto">
          <a:xfrm flipV="1">
            <a:off x="2092325" y="2054225"/>
            <a:ext cx="1543050" cy="1168400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6090" name="AutoShape 28"/>
          <p:cNvCxnSpPr>
            <a:cxnSpLocks noChangeShapeType="1"/>
          </p:cNvCxnSpPr>
          <p:nvPr/>
        </p:nvCxnSpPr>
        <p:spPr bwMode="auto">
          <a:xfrm flipH="1" flipV="1">
            <a:off x="5540375" y="2054225"/>
            <a:ext cx="1470025" cy="1169988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6091" name="AutoShape 29"/>
          <p:cNvCxnSpPr>
            <a:cxnSpLocks noChangeShapeType="1"/>
          </p:cNvCxnSpPr>
          <p:nvPr/>
        </p:nvCxnSpPr>
        <p:spPr bwMode="auto">
          <a:xfrm flipV="1">
            <a:off x="4587875" y="2927350"/>
            <a:ext cx="0" cy="1108075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6092" name="Oval 30"/>
          <p:cNvSpPr>
            <a:spLocks noChangeArrowheads="1"/>
          </p:cNvSpPr>
          <p:nvPr/>
        </p:nvSpPr>
        <p:spPr bwMode="auto">
          <a:xfrm>
            <a:off x="3513138" y="4306888"/>
            <a:ext cx="2117725" cy="781050"/>
          </a:xfrm>
          <a:prstGeom prst="ellipse">
            <a:avLst/>
          </a:prstGeom>
          <a:gradFill rotWithShape="0">
            <a:gsLst>
              <a:gs pos="0">
                <a:srgbClr val="FFCCCC"/>
              </a:gs>
              <a:gs pos="100000">
                <a:srgbClr val="FFE9E9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82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000" b="1">
                <a:solidFill>
                  <a:srgbClr val="A50021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6093" name="Text Box 31"/>
          <p:cNvSpPr txBox="1">
            <a:spLocks noChangeArrowheads="1"/>
          </p:cNvSpPr>
          <p:nvPr/>
        </p:nvSpPr>
        <p:spPr bwMode="auto">
          <a:xfrm>
            <a:off x="4056063" y="5080000"/>
            <a:ext cx="106203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 i="1">
                <a:ea typeface="HY견고딕" pitchFamily="2" charset="-127"/>
              </a:rPr>
              <a:t>30.4</a:t>
            </a:r>
            <a:r>
              <a:rPr lang="en-US" altLang="zh-CN" sz="1400" b="1" i="1">
                <a:ea typeface="HY견고딕" pitchFamily="2" charset="-127"/>
              </a:rPr>
              <a:t>%</a:t>
            </a:r>
          </a:p>
        </p:txBody>
      </p:sp>
      <p:sp>
        <p:nvSpPr>
          <p:cNvPr id="46094" name="Oval 32"/>
          <p:cNvSpPr>
            <a:spLocks noChangeArrowheads="1"/>
          </p:cNvSpPr>
          <p:nvPr/>
        </p:nvSpPr>
        <p:spPr bwMode="auto">
          <a:xfrm>
            <a:off x="6045200" y="3427413"/>
            <a:ext cx="2117725" cy="781050"/>
          </a:xfrm>
          <a:prstGeom prst="ellipse">
            <a:avLst/>
          </a:prstGeom>
          <a:gradFill rotWithShape="0">
            <a:gsLst>
              <a:gs pos="0">
                <a:srgbClr val="CCCCFF"/>
              </a:gs>
              <a:gs pos="100000">
                <a:srgbClr val="E9E9FF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82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000" b="1">
                <a:solidFill>
                  <a:srgbClr val="000066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6095" name="Text Box 33"/>
          <p:cNvSpPr txBox="1">
            <a:spLocks noChangeArrowheads="1"/>
          </p:cNvSpPr>
          <p:nvPr/>
        </p:nvSpPr>
        <p:spPr bwMode="auto">
          <a:xfrm>
            <a:off x="6581775" y="4200525"/>
            <a:ext cx="1058863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 i="1">
                <a:ea typeface="HY견고딕" pitchFamily="2" charset="-127"/>
              </a:rPr>
              <a:t>19.4</a:t>
            </a:r>
            <a:r>
              <a:rPr lang="en-US" altLang="zh-CN" sz="1400" b="1" i="1">
                <a:ea typeface="HY견고딕" pitchFamily="2" charset="-127"/>
              </a:rPr>
              <a:t>%</a:t>
            </a:r>
          </a:p>
        </p:txBody>
      </p:sp>
      <p:sp>
        <p:nvSpPr>
          <p:cNvPr id="46096" name="Oval 34"/>
          <p:cNvSpPr>
            <a:spLocks noChangeArrowheads="1"/>
          </p:cNvSpPr>
          <p:nvPr/>
        </p:nvSpPr>
        <p:spPr bwMode="auto">
          <a:xfrm>
            <a:off x="927100" y="3402013"/>
            <a:ext cx="2117725" cy="781050"/>
          </a:xfrm>
          <a:prstGeom prst="ellipse">
            <a:avLst/>
          </a:prstGeom>
          <a:gradFill rotWithShape="0">
            <a:gsLst>
              <a:gs pos="0">
                <a:srgbClr val="66CCFF"/>
              </a:gs>
              <a:gs pos="100000">
                <a:srgbClr val="BCE9FF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82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000" b="1">
                <a:solidFill>
                  <a:srgbClr val="000099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6097" name="Text Box 35"/>
          <p:cNvSpPr txBox="1">
            <a:spLocks noChangeArrowheads="1"/>
          </p:cNvSpPr>
          <p:nvPr/>
        </p:nvSpPr>
        <p:spPr bwMode="auto">
          <a:xfrm>
            <a:off x="1455738" y="4200525"/>
            <a:ext cx="105886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 i="1">
                <a:ea typeface="HY견고딕" pitchFamily="2" charset="-127"/>
              </a:rPr>
              <a:t>50.2</a:t>
            </a:r>
            <a:r>
              <a:rPr lang="en-US" altLang="zh-CN" sz="1400" b="1" i="1">
                <a:ea typeface="HY견고딕" pitchFamily="2" charset="-127"/>
              </a:rPr>
              <a:t>%</a:t>
            </a:r>
          </a:p>
        </p:txBody>
      </p:sp>
      <p:sp>
        <p:nvSpPr>
          <p:cNvPr id="46098" name="Rectangle 37"/>
          <p:cNvSpPr>
            <a:spLocks noChangeArrowheads="1"/>
          </p:cNvSpPr>
          <p:nvPr/>
        </p:nvSpPr>
        <p:spPr bwMode="auto">
          <a:xfrm>
            <a:off x="3635375" y="5680075"/>
            <a:ext cx="1804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600">
                <a:latin typeface="HY견고딕" pitchFamily="2" charset="-127"/>
                <a:ea typeface="宋体" panose="02010600030101010101" pitchFamily="2" charset="-122"/>
              </a:rPr>
              <a:t>点击输入文本信息</a:t>
            </a:r>
            <a:endParaRPr lang="zh-CN" altLang="en-US" sz="1600" b="1">
              <a:ea typeface="宋体" panose="02010600030101010101" pitchFamily="2" charset="-122"/>
            </a:endParaRPr>
          </a:p>
        </p:txBody>
      </p:sp>
      <p:sp>
        <p:nvSpPr>
          <p:cNvPr id="46099" name="Oval 38"/>
          <p:cNvSpPr>
            <a:spLocks noChangeArrowheads="1"/>
          </p:cNvSpPr>
          <p:nvPr/>
        </p:nvSpPr>
        <p:spPr bwMode="auto">
          <a:xfrm>
            <a:off x="3937000" y="1431925"/>
            <a:ext cx="1301750" cy="1244600"/>
          </a:xfrm>
          <a:prstGeom prst="ellipse">
            <a:avLst/>
          </a:prstGeom>
          <a:gradFill rotWithShape="0">
            <a:gsLst>
              <a:gs pos="0">
                <a:srgbClr val="CC0000"/>
              </a:gs>
              <a:gs pos="100000">
                <a:srgbClr val="E98F8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文本</a:t>
            </a:r>
            <a:endParaRPr lang="zh-CN" altLang="en-US" sz="2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AutoShape 2"/>
          <p:cNvSpPr>
            <a:spLocks noChangeArrowheads="1"/>
          </p:cNvSpPr>
          <p:nvPr/>
        </p:nvSpPr>
        <p:spPr bwMode="auto">
          <a:xfrm>
            <a:off x="1069975" y="1679575"/>
            <a:ext cx="7007225" cy="1590675"/>
          </a:xfrm>
          <a:prstGeom prst="roundRect">
            <a:avLst>
              <a:gd name="adj" fmla="val 13125"/>
            </a:avLst>
          </a:prstGeom>
          <a:gradFill rotWithShape="1">
            <a:gsLst>
              <a:gs pos="0">
                <a:schemeClr val="accent2"/>
              </a:gs>
              <a:gs pos="100000">
                <a:srgbClr val="2D445C"/>
              </a:gs>
            </a:gsLst>
            <a:lin ang="18900000" scaled="1"/>
          </a:gradFill>
          <a:ln w="1905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1209675" y="4051300"/>
            <a:ext cx="1873250" cy="1616075"/>
            <a:chOff x="0" y="0"/>
            <a:chExt cx="1180" cy="1018"/>
          </a:xfrm>
        </p:grpSpPr>
        <p:sp>
          <p:nvSpPr>
            <p:cNvPr id="47109" name="Oval 4"/>
            <p:cNvSpPr>
              <a:spLocks noChangeArrowheads="1"/>
            </p:cNvSpPr>
            <p:nvPr/>
          </p:nvSpPr>
          <p:spPr bwMode="auto">
            <a:xfrm flipV="1">
              <a:off x="0" y="749"/>
              <a:ext cx="1180" cy="2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10" name="Oval 5"/>
            <p:cNvSpPr>
              <a:spLocks noChangeArrowheads="1"/>
            </p:cNvSpPr>
            <p:nvPr/>
          </p:nvSpPr>
          <p:spPr bwMode="auto">
            <a:xfrm>
              <a:off x="145" y="0"/>
              <a:ext cx="899" cy="898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11" name="Freeform 6"/>
            <p:cNvSpPr>
              <a:spLocks noChangeArrowheads="1"/>
            </p:cNvSpPr>
            <p:nvPr/>
          </p:nvSpPr>
          <p:spPr bwMode="auto">
            <a:xfrm>
              <a:off x="249" y="25"/>
              <a:ext cx="694" cy="33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1609725" y="3048000"/>
            <a:ext cx="1092200" cy="931863"/>
            <a:chOff x="0" y="0"/>
            <a:chExt cx="688" cy="587"/>
          </a:xfrm>
        </p:grpSpPr>
        <p:sp>
          <p:nvSpPr>
            <p:cNvPr id="47113" name="AutoShape 8"/>
            <p:cNvSpPr>
              <a:spLocks noChangeArrowheads="1"/>
            </p:cNvSpPr>
            <p:nvPr/>
          </p:nvSpPr>
          <p:spPr bwMode="auto">
            <a:xfrm rot="16200000">
              <a:off x="58" y="-43"/>
              <a:ext cx="572" cy="688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14" name="AutoShape 9"/>
            <p:cNvSpPr>
              <a:spLocks noChangeArrowheads="1"/>
            </p:cNvSpPr>
            <p:nvPr/>
          </p:nvSpPr>
          <p:spPr bwMode="auto">
            <a:xfrm rot="16200000">
              <a:off x="58" y="-23"/>
              <a:ext cx="572" cy="618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7115" name="Group 11"/>
          <p:cNvGrpSpPr>
            <a:grpSpLocks/>
          </p:cNvGrpSpPr>
          <p:nvPr/>
        </p:nvGrpSpPr>
        <p:grpSpPr bwMode="auto">
          <a:xfrm>
            <a:off x="4038600" y="3048000"/>
            <a:ext cx="1092200" cy="931863"/>
            <a:chOff x="0" y="0"/>
            <a:chExt cx="688" cy="587"/>
          </a:xfrm>
        </p:grpSpPr>
        <p:sp>
          <p:nvSpPr>
            <p:cNvPr id="47116" name="AutoShape 11"/>
            <p:cNvSpPr>
              <a:spLocks noChangeArrowheads="1"/>
            </p:cNvSpPr>
            <p:nvPr/>
          </p:nvSpPr>
          <p:spPr bwMode="auto">
            <a:xfrm rot="16200000">
              <a:off x="58" y="-43"/>
              <a:ext cx="572" cy="688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17" name="AutoShape 12"/>
            <p:cNvSpPr>
              <a:spLocks noChangeArrowheads="1"/>
            </p:cNvSpPr>
            <p:nvPr/>
          </p:nvSpPr>
          <p:spPr bwMode="auto">
            <a:xfrm rot="16200000">
              <a:off x="58" y="-23"/>
              <a:ext cx="572" cy="618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7118" name="Group 14"/>
          <p:cNvGrpSpPr>
            <a:grpSpLocks/>
          </p:cNvGrpSpPr>
          <p:nvPr/>
        </p:nvGrpSpPr>
        <p:grpSpPr bwMode="auto">
          <a:xfrm>
            <a:off x="6451600" y="3048000"/>
            <a:ext cx="1092200" cy="931863"/>
            <a:chOff x="0" y="0"/>
            <a:chExt cx="688" cy="587"/>
          </a:xfrm>
        </p:grpSpPr>
        <p:sp>
          <p:nvSpPr>
            <p:cNvPr id="47119" name="AutoShape 14"/>
            <p:cNvSpPr>
              <a:spLocks noChangeArrowheads="1"/>
            </p:cNvSpPr>
            <p:nvPr/>
          </p:nvSpPr>
          <p:spPr bwMode="auto">
            <a:xfrm rot="16200000">
              <a:off x="58" y="-43"/>
              <a:ext cx="572" cy="688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20" name="AutoShape 15"/>
            <p:cNvSpPr>
              <a:spLocks noChangeArrowheads="1"/>
            </p:cNvSpPr>
            <p:nvPr/>
          </p:nvSpPr>
          <p:spPr bwMode="auto">
            <a:xfrm rot="16200000">
              <a:off x="58" y="-23"/>
              <a:ext cx="572" cy="618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47121" name="Rectangle 17"/>
          <p:cNvSpPr>
            <a:spLocks noChangeArrowheads="1"/>
          </p:cNvSpPr>
          <p:nvPr/>
        </p:nvSpPr>
        <p:spPr bwMode="auto">
          <a:xfrm>
            <a:off x="1587500" y="2365375"/>
            <a:ext cx="2489200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ea typeface="宋体" panose="02010600030101010101" pitchFamily="2" charset="-122"/>
              </a:rPr>
              <a:t>单击此处添加段落文字内容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400"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47122" name="Rectangle 18"/>
          <p:cNvSpPr>
            <a:spLocks noChangeArrowheads="1"/>
          </p:cNvSpPr>
          <p:nvPr/>
        </p:nvSpPr>
        <p:spPr bwMode="auto">
          <a:xfrm>
            <a:off x="4791075" y="2365375"/>
            <a:ext cx="2489200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ea typeface="宋体" panose="02010600030101010101" pitchFamily="2" charset="-122"/>
              </a:rPr>
              <a:t>单击此处添加段落文字内容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400"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auto">
          <a:xfrm flipV="1">
            <a:off x="1066800" y="2362200"/>
            <a:ext cx="7010400" cy="1588"/>
          </a:xfrm>
          <a:prstGeom prst="line">
            <a:avLst/>
          </a:prstGeom>
          <a:noFill/>
          <a:ln w="9525">
            <a:solidFill>
              <a:srgbClr val="FFFF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4" name="Rectangle 21"/>
          <p:cNvSpPr>
            <a:spLocks noChangeArrowheads="1"/>
          </p:cNvSpPr>
          <p:nvPr/>
        </p:nvSpPr>
        <p:spPr bwMode="auto">
          <a:xfrm>
            <a:off x="3987800" y="4344988"/>
            <a:ext cx="1187450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solidFill>
                  <a:schemeClr val="bg1"/>
                </a:solidFill>
                <a:ea typeface="宋体" panose="02010600030101010101" pitchFamily="2" charset="-122"/>
              </a:rPr>
              <a:t>单击添加</a:t>
            </a:r>
          </a:p>
        </p:txBody>
      </p:sp>
      <p:sp>
        <p:nvSpPr>
          <p:cNvPr id="47125" name="Rectangle 22"/>
          <p:cNvSpPr>
            <a:spLocks noChangeArrowheads="1"/>
          </p:cNvSpPr>
          <p:nvPr/>
        </p:nvSpPr>
        <p:spPr bwMode="auto">
          <a:xfrm>
            <a:off x="1628775" y="4322763"/>
            <a:ext cx="1187450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 b="1">
                <a:ea typeface="宋体" panose="02010600030101010101" pitchFamily="2" charset="-122"/>
              </a:rPr>
              <a:t>单击添加</a:t>
            </a:r>
          </a:p>
        </p:txBody>
      </p: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3622675" y="4051300"/>
            <a:ext cx="1873250" cy="1616075"/>
            <a:chOff x="0" y="0"/>
            <a:chExt cx="1180" cy="1018"/>
          </a:xfrm>
        </p:grpSpPr>
        <p:sp>
          <p:nvSpPr>
            <p:cNvPr id="47127" name="Oval 24"/>
            <p:cNvSpPr>
              <a:spLocks noChangeArrowheads="1"/>
            </p:cNvSpPr>
            <p:nvPr/>
          </p:nvSpPr>
          <p:spPr bwMode="auto">
            <a:xfrm flipV="1">
              <a:off x="0" y="749"/>
              <a:ext cx="1180" cy="2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28" name="Oval 25"/>
            <p:cNvSpPr>
              <a:spLocks noChangeArrowheads="1"/>
            </p:cNvSpPr>
            <p:nvPr/>
          </p:nvSpPr>
          <p:spPr bwMode="auto">
            <a:xfrm>
              <a:off x="145" y="0"/>
              <a:ext cx="899" cy="898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29" name="Freeform 26"/>
            <p:cNvSpPr>
              <a:spLocks noChangeArrowheads="1"/>
            </p:cNvSpPr>
            <p:nvPr/>
          </p:nvSpPr>
          <p:spPr bwMode="auto">
            <a:xfrm>
              <a:off x="249" y="25"/>
              <a:ext cx="694" cy="33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7130" name="Group 26"/>
          <p:cNvGrpSpPr>
            <a:grpSpLocks/>
          </p:cNvGrpSpPr>
          <p:nvPr/>
        </p:nvGrpSpPr>
        <p:grpSpPr bwMode="auto">
          <a:xfrm>
            <a:off x="6073775" y="4051300"/>
            <a:ext cx="1873250" cy="1616075"/>
            <a:chOff x="0" y="0"/>
            <a:chExt cx="1180" cy="1018"/>
          </a:xfrm>
        </p:grpSpPr>
        <p:sp>
          <p:nvSpPr>
            <p:cNvPr id="47131" name="Oval 29"/>
            <p:cNvSpPr>
              <a:spLocks noChangeArrowheads="1"/>
            </p:cNvSpPr>
            <p:nvPr/>
          </p:nvSpPr>
          <p:spPr bwMode="auto">
            <a:xfrm flipV="1">
              <a:off x="0" y="749"/>
              <a:ext cx="1180" cy="2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32" name="Oval 30"/>
            <p:cNvSpPr>
              <a:spLocks noChangeArrowheads="1"/>
            </p:cNvSpPr>
            <p:nvPr/>
          </p:nvSpPr>
          <p:spPr bwMode="auto">
            <a:xfrm>
              <a:off x="145" y="0"/>
              <a:ext cx="899" cy="898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33" name="Freeform 31"/>
            <p:cNvSpPr>
              <a:spLocks noChangeArrowheads="1"/>
            </p:cNvSpPr>
            <p:nvPr/>
          </p:nvSpPr>
          <p:spPr bwMode="auto">
            <a:xfrm>
              <a:off x="249" y="25"/>
              <a:ext cx="694" cy="33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47134" name="AutoShape 33"/>
          <p:cNvSpPr>
            <a:spLocks noChangeArrowheads="1"/>
          </p:cNvSpPr>
          <p:nvPr/>
        </p:nvSpPr>
        <p:spPr bwMode="auto">
          <a:xfrm>
            <a:off x="1066800" y="1676400"/>
            <a:ext cx="7007225" cy="688975"/>
          </a:xfrm>
          <a:prstGeom prst="roundRect">
            <a:avLst>
              <a:gd name="adj" fmla="val 13125"/>
            </a:avLst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10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7135" name="Rectangle 16"/>
          <p:cNvSpPr>
            <a:spLocks noChangeArrowheads="1"/>
          </p:cNvSpPr>
          <p:nvPr/>
        </p:nvSpPr>
        <p:spPr bwMode="auto">
          <a:xfrm>
            <a:off x="1587500" y="1795463"/>
            <a:ext cx="64071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000"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47136" name="Rectangle 22"/>
          <p:cNvSpPr>
            <a:spLocks noChangeArrowheads="1"/>
          </p:cNvSpPr>
          <p:nvPr/>
        </p:nvSpPr>
        <p:spPr bwMode="auto">
          <a:xfrm>
            <a:off x="4067175" y="4313238"/>
            <a:ext cx="1187450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 b="1">
                <a:ea typeface="宋体" panose="02010600030101010101" pitchFamily="2" charset="-122"/>
              </a:rPr>
              <a:t>单击添加</a:t>
            </a:r>
          </a:p>
        </p:txBody>
      </p:sp>
      <p:sp>
        <p:nvSpPr>
          <p:cNvPr id="47137" name="Rectangle 22"/>
          <p:cNvSpPr>
            <a:spLocks noChangeArrowheads="1"/>
          </p:cNvSpPr>
          <p:nvPr/>
        </p:nvSpPr>
        <p:spPr bwMode="auto">
          <a:xfrm>
            <a:off x="6540500" y="4313238"/>
            <a:ext cx="1187450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 b="1">
                <a:ea typeface="宋体" panose="02010600030101010101" pitchFamily="2" charset="-122"/>
              </a:rPr>
              <a:t>单击添加</a:t>
            </a:r>
          </a:p>
        </p:txBody>
      </p:sp>
    </p:spTree>
  </p:cSld>
  <p:clrMapOvr>
    <a:masterClrMapping/>
  </p:clrMapOvr>
  <p:transition>
    <p:checker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3"/>
          <p:cNvSpPr>
            <a:spLocks noChangeArrowheads="1"/>
          </p:cNvSpPr>
          <p:nvPr/>
        </p:nvSpPr>
        <p:spPr bwMode="auto">
          <a:xfrm>
            <a:off x="1143000" y="4378325"/>
            <a:ext cx="3152775" cy="1120775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131" name="AutoShape 7"/>
          <p:cNvSpPr>
            <a:spLocks noChangeArrowheads="1"/>
          </p:cNvSpPr>
          <p:nvPr/>
        </p:nvSpPr>
        <p:spPr bwMode="auto">
          <a:xfrm>
            <a:off x="4581525" y="4378325"/>
            <a:ext cx="3152775" cy="1120775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48133" name="Group 5"/>
          <p:cNvGrpSpPr>
            <a:grpSpLocks/>
          </p:cNvGrpSpPr>
          <p:nvPr/>
        </p:nvGrpSpPr>
        <p:grpSpPr bwMode="auto">
          <a:xfrm>
            <a:off x="1368425" y="4238625"/>
            <a:ext cx="2713038" cy="417513"/>
            <a:chOff x="0" y="0"/>
            <a:chExt cx="1773" cy="240"/>
          </a:xfrm>
        </p:grpSpPr>
        <p:sp>
          <p:nvSpPr>
            <p:cNvPr id="48134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773" cy="240"/>
            </a:xfrm>
            <a:prstGeom prst="roundRect">
              <a:avLst>
                <a:gd name="adj" fmla="val 27917"/>
              </a:avLst>
            </a:prstGeom>
            <a:solidFill>
              <a:srgbClr val="7BB11B"/>
            </a:solidFill>
            <a:ln>
              <a:noFill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8135" name="AutoShape 6"/>
            <p:cNvSpPr>
              <a:spLocks noChangeArrowheads="1"/>
            </p:cNvSpPr>
            <p:nvPr/>
          </p:nvSpPr>
          <p:spPr bwMode="auto">
            <a:xfrm>
              <a:off x="12" y="2"/>
              <a:ext cx="1748" cy="1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7BB11B">
                    <a:alpha val="2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8136" name="Group 8"/>
          <p:cNvGrpSpPr>
            <a:grpSpLocks/>
          </p:cNvGrpSpPr>
          <p:nvPr/>
        </p:nvGrpSpPr>
        <p:grpSpPr bwMode="auto">
          <a:xfrm>
            <a:off x="4805363" y="4238625"/>
            <a:ext cx="2713037" cy="417513"/>
            <a:chOff x="0" y="0"/>
            <a:chExt cx="1773" cy="240"/>
          </a:xfrm>
        </p:grpSpPr>
        <p:sp>
          <p:nvSpPr>
            <p:cNvPr id="48137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1773" cy="240"/>
            </a:xfrm>
            <a:prstGeom prst="roundRect">
              <a:avLst>
                <a:gd name="adj" fmla="val 27917"/>
              </a:avLst>
            </a:prstGeom>
            <a:solidFill>
              <a:srgbClr val="FF7C80"/>
            </a:solidFill>
            <a:ln>
              <a:noFill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8138" name="AutoShape 10"/>
            <p:cNvSpPr>
              <a:spLocks noChangeArrowheads="1"/>
            </p:cNvSpPr>
            <p:nvPr/>
          </p:nvSpPr>
          <p:spPr bwMode="auto">
            <a:xfrm>
              <a:off x="12" y="2"/>
              <a:ext cx="1748" cy="1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FF7C80">
                    <a:alpha val="2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8139" name="Group 11"/>
          <p:cNvGrpSpPr>
            <a:grpSpLocks/>
          </p:cNvGrpSpPr>
          <p:nvPr/>
        </p:nvGrpSpPr>
        <p:grpSpPr bwMode="auto">
          <a:xfrm>
            <a:off x="889000" y="3665538"/>
            <a:ext cx="7354888" cy="519112"/>
            <a:chOff x="0" y="0"/>
            <a:chExt cx="4929" cy="348"/>
          </a:xfrm>
        </p:grpSpPr>
        <p:sp>
          <p:nvSpPr>
            <p:cNvPr id="48140" name="AutoShape 12"/>
            <p:cNvSpPr>
              <a:spLocks noChangeArrowheads="1"/>
            </p:cNvSpPr>
            <p:nvPr/>
          </p:nvSpPr>
          <p:spPr bwMode="auto">
            <a:xfrm>
              <a:off x="0" y="85"/>
              <a:ext cx="218" cy="175"/>
            </a:xfrm>
            <a:prstGeom prst="roundRect">
              <a:avLst>
                <a:gd name="adj" fmla="val 29069"/>
              </a:avLst>
            </a:prstGeom>
            <a:solidFill>
              <a:srgbClr val="808080"/>
            </a:soli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8141" name="AutoShape 13"/>
            <p:cNvSpPr>
              <a:spLocks noChangeArrowheads="1"/>
            </p:cNvSpPr>
            <p:nvPr/>
          </p:nvSpPr>
          <p:spPr bwMode="auto">
            <a:xfrm>
              <a:off x="81" y="0"/>
              <a:ext cx="4848" cy="348"/>
            </a:xfrm>
            <a:prstGeom prst="rightArrow">
              <a:avLst>
                <a:gd name="adj1" fmla="val 50000"/>
                <a:gd name="adj2" fmla="val 63206"/>
              </a:avLst>
            </a:prstGeom>
            <a:solidFill>
              <a:srgbClr val="808080"/>
            </a:soli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1905000" y="3762375"/>
            <a:ext cx="630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200</a:t>
            </a:r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9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4189413" y="3754438"/>
            <a:ext cx="630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10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6413500" y="3754438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11</a:t>
            </a:r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auto">
          <a:xfrm flipV="1">
            <a:off x="1152525" y="1963738"/>
            <a:ext cx="0" cy="17907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 flipV="1">
            <a:off x="3367088" y="1647825"/>
            <a:ext cx="0" cy="21066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7" name="Line 19"/>
          <p:cNvSpPr>
            <a:spLocks noChangeShapeType="1"/>
          </p:cNvSpPr>
          <p:nvPr/>
        </p:nvSpPr>
        <p:spPr bwMode="auto">
          <a:xfrm flipV="1">
            <a:off x="5567363" y="1219200"/>
            <a:ext cx="0" cy="2535238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8" name="AutoShape 21"/>
          <p:cNvSpPr>
            <a:spLocks noChangeArrowheads="1"/>
          </p:cNvSpPr>
          <p:nvPr/>
        </p:nvSpPr>
        <p:spPr bwMode="auto">
          <a:xfrm>
            <a:off x="1152525" y="3325813"/>
            <a:ext cx="2208213" cy="428625"/>
          </a:xfrm>
          <a:prstGeom prst="bevel">
            <a:avLst>
              <a:gd name="adj" fmla="val 5903"/>
            </a:avLst>
          </a:prstGeom>
          <a:gradFill rotWithShape="1">
            <a:gsLst>
              <a:gs pos="0">
                <a:schemeClr val="accent1"/>
              </a:gs>
              <a:gs pos="100000">
                <a:srgbClr val="F9D673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149" name="AutoShape 22"/>
          <p:cNvSpPr>
            <a:spLocks noChangeArrowheads="1"/>
          </p:cNvSpPr>
          <p:nvPr/>
        </p:nvSpPr>
        <p:spPr bwMode="auto">
          <a:xfrm>
            <a:off x="3368675" y="2824163"/>
            <a:ext cx="2206625" cy="930275"/>
          </a:xfrm>
          <a:prstGeom prst="bevel">
            <a:avLst>
              <a:gd name="adj" fmla="val 3046"/>
            </a:avLst>
          </a:prstGeom>
          <a:gradFill rotWithShape="1">
            <a:gsLst>
              <a:gs pos="0">
                <a:schemeClr val="accent2"/>
              </a:gs>
              <a:gs pos="100000">
                <a:srgbClr val="AAC4E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150" name="AutoShape 23"/>
          <p:cNvSpPr>
            <a:spLocks noChangeArrowheads="1"/>
          </p:cNvSpPr>
          <p:nvPr/>
        </p:nvSpPr>
        <p:spPr bwMode="auto">
          <a:xfrm>
            <a:off x="5575300" y="2251075"/>
            <a:ext cx="2208213" cy="1503363"/>
          </a:xfrm>
          <a:prstGeom prst="bevel">
            <a:avLst>
              <a:gd name="adj" fmla="val 2481"/>
            </a:avLst>
          </a:prstGeom>
          <a:gradFill rotWithShape="1">
            <a:gsLst>
              <a:gs pos="0">
                <a:schemeClr val="folHlink"/>
              </a:gs>
              <a:gs pos="100000">
                <a:srgbClr val="DAD1BE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151" name="Rectangle 24"/>
          <p:cNvSpPr>
            <a:spLocks noChangeArrowheads="1"/>
          </p:cNvSpPr>
          <p:nvPr/>
        </p:nvSpPr>
        <p:spPr bwMode="auto">
          <a:xfrm>
            <a:off x="1187450" y="2373313"/>
            <a:ext cx="2149475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latin typeface="Calibri" panose="020F0502020204030204" pitchFamily="34" charset="0"/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48152" name="Text Box 27"/>
          <p:cNvSpPr txBox="1">
            <a:spLocks noChangeArrowheads="1"/>
          </p:cNvSpPr>
          <p:nvPr/>
        </p:nvSpPr>
        <p:spPr bwMode="auto">
          <a:xfrm>
            <a:off x="1368425" y="3327400"/>
            <a:ext cx="1719263" cy="3952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8153" name="Rectangle 28"/>
          <p:cNvSpPr>
            <a:spLocks noChangeArrowheads="1"/>
          </p:cNvSpPr>
          <p:nvPr/>
        </p:nvSpPr>
        <p:spPr bwMode="auto">
          <a:xfrm>
            <a:off x="1808163" y="4289425"/>
            <a:ext cx="1808162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600" b="1">
                <a:solidFill>
                  <a:schemeClr val="bg1"/>
                </a:solidFill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48154" name="Rectangle 29"/>
          <p:cNvSpPr>
            <a:spLocks noChangeArrowheads="1"/>
          </p:cNvSpPr>
          <p:nvPr/>
        </p:nvSpPr>
        <p:spPr bwMode="auto">
          <a:xfrm>
            <a:off x="5246688" y="4289425"/>
            <a:ext cx="1808162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600" b="1">
                <a:solidFill>
                  <a:schemeClr val="bg1"/>
                </a:solidFill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48155" name="Rectangle 30"/>
          <p:cNvSpPr>
            <a:spLocks noChangeArrowheads="1"/>
          </p:cNvSpPr>
          <p:nvPr/>
        </p:nvSpPr>
        <p:spPr bwMode="auto">
          <a:xfrm>
            <a:off x="1193800" y="4729163"/>
            <a:ext cx="305435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endParaRPr lang="zh-CN" altLang="en-US" sz="1400" b="1">
              <a:ea typeface="宋体" panose="02010600030101010101" pitchFamily="2" charset="-122"/>
            </a:endParaRPr>
          </a:p>
        </p:txBody>
      </p:sp>
      <p:sp>
        <p:nvSpPr>
          <p:cNvPr id="48156" name="Rectangle 31"/>
          <p:cNvSpPr>
            <a:spLocks noChangeArrowheads="1"/>
          </p:cNvSpPr>
          <p:nvPr/>
        </p:nvSpPr>
        <p:spPr bwMode="auto">
          <a:xfrm>
            <a:off x="4622800" y="4729163"/>
            <a:ext cx="305435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endParaRPr lang="zh-CN" altLang="en-US" sz="1400" b="1">
              <a:ea typeface="宋体" panose="02010600030101010101" pitchFamily="2" charset="-122"/>
            </a:endParaRPr>
          </a:p>
        </p:txBody>
      </p:sp>
      <p:sp>
        <p:nvSpPr>
          <p:cNvPr id="48157" name="Text Box 32"/>
          <p:cNvSpPr txBox="1">
            <a:spLocks noChangeArrowheads="1"/>
          </p:cNvSpPr>
          <p:nvPr/>
        </p:nvSpPr>
        <p:spPr bwMode="auto">
          <a:xfrm>
            <a:off x="3587750" y="3109913"/>
            <a:ext cx="1719263" cy="3952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8158" name="Text Box 33"/>
          <p:cNvSpPr txBox="1">
            <a:spLocks noChangeArrowheads="1"/>
          </p:cNvSpPr>
          <p:nvPr/>
        </p:nvSpPr>
        <p:spPr bwMode="auto">
          <a:xfrm>
            <a:off x="5776913" y="2857500"/>
            <a:ext cx="1719262" cy="3952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8159" name="Rectangle 24"/>
          <p:cNvSpPr>
            <a:spLocks noChangeArrowheads="1"/>
          </p:cNvSpPr>
          <p:nvPr/>
        </p:nvSpPr>
        <p:spPr bwMode="auto">
          <a:xfrm>
            <a:off x="3411538" y="1800225"/>
            <a:ext cx="21494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latin typeface="Calibri" panose="020F0502020204030204" pitchFamily="34" charset="0"/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48160" name="Rectangle 24"/>
          <p:cNvSpPr>
            <a:spLocks noChangeArrowheads="1"/>
          </p:cNvSpPr>
          <p:nvPr/>
        </p:nvSpPr>
        <p:spPr bwMode="auto">
          <a:xfrm>
            <a:off x="5634038" y="1333500"/>
            <a:ext cx="21494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latin typeface="Calibri" panose="020F0502020204030204" pitchFamily="34" charset="0"/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</p:txBody>
      </p:sp>
    </p:spTree>
  </p:cSld>
  <p:clrMapOvr>
    <a:masterClrMapping/>
  </p:clrMapOvr>
  <p:transition>
    <p:checker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ChangeArrowheads="1"/>
          </p:cNvSpPr>
          <p:nvPr/>
        </p:nvSpPr>
        <p:spPr bwMode="auto">
          <a:xfrm>
            <a:off x="4760913" y="2892425"/>
            <a:ext cx="3240087" cy="7810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8039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55" name="AutoShape 3"/>
          <p:cNvSpPr>
            <a:spLocks noChangeArrowheads="1"/>
          </p:cNvSpPr>
          <p:nvPr/>
        </p:nvSpPr>
        <p:spPr bwMode="auto">
          <a:xfrm>
            <a:off x="4760913" y="2070100"/>
            <a:ext cx="3240087" cy="7810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8039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1128713" y="1549400"/>
            <a:ext cx="3324225" cy="406400"/>
            <a:chOff x="0" y="0"/>
            <a:chExt cx="2330" cy="294"/>
          </a:xfrm>
        </p:grpSpPr>
        <p:sp>
          <p:nvSpPr>
            <p:cNvPr id="49157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B97C3">
                    <a:gamma/>
                    <a:tint val="54118"/>
                    <a:invGamma/>
                  </a:srgbClr>
                </a:gs>
                <a:gs pos="100000">
                  <a:srgbClr val="1B97C3"/>
                </a:gs>
              </a:gsLst>
              <a:lin ang="0" scaled="1"/>
            </a:gradFill>
            <a:ln w="12700">
              <a:solidFill>
                <a:srgbClr val="1DA5D5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58" name="AutoShape 6"/>
            <p:cNvSpPr>
              <a:spLocks noChangeArrowheads="1"/>
            </p:cNvSpPr>
            <p:nvPr/>
          </p:nvSpPr>
          <p:spPr bwMode="auto">
            <a:xfrm flipH="1">
              <a:off x="2214" y="2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59" name="AutoShape 7"/>
            <p:cNvSpPr>
              <a:spLocks noChangeArrowheads="1"/>
            </p:cNvSpPr>
            <p:nvPr/>
          </p:nvSpPr>
          <p:spPr bwMode="auto">
            <a:xfrm>
              <a:off x="14" y="2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9160" name="Text Box 18"/>
          <p:cNvSpPr txBox="1">
            <a:spLocks noChangeArrowheads="1"/>
          </p:cNvSpPr>
          <p:nvPr/>
        </p:nvSpPr>
        <p:spPr bwMode="auto">
          <a:xfrm>
            <a:off x="1403350" y="1524000"/>
            <a:ext cx="2662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9161" name="AutoShape 9"/>
          <p:cNvSpPr>
            <a:spLocks noChangeArrowheads="1"/>
          </p:cNvSpPr>
          <p:nvPr/>
        </p:nvSpPr>
        <p:spPr bwMode="auto">
          <a:xfrm rot="5400000">
            <a:off x="4552156" y="2242344"/>
            <a:ext cx="427038" cy="425450"/>
          </a:xfrm>
          <a:prstGeom prst="diamond">
            <a:avLst/>
          </a:prstGeom>
          <a:solidFill>
            <a:srgbClr val="FF9900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 rot="5400000">
            <a:off x="4552950" y="3065463"/>
            <a:ext cx="425450" cy="425450"/>
          </a:xfrm>
          <a:prstGeom prst="diamond">
            <a:avLst/>
          </a:prstGeom>
          <a:solidFill>
            <a:srgbClr val="99CC00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4760913" y="4529138"/>
            <a:ext cx="3240087" cy="784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8039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auto">
          <a:xfrm>
            <a:off x="4760913" y="3706813"/>
            <a:ext cx="3240087" cy="7810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8039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 rot="5400000">
            <a:off x="4552156" y="3880644"/>
            <a:ext cx="427038" cy="425450"/>
          </a:xfrm>
          <a:prstGeom prst="diamond">
            <a:avLst/>
          </a:prstGeom>
          <a:solidFill>
            <a:schemeClr val="tx2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AutoShape 14"/>
          <p:cNvSpPr>
            <a:spLocks noChangeArrowheads="1"/>
          </p:cNvSpPr>
          <p:nvPr/>
        </p:nvSpPr>
        <p:spPr bwMode="auto">
          <a:xfrm rot="5400000">
            <a:off x="4552156" y="4702969"/>
            <a:ext cx="427038" cy="425450"/>
          </a:xfrm>
          <a:prstGeom prst="diamond">
            <a:avLst/>
          </a:prstGeom>
          <a:solidFill>
            <a:schemeClr val="accent2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5026025" y="2255838"/>
            <a:ext cx="29257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  <p:sp>
        <p:nvSpPr>
          <p:cNvPr id="49168" name="Oval 16"/>
          <p:cNvSpPr>
            <a:spLocks noChangeArrowheads="1"/>
          </p:cNvSpPr>
          <p:nvPr/>
        </p:nvSpPr>
        <p:spPr bwMode="auto">
          <a:xfrm>
            <a:off x="1236663" y="2147888"/>
            <a:ext cx="3163887" cy="3165475"/>
          </a:xfrm>
          <a:prstGeom prst="ellipse">
            <a:avLst/>
          </a:prstGeom>
          <a:solidFill>
            <a:srgbClr val="FF9900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9" name="Oval 17"/>
          <p:cNvSpPr>
            <a:spLocks noChangeArrowheads="1"/>
          </p:cNvSpPr>
          <p:nvPr/>
        </p:nvSpPr>
        <p:spPr bwMode="auto">
          <a:xfrm>
            <a:off x="1541463" y="2817813"/>
            <a:ext cx="2554287" cy="2501900"/>
          </a:xfrm>
          <a:prstGeom prst="ellipse">
            <a:avLst/>
          </a:prstGeom>
          <a:solidFill>
            <a:srgbClr val="99CC00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70" name="Oval 18"/>
          <p:cNvSpPr>
            <a:spLocks noChangeArrowheads="1"/>
          </p:cNvSpPr>
          <p:nvPr/>
        </p:nvSpPr>
        <p:spPr bwMode="auto">
          <a:xfrm>
            <a:off x="1885950" y="3452813"/>
            <a:ext cx="1885950" cy="1868487"/>
          </a:xfrm>
          <a:prstGeom prst="ellipse">
            <a:avLst/>
          </a:prstGeom>
          <a:solidFill>
            <a:schemeClr val="tx2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71" name="Oval 19"/>
          <p:cNvSpPr>
            <a:spLocks noChangeArrowheads="1"/>
          </p:cNvSpPr>
          <p:nvPr/>
        </p:nvSpPr>
        <p:spPr bwMode="auto">
          <a:xfrm>
            <a:off x="2192338" y="4059238"/>
            <a:ext cx="1295400" cy="1266825"/>
          </a:xfrm>
          <a:prstGeom prst="ellipse">
            <a:avLst/>
          </a:prstGeom>
          <a:solidFill>
            <a:schemeClr val="accent2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72" name="Text Box 18"/>
          <p:cNvSpPr txBox="1">
            <a:spLocks noChangeArrowheads="1"/>
          </p:cNvSpPr>
          <p:nvPr/>
        </p:nvSpPr>
        <p:spPr bwMode="auto">
          <a:xfrm>
            <a:off x="2081213" y="4570413"/>
            <a:ext cx="15652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F8F8F8"/>
                </a:solidFill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9173" name="Text Box 18"/>
          <p:cNvSpPr txBox="1">
            <a:spLocks noChangeArrowheads="1"/>
          </p:cNvSpPr>
          <p:nvPr/>
        </p:nvSpPr>
        <p:spPr bwMode="auto">
          <a:xfrm>
            <a:off x="1998663" y="3679825"/>
            <a:ext cx="1643062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9174" name="Text Box 18"/>
          <p:cNvSpPr txBox="1">
            <a:spLocks noChangeArrowheads="1"/>
          </p:cNvSpPr>
          <p:nvPr/>
        </p:nvSpPr>
        <p:spPr bwMode="auto">
          <a:xfrm>
            <a:off x="1998663" y="2987675"/>
            <a:ext cx="1643062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9175" name="Text Box 18"/>
          <p:cNvSpPr txBox="1">
            <a:spLocks noChangeArrowheads="1"/>
          </p:cNvSpPr>
          <p:nvPr/>
        </p:nvSpPr>
        <p:spPr bwMode="auto">
          <a:xfrm>
            <a:off x="1998663" y="2319338"/>
            <a:ext cx="16430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8F8F8"/>
                </a:solidFill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5026025" y="3068638"/>
            <a:ext cx="29257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5026025" y="3889375"/>
            <a:ext cx="29257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5026025" y="4702175"/>
            <a:ext cx="29257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</p:spTree>
  </p:cSld>
  <p:clrMapOvr>
    <a:masterClrMapping/>
  </p:clrMapOvr>
  <p:transition>
    <p:checker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3" name="Picture 7" descr="Nipic_2457331_20111012083257005359 [转换]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4"/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447800" y="1143000"/>
            <a:ext cx="2895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zh-CN" altLang="en-US" sz="4000">
                <a:ea typeface="宋体" panose="02010600030101010101" pitchFamily="2" charset="-122"/>
              </a:rPr>
              <a:t>谢谢观赏</a:t>
            </a:r>
          </a:p>
        </p:txBody>
      </p:sp>
    </p:spTree>
  </p:cSld>
  <p:clrMapOvr>
    <a:masterClrMapping/>
  </p:clrMapOvr>
  <p:transition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ox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3973513"/>
            <a:ext cx="1238250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3362325" y="3973513"/>
            <a:ext cx="1238250" cy="1273175"/>
          </a:xfrm>
          <a:prstGeom prst="roundRect">
            <a:avLst>
              <a:gd name="adj" fmla="val 9991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72" name="Picture 4" descr="box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2659063"/>
            <a:ext cx="1238250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362325" y="2659063"/>
            <a:ext cx="1238250" cy="1273175"/>
          </a:xfrm>
          <a:prstGeom prst="roundRect">
            <a:avLst>
              <a:gd name="adj" fmla="val 9991"/>
            </a:avLst>
          </a:prstGeom>
          <a:solidFill>
            <a:schemeClr val="fol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74" name="Picture 6" descr="box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3973513"/>
            <a:ext cx="1235075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4648200" y="3973513"/>
            <a:ext cx="1231900" cy="1273175"/>
          </a:xfrm>
          <a:prstGeom prst="roundRect">
            <a:avLst>
              <a:gd name="adj" fmla="val 9991"/>
            </a:avLst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76" name="Picture 8" descr="box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2659063"/>
            <a:ext cx="1196975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4648200" y="2659063"/>
            <a:ext cx="1190625" cy="1273175"/>
          </a:xfrm>
          <a:prstGeom prst="roundRect">
            <a:avLst>
              <a:gd name="adj" fmla="val 9991"/>
            </a:avLst>
          </a:prstGeom>
          <a:solidFill>
            <a:schemeClr val="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2587625" y="1973263"/>
            <a:ext cx="4152900" cy="3970337"/>
            <a:chOff x="0" y="0"/>
            <a:chExt cx="3084" cy="2947"/>
          </a:xfrm>
        </p:grpSpPr>
        <p:sp>
          <p:nvSpPr>
            <p:cNvPr id="7179" name="Arc 11"/>
            <p:cNvSpPr>
              <a:spLocks/>
            </p:cNvSpPr>
            <p:nvPr/>
          </p:nvSpPr>
          <p:spPr bwMode="auto">
            <a:xfrm rot="5400000" flipH="1">
              <a:off x="942" y="1129"/>
              <a:ext cx="1477" cy="2126"/>
            </a:xfrm>
            <a:custGeom>
              <a:avLst/>
              <a:gdLst>
                <a:gd name="G0" fmla="+- 21600 0 0"/>
                <a:gd name="G1" fmla="+- 17068 0 0"/>
                <a:gd name="G2" fmla="+- 21600 0 0"/>
                <a:gd name="T0" fmla="*/ 4177 w 21600"/>
                <a:gd name="T1" fmla="*/ 29835 h 29835"/>
                <a:gd name="T2" fmla="*/ 8362 w 21600"/>
                <a:gd name="T3" fmla="*/ 0 h 29835"/>
                <a:gd name="T4" fmla="*/ 21600 w 21600"/>
                <a:gd name="T5" fmla="*/ 17068 h 29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835" fill="none" extrusionOk="0">
                  <a:moveTo>
                    <a:pt x="4176" y="29835"/>
                  </a:moveTo>
                  <a:cubicBezTo>
                    <a:pt x="1463" y="26131"/>
                    <a:pt x="0" y="21659"/>
                    <a:pt x="0" y="17068"/>
                  </a:cubicBezTo>
                  <a:cubicBezTo>
                    <a:pt x="0" y="10392"/>
                    <a:pt x="3086" y="4091"/>
                    <a:pt x="8362" y="0"/>
                  </a:cubicBezTo>
                </a:path>
                <a:path w="21600" h="29835" stroke="0" extrusionOk="0">
                  <a:moveTo>
                    <a:pt x="4176" y="29835"/>
                  </a:moveTo>
                  <a:cubicBezTo>
                    <a:pt x="1463" y="26131"/>
                    <a:pt x="0" y="21659"/>
                    <a:pt x="0" y="17068"/>
                  </a:cubicBezTo>
                  <a:cubicBezTo>
                    <a:pt x="0" y="10392"/>
                    <a:pt x="3086" y="4091"/>
                    <a:pt x="8362" y="0"/>
                  </a:cubicBezTo>
                  <a:lnTo>
                    <a:pt x="21600" y="17068"/>
                  </a:lnTo>
                  <a:close/>
                </a:path>
              </a:pathLst>
            </a:cu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0066CC"/>
                      </a:gs>
                      <a:gs pos="50000">
                        <a:srgbClr val="CCFFFF"/>
                      </a:gs>
                      <a:gs pos="100000">
                        <a:srgbClr val="0066CC"/>
                      </a:gs>
                    </a:gsLst>
                    <a:lin ang="189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0" name="Arc 12"/>
            <p:cNvSpPr>
              <a:spLocks/>
            </p:cNvSpPr>
            <p:nvPr/>
          </p:nvSpPr>
          <p:spPr bwMode="auto">
            <a:xfrm rot="5400000" flipH="1">
              <a:off x="-474" y="708"/>
              <a:ext cx="2487" cy="1539"/>
            </a:xfrm>
            <a:custGeom>
              <a:avLst/>
              <a:gdLst>
                <a:gd name="G0" fmla="+- 18380 0 0"/>
                <a:gd name="G1" fmla="+- 0 0 0"/>
                <a:gd name="G2" fmla="+- 21600 0 0"/>
                <a:gd name="T0" fmla="*/ 36369 w 36369"/>
                <a:gd name="T1" fmla="*/ 11957 h 21600"/>
                <a:gd name="T2" fmla="*/ 0 w 36369"/>
                <a:gd name="T3" fmla="*/ 11345 h 21600"/>
                <a:gd name="T4" fmla="*/ 18380 w 36369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69" h="21600" fill="none" extrusionOk="0">
                  <a:moveTo>
                    <a:pt x="36368" y="11956"/>
                  </a:moveTo>
                  <a:cubicBezTo>
                    <a:pt x="32365" y="17980"/>
                    <a:pt x="25612" y="21600"/>
                    <a:pt x="18380" y="21600"/>
                  </a:cubicBezTo>
                  <a:cubicBezTo>
                    <a:pt x="10889" y="21600"/>
                    <a:pt x="3933" y="17719"/>
                    <a:pt x="-1" y="11345"/>
                  </a:cubicBezTo>
                </a:path>
                <a:path w="36369" h="21600" stroke="0" extrusionOk="0">
                  <a:moveTo>
                    <a:pt x="36368" y="11956"/>
                  </a:moveTo>
                  <a:cubicBezTo>
                    <a:pt x="32365" y="17980"/>
                    <a:pt x="25612" y="21600"/>
                    <a:pt x="18380" y="21600"/>
                  </a:cubicBezTo>
                  <a:cubicBezTo>
                    <a:pt x="10889" y="21600"/>
                    <a:pt x="3933" y="17719"/>
                    <a:pt x="-1" y="11345"/>
                  </a:cubicBezTo>
                  <a:lnTo>
                    <a:pt x="18380" y="0"/>
                  </a:lnTo>
                  <a:close/>
                </a:path>
              </a:pathLst>
            </a:cu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0066CC"/>
                      </a:gs>
                      <a:gs pos="50000">
                        <a:srgbClr val="CCFFFF"/>
                      </a:gs>
                      <a:gs pos="100000">
                        <a:srgbClr val="0066CC"/>
                      </a:gs>
                    </a:gsLst>
                    <a:lin ang="189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1" name="Arc 13"/>
            <p:cNvSpPr>
              <a:spLocks/>
            </p:cNvSpPr>
            <p:nvPr/>
          </p:nvSpPr>
          <p:spPr bwMode="auto">
            <a:xfrm rot="5400000" flipH="1">
              <a:off x="768" y="-155"/>
              <a:ext cx="1477" cy="1788"/>
            </a:xfrm>
            <a:custGeom>
              <a:avLst/>
              <a:gdLst>
                <a:gd name="G0" fmla="+- 0 0 0"/>
                <a:gd name="G1" fmla="+- 12398 0 0"/>
                <a:gd name="G2" fmla="+- 21600 0 0"/>
                <a:gd name="T0" fmla="*/ 17688 w 21600"/>
                <a:gd name="T1" fmla="*/ 0 h 25100"/>
                <a:gd name="T2" fmla="*/ 17470 w 21600"/>
                <a:gd name="T3" fmla="*/ 25100 h 25100"/>
                <a:gd name="T4" fmla="*/ 0 w 21600"/>
                <a:gd name="T5" fmla="*/ 12398 h 25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5100" fill="none" extrusionOk="0">
                  <a:moveTo>
                    <a:pt x="17687" y="0"/>
                  </a:moveTo>
                  <a:cubicBezTo>
                    <a:pt x="20234" y="3632"/>
                    <a:pt x="21600" y="7961"/>
                    <a:pt x="21600" y="12398"/>
                  </a:cubicBezTo>
                  <a:cubicBezTo>
                    <a:pt x="21600" y="16962"/>
                    <a:pt x="20154" y="21408"/>
                    <a:pt x="17470" y="25100"/>
                  </a:cubicBezTo>
                </a:path>
                <a:path w="21600" h="25100" stroke="0" extrusionOk="0">
                  <a:moveTo>
                    <a:pt x="17687" y="0"/>
                  </a:moveTo>
                  <a:cubicBezTo>
                    <a:pt x="20234" y="3632"/>
                    <a:pt x="21600" y="7961"/>
                    <a:pt x="21600" y="12398"/>
                  </a:cubicBezTo>
                  <a:cubicBezTo>
                    <a:pt x="21600" y="16962"/>
                    <a:pt x="20154" y="21408"/>
                    <a:pt x="17470" y="25100"/>
                  </a:cubicBezTo>
                  <a:lnTo>
                    <a:pt x="0" y="12398"/>
                  </a:lnTo>
                  <a:close/>
                </a:path>
              </a:pathLst>
            </a:cu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0066CC"/>
                      </a:gs>
                      <a:gs pos="50000">
                        <a:srgbClr val="CCFFFF"/>
                      </a:gs>
                      <a:gs pos="100000">
                        <a:srgbClr val="0066CC"/>
                      </a:gs>
                    </a:gsLst>
                    <a:lin ang="189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2" name="Arc 14"/>
            <p:cNvSpPr>
              <a:spLocks/>
            </p:cNvSpPr>
            <p:nvPr/>
          </p:nvSpPr>
          <p:spPr bwMode="auto">
            <a:xfrm rot="5400000" flipH="1">
              <a:off x="1173" y="585"/>
              <a:ext cx="2250" cy="1539"/>
            </a:xfrm>
            <a:custGeom>
              <a:avLst/>
              <a:gdLst>
                <a:gd name="G0" fmla="+- 14805 0 0"/>
                <a:gd name="G1" fmla="+- 21600 0 0"/>
                <a:gd name="G2" fmla="+- 21600 0 0"/>
                <a:gd name="T0" fmla="*/ 0 w 32922"/>
                <a:gd name="T1" fmla="*/ 5872 h 21600"/>
                <a:gd name="T2" fmla="*/ 32922 w 32922"/>
                <a:gd name="T3" fmla="*/ 9839 h 21600"/>
                <a:gd name="T4" fmla="*/ 14805 w 3292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922" h="21600" fill="none" extrusionOk="0">
                  <a:moveTo>
                    <a:pt x="-1" y="5871"/>
                  </a:moveTo>
                  <a:cubicBezTo>
                    <a:pt x="4006" y="2100"/>
                    <a:pt x="9302" y="0"/>
                    <a:pt x="14805" y="0"/>
                  </a:cubicBezTo>
                  <a:cubicBezTo>
                    <a:pt x="22120" y="0"/>
                    <a:pt x="28938" y="3702"/>
                    <a:pt x="32922" y="9838"/>
                  </a:cubicBezTo>
                </a:path>
                <a:path w="32922" h="21600" stroke="0" extrusionOk="0">
                  <a:moveTo>
                    <a:pt x="-1" y="5871"/>
                  </a:moveTo>
                  <a:cubicBezTo>
                    <a:pt x="4006" y="2100"/>
                    <a:pt x="9302" y="0"/>
                    <a:pt x="14805" y="0"/>
                  </a:cubicBezTo>
                  <a:cubicBezTo>
                    <a:pt x="22120" y="0"/>
                    <a:pt x="28938" y="3702"/>
                    <a:pt x="32922" y="9838"/>
                  </a:cubicBezTo>
                  <a:lnTo>
                    <a:pt x="14805" y="21600"/>
                  </a:lnTo>
                  <a:close/>
                </a:path>
              </a:pathLst>
            </a:cu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0066CC"/>
                      </a:gs>
                      <a:gs pos="50000">
                        <a:srgbClr val="CCFFFF"/>
                      </a:gs>
                      <a:gs pos="100000">
                        <a:srgbClr val="0066CC"/>
                      </a:gs>
                    </a:gsLst>
                    <a:lin ang="189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83" name="AutoShape 15"/>
          <p:cNvSpPr>
            <a:spLocks noChangeArrowheads="1"/>
          </p:cNvSpPr>
          <p:nvPr/>
        </p:nvSpPr>
        <p:spPr bwMode="auto">
          <a:xfrm flipH="1">
            <a:off x="6111875" y="2881313"/>
            <a:ext cx="2044700" cy="2117725"/>
          </a:xfrm>
          <a:prstGeom prst="rightArrow">
            <a:avLst>
              <a:gd name="adj1" fmla="val 65176"/>
              <a:gd name="adj2" fmla="val 33468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3529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scene3d>
            <a:camera prst="legacyObliqueTop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095375" y="2978150"/>
            <a:ext cx="2041525" cy="2117725"/>
          </a:xfrm>
          <a:prstGeom prst="rightArrow">
            <a:avLst>
              <a:gd name="adj1" fmla="val 65176"/>
              <a:gd name="adj2" fmla="val 33468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4000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scene3d>
            <a:camera prst="legacyObliqueTop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1150938" y="3871913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6469063" y="379253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3660775" y="311943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4913313" y="311943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3654425" y="442118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4943475" y="442118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60538" y="1871663"/>
            <a:ext cx="3057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219200" y="2357438"/>
            <a:ext cx="2825750" cy="3128962"/>
          </a:xfrm>
          <a:prstGeom prst="roundRect">
            <a:avLst>
              <a:gd name="adj" fmla="val 9481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 rot="16200000">
            <a:off x="411956" y="3553619"/>
            <a:ext cx="2449513" cy="454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 rot="16200000">
            <a:off x="1112044" y="3553619"/>
            <a:ext cx="2449513" cy="454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 rot="16200000">
            <a:off x="1791494" y="3553619"/>
            <a:ext cx="2451100" cy="455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 rot="16200000">
            <a:off x="2438400" y="3552825"/>
            <a:ext cx="2449513" cy="455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444625" y="3225800"/>
            <a:ext cx="385763" cy="1755775"/>
            <a:chOff x="0" y="0"/>
            <a:chExt cx="267" cy="1213"/>
          </a:xfrm>
        </p:grpSpPr>
        <p:sp>
          <p:nvSpPr>
            <p:cNvPr id="8201" name="AutoShape 9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2" name="AutoShape 10"/>
            <p:cNvSpPr>
              <a:spLocks noChangeArrowheads="1"/>
            </p:cNvSpPr>
            <p:nvPr/>
          </p:nvSpPr>
          <p:spPr bwMode="auto">
            <a:xfrm rot="16200000">
              <a:off x="-434" y="493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203" name="Group 11"/>
          <p:cNvGrpSpPr>
            <a:grpSpLocks/>
          </p:cNvGrpSpPr>
          <p:nvPr/>
        </p:nvGrpSpPr>
        <p:grpSpPr bwMode="auto">
          <a:xfrm>
            <a:off x="2144713" y="2851150"/>
            <a:ext cx="385762" cy="2124075"/>
            <a:chOff x="0" y="0"/>
            <a:chExt cx="267" cy="1213"/>
          </a:xfrm>
        </p:grpSpPr>
        <p:sp>
          <p:nvSpPr>
            <p:cNvPr id="8204" name="AutoShape 12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5" name="AutoShape 13"/>
            <p:cNvSpPr>
              <a:spLocks noChangeArrowheads="1"/>
            </p:cNvSpPr>
            <p:nvPr/>
          </p:nvSpPr>
          <p:spPr bwMode="auto">
            <a:xfrm rot="16200000">
              <a:off x="-434" y="493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206" name="Group 14"/>
          <p:cNvGrpSpPr>
            <a:grpSpLocks/>
          </p:cNvGrpSpPr>
          <p:nvPr/>
        </p:nvGrpSpPr>
        <p:grpSpPr bwMode="auto">
          <a:xfrm>
            <a:off x="2825750" y="4260850"/>
            <a:ext cx="387350" cy="717550"/>
            <a:chOff x="0" y="0"/>
            <a:chExt cx="267" cy="1213"/>
          </a:xfrm>
        </p:grpSpPr>
        <p:sp>
          <p:nvSpPr>
            <p:cNvPr id="8207" name="AutoShape 15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8" name="AutoShape 16"/>
            <p:cNvSpPr>
              <a:spLocks noChangeArrowheads="1"/>
            </p:cNvSpPr>
            <p:nvPr/>
          </p:nvSpPr>
          <p:spPr bwMode="auto">
            <a:xfrm rot="16200000">
              <a:off x="-434" y="493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209" name="Group 17"/>
          <p:cNvGrpSpPr>
            <a:grpSpLocks/>
          </p:cNvGrpSpPr>
          <p:nvPr/>
        </p:nvGrpSpPr>
        <p:grpSpPr bwMode="auto">
          <a:xfrm>
            <a:off x="3470275" y="3633788"/>
            <a:ext cx="387350" cy="1338262"/>
            <a:chOff x="0" y="0"/>
            <a:chExt cx="267" cy="1213"/>
          </a:xfrm>
        </p:grpSpPr>
        <p:sp>
          <p:nvSpPr>
            <p:cNvPr id="8210" name="AutoShape 18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1" name="AutoShape 19"/>
            <p:cNvSpPr>
              <a:spLocks noChangeArrowheads="1"/>
            </p:cNvSpPr>
            <p:nvPr/>
          </p:nvSpPr>
          <p:spPr bwMode="auto">
            <a:xfrm rot="16200000">
              <a:off x="-434" y="493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1390650" y="5018088"/>
            <a:ext cx="29416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2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A       B       C       D</a:t>
            </a: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363663" y="2871788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80%</a:t>
            </a:r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2065338" y="262255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90%</a:t>
            </a: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2757488" y="3944938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30%</a:t>
            </a:r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3411538" y="33274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55%</a:t>
            </a:r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4302125" y="2566988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18" name="Group 26"/>
          <p:cNvGrpSpPr>
            <a:grpSpLocks/>
          </p:cNvGrpSpPr>
          <p:nvPr/>
        </p:nvGrpSpPr>
        <p:grpSpPr bwMode="auto">
          <a:xfrm>
            <a:off x="4262438" y="2584450"/>
            <a:ext cx="503237" cy="531813"/>
            <a:chOff x="0" y="0"/>
            <a:chExt cx="454" cy="480"/>
          </a:xfrm>
        </p:grpSpPr>
        <p:grpSp>
          <p:nvGrpSpPr>
            <p:cNvPr id="8219" name="Group 27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8220" name="Picture 28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221" name="Picture 29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8222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4999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8223" name="Picture 31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224" name="Rectangle 32"/>
          <p:cNvSpPr>
            <a:spLocks noChangeArrowheads="1"/>
          </p:cNvSpPr>
          <p:nvPr/>
        </p:nvSpPr>
        <p:spPr bwMode="auto">
          <a:xfrm>
            <a:off x="4941888" y="2659063"/>
            <a:ext cx="2317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A.</a:t>
            </a:r>
            <a:r>
              <a:rPr lang="en-US" altLang="zh-CN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8225" name="AutoShape 33"/>
          <p:cNvSpPr>
            <a:spLocks noChangeArrowheads="1"/>
          </p:cNvSpPr>
          <p:nvPr/>
        </p:nvSpPr>
        <p:spPr bwMode="auto">
          <a:xfrm>
            <a:off x="4302125" y="3267075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26" name="Group 34"/>
          <p:cNvGrpSpPr>
            <a:grpSpLocks/>
          </p:cNvGrpSpPr>
          <p:nvPr/>
        </p:nvGrpSpPr>
        <p:grpSpPr bwMode="auto">
          <a:xfrm>
            <a:off x="4262438" y="3284538"/>
            <a:ext cx="503237" cy="531812"/>
            <a:chOff x="0" y="0"/>
            <a:chExt cx="454" cy="480"/>
          </a:xfrm>
        </p:grpSpPr>
        <p:grpSp>
          <p:nvGrpSpPr>
            <p:cNvPr id="8227" name="Group 35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8228" name="Picture 36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229" name="Picture 37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8230" name="Oval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4999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8231" name="Picture 39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232" name="Rectangle 40"/>
          <p:cNvSpPr>
            <a:spLocks noChangeArrowheads="1"/>
          </p:cNvSpPr>
          <p:nvPr/>
        </p:nvSpPr>
        <p:spPr bwMode="auto">
          <a:xfrm>
            <a:off x="4941888" y="3359150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B.</a:t>
            </a:r>
            <a:r>
              <a:rPr lang="en-US" altLang="zh-CN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8233" name="AutoShape 41"/>
          <p:cNvSpPr>
            <a:spLocks noChangeArrowheads="1"/>
          </p:cNvSpPr>
          <p:nvPr/>
        </p:nvSpPr>
        <p:spPr bwMode="auto">
          <a:xfrm>
            <a:off x="4302125" y="3975100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34" name="Group 42"/>
          <p:cNvGrpSpPr>
            <a:grpSpLocks/>
          </p:cNvGrpSpPr>
          <p:nvPr/>
        </p:nvGrpSpPr>
        <p:grpSpPr bwMode="auto">
          <a:xfrm>
            <a:off x="4262438" y="3992563"/>
            <a:ext cx="503237" cy="533400"/>
            <a:chOff x="0" y="0"/>
            <a:chExt cx="454" cy="480"/>
          </a:xfrm>
        </p:grpSpPr>
        <p:grpSp>
          <p:nvGrpSpPr>
            <p:cNvPr id="8235" name="Group 43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8236" name="Picture 44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237" name="Picture 45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8238" name="Oval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4999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8239" name="Picture 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240" name="Rectangle 48"/>
          <p:cNvSpPr>
            <a:spLocks noChangeArrowheads="1"/>
          </p:cNvSpPr>
          <p:nvPr/>
        </p:nvSpPr>
        <p:spPr bwMode="auto">
          <a:xfrm>
            <a:off x="4941888" y="4067175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C.</a:t>
            </a:r>
            <a:r>
              <a:rPr lang="en-US" altLang="zh-CN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8241" name="AutoShape 49"/>
          <p:cNvSpPr>
            <a:spLocks noChangeArrowheads="1"/>
          </p:cNvSpPr>
          <p:nvPr/>
        </p:nvSpPr>
        <p:spPr bwMode="auto">
          <a:xfrm>
            <a:off x="4302125" y="4646613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42" name="Group 50"/>
          <p:cNvGrpSpPr>
            <a:grpSpLocks/>
          </p:cNvGrpSpPr>
          <p:nvPr/>
        </p:nvGrpSpPr>
        <p:grpSpPr bwMode="auto">
          <a:xfrm>
            <a:off x="4262438" y="4664075"/>
            <a:ext cx="503237" cy="533400"/>
            <a:chOff x="0" y="0"/>
            <a:chExt cx="454" cy="480"/>
          </a:xfrm>
        </p:grpSpPr>
        <p:grpSp>
          <p:nvGrpSpPr>
            <p:cNvPr id="8243" name="Group 51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8244" name="Picture 52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245" name="Picture 53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8246" name="Oval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1">
                      <a:alpha val="54999"/>
                    </a:schemeClr>
                  </a:gs>
                  <a:gs pos="10000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8247" name="Picture 55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248" name="Rectangle 56"/>
          <p:cNvSpPr>
            <a:spLocks noChangeArrowheads="1"/>
          </p:cNvSpPr>
          <p:nvPr/>
        </p:nvSpPr>
        <p:spPr bwMode="auto">
          <a:xfrm>
            <a:off x="4941888" y="4740275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D.</a:t>
            </a:r>
            <a:r>
              <a:rPr lang="en-US" altLang="zh-CN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</p:spTree>
  </p:cSld>
  <p:clrMapOvr>
    <a:masterClrMapping/>
  </p:clrMapOvr>
  <p:transition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 rot="17940000">
            <a:off x="4743451" y="2613025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 rot="3420000">
            <a:off x="4794251" y="4721225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 rot="14340000">
            <a:off x="3575051" y="2635250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 rot="7500000">
            <a:off x="3536951" y="4689475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5384800" y="370205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rot="10800000">
            <a:off x="2974975" y="3694113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4456113" y="3557588"/>
            <a:ext cx="222250" cy="519112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743575" y="191928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860550" y="191928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657975" y="3671888"/>
            <a:ext cx="1412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600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5743575" y="527208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946150" y="367188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784350" y="5210175"/>
            <a:ext cx="1565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2552700" y="37226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3467100" y="20716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5372100" y="20716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4" name="Oval 18"/>
          <p:cNvSpPr>
            <a:spLocks noChangeArrowheads="1"/>
          </p:cNvSpPr>
          <p:nvPr/>
        </p:nvSpPr>
        <p:spPr bwMode="auto">
          <a:xfrm>
            <a:off x="3390900" y="52720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5" name="Oval 19"/>
          <p:cNvSpPr>
            <a:spLocks noChangeArrowheads="1"/>
          </p:cNvSpPr>
          <p:nvPr/>
        </p:nvSpPr>
        <p:spPr bwMode="auto">
          <a:xfrm>
            <a:off x="5372100" y="52720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6286500" y="37099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7" name="Oval 21"/>
          <p:cNvSpPr>
            <a:spLocks noChangeArrowheads="1"/>
          </p:cNvSpPr>
          <p:nvPr/>
        </p:nvSpPr>
        <p:spPr bwMode="auto">
          <a:xfrm>
            <a:off x="3735388" y="2974975"/>
            <a:ext cx="1703387" cy="168751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3846513" y="3084513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9239" name="Oval 23"/>
          <p:cNvSpPr>
            <a:spLocks noChangeArrowheads="1"/>
          </p:cNvSpPr>
          <p:nvPr/>
        </p:nvSpPr>
        <p:spPr bwMode="auto">
          <a:xfrm>
            <a:off x="3848100" y="304323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9240" name="Oval 24"/>
          <p:cNvSpPr>
            <a:spLocks noChangeArrowheads="1"/>
          </p:cNvSpPr>
          <p:nvPr/>
        </p:nvSpPr>
        <p:spPr bwMode="auto">
          <a:xfrm>
            <a:off x="3921125" y="3159125"/>
            <a:ext cx="1333500" cy="13208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9241" name="Group 25"/>
          <p:cNvGrpSpPr>
            <a:grpSpLocks/>
          </p:cNvGrpSpPr>
          <p:nvPr/>
        </p:nvGrpSpPr>
        <p:grpSpPr bwMode="auto">
          <a:xfrm>
            <a:off x="3941763" y="3178175"/>
            <a:ext cx="1290637" cy="1277938"/>
            <a:chOff x="0" y="0"/>
            <a:chExt cx="1252" cy="1252"/>
          </a:xfrm>
        </p:grpSpPr>
        <p:sp>
          <p:nvSpPr>
            <p:cNvPr id="9242" name="Oval 2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244" name="Oval 2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245" name="Oval 2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4186238" y="36068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ea typeface="宋体" panose="02010600030101010101" pitchFamily="2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371600" y="4243388"/>
            <a:ext cx="6216650" cy="1319212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79216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9216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99190" dir="2388334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354263" y="4440238"/>
            <a:ext cx="4883150" cy="8921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540000" y="4711700"/>
            <a:ext cx="4802188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476375" y="4722813"/>
            <a:ext cx="690563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000" b="1">
                <a:ea typeface="宋体" panose="02010600030101010101" pitchFamily="2" charset="-122"/>
              </a:rPr>
              <a:t>点击</a:t>
            </a:r>
          </a:p>
        </p:txBody>
      </p:sp>
      <p:grpSp>
        <p:nvGrpSpPr>
          <p:cNvPr id="10246" name="Group 6"/>
          <p:cNvGrpSpPr>
            <a:grpSpLocks/>
          </p:cNvGrpSpPr>
          <p:nvPr/>
        </p:nvGrpSpPr>
        <p:grpSpPr bwMode="auto">
          <a:xfrm>
            <a:off x="3314700" y="2286000"/>
            <a:ext cx="1409700" cy="1408113"/>
            <a:chOff x="0" y="0"/>
            <a:chExt cx="1059" cy="1057"/>
          </a:xfrm>
        </p:grpSpPr>
        <p:sp>
          <p:nvSpPr>
            <p:cNvPr id="10247" name="Oval 7"/>
            <p:cNvSpPr>
              <a:spLocks noChangeArrowheads="1"/>
            </p:cNvSpPr>
            <p:nvPr/>
          </p:nvSpPr>
          <p:spPr bwMode="auto">
            <a:xfrm>
              <a:off x="0" y="0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tint val="0"/>
                    <a:invGamma/>
                  </a:srgbClr>
                </a:gs>
                <a:gs pos="50000">
                  <a:srgbClr val="A886E0"/>
                </a:gs>
                <a:gs pos="100000">
                  <a:srgbClr val="A886E0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48" name="Oval 8"/>
            <p:cNvSpPr>
              <a:spLocks noChangeArrowheads="1"/>
            </p:cNvSpPr>
            <p:nvPr/>
          </p:nvSpPr>
          <p:spPr bwMode="auto">
            <a:xfrm>
              <a:off x="0" y="0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alpha val="31999"/>
                  </a:srgbClr>
                </a:gs>
                <a:gs pos="100000">
                  <a:srgbClr val="A886E0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>
              <a:off x="57" y="57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shade val="54118"/>
                    <a:invGamma/>
                  </a:srgbClr>
                </a:gs>
                <a:gs pos="50000">
                  <a:srgbClr val="A886E0"/>
                </a:gs>
                <a:gs pos="100000">
                  <a:srgbClr val="A886E0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50" name="Oval 10"/>
            <p:cNvSpPr>
              <a:spLocks noChangeArrowheads="1"/>
            </p:cNvSpPr>
            <p:nvPr/>
          </p:nvSpPr>
          <p:spPr bwMode="auto">
            <a:xfrm>
              <a:off x="57" y="58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shade val="63529"/>
                    <a:invGamma/>
                  </a:srgbClr>
                </a:gs>
                <a:gs pos="100000">
                  <a:srgbClr val="A886E0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106" y="112"/>
              <a:ext cx="830" cy="82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0252" name="Group 12"/>
            <p:cNvGrpSpPr>
              <a:grpSpLocks/>
            </p:cNvGrpSpPr>
            <p:nvPr/>
          </p:nvGrpSpPr>
          <p:grpSpPr bwMode="auto">
            <a:xfrm>
              <a:off x="123" y="118"/>
              <a:ext cx="803" cy="802"/>
              <a:chOff x="0" y="0"/>
              <a:chExt cx="1252" cy="1252"/>
            </a:xfrm>
          </p:grpSpPr>
          <p:sp>
            <p:nvSpPr>
              <p:cNvPr id="10253" name="Oval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54" name="Oval 14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55" name="Oval 15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56" name="Oval 16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0257" name="Group 17"/>
          <p:cNvGrpSpPr>
            <a:grpSpLocks/>
          </p:cNvGrpSpPr>
          <p:nvPr/>
        </p:nvGrpSpPr>
        <p:grpSpPr bwMode="auto">
          <a:xfrm>
            <a:off x="4795838" y="1482725"/>
            <a:ext cx="1403350" cy="1404938"/>
            <a:chOff x="0" y="0"/>
            <a:chExt cx="1055" cy="1055"/>
          </a:xfrm>
        </p:grpSpPr>
        <p:sp>
          <p:nvSpPr>
            <p:cNvPr id="10258" name="Oval 18"/>
            <p:cNvSpPr>
              <a:spLocks noChangeArrowheads="1"/>
            </p:cNvSpPr>
            <p:nvPr/>
          </p:nvSpPr>
          <p:spPr bwMode="auto">
            <a:xfrm>
              <a:off x="0" y="0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59" name="Oval 19"/>
            <p:cNvSpPr>
              <a:spLocks noChangeArrowheads="1"/>
            </p:cNvSpPr>
            <p:nvPr/>
          </p:nvSpPr>
          <p:spPr bwMode="auto">
            <a:xfrm>
              <a:off x="0" y="0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1999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60" name="Oval 20"/>
            <p:cNvSpPr>
              <a:spLocks noChangeArrowheads="1"/>
            </p:cNvSpPr>
            <p:nvPr/>
          </p:nvSpPr>
          <p:spPr bwMode="auto">
            <a:xfrm>
              <a:off x="71" y="57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54118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61" name="Oval 21"/>
            <p:cNvSpPr>
              <a:spLocks noChangeArrowheads="1"/>
            </p:cNvSpPr>
            <p:nvPr/>
          </p:nvSpPr>
          <p:spPr bwMode="auto">
            <a:xfrm>
              <a:off x="72" y="59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63529"/>
                    <a:invGamma/>
                  </a:srgbClr>
                </a:gs>
                <a:gs pos="100000">
                  <a:srgbClr val="3399FF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62" name="Oval 22"/>
            <p:cNvSpPr>
              <a:spLocks noChangeArrowheads="1"/>
            </p:cNvSpPr>
            <p:nvPr/>
          </p:nvSpPr>
          <p:spPr bwMode="auto">
            <a:xfrm>
              <a:off x="115" y="108"/>
              <a:ext cx="824" cy="82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0263" name="Group 23"/>
            <p:cNvGrpSpPr>
              <a:grpSpLocks/>
            </p:cNvGrpSpPr>
            <p:nvPr/>
          </p:nvGrpSpPr>
          <p:grpSpPr bwMode="auto">
            <a:xfrm>
              <a:off x="131" y="118"/>
              <a:ext cx="799" cy="800"/>
              <a:chOff x="0" y="0"/>
              <a:chExt cx="1252" cy="1252"/>
            </a:xfrm>
          </p:grpSpPr>
          <p:sp>
            <p:nvSpPr>
              <p:cNvPr id="10264" name="Oval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65" name="Oval 25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66" name="Oval 26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67" name="Oval 27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0268" name="Group 28"/>
          <p:cNvGrpSpPr>
            <a:grpSpLocks/>
          </p:cNvGrpSpPr>
          <p:nvPr/>
        </p:nvGrpSpPr>
        <p:grpSpPr bwMode="auto">
          <a:xfrm>
            <a:off x="6297613" y="2201863"/>
            <a:ext cx="1400175" cy="1428750"/>
            <a:chOff x="0" y="0"/>
            <a:chExt cx="1052" cy="1073"/>
          </a:xfrm>
        </p:grpSpPr>
        <p:sp>
          <p:nvSpPr>
            <p:cNvPr id="10269" name="Oval 29"/>
            <p:cNvSpPr>
              <a:spLocks noChangeArrowheads="1"/>
            </p:cNvSpPr>
            <p:nvPr/>
          </p:nvSpPr>
          <p:spPr bwMode="auto">
            <a:xfrm>
              <a:off x="0" y="0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70" name="Oval 30"/>
            <p:cNvSpPr>
              <a:spLocks noChangeArrowheads="1"/>
            </p:cNvSpPr>
            <p:nvPr/>
          </p:nvSpPr>
          <p:spPr bwMode="auto">
            <a:xfrm>
              <a:off x="0" y="0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1999"/>
                  </a:srgbClr>
                </a:gs>
                <a:gs pos="100000">
                  <a:srgbClr val="FF9933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71" name="Oval 31"/>
            <p:cNvSpPr>
              <a:spLocks noChangeArrowheads="1"/>
            </p:cNvSpPr>
            <p:nvPr/>
          </p:nvSpPr>
          <p:spPr bwMode="auto">
            <a:xfrm>
              <a:off x="65" y="65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5411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72" name="Oval 32"/>
            <p:cNvSpPr>
              <a:spLocks noChangeArrowheads="1"/>
            </p:cNvSpPr>
            <p:nvPr/>
          </p:nvSpPr>
          <p:spPr bwMode="auto">
            <a:xfrm>
              <a:off x="69" y="52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63529"/>
                    <a:invGamma/>
                  </a:srgbClr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73" name="Oval 33"/>
            <p:cNvSpPr>
              <a:spLocks noChangeArrowheads="1"/>
            </p:cNvSpPr>
            <p:nvPr/>
          </p:nvSpPr>
          <p:spPr bwMode="auto">
            <a:xfrm>
              <a:off x="109" y="116"/>
              <a:ext cx="823" cy="84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0274" name="Group 34"/>
            <p:cNvGrpSpPr>
              <a:grpSpLocks/>
            </p:cNvGrpSpPr>
            <p:nvPr/>
          </p:nvGrpSpPr>
          <p:grpSpPr bwMode="auto">
            <a:xfrm>
              <a:off x="123" y="128"/>
              <a:ext cx="797" cy="813"/>
              <a:chOff x="0" y="0"/>
              <a:chExt cx="1252" cy="1252"/>
            </a:xfrm>
          </p:grpSpPr>
          <p:sp>
            <p:nvSpPr>
              <p:cNvPr id="10275" name="Oval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76" name="Oval 36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77" name="Oval 37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78" name="Oval 38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0279" name="Group 39"/>
          <p:cNvGrpSpPr>
            <a:grpSpLocks/>
          </p:cNvGrpSpPr>
          <p:nvPr/>
        </p:nvGrpSpPr>
        <p:grpSpPr bwMode="auto">
          <a:xfrm>
            <a:off x="1812925" y="1487488"/>
            <a:ext cx="1435100" cy="1419225"/>
            <a:chOff x="0" y="0"/>
            <a:chExt cx="862" cy="862"/>
          </a:xfrm>
        </p:grpSpPr>
        <p:sp>
          <p:nvSpPr>
            <p:cNvPr id="10280" name="Oval 40"/>
            <p:cNvSpPr>
              <a:spLocks noChangeArrowheads="1"/>
            </p:cNvSpPr>
            <p:nvPr/>
          </p:nvSpPr>
          <p:spPr bwMode="auto">
            <a:xfrm>
              <a:off x="0" y="0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tint val="0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1" name="Oval 41"/>
            <p:cNvSpPr>
              <a:spLocks noChangeArrowheads="1"/>
            </p:cNvSpPr>
            <p:nvPr/>
          </p:nvSpPr>
          <p:spPr bwMode="auto">
            <a:xfrm>
              <a:off x="0" y="0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1999"/>
                  </a:srgbClr>
                </a:gs>
                <a:gs pos="100000">
                  <a:srgbClr val="00CC66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2" name="Oval 42"/>
            <p:cNvSpPr>
              <a:spLocks noChangeArrowheads="1"/>
            </p:cNvSpPr>
            <p:nvPr/>
          </p:nvSpPr>
          <p:spPr bwMode="auto">
            <a:xfrm>
              <a:off x="56" y="56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54118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3" name="Oval 43"/>
            <p:cNvSpPr>
              <a:spLocks noChangeArrowheads="1"/>
            </p:cNvSpPr>
            <p:nvPr/>
          </p:nvSpPr>
          <p:spPr bwMode="auto">
            <a:xfrm>
              <a:off x="57" y="56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63529"/>
                    <a:invGamma/>
                  </a:srgbClr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4" name="Oval 44"/>
            <p:cNvSpPr>
              <a:spLocks noChangeArrowheads="1"/>
            </p:cNvSpPr>
            <p:nvPr/>
          </p:nvSpPr>
          <p:spPr bwMode="auto">
            <a:xfrm>
              <a:off x="97" y="94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5" name="Oval 45"/>
            <p:cNvSpPr>
              <a:spLocks noChangeArrowheads="1"/>
            </p:cNvSpPr>
            <p:nvPr/>
          </p:nvSpPr>
          <p:spPr bwMode="auto">
            <a:xfrm>
              <a:off x="108" y="105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86" name="Oval 46"/>
            <p:cNvSpPr>
              <a:spLocks noChangeArrowheads="1"/>
            </p:cNvSpPr>
            <p:nvPr/>
          </p:nvSpPr>
          <p:spPr bwMode="auto">
            <a:xfrm>
              <a:off x="116" y="109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87" name="Oval 47"/>
            <p:cNvSpPr>
              <a:spLocks noChangeArrowheads="1"/>
            </p:cNvSpPr>
            <p:nvPr/>
          </p:nvSpPr>
          <p:spPr bwMode="auto">
            <a:xfrm>
              <a:off x="123" y="115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88" name="Oval 48"/>
            <p:cNvSpPr>
              <a:spLocks noChangeArrowheads="1"/>
            </p:cNvSpPr>
            <p:nvPr/>
          </p:nvSpPr>
          <p:spPr bwMode="auto">
            <a:xfrm>
              <a:off x="158" y="132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0289" name="Line 49"/>
          <p:cNvSpPr>
            <a:spLocks noChangeShapeType="1"/>
          </p:cNvSpPr>
          <p:nvPr/>
        </p:nvSpPr>
        <p:spPr bwMode="auto">
          <a:xfrm>
            <a:off x="2497138" y="2924175"/>
            <a:ext cx="0" cy="1185863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10290" name="Line 50"/>
          <p:cNvSpPr>
            <a:spLocks noChangeShapeType="1"/>
          </p:cNvSpPr>
          <p:nvPr/>
        </p:nvSpPr>
        <p:spPr bwMode="auto">
          <a:xfrm flipH="1">
            <a:off x="4000500" y="3733800"/>
            <a:ext cx="1588" cy="40322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10291" name="Line 51"/>
          <p:cNvSpPr>
            <a:spLocks noChangeShapeType="1"/>
          </p:cNvSpPr>
          <p:nvPr/>
        </p:nvSpPr>
        <p:spPr bwMode="auto">
          <a:xfrm>
            <a:off x="5484813" y="2909888"/>
            <a:ext cx="0" cy="120015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10292" name="Line 52"/>
          <p:cNvSpPr>
            <a:spLocks noChangeShapeType="1"/>
          </p:cNvSpPr>
          <p:nvPr/>
        </p:nvSpPr>
        <p:spPr bwMode="auto">
          <a:xfrm flipH="1">
            <a:off x="6938963" y="3675063"/>
            <a:ext cx="19050" cy="487362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10293" name="Text Box 53"/>
          <p:cNvSpPr txBox="1">
            <a:spLocks noChangeArrowheads="1"/>
          </p:cNvSpPr>
          <p:nvPr/>
        </p:nvSpPr>
        <p:spPr bwMode="auto">
          <a:xfrm>
            <a:off x="1908175" y="2058988"/>
            <a:ext cx="1187450" cy="273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0294" name="Text Box 54"/>
          <p:cNvSpPr txBox="1">
            <a:spLocks noChangeArrowheads="1"/>
          </p:cNvSpPr>
          <p:nvPr/>
        </p:nvSpPr>
        <p:spPr bwMode="auto">
          <a:xfrm>
            <a:off x="3421063" y="2851150"/>
            <a:ext cx="1187450" cy="27463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4932363" y="2058988"/>
            <a:ext cx="1189037" cy="273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6373813" y="2778125"/>
            <a:ext cx="1187450" cy="27463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anose="02010600030101010101" pitchFamily="2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1681163" y="2090738"/>
            <a:ext cx="5638800" cy="2743200"/>
          </a:xfrm>
          <a:prstGeom prst="ellips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2508250"/>
            <a:ext cx="2057400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3" y="1600200"/>
            <a:ext cx="18288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119563" y="1677988"/>
            <a:ext cx="842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976563" y="2852738"/>
            <a:ext cx="2819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点击</a:t>
            </a:r>
            <a:endParaRPr lang="zh-CN" altLang="en-US" sz="32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667000"/>
            <a:ext cx="25146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3900488"/>
            <a:ext cx="32004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433763" y="4025900"/>
            <a:ext cx="116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223963" y="2578100"/>
            <a:ext cx="106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524625" y="2817813"/>
            <a:ext cx="11763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019800" y="4911725"/>
            <a:ext cx="2819400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点击输入文字信息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点击输入文字信息</a:t>
            </a:r>
          </a:p>
        </p:txBody>
      </p:sp>
    </p:spTree>
  </p:cSld>
  <p:clrMapOvr>
    <a:masterClrMapping/>
  </p:clrMapOvr>
  <p:transition>
    <p:checker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6699"/>
        </a:dk2>
        <a:lt2>
          <a:srgbClr val="808080"/>
        </a:lt2>
        <a:accent1>
          <a:srgbClr val="78ABDA"/>
        </a:accent1>
        <a:accent2>
          <a:srgbClr val="8BD1C4"/>
        </a:accent2>
        <a:accent3>
          <a:srgbClr val="FFFFFF"/>
        </a:accent3>
        <a:accent4>
          <a:srgbClr val="000000"/>
        </a:accent4>
        <a:accent5>
          <a:srgbClr val="BED2EA"/>
        </a:accent5>
        <a:accent6>
          <a:srgbClr val="7DBDB1"/>
        </a:accent6>
        <a:hlink>
          <a:srgbClr val="89D278"/>
        </a:hlink>
        <a:folHlink>
          <a:srgbClr val="CEC0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5C1767"/>
        </a:dk2>
        <a:lt2>
          <a:srgbClr val="808080"/>
        </a:lt2>
        <a:accent1>
          <a:srgbClr val="D87AA5"/>
        </a:accent1>
        <a:accent2>
          <a:srgbClr val="AC8CD0"/>
        </a:accent2>
        <a:accent3>
          <a:srgbClr val="FFFFFF"/>
        </a:accent3>
        <a:accent4>
          <a:srgbClr val="000000"/>
        </a:accent4>
        <a:accent5>
          <a:srgbClr val="E9BECF"/>
        </a:accent5>
        <a:accent6>
          <a:srgbClr val="9B7EBC"/>
        </a:accent6>
        <a:hlink>
          <a:srgbClr val="DA7F70"/>
        </a:hlink>
        <a:folHlink>
          <a:srgbClr val="85A3D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Pages>0</Pages>
  <Words>1621</Words>
  <Characters>0</Characters>
  <Application>Microsoft Office PowerPoint</Application>
  <DocSecurity>0</DocSecurity>
  <PresentationFormat>全屏显示(4:3)</PresentationFormat>
  <Lines>0</Lines>
  <Paragraphs>551</Paragraphs>
  <Slides>48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3" baseType="lpstr">
      <vt:lpstr>HY견고딕</vt:lpstr>
      <vt:lpstr>HY헤드라인M</vt:lpstr>
      <vt:lpstr>汉仪中圆简</vt:lpstr>
      <vt:lpstr>黑体</vt:lpstr>
      <vt:lpstr>宋体</vt:lpstr>
      <vt:lpstr>微软雅黑</vt:lpstr>
      <vt:lpstr>Arial</vt:lpstr>
      <vt:lpstr>Arial Black</vt:lpstr>
      <vt:lpstr>Arial Narrow</vt:lpstr>
      <vt:lpstr>Calibri</vt:lpstr>
      <vt:lpstr>Tahoma</vt:lpstr>
      <vt:lpstr>Times New Roman</vt:lpstr>
      <vt:lpstr>Verdana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Guild Design Inc.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subject/>
  <dc:creator>www.themegallery.com</dc:creator>
  <cp:keywords/>
  <dc:description/>
  <cp:lastModifiedBy>Administrator</cp:lastModifiedBy>
  <cp:revision>22</cp:revision>
  <cp:lastPrinted>1899-12-30T00:00:00Z</cp:lastPrinted>
  <dcterms:created xsi:type="dcterms:W3CDTF">2008-03-14T00:51:18Z</dcterms:created>
  <dcterms:modified xsi:type="dcterms:W3CDTF">2018-07-23T08:29:10Z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2052-6.6.0.2699</vt:lpwstr>
  </property>
</Properties>
</file>