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399" r:id="rId2"/>
    <p:sldId id="387" r:id="rId3"/>
    <p:sldId id="391" r:id="rId4"/>
    <p:sldId id="392" r:id="rId5"/>
    <p:sldId id="393" r:id="rId6"/>
    <p:sldId id="394" r:id="rId7"/>
    <p:sldId id="395" r:id="rId8"/>
    <p:sldId id="397" r:id="rId9"/>
    <p:sldId id="398" r:id="rId10"/>
    <p:sldId id="400" r:id="rId11"/>
  </p:sldIdLst>
  <p:sldSz cx="12192000" cy="6858000"/>
  <p:notesSz cx="6858000" cy="9144000"/>
  <p:embeddedFontLst>
    <p:embeddedFont>
      <p:font typeface="方正苏新诗柳楷简体" panose="02010600030101010101" charset="-122"/>
      <p:regular r:id="rId13"/>
    </p:embeddedFont>
    <p:embeddedFont>
      <p:font typeface="MS Mincho" panose="02020609040205080304" pitchFamily="49" charset="-128"/>
      <p:regular r:id="rId14"/>
    </p:embeddedFont>
    <p:embeddedFont>
      <p:font typeface="Calibri" panose="020F0502020204030204" pitchFamily="34" charset="0"/>
      <p:regular r:id="rId15"/>
      <p:bold r:id="rId16"/>
      <p:italic r:id="rId17"/>
      <p:boldItalic r:id="rId18"/>
    </p:embeddedFont>
    <p:embeddedFont>
      <p:font typeface="方正黄草简体" panose="02010601030101010101" pitchFamily="2" charset="-122"/>
      <p:regular r:id="rId19"/>
    </p:embeddedFont>
    <p:embeddedFont>
      <p:font typeface="Lao UI" panose="020B0502040204020203" pitchFamily="34" charset="0"/>
      <p:regular r:id="rId20"/>
      <p:bold r:id="rId21"/>
    </p:embeddedFont>
    <p:embeddedFont>
      <p:font typeface="微软雅黑 Light" panose="020B0502040204020203" pitchFamily="34" charset="-122"/>
      <p:regular r:id="rId22"/>
    </p:embeddedFont>
  </p:embeddedFontLst>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0202"/>
    <a:srgbClr val="EEEEEE"/>
    <a:srgbClr val="CC729B"/>
    <a:srgbClr val="2691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8" autoAdjust="0"/>
  </p:normalViewPr>
  <p:slideViewPr>
    <p:cSldViewPr snapToGrid="0">
      <p:cViewPr varScale="1">
        <p:scale>
          <a:sx n="112" d="100"/>
          <a:sy n="112" d="100"/>
        </p:scale>
        <p:origin x="510" y="7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772670-D0B9-4A58-A3DF-C75E6FD5936E}" type="datetimeFigureOut">
              <a:rPr lang="zh-CN" altLang="en-US" smtClean="0"/>
              <a:t>2017/8/14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E500A4-2FC7-4E71-869B-4B1AFD5F3A8F}" type="slidenum">
              <a:rPr lang="zh-CN" altLang="en-US" smtClean="0"/>
              <a:t>‹#›</a:t>
            </a:fld>
            <a:endParaRPr lang="zh-CN" altLang="en-US"/>
          </a:p>
        </p:txBody>
      </p:sp>
    </p:spTree>
    <p:extLst>
      <p:ext uri="{BB962C8B-B14F-4D97-AF65-F5344CB8AC3E}">
        <p14:creationId xmlns:p14="http://schemas.microsoft.com/office/powerpoint/2010/main" val="1873866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0A4-2FC7-4E71-869B-4B1AFD5F3A8F}" type="slidenum">
              <a:rPr lang="zh-CN" altLang="en-US" smtClean="0"/>
              <a:t>1</a:t>
            </a:fld>
            <a:endParaRPr lang="zh-CN" altLang="en-US"/>
          </a:p>
        </p:txBody>
      </p:sp>
    </p:spTree>
    <p:extLst>
      <p:ext uri="{BB962C8B-B14F-4D97-AF65-F5344CB8AC3E}">
        <p14:creationId xmlns:p14="http://schemas.microsoft.com/office/powerpoint/2010/main" val="41603351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0A4-2FC7-4E71-869B-4B1AFD5F3A8F}" type="slidenum">
              <a:rPr lang="zh-CN" altLang="en-US" smtClean="0"/>
              <a:t>10</a:t>
            </a:fld>
            <a:endParaRPr lang="zh-CN" altLang="en-US"/>
          </a:p>
        </p:txBody>
      </p:sp>
    </p:spTree>
    <p:extLst>
      <p:ext uri="{BB962C8B-B14F-4D97-AF65-F5344CB8AC3E}">
        <p14:creationId xmlns:p14="http://schemas.microsoft.com/office/powerpoint/2010/main" val="3595675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0A4-2FC7-4E71-869B-4B1AFD5F3A8F}" type="slidenum">
              <a:rPr lang="zh-CN" altLang="en-US" smtClean="0"/>
              <a:t>2</a:t>
            </a:fld>
            <a:endParaRPr lang="zh-CN" altLang="en-US"/>
          </a:p>
        </p:txBody>
      </p:sp>
    </p:spTree>
    <p:extLst>
      <p:ext uri="{BB962C8B-B14F-4D97-AF65-F5344CB8AC3E}">
        <p14:creationId xmlns:p14="http://schemas.microsoft.com/office/powerpoint/2010/main" val="3264648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3</a:t>
            </a:fld>
            <a:endParaRPr lang="zh-CN" altLang="en-US"/>
          </a:p>
        </p:txBody>
      </p:sp>
    </p:spTree>
    <p:extLst>
      <p:ext uri="{BB962C8B-B14F-4D97-AF65-F5344CB8AC3E}">
        <p14:creationId xmlns:p14="http://schemas.microsoft.com/office/powerpoint/2010/main" val="1658870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4</a:t>
            </a:fld>
            <a:endParaRPr lang="zh-CN" altLang="en-US"/>
          </a:p>
        </p:txBody>
      </p:sp>
    </p:spTree>
    <p:extLst>
      <p:ext uri="{BB962C8B-B14F-4D97-AF65-F5344CB8AC3E}">
        <p14:creationId xmlns:p14="http://schemas.microsoft.com/office/powerpoint/2010/main" val="3903622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5</a:t>
            </a:fld>
            <a:endParaRPr lang="zh-CN" altLang="en-US"/>
          </a:p>
        </p:txBody>
      </p:sp>
    </p:spTree>
    <p:extLst>
      <p:ext uri="{BB962C8B-B14F-4D97-AF65-F5344CB8AC3E}">
        <p14:creationId xmlns:p14="http://schemas.microsoft.com/office/powerpoint/2010/main" val="4161751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6</a:t>
            </a:fld>
            <a:endParaRPr lang="zh-CN" altLang="en-US"/>
          </a:p>
        </p:txBody>
      </p:sp>
    </p:spTree>
    <p:extLst>
      <p:ext uri="{BB962C8B-B14F-4D97-AF65-F5344CB8AC3E}">
        <p14:creationId xmlns:p14="http://schemas.microsoft.com/office/powerpoint/2010/main" val="2090583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7</a:t>
            </a:fld>
            <a:endParaRPr lang="zh-CN" altLang="en-US"/>
          </a:p>
        </p:txBody>
      </p:sp>
    </p:spTree>
    <p:extLst>
      <p:ext uri="{BB962C8B-B14F-4D97-AF65-F5344CB8AC3E}">
        <p14:creationId xmlns:p14="http://schemas.microsoft.com/office/powerpoint/2010/main" val="2444478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8</a:t>
            </a:fld>
            <a:endParaRPr lang="zh-CN" altLang="en-US"/>
          </a:p>
        </p:txBody>
      </p:sp>
    </p:spTree>
    <p:extLst>
      <p:ext uri="{BB962C8B-B14F-4D97-AF65-F5344CB8AC3E}">
        <p14:creationId xmlns:p14="http://schemas.microsoft.com/office/powerpoint/2010/main" val="1494614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9</a:t>
            </a:fld>
            <a:endParaRPr lang="zh-CN" altLang="en-US"/>
          </a:p>
        </p:txBody>
      </p:sp>
    </p:spTree>
    <p:extLst>
      <p:ext uri="{BB962C8B-B14F-4D97-AF65-F5344CB8AC3E}">
        <p14:creationId xmlns:p14="http://schemas.microsoft.com/office/powerpoint/2010/main" val="38501187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和内容">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2333" y="-45720"/>
            <a:ext cx="12462933" cy="719266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flipH="1">
            <a:off x="10616183" y="356617"/>
            <a:ext cx="1228343" cy="2644260"/>
          </a:xfrm>
          <a:prstGeom prst="rect">
            <a:avLst/>
          </a:prstGeom>
        </p:spPr>
      </p:pic>
    </p:spTree>
    <p:extLst>
      <p:ext uri="{BB962C8B-B14F-4D97-AF65-F5344CB8AC3E}">
        <p14:creationId xmlns:p14="http://schemas.microsoft.com/office/powerpoint/2010/main" val="3681878361"/>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标题和内容">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2333" y="-45720"/>
            <a:ext cx="12462933" cy="7192663"/>
          </a:xfrm>
          <a:prstGeom prst="rect">
            <a:avLst/>
          </a:prstGeom>
        </p:spPr>
      </p:pic>
    </p:spTree>
    <p:extLst>
      <p:ext uri="{BB962C8B-B14F-4D97-AF65-F5344CB8AC3E}">
        <p14:creationId xmlns:p14="http://schemas.microsoft.com/office/powerpoint/2010/main" val="898318725"/>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9B6E86-A6BB-48CD-A263-B8E28C700D4F}" type="datetimeFigureOut">
              <a:rPr lang="zh-CN" altLang="en-US" smtClean="0"/>
              <a:t>2017/8/14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1E4F4C-FBC5-40C9-BF6F-0796B22E846A}" type="slidenum">
              <a:rPr lang="zh-CN" altLang="en-US" smtClean="0"/>
              <a:t>‹#›</a:t>
            </a:fld>
            <a:endParaRPr lang="zh-CN" altLang="en-US"/>
          </a:p>
        </p:txBody>
      </p:sp>
    </p:spTree>
    <p:extLst>
      <p:ext uri="{BB962C8B-B14F-4D97-AF65-F5344CB8AC3E}">
        <p14:creationId xmlns:p14="http://schemas.microsoft.com/office/powerpoint/2010/main" val="4279923284"/>
      </p:ext>
    </p:extLst>
  </p:cSld>
  <p:clrMap bg1="lt1" tx1="dk1" bg2="lt2" tx2="dk2" accent1="accent1" accent2="accent2" accent3="accent3" accent4="accent4" accent5="accent5" accent6="accent6" hlink="hlink" folHlink="folHlink"/>
  <p:sldLayoutIdLst>
    <p:sldLayoutId id="2147483685" r:id="rId1"/>
    <p:sldLayoutId id="2147483686" r:id="rId2"/>
  </p:sldLayoutIdLst>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2.wdp"/><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5.pn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3566" y="170121"/>
            <a:ext cx="6130112" cy="6130112"/>
          </a:xfrm>
          <a:prstGeom prst="rect">
            <a:avLst/>
          </a:prstGeom>
        </p:spPr>
      </p:pic>
      <p:sp>
        <p:nvSpPr>
          <p:cNvPr id="13" name="文本框 12"/>
          <p:cNvSpPr txBox="1"/>
          <p:nvPr/>
        </p:nvSpPr>
        <p:spPr>
          <a:xfrm>
            <a:off x="1663313" y="1466989"/>
            <a:ext cx="7940635" cy="3971628"/>
          </a:xfrm>
          <a:prstGeom prst="rect">
            <a:avLst/>
          </a:prstGeom>
          <a:noFill/>
        </p:spPr>
        <p:txBody>
          <a:bodyPr vert="eaVert" wrap="square" rtlCol="0">
            <a:spAutoFit/>
          </a:bodyPr>
          <a:lstStyle/>
          <a:p>
            <a:pPr>
              <a:lnSpc>
                <a:spcPct val="150000"/>
              </a:lnSpc>
            </a:pPr>
            <a:r>
              <a:rPr lang="zh-CN" altLang="en-US" sz="2800" dirty="0" smtClean="0">
                <a:solidFill>
                  <a:schemeClr val="tx1">
                    <a:lumMod val="95000"/>
                    <a:lumOff val="5000"/>
                    <a:alpha val="10000"/>
                  </a:schemeClr>
                </a:solidFill>
                <a:latin typeface="方正黄草简体" panose="03000509000000000000" pitchFamily="65" charset="-122"/>
                <a:ea typeface="方正黄草简体" panose="03000509000000000000" pitchFamily="65" charset="-122"/>
              </a:rPr>
              <a:t>此</a:t>
            </a:r>
            <a:r>
              <a:rPr lang="zh-CN" altLang="en-US" sz="2800" dirty="0">
                <a:solidFill>
                  <a:schemeClr val="tx1">
                    <a:lumMod val="95000"/>
                    <a:lumOff val="5000"/>
                    <a:alpha val="10000"/>
                  </a:schemeClr>
                </a:solidFill>
                <a:latin typeface="方正黄草简体" panose="03000509000000000000" pitchFamily="65" charset="-122"/>
                <a:ea typeface="方正黄草简体" panose="03000509000000000000" pitchFamily="65" charset="-122"/>
              </a:rPr>
              <a:t>高斋寥阒，岁晏山深，景翳翳以斜度，风悄悄而乱吟。坐穷檐而后无朋，进一觞以孤斟。步前除以彳亍，荷藜杖于墙阴。蔚有寒梅，谁其封植？未绿叶而先葩，发青枝于宿枿，擢秀敷荣，冰玉一色。胡杂遝乎众草，又芜没于丛棘，匪王孙之见知，羌洁白其何</a:t>
            </a:r>
            <a:r>
              <a:rPr lang="zh-CN" altLang="en-US" sz="2800" dirty="0" smtClean="0">
                <a:solidFill>
                  <a:schemeClr val="tx1">
                    <a:lumMod val="95000"/>
                    <a:lumOff val="5000"/>
                    <a:alpha val="10000"/>
                  </a:schemeClr>
                </a:solidFill>
                <a:latin typeface="方正黄草简体" panose="03000509000000000000" pitchFamily="65" charset="-122"/>
                <a:ea typeface="方正黄草简体" panose="03000509000000000000" pitchFamily="65" charset="-122"/>
              </a:rPr>
              <a:t>极</a:t>
            </a:r>
            <a:r>
              <a:rPr lang="en-US" altLang="zh-CN" sz="2800" dirty="0">
                <a:solidFill>
                  <a:schemeClr val="tx1">
                    <a:lumMod val="95000"/>
                    <a:lumOff val="5000"/>
                    <a:alpha val="10000"/>
                  </a:schemeClr>
                </a:solidFill>
                <a:latin typeface="方正黄草简体" panose="03000509000000000000" pitchFamily="65" charset="-122"/>
                <a:ea typeface="方正黄草简体" panose="03000509000000000000" pitchFamily="65" charset="-122"/>
              </a:rPr>
              <a:t>?</a:t>
            </a:r>
            <a:endParaRPr lang="zh-CN" altLang="en-US" sz="2800" dirty="0">
              <a:solidFill>
                <a:schemeClr val="tx1">
                  <a:lumMod val="95000"/>
                  <a:lumOff val="5000"/>
                  <a:alpha val="10000"/>
                </a:schemeClr>
              </a:solidFill>
              <a:latin typeface="方正黄草简体" panose="03000509000000000000" pitchFamily="65" charset="-122"/>
              <a:ea typeface="方正黄草简体" panose="03000509000000000000" pitchFamily="65" charset="-122"/>
            </a:endParaRPr>
          </a:p>
        </p:txBody>
      </p:sp>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275" y="297698"/>
            <a:ext cx="4697791" cy="4697791"/>
          </a:xfrm>
          <a:prstGeom prst="rect">
            <a:avLst/>
          </a:prstGeom>
        </p:spPr>
      </p:pic>
      <p:grpSp>
        <p:nvGrpSpPr>
          <p:cNvPr id="14" name="组合 13"/>
          <p:cNvGrpSpPr>
            <a:grpSpLocks noChangeAspect="1"/>
          </p:cNvGrpSpPr>
          <p:nvPr/>
        </p:nvGrpSpPr>
        <p:grpSpPr>
          <a:xfrm>
            <a:off x="7296497" y="2957064"/>
            <a:ext cx="576000" cy="706427"/>
            <a:chOff x="2529436" y="1479583"/>
            <a:chExt cx="539218" cy="661315"/>
          </a:xfrm>
        </p:grpSpPr>
        <p:pic>
          <p:nvPicPr>
            <p:cNvPr id="15" name="图片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567764" y="1479583"/>
              <a:ext cx="440132" cy="648127"/>
            </a:xfrm>
            <a:prstGeom prst="rect">
              <a:avLst/>
            </a:prstGeom>
          </p:spPr>
        </p:pic>
        <p:sp>
          <p:nvSpPr>
            <p:cNvPr id="16" name="文本框 15"/>
            <p:cNvSpPr txBox="1"/>
            <p:nvPr/>
          </p:nvSpPr>
          <p:spPr>
            <a:xfrm>
              <a:off x="2565285" y="1497448"/>
              <a:ext cx="479305" cy="374559"/>
            </a:xfrm>
            <a:prstGeom prst="rect">
              <a:avLst/>
            </a:prstGeom>
            <a:noFill/>
          </p:spPr>
          <p:txBody>
            <a:bodyPr wrap="square" rtlCol="0">
              <a:spAutoFit/>
            </a:bodyPr>
            <a:lstStyle/>
            <a:p>
              <a:pPr algn="ctr"/>
              <a:r>
                <a:rPr lang="zh-CN" altLang="en-US" sz="2000" dirty="0" smtClean="0">
                  <a:solidFill>
                    <a:schemeClr val="bg1"/>
                  </a:solidFill>
                  <a:latin typeface="+mn-ea"/>
                </a:rPr>
                <a:t>国</a:t>
              </a:r>
              <a:endParaRPr lang="zh-CN" altLang="en-US" sz="2000" dirty="0">
                <a:solidFill>
                  <a:schemeClr val="bg1"/>
                </a:solidFill>
                <a:latin typeface="+mn-ea"/>
              </a:endParaRPr>
            </a:p>
          </p:txBody>
        </p:sp>
        <p:sp>
          <p:nvSpPr>
            <p:cNvPr id="17" name="文本框 16"/>
            <p:cNvSpPr txBox="1"/>
            <p:nvPr/>
          </p:nvSpPr>
          <p:spPr>
            <a:xfrm>
              <a:off x="2529436" y="1766339"/>
              <a:ext cx="539218" cy="374559"/>
            </a:xfrm>
            <a:prstGeom prst="rect">
              <a:avLst/>
            </a:prstGeom>
            <a:noFill/>
          </p:spPr>
          <p:txBody>
            <a:bodyPr wrap="square" rtlCol="0">
              <a:spAutoFit/>
            </a:bodyPr>
            <a:lstStyle/>
            <a:p>
              <a:pPr algn="ctr"/>
              <a:r>
                <a:rPr lang="zh-CN" altLang="en-US" sz="2000" dirty="0" smtClean="0">
                  <a:solidFill>
                    <a:schemeClr val="bg1"/>
                  </a:solidFill>
                  <a:latin typeface="+mn-ea"/>
                </a:rPr>
                <a:t>风</a:t>
              </a:r>
              <a:endParaRPr lang="zh-CN" altLang="en-US" sz="2000" dirty="0">
                <a:solidFill>
                  <a:schemeClr val="bg1"/>
                </a:solidFill>
                <a:latin typeface="+mn-ea"/>
              </a:endParaRPr>
            </a:p>
          </p:txBody>
        </p:sp>
      </p:grpSp>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26275" y="5020241"/>
            <a:ext cx="4104793" cy="1473816"/>
          </a:xfrm>
          <a:prstGeom prst="rect">
            <a:avLst/>
          </a:prstGeom>
        </p:spPr>
      </p:pic>
      <p:pic>
        <p:nvPicPr>
          <p:cNvPr id="20" name="青花瓷-中国风">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562165" y="-839163"/>
            <a:ext cx="609600" cy="609600"/>
          </a:xfrm>
          <a:prstGeom prst="rect">
            <a:avLst/>
          </a:prstGeom>
        </p:spPr>
      </p:pic>
      <p:sp>
        <p:nvSpPr>
          <p:cNvPr id="21" name="文本框 20"/>
          <p:cNvSpPr txBox="1">
            <a:spLocks noChangeArrowheads="1"/>
          </p:cNvSpPr>
          <p:nvPr/>
        </p:nvSpPr>
        <p:spPr bwMode="auto">
          <a:xfrm>
            <a:off x="4812157" y="3222047"/>
            <a:ext cx="2188290" cy="523220"/>
          </a:xfrm>
          <a:prstGeom prst="rect">
            <a:avLst/>
          </a:prstGeom>
          <a:noFill/>
          <a:ln>
            <a:noFill/>
          </a:ln>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eaLnBrk="1" hangingPunct="1"/>
            <a:r>
              <a:rPr lang="en-US" altLang="zh-CN" sz="2800" dirty="0" smtClean="0">
                <a:solidFill>
                  <a:srgbClr val="C00000"/>
                </a:solidFill>
                <a:latin typeface="MS Mincho" panose="02020609040205080304" pitchFamily="49" charset="-128"/>
                <a:ea typeface="MS Mincho" panose="02020609040205080304" pitchFamily="49" charset="-128"/>
              </a:rPr>
              <a:t>CHARM CHINA</a:t>
            </a:r>
            <a:endParaRPr lang="zh-CN" altLang="en-US" sz="2800" dirty="0">
              <a:solidFill>
                <a:srgbClr val="C00000"/>
              </a:solidFill>
              <a:latin typeface="MS Mincho" panose="02020609040205080304" pitchFamily="49" charset="-128"/>
              <a:ea typeface="MS Mincho" panose="02020609040205080304" pitchFamily="49" charset="-128"/>
            </a:endParaRPr>
          </a:p>
        </p:txBody>
      </p:sp>
      <p:sp>
        <p:nvSpPr>
          <p:cNvPr id="22" name="文本框 21"/>
          <p:cNvSpPr txBox="1"/>
          <p:nvPr/>
        </p:nvSpPr>
        <p:spPr>
          <a:xfrm>
            <a:off x="2482929" y="1649934"/>
            <a:ext cx="1610183" cy="2215991"/>
          </a:xfrm>
          <a:prstGeom prst="rect">
            <a:avLst/>
          </a:prstGeom>
          <a:noFill/>
        </p:spPr>
        <p:txBody>
          <a:bodyPr>
            <a:spAutoFit/>
          </a:bodyPr>
          <a:lstStyle/>
          <a:p>
            <a:pPr algn="ctr" eaLnBrk="1" fontAlgn="auto" hangingPunct="1">
              <a:spcBef>
                <a:spcPts val="0"/>
              </a:spcBef>
              <a:spcAft>
                <a:spcPts val="0"/>
              </a:spcAft>
              <a:defRPr/>
            </a:pPr>
            <a:r>
              <a:rPr lang="zh-CN" altLang="en-US" sz="13800" dirty="0" smtClean="0">
                <a:solidFill>
                  <a:srgbClr val="C00000"/>
                </a:solidFill>
                <a:latin typeface="方正苏新诗柳楷简体" panose="02000000000000000000" pitchFamily="2" charset="-122"/>
                <a:ea typeface="方正苏新诗柳楷简体" panose="02000000000000000000" pitchFamily="2" charset="-122"/>
              </a:rPr>
              <a:t>社</a:t>
            </a:r>
            <a:endParaRPr lang="zh-CN" altLang="en-US" sz="13800" dirty="0">
              <a:solidFill>
                <a:srgbClr val="C00000"/>
              </a:solidFill>
              <a:latin typeface="方正苏新诗柳楷简体" panose="02000000000000000000" pitchFamily="2" charset="-122"/>
              <a:ea typeface="方正苏新诗柳楷简体" panose="02000000000000000000" pitchFamily="2" charset="-122"/>
            </a:endParaRPr>
          </a:p>
        </p:txBody>
      </p:sp>
      <p:sp>
        <p:nvSpPr>
          <p:cNvPr id="23" name="文本框 22"/>
          <p:cNvSpPr txBox="1"/>
          <p:nvPr/>
        </p:nvSpPr>
        <p:spPr>
          <a:xfrm>
            <a:off x="3732760" y="2192822"/>
            <a:ext cx="1496834" cy="1569660"/>
          </a:xfrm>
          <a:prstGeom prst="rect">
            <a:avLst/>
          </a:prstGeom>
          <a:noFill/>
        </p:spPr>
        <p:txBody>
          <a:bodyPr>
            <a:spAutoFit/>
          </a:bodyPr>
          <a:lstStyle/>
          <a:p>
            <a:pPr algn="ctr" eaLnBrk="1" fontAlgn="auto" hangingPunct="1">
              <a:spcBef>
                <a:spcPts val="0"/>
              </a:spcBef>
              <a:spcAft>
                <a:spcPts val="0"/>
              </a:spcAft>
              <a:defRPr/>
            </a:pPr>
            <a:r>
              <a:rPr lang="zh-CN" altLang="en-US" sz="9600" dirty="0" smtClean="0">
                <a:solidFill>
                  <a:srgbClr val="C00000"/>
                </a:solidFill>
                <a:latin typeface="方正苏新诗柳楷简体" panose="02000000000000000000" pitchFamily="2" charset="-122"/>
                <a:ea typeface="方正苏新诗柳楷简体" panose="02000000000000000000" pitchFamily="2" charset="-122"/>
              </a:rPr>
              <a:t>团</a:t>
            </a:r>
            <a:endParaRPr lang="zh-CN" altLang="en-US" sz="9600" dirty="0">
              <a:solidFill>
                <a:srgbClr val="C00000"/>
              </a:solidFill>
              <a:latin typeface="方正苏新诗柳楷简体" panose="02000000000000000000" pitchFamily="2" charset="-122"/>
              <a:ea typeface="方正苏新诗柳楷简体" panose="02000000000000000000" pitchFamily="2" charset="-122"/>
            </a:endParaRPr>
          </a:p>
        </p:txBody>
      </p:sp>
      <p:sp>
        <p:nvSpPr>
          <p:cNvPr id="24" name="文本框 23"/>
          <p:cNvSpPr txBox="1"/>
          <p:nvPr/>
        </p:nvSpPr>
        <p:spPr>
          <a:xfrm>
            <a:off x="4748010" y="1749412"/>
            <a:ext cx="1496834" cy="1569660"/>
          </a:xfrm>
          <a:prstGeom prst="rect">
            <a:avLst/>
          </a:prstGeom>
          <a:noFill/>
        </p:spPr>
        <p:txBody>
          <a:bodyPr>
            <a:spAutoFit/>
          </a:bodyPr>
          <a:lstStyle/>
          <a:p>
            <a:pPr algn="ctr" eaLnBrk="1" fontAlgn="auto" hangingPunct="1">
              <a:spcBef>
                <a:spcPts val="0"/>
              </a:spcBef>
              <a:spcAft>
                <a:spcPts val="0"/>
              </a:spcAft>
              <a:defRPr/>
            </a:pPr>
            <a:r>
              <a:rPr lang="zh-CN" altLang="en-US" sz="9600" dirty="0" smtClean="0">
                <a:solidFill>
                  <a:srgbClr val="C00000"/>
                </a:solidFill>
                <a:latin typeface="方正苏新诗柳楷简体" panose="02000000000000000000" pitchFamily="2" charset="-122"/>
                <a:ea typeface="方正苏新诗柳楷简体" panose="02000000000000000000" pitchFamily="2" charset="-122"/>
              </a:rPr>
              <a:t>招</a:t>
            </a:r>
            <a:endParaRPr lang="zh-CN" altLang="en-US" sz="9600" dirty="0">
              <a:solidFill>
                <a:srgbClr val="C00000"/>
              </a:solidFill>
              <a:latin typeface="方正苏新诗柳楷简体" panose="02000000000000000000" pitchFamily="2" charset="-122"/>
              <a:ea typeface="方正苏新诗柳楷简体" panose="02000000000000000000" pitchFamily="2" charset="-122"/>
            </a:endParaRPr>
          </a:p>
        </p:txBody>
      </p:sp>
      <p:sp>
        <p:nvSpPr>
          <p:cNvPr id="25" name="文本框 24"/>
          <p:cNvSpPr txBox="1"/>
          <p:nvPr/>
        </p:nvSpPr>
        <p:spPr>
          <a:xfrm>
            <a:off x="5821665" y="1978721"/>
            <a:ext cx="1496834" cy="1611964"/>
          </a:xfrm>
          <a:prstGeom prst="rect">
            <a:avLst/>
          </a:prstGeom>
          <a:noFill/>
        </p:spPr>
        <p:txBody>
          <a:bodyPr>
            <a:spAutoFit/>
          </a:bodyPr>
          <a:lstStyle/>
          <a:p>
            <a:pPr algn="ctr" eaLnBrk="1" fontAlgn="auto" hangingPunct="1">
              <a:spcBef>
                <a:spcPts val="0"/>
              </a:spcBef>
              <a:spcAft>
                <a:spcPts val="0"/>
              </a:spcAft>
              <a:defRPr/>
            </a:pPr>
            <a:r>
              <a:rPr lang="zh-CN" altLang="en-US" sz="9600" dirty="0" smtClean="0">
                <a:solidFill>
                  <a:srgbClr val="C00000"/>
                </a:solidFill>
                <a:latin typeface="方正苏新诗柳楷简体" panose="02000000000000000000" pitchFamily="2" charset="-122"/>
                <a:ea typeface="方正苏新诗柳楷简体" panose="02000000000000000000" pitchFamily="2" charset="-122"/>
              </a:rPr>
              <a:t>新</a:t>
            </a:r>
            <a:endParaRPr lang="zh-CN" altLang="en-US" sz="9600" dirty="0">
              <a:solidFill>
                <a:srgbClr val="C00000"/>
              </a:solidFill>
              <a:latin typeface="方正苏新诗柳楷简体" panose="02000000000000000000" pitchFamily="2" charset="-122"/>
              <a:ea typeface="方正苏新诗柳楷简体" panose="02000000000000000000" pitchFamily="2" charset="-122"/>
            </a:endParaRPr>
          </a:p>
        </p:txBody>
      </p:sp>
      <p:sp>
        <p:nvSpPr>
          <p:cNvPr id="26" name="Freeform 5"/>
          <p:cNvSpPr>
            <a:spLocks/>
          </p:cNvSpPr>
          <p:nvPr/>
        </p:nvSpPr>
        <p:spPr bwMode="auto">
          <a:xfrm flipH="1">
            <a:off x="5479399" y="17341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10">
                  <a:extLst>
                    <a:ext uri="{28A0092B-C50C-407E-A947-70E740481C1C}">
                      <a14:useLocalDpi xmlns:a14="http://schemas.microsoft.com/office/drawing/2010/main" val="0"/>
                    </a:ext>
                  </a:extLst>
                </a:blip>
                <a:srcRect/>
                <a:stretch>
                  <a:fillRect/>
                </a:stretch>
              </a:blipFill>
            </a:endParaRPr>
          </a:p>
        </p:txBody>
      </p:sp>
      <p:grpSp>
        <p:nvGrpSpPr>
          <p:cNvPr id="27" name="Group 4"/>
          <p:cNvGrpSpPr>
            <a:grpSpLocks noChangeAspect="1"/>
          </p:cNvGrpSpPr>
          <p:nvPr/>
        </p:nvGrpSpPr>
        <p:grpSpPr bwMode="auto">
          <a:xfrm flipH="1">
            <a:off x="3909969" y="1935359"/>
            <a:ext cx="922682" cy="321045"/>
            <a:chOff x="3092" y="656"/>
            <a:chExt cx="1802" cy="627"/>
          </a:xfrm>
          <a:solidFill>
            <a:srgbClr val="C00000"/>
          </a:solidFill>
        </p:grpSpPr>
        <p:sp>
          <p:nvSpPr>
            <p:cNvPr id="28" name="Freeform 5"/>
            <p:cNvSpPr>
              <a:spLocks/>
            </p:cNvSpPr>
            <p:nvPr/>
          </p:nvSpPr>
          <p:spPr bwMode="auto">
            <a:xfrm>
              <a:off x="3802" y="9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10">
                    <a:extLst>
                      <a:ext uri="{28A0092B-C50C-407E-A947-70E740481C1C}">
                        <a14:useLocalDpi xmlns:a14="http://schemas.microsoft.com/office/drawing/2010/main" val="0"/>
                      </a:ext>
                    </a:extLst>
                  </a:blip>
                  <a:srcRect/>
                  <a:stretch>
                    <a:fillRect/>
                  </a:stretch>
                </a:blipFill>
              </a:endParaRPr>
            </a:p>
          </p:txBody>
        </p:sp>
        <p:sp>
          <p:nvSpPr>
            <p:cNvPr id="29" name="Freeform 6"/>
            <p:cNvSpPr>
              <a:spLocks noEditPoints="1"/>
            </p:cNvSpPr>
            <p:nvPr/>
          </p:nvSpPr>
          <p:spPr bwMode="auto">
            <a:xfrm>
              <a:off x="3404" y="656"/>
              <a:ext cx="1490" cy="525"/>
            </a:xfrm>
            <a:custGeom>
              <a:avLst/>
              <a:gdLst>
                <a:gd name="T0" fmla="*/ 241 w 382"/>
                <a:gd name="T1" fmla="*/ 91 h 133"/>
                <a:gd name="T2" fmla="*/ 193 w 382"/>
                <a:gd name="T3" fmla="*/ 50 h 133"/>
                <a:gd name="T4" fmla="*/ 215 w 382"/>
                <a:gd name="T5" fmla="*/ 70 h 133"/>
                <a:gd name="T6" fmla="*/ 229 w 382"/>
                <a:gd name="T7" fmla="*/ 42 h 133"/>
                <a:gd name="T8" fmla="*/ 219 w 382"/>
                <a:gd name="T9" fmla="*/ 23 h 133"/>
                <a:gd name="T10" fmla="*/ 172 w 382"/>
                <a:gd name="T11" fmla="*/ 18 h 133"/>
                <a:gd name="T12" fmla="*/ 130 w 382"/>
                <a:gd name="T13" fmla="*/ 32 h 133"/>
                <a:gd name="T14" fmla="*/ 143 w 382"/>
                <a:gd name="T15" fmla="*/ 22 h 133"/>
                <a:gd name="T16" fmla="*/ 103 w 382"/>
                <a:gd name="T17" fmla="*/ 18 h 133"/>
                <a:gd name="T18" fmla="*/ 72 w 382"/>
                <a:gd name="T19" fmla="*/ 18 h 133"/>
                <a:gd name="T20" fmla="*/ 46 w 382"/>
                <a:gd name="T21" fmla="*/ 35 h 133"/>
                <a:gd name="T22" fmla="*/ 15 w 382"/>
                <a:gd name="T23" fmla="*/ 68 h 133"/>
                <a:gd name="T24" fmla="*/ 14 w 382"/>
                <a:gd name="T25" fmla="*/ 108 h 133"/>
                <a:gd name="T26" fmla="*/ 57 w 382"/>
                <a:gd name="T27" fmla="*/ 121 h 133"/>
                <a:gd name="T28" fmla="*/ 140 w 382"/>
                <a:gd name="T29" fmla="*/ 123 h 133"/>
                <a:gd name="T30" fmla="*/ 168 w 382"/>
                <a:gd name="T31" fmla="*/ 119 h 133"/>
                <a:gd name="T32" fmla="*/ 75 w 382"/>
                <a:gd name="T33" fmla="*/ 122 h 133"/>
                <a:gd name="T34" fmla="*/ 51 w 382"/>
                <a:gd name="T35" fmla="*/ 117 h 133"/>
                <a:gd name="T36" fmla="*/ 23 w 382"/>
                <a:gd name="T37" fmla="*/ 124 h 133"/>
                <a:gd name="T38" fmla="*/ 4 w 382"/>
                <a:gd name="T39" fmla="*/ 96 h 133"/>
                <a:gd name="T40" fmla="*/ 19 w 382"/>
                <a:gd name="T41" fmla="*/ 59 h 133"/>
                <a:gd name="T42" fmla="*/ 35 w 382"/>
                <a:gd name="T43" fmla="*/ 36 h 133"/>
                <a:gd name="T44" fmla="*/ 69 w 382"/>
                <a:gd name="T45" fmla="*/ 18 h 133"/>
                <a:gd name="T46" fmla="*/ 95 w 382"/>
                <a:gd name="T47" fmla="*/ 19 h 133"/>
                <a:gd name="T48" fmla="*/ 141 w 382"/>
                <a:gd name="T49" fmla="*/ 16 h 133"/>
                <a:gd name="T50" fmla="*/ 119 w 382"/>
                <a:gd name="T51" fmla="*/ 24 h 133"/>
                <a:gd name="T52" fmla="*/ 158 w 382"/>
                <a:gd name="T53" fmla="*/ 15 h 133"/>
                <a:gd name="T54" fmla="*/ 166 w 382"/>
                <a:gd name="T55" fmla="*/ 36 h 133"/>
                <a:gd name="T56" fmla="*/ 158 w 382"/>
                <a:gd name="T57" fmla="*/ 48 h 133"/>
                <a:gd name="T58" fmla="*/ 158 w 382"/>
                <a:gd name="T59" fmla="*/ 67 h 133"/>
                <a:gd name="T60" fmla="*/ 142 w 382"/>
                <a:gd name="T61" fmla="*/ 77 h 133"/>
                <a:gd name="T62" fmla="*/ 123 w 382"/>
                <a:gd name="T63" fmla="*/ 37 h 133"/>
                <a:gd name="T64" fmla="*/ 123 w 382"/>
                <a:gd name="T65" fmla="*/ 61 h 133"/>
                <a:gd name="T66" fmla="*/ 102 w 382"/>
                <a:gd name="T67" fmla="*/ 72 h 133"/>
                <a:gd name="T68" fmla="*/ 79 w 382"/>
                <a:gd name="T69" fmla="*/ 69 h 133"/>
                <a:gd name="T70" fmla="*/ 49 w 382"/>
                <a:gd name="T71" fmla="*/ 90 h 133"/>
                <a:gd name="T72" fmla="*/ 128 w 382"/>
                <a:gd name="T73" fmla="*/ 117 h 133"/>
                <a:gd name="T74" fmla="*/ 127 w 382"/>
                <a:gd name="T75" fmla="*/ 114 h 133"/>
                <a:gd name="T76" fmla="*/ 50 w 382"/>
                <a:gd name="T77" fmla="*/ 67 h 133"/>
                <a:gd name="T78" fmla="*/ 74 w 382"/>
                <a:gd name="T79" fmla="*/ 70 h 133"/>
                <a:gd name="T80" fmla="*/ 102 w 382"/>
                <a:gd name="T81" fmla="*/ 74 h 133"/>
                <a:gd name="T82" fmla="*/ 125 w 382"/>
                <a:gd name="T83" fmla="*/ 59 h 133"/>
                <a:gd name="T84" fmla="*/ 123 w 382"/>
                <a:gd name="T85" fmla="*/ 40 h 133"/>
                <a:gd name="T86" fmla="*/ 159 w 382"/>
                <a:gd name="T87" fmla="*/ 77 h 133"/>
                <a:gd name="T88" fmla="*/ 200 w 382"/>
                <a:gd name="T89" fmla="*/ 103 h 133"/>
                <a:gd name="T90" fmla="*/ 230 w 382"/>
                <a:gd name="T91" fmla="*/ 104 h 133"/>
                <a:gd name="T92" fmla="*/ 259 w 382"/>
                <a:gd name="T93" fmla="*/ 106 h 133"/>
                <a:gd name="T94" fmla="*/ 382 w 382"/>
                <a:gd name="T95" fmla="*/ 97 h 133"/>
                <a:gd name="T96" fmla="*/ 315 w 382"/>
                <a:gd name="T97" fmla="*/ 97 h 133"/>
                <a:gd name="T98" fmla="*/ 244 w 382"/>
                <a:gd name="T99" fmla="*/ 113 h 133"/>
                <a:gd name="T100" fmla="*/ 219 w 382"/>
                <a:gd name="T101" fmla="*/ 109 h 133"/>
                <a:gd name="T102" fmla="*/ 189 w 382"/>
                <a:gd name="T103" fmla="*/ 92 h 133"/>
                <a:gd name="T104" fmla="*/ 161 w 382"/>
                <a:gd name="T105" fmla="*/ 66 h 133"/>
                <a:gd name="T106" fmla="*/ 156 w 382"/>
                <a:gd name="T107" fmla="*/ 41 h 133"/>
                <a:gd name="T108" fmla="*/ 174 w 382"/>
                <a:gd name="T109" fmla="*/ 31 h 133"/>
                <a:gd name="T110" fmla="*/ 211 w 382"/>
                <a:gd name="T111" fmla="*/ 26 h 133"/>
                <a:gd name="T112" fmla="*/ 220 w 382"/>
                <a:gd name="T113" fmla="*/ 43 h 133"/>
                <a:gd name="T114" fmla="*/ 226 w 382"/>
                <a:gd name="T115" fmla="*/ 64 h 133"/>
                <a:gd name="T116" fmla="*/ 194 w 382"/>
                <a:gd name="T117" fmla="*/ 58 h 133"/>
                <a:gd name="T118" fmla="*/ 200 w 382"/>
                <a:gd name="T119" fmla="*/ 86 h 133"/>
                <a:gd name="T120" fmla="*/ 359 w 382"/>
                <a:gd name="T121" fmla="*/ 9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2" h="133">
                  <a:moveTo>
                    <a:pt x="331" y="89"/>
                  </a:moveTo>
                  <a:cubicBezTo>
                    <a:pt x="322" y="89"/>
                    <a:pt x="313" y="89"/>
                    <a:pt x="304" y="90"/>
                  </a:cubicBezTo>
                  <a:cubicBezTo>
                    <a:pt x="300" y="90"/>
                    <a:pt x="296" y="90"/>
                    <a:pt x="292" y="90"/>
                  </a:cubicBezTo>
                  <a:cubicBezTo>
                    <a:pt x="281" y="91"/>
                    <a:pt x="270" y="92"/>
                    <a:pt x="259" y="92"/>
                  </a:cubicBezTo>
                  <a:cubicBezTo>
                    <a:pt x="253" y="92"/>
                    <a:pt x="247" y="91"/>
                    <a:pt x="241" y="91"/>
                  </a:cubicBezTo>
                  <a:cubicBezTo>
                    <a:pt x="224" y="89"/>
                    <a:pt x="212" y="87"/>
                    <a:pt x="201" y="83"/>
                  </a:cubicBezTo>
                  <a:cubicBezTo>
                    <a:pt x="191" y="79"/>
                    <a:pt x="179" y="74"/>
                    <a:pt x="177" y="64"/>
                  </a:cubicBezTo>
                  <a:cubicBezTo>
                    <a:pt x="176" y="59"/>
                    <a:pt x="178" y="53"/>
                    <a:pt x="183" y="50"/>
                  </a:cubicBezTo>
                  <a:cubicBezTo>
                    <a:pt x="185" y="49"/>
                    <a:pt x="189" y="47"/>
                    <a:pt x="191" y="48"/>
                  </a:cubicBezTo>
                  <a:cubicBezTo>
                    <a:pt x="192" y="48"/>
                    <a:pt x="193" y="49"/>
                    <a:pt x="193" y="50"/>
                  </a:cubicBezTo>
                  <a:cubicBezTo>
                    <a:pt x="194" y="52"/>
                    <a:pt x="193" y="55"/>
                    <a:pt x="192" y="57"/>
                  </a:cubicBezTo>
                  <a:cubicBezTo>
                    <a:pt x="191" y="59"/>
                    <a:pt x="191" y="61"/>
                    <a:pt x="191" y="62"/>
                  </a:cubicBezTo>
                  <a:cubicBezTo>
                    <a:pt x="190" y="67"/>
                    <a:pt x="192" y="71"/>
                    <a:pt x="195" y="74"/>
                  </a:cubicBezTo>
                  <a:cubicBezTo>
                    <a:pt x="198" y="77"/>
                    <a:pt x="202" y="78"/>
                    <a:pt x="207" y="77"/>
                  </a:cubicBezTo>
                  <a:cubicBezTo>
                    <a:pt x="211" y="76"/>
                    <a:pt x="215" y="73"/>
                    <a:pt x="215" y="70"/>
                  </a:cubicBezTo>
                  <a:cubicBezTo>
                    <a:pt x="216" y="65"/>
                    <a:pt x="220" y="65"/>
                    <a:pt x="226" y="66"/>
                  </a:cubicBezTo>
                  <a:cubicBezTo>
                    <a:pt x="230" y="67"/>
                    <a:pt x="235" y="67"/>
                    <a:pt x="238" y="65"/>
                  </a:cubicBezTo>
                  <a:cubicBezTo>
                    <a:pt x="242" y="61"/>
                    <a:pt x="244" y="56"/>
                    <a:pt x="243" y="52"/>
                  </a:cubicBezTo>
                  <a:cubicBezTo>
                    <a:pt x="242" y="47"/>
                    <a:pt x="238" y="44"/>
                    <a:pt x="234" y="43"/>
                  </a:cubicBezTo>
                  <a:cubicBezTo>
                    <a:pt x="233" y="42"/>
                    <a:pt x="231" y="42"/>
                    <a:pt x="229" y="42"/>
                  </a:cubicBezTo>
                  <a:cubicBezTo>
                    <a:pt x="227" y="42"/>
                    <a:pt x="223" y="43"/>
                    <a:pt x="222" y="42"/>
                  </a:cubicBezTo>
                  <a:cubicBezTo>
                    <a:pt x="221" y="41"/>
                    <a:pt x="222" y="39"/>
                    <a:pt x="223" y="37"/>
                  </a:cubicBezTo>
                  <a:cubicBezTo>
                    <a:pt x="224" y="34"/>
                    <a:pt x="224" y="34"/>
                    <a:pt x="224" y="34"/>
                  </a:cubicBezTo>
                  <a:cubicBezTo>
                    <a:pt x="225" y="31"/>
                    <a:pt x="225" y="29"/>
                    <a:pt x="224" y="27"/>
                  </a:cubicBezTo>
                  <a:cubicBezTo>
                    <a:pt x="223" y="25"/>
                    <a:pt x="222" y="24"/>
                    <a:pt x="219" y="23"/>
                  </a:cubicBezTo>
                  <a:cubicBezTo>
                    <a:pt x="216" y="22"/>
                    <a:pt x="213" y="23"/>
                    <a:pt x="211" y="24"/>
                  </a:cubicBezTo>
                  <a:cubicBezTo>
                    <a:pt x="207" y="24"/>
                    <a:pt x="204" y="25"/>
                    <a:pt x="201" y="22"/>
                  </a:cubicBezTo>
                  <a:cubicBezTo>
                    <a:pt x="200" y="21"/>
                    <a:pt x="199" y="20"/>
                    <a:pt x="198" y="19"/>
                  </a:cubicBezTo>
                  <a:cubicBezTo>
                    <a:pt x="196" y="15"/>
                    <a:pt x="193" y="12"/>
                    <a:pt x="188" y="11"/>
                  </a:cubicBezTo>
                  <a:cubicBezTo>
                    <a:pt x="181" y="11"/>
                    <a:pt x="176" y="14"/>
                    <a:pt x="172" y="18"/>
                  </a:cubicBezTo>
                  <a:cubicBezTo>
                    <a:pt x="168" y="14"/>
                    <a:pt x="162" y="12"/>
                    <a:pt x="158" y="12"/>
                  </a:cubicBezTo>
                  <a:cubicBezTo>
                    <a:pt x="155" y="13"/>
                    <a:pt x="152" y="14"/>
                    <a:pt x="150" y="16"/>
                  </a:cubicBezTo>
                  <a:cubicBezTo>
                    <a:pt x="148" y="19"/>
                    <a:pt x="147" y="21"/>
                    <a:pt x="146" y="24"/>
                  </a:cubicBezTo>
                  <a:cubicBezTo>
                    <a:pt x="145" y="26"/>
                    <a:pt x="144" y="29"/>
                    <a:pt x="142" y="31"/>
                  </a:cubicBezTo>
                  <a:cubicBezTo>
                    <a:pt x="140" y="33"/>
                    <a:pt x="136" y="34"/>
                    <a:pt x="130" y="32"/>
                  </a:cubicBezTo>
                  <a:cubicBezTo>
                    <a:pt x="127" y="31"/>
                    <a:pt x="121" y="28"/>
                    <a:pt x="121" y="24"/>
                  </a:cubicBezTo>
                  <a:cubicBezTo>
                    <a:pt x="121" y="22"/>
                    <a:pt x="123" y="20"/>
                    <a:pt x="124" y="20"/>
                  </a:cubicBezTo>
                  <a:cubicBezTo>
                    <a:pt x="125" y="20"/>
                    <a:pt x="125" y="20"/>
                    <a:pt x="125" y="21"/>
                  </a:cubicBezTo>
                  <a:cubicBezTo>
                    <a:pt x="126" y="23"/>
                    <a:pt x="128" y="28"/>
                    <a:pt x="134" y="29"/>
                  </a:cubicBezTo>
                  <a:cubicBezTo>
                    <a:pt x="138" y="30"/>
                    <a:pt x="142" y="27"/>
                    <a:pt x="143" y="22"/>
                  </a:cubicBezTo>
                  <a:cubicBezTo>
                    <a:pt x="143" y="20"/>
                    <a:pt x="144" y="17"/>
                    <a:pt x="143" y="15"/>
                  </a:cubicBezTo>
                  <a:cubicBezTo>
                    <a:pt x="141" y="8"/>
                    <a:pt x="132" y="0"/>
                    <a:pt x="125" y="0"/>
                  </a:cubicBezTo>
                  <a:cubicBezTo>
                    <a:pt x="119" y="0"/>
                    <a:pt x="113" y="1"/>
                    <a:pt x="110" y="7"/>
                  </a:cubicBezTo>
                  <a:cubicBezTo>
                    <a:pt x="109" y="10"/>
                    <a:pt x="109" y="10"/>
                    <a:pt x="109" y="10"/>
                  </a:cubicBezTo>
                  <a:cubicBezTo>
                    <a:pt x="108" y="13"/>
                    <a:pt x="106" y="17"/>
                    <a:pt x="103" y="18"/>
                  </a:cubicBezTo>
                  <a:cubicBezTo>
                    <a:pt x="101" y="18"/>
                    <a:pt x="99" y="17"/>
                    <a:pt x="96" y="16"/>
                  </a:cubicBezTo>
                  <a:cubicBezTo>
                    <a:pt x="93" y="15"/>
                    <a:pt x="90" y="14"/>
                    <a:pt x="87" y="15"/>
                  </a:cubicBezTo>
                  <a:cubicBezTo>
                    <a:pt x="85" y="15"/>
                    <a:pt x="83" y="17"/>
                    <a:pt x="81" y="18"/>
                  </a:cubicBezTo>
                  <a:cubicBezTo>
                    <a:pt x="79" y="20"/>
                    <a:pt x="76" y="22"/>
                    <a:pt x="74" y="21"/>
                  </a:cubicBezTo>
                  <a:cubicBezTo>
                    <a:pt x="73" y="21"/>
                    <a:pt x="72" y="19"/>
                    <a:pt x="72" y="18"/>
                  </a:cubicBezTo>
                  <a:cubicBezTo>
                    <a:pt x="71" y="17"/>
                    <a:pt x="71" y="17"/>
                    <a:pt x="71" y="17"/>
                  </a:cubicBezTo>
                  <a:cubicBezTo>
                    <a:pt x="68" y="11"/>
                    <a:pt x="61" y="7"/>
                    <a:pt x="54" y="9"/>
                  </a:cubicBezTo>
                  <a:cubicBezTo>
                    <a:pt x="50" y="11"/>
                    <a:pt x="48" y="15"/>
                    <a:pt x="47" y="22"/>
                  </a:cubicBezTo>
                  <a:cubicBezTo>
                    <a:pt x="47" y="23"/>
                    <a:pt x="48" y="24"/>
                    <a:pt x="48" y="26"/>
                  </a:cubicBezTo>
                  <a:cubicBezTo>
                    <a:pt x="48" y="29"/>
                    <a:pt x="49" y="33"/>
                    <a:pt x="46" y="35"/>
                  </a:cubicBezTo>
                  <a:cubicBezTo>
                    <a:pt x="44" y="37"/>
                    <a:pt x="40" y="35"/>
                    <a:pt x="36" y="33"/>
                  </a:cubicBezTo>
                  <a:cubicBezTo>
                    <a:pt x="33" y="32"/>
                    <a:pt x="33" y="32"/>
                    <a:pt x="33" y="32"/>
                  </a:cubicBezTo>
                  <a:cubicBezTo>
                    <a:pt x="25" y="29"/>
                    <a:pt x="19" y="31"/>
                    <a:pt x="15" y="36"/>
                  </a:cubicBezTo>
                  <a:cubicBezTo>
                    <a:pt x="12" y="42"/>
                    <a:pt x="12" y="52"/>
                    <a:pt x="17" y="57"/>
                  </a:cubicBezTo>
                  <a:cubicBezTo>
                    <a:pt x="14" y="60"/>
                    <a:pt x="14" y="63"/>
                    <a:pt x="15" y="68"/>
                  </a:cubicBezTo>
                  <a:cubicBezTo>
                    <a:pt x="15" y="70"/>
                    <a:pt x="15" y="72"/>
                    <a:pt x="14" y="74"/>
                  </a:cubicBezTo>
                  <a:cubicBezTo>
                    <a:pt x="13" y="75"/>
                    <a:pt x="12" y="76"/>
                    <a:pt x="10" y="77"/>
                  </a:cubicBezTo>
                  <a:cubicBezTo>
                    <a:pt x="9" y="77"/>
                    <a:pt x="7" y="78"/>
                    <a:pt x="6" y="79"/>
                  </a:cubicBezTo>
                  <a:cubicBezTo>
                    <a:pt x="1" y="83"/>
                    <a:pt x="0" y="91"/>
                    <a:pt x="2" y="97"/>
                  </a:cubicBezTo>
                  <a:cubicBezTo>
                    <a:pt x="4" y="102"/>
                    <a:pt x="8" y="106"/>
                    <a:pt x="14" y="108"/>
                  </a:cubicBezTo>
                  <a:cubicBezTo>
                    <a:pt x="15" y="108"/>
                    <a:pt x="17" y="109"/>
                    <a:pt x="19" y="109"/>
                  </a:cubicBezTo>
                  <a:cubicBezTo>
                    <a:pt x="17" y="115"/>
                    <a:pt x="18" y="121"/>
                    <a:pt x="20" y="125"/>
                  </a:cubicBezTo>
                  <a:cubicBezTo>
                    <a:pt x="24" y="131"/>
                    <a:pt x="31" y="133"/>
                    <a:pt x="38" y="132"/>
                  </a:cubicBezTo>
                  <a:cubicBezTo>
                    <a:pt x="45" y="131"/>
                    <a:pt x="52" y="126"/>
                    <a:pt x="54" y="119"/>
                  </a:cubicBezTo>
                  <a:cubicBezTo>
                    <a:pt x="55" y="119"/>
                    <a:pt x="56" y="120"/>
                    <a:pt x="57" y="121"/>
                  </a:cubicBezTo>
                  <a:cubicBezTo>
                    <a:pt x="61" y="123"/>
                    <a:pt x="65" y="126"/>
                    <a:pt x="72" y="125"/>
                  </a:cubicBezTo>
                  <a:cubicBezTo>
                    <a:pt x="75" y="125"/>
                    <a:pt x="75" y="125"/>
                    <a:pt x="75" y="125"/>
                  </a:cubicBezTo>
                  <a:cubicBezTo>
                    <a:pt x="79" y="124"/>
                    <a:pt x="82" y="124"/>
                    <a:pt x="86" y="125"/>
                  </a:cubicBezTo>
                  <a:cubicBezTo>
                    <a:pt x="102" y="131"/>
                    <a:pt x="118" y="128"/>
                    <a:pt x="133" y="125"/>
                  </a:cubicBezTo>
                  <a:cubicBezTo>
                    <a:pt x="140" y="123"/>
                    <a:pt x="140" y="123"/>
                    <a:pt x="140" y="123"/>
                  </a:cubicBezTo>
                  <a:cubicBezTo>
                    <a:pt x="146" y="122"/>
                    <a:pt x="152" y="121"/>
                    <a:pt x="158" y="120"/>
                  </a:cubicBezTo>
                  <a:cubicBezTo>
                    <a:pt x="160" y="120"/>
                    <a:pt x="162" y="120"/>
                    <a:pt x="163" y="120"/>
                  </a:cubicBezTo>
                  <a:cubicBezTo>
                    <a:pt x="166" y="120"/>
                    <a:pt x="169" y="120"/>
                    <a:pt x="172" y="119"/>
                  </a:cubicBezTo>
                  <a:cubicBezTo>
                    <a:pt x="173" y="119"/>
                    <a:pt x="175" y="120"/>
                    <a:pt x="174" y="119"/>
                  </a:cubicBezTo>
                  <a:cubicBezTo>
                    <a:pt x="173" y="119"/>
                    <a:pt x="168" y="119"/>
                    <a:pt x="168" y="119"/>
                  </a:cubicBezTo>
                  <a:cubicBezTo>
                    <a:pt x="159" y="118"/>
                    <a:pt x="150" y="119"/>
                    <a:pt x="142" y="121"/>
                  </a:cubicBezTo>
                  <a:cubicBezTo>
                    <a:pt x="139" y="121"/>
                    <a:pt x="137" y="122"/>
                    <a:pt x="134" y="122"/>
                  </a:cubicBezTo>
                  <a:cubicBezTo>
                    <a:pt x="122" y="124"/>
                    <a:pt x="110" y="127"/>
                    <a:pt x="97" y="125"/>
                  </a:cubicBezTo>
                  <a:cubicBezTo>
                    <a:pt x="94" y="125"/>
                    <a:pt x="90" y="124"/>
                    <a:pt x="87" y="123"/>
                  </a:cubicBezTo>
                  <a:cubicBezTo>
                    <a:pt x="83" y="121"/>
                    <a:pt x="79" y="122"/>
                    <a:pt x="75" y="122"/>
                  </a:cubicBezTo>
                  <a:cubicBezTo>
                    <a:pt x="71" y="123"/>
                    <a:pt x="71" y="123"/>
                    <a:pt x="71" y="123"/>
                  </a:cubicBezTo>
                  <a:cubicBezTo>
                    <a:pt x="66" y="123"/>
                    <a:pt x="63" y="121"/>
                    <a:pt x="59" y="118"/>
                  </a:cubicBezTo>
                  <a:cubicBezTo>
                    <a:pt x="57" y="117"/>
                    <a:pt x="55" y="116"/>
                    <a:pt x="54" y="115"/>
                  </a:cubicBezTo>
                  <a:cubicBezTo>
                    <a:pt x="53" y="115"/>
                    <a:pt x="52" y="115"/>
                    <a:pt x="52" y="115"/>
                  </a:cubicBezTo>
                  <a:cubicBezTo>
                    <a:pt x="51" y="115"/>
                    <a:pt x="51" y="117"/>
                    <a:pt x="51" y="117"/>
                  </a:cubicBezTo>
                  <a:cubicBezTo>
                    <a:pt x="51" y="118"/>
                    <a:pt x="51" y="119"/>
                    <a:pt x="51" y="119"/>
                  </a:cubicBezTo>
                  <a:cubicBezTo>
                    <a:pt x="50" y="121"/>
                    <a:pt x="50" y="122"/>
                    <a:pt x="49" y="123"/>
                  </a:cubicBezTo>
                  <a:cubicBezTo>
                    <a:pt x="47" y="125"/>
                    <a:pt x="45" y="127"/>
                    <a:pt x="42" y="128"/>
                  </a:cubicBezTo>
                  <a:cubicBezTo>
                    <a:pt x="41" y="129"/>
                    <a:pt x="39" y="129"/>
                    <a:pt x="38" y="129"/>
                  </a:cubicBezTo>
                  <a:cubicBezTo>
                    <a:pt x="31" y="131"/>
                    <a:pt x="26" y="129"/>
                    <a:pt x="23" y="124"/>
                  </a:cubicBezTo>
                  <a:cubicBezTo>
                    <a:pt x="21" y="121"/>
                    <a:pt x="20" y="117"/>
                    <a:pt x="21" y="114"/>
                  </a:cubicBezTo>
                  <a:cubicBezTo>
                    <a:pt x="21" y="112"/>
                    <a:pt x="22" y="110"/>
                    <a:pt x="22" y="108"/>
                  </a:cubicBezTo>
                  <a:cubicBezTo>
                    <a:pt x="22" y="107"/>
                    <a:pt x="21" y="106"/>
                    <a:pt x="19" y="106"/>
                  </a:cubicBezTo>
                  <a:cubicBezTo>
                    <a:pt x="18" y="106"/>
                    <a:pt x="16" y="106"/>
                    <a:pt x="15" y="105"/>
                  </a:cubicBezTo>
                  <a:cubicBezTo>
                    <a:pt x="10" y="104"/>
                    <a:pt x="6" y="100"/>
                    <a:pt x="4" y="96"/>
                  </a:cubicBezTo>
                  <a:cubicBezTo>
                    <a:pt x="3" y="91"/>
                    <a:pt x="4" y="84"/>
                    <a:pt x="8" y="81"/>
                  </a:cubicBezTo>
                  <a:cubicBezTo>
                    <a:pt x="9" y="80"/>
                    <a:pt x="10" y="80"/>
                    <a:pt x="11" y="79"/>
                  </a:cubicBezTo>
                  <a:cubicBezTo>
                    <a:pt x="13" y="78"/>
                    <a:pt x="15" y="77"/>
                    <a:pt x="16" y="76"/>
                  </a:cubicBezTo>
                  <a:cubicBezTo>
                    <a:pt x="18" y="73"/>
                    <a:pt x="18" y="70"/>
                    <a:pt x="17" y="67"/>
                  </a:cubicBezTo>
                  <a:cubicBezTo>
                    <a:pt x="17" y="65"/>
                    <a:pt x="17" y="61"/>
                    <a:pt x="19" y="59"/>
                  </a:cubicBezTo>
                  <a:cubicBezTo>
                    <a:pt x="22" y="57"/>
                    <a:pt x="17" y="54"/>
                    <a:pt x="16" y="52"/>
                  </a:cubicBezTo>
                  <a:cubicBezTo>
                    <a:pt x="15" y="49"/>
                    <a:pt x="15" y="46"/>
                    <a:pt x="16" y="43"/>
                  </a:cubicBezTo>
                  <a:cubicBezTo>
                    <a:pt x="16" y="41"/>
                    <a:pt x="17" y="39"/>
                    <a:pt x="18" y="38"/>
                  </a:cubicBezTo>
                  <a:cubicBezTo>
                    <a:pt x="21" y="33"/>
                    <a:pt x="26" y="32"/>
                    <a:pt x="33" y="35"/>
                  </a:cubicBezTo>
                  <a:cubicBezTo>
                    <a:pt x="35" y="36"/>
                    <a:pt x="35" y="36"/>
                    <a:pt x="35" y="36"/>
                  </a:cubicBezTo>
                  <a:cubicBezTo>
                    <a:pt x="39" y="37"/>
                    <a:pt x="44" y="40"/>
                    <a:pt x="48" y="37"/>
                  </a:cubicBezTo>
                  <a:cubicBezTo>
                    <a:pt x="51" y="34"/>
                    <a:pt x="51" y="29"/>
                    <a:pt x="50" y="25"/>
                  </a:cubicBezTo>
                  <a:cubicBezTo>
                    <a:pt x="50" y="24"/>
                    <a:pt x="50" y="23"/>
                    <a:pt x="50" y="22"/>
                  </a:cubicBezTo>
                  <a:cubicBezTo>
                    <a:pt x="50" y="18"/>
                    <a:pt x="51" y="13"/>
                    <a:pt x="55" y="12"/>
                  </a:cubicBezTo>
                  <a:cubicBezTo>
                    <a:pt x="60" y="10"/>
                    <a:pt x="66" y="14"/>
                    <a:pt x="69" y="18"/>
                  </a:cubicBezTo>
                  <a:cubicBezTo>
                    <a:pt x="69" y="19"/>
                    <a:pt x="69" y="19"/>
                    <a:pt x="69" y="19"/>
                  </a:cubicBezTo>
                  <a:cubicBezTo>
                    <a:pt x="70" y="21"/>
                    <a:pt x="71" y="23"/>
                    <a:pt x="73" y="23"/>
                  </a:cubicBezTo>
                  <a:cubicBezTo>
                    <a:pt x="76" y="25"/>
                    <a:pt x="80" y="22"/>
                    <a:pt x="83" y="20"/>
                  </a:cubicBezTo>
                  <a:cubicBezTo>
                    <a:pt x="85" y="19"/>
                    <a:pt x="86" y="18"/>
                    <a:pt x="88" y="17"/>
                  </a:cubicBezTo>
                  <a:cubicBezTo>
                    <a:pt x="90" y="17"/>
                    <a:pt x="92" y="18"/>
                    <a:pt x="95" y="19"/>
                  </a:cubicBezTo>
                  <a:cubicBezTo>
                    <a:pt x="98" y="20"/>
                    <a:pt x="101" y="21"/>
                    <a:pt x="104" y="20"/>
                  </a:cubicBezTo>
                  <a:cubicBezTo>
                    <a:pt x="108" y="19"/>
                    <a:pt x="110" y="14"/>
                    <a:pt x="111" y="11"/>
                  </a:cubicBezTo>
                  <a:cubicBezTo>
                    <a:pt x="112" y="8"/>
                    <a:pt x="112" y="8"/>
                    <a:pt x="112" y="8"/>
                  </a:cubicBezTo>
                  <a:cubicBezTo>
                    <a:pt x="115" y="4"/>
                    <a:pt x="118" y="2"/>
                    <a:pt x="125" y="2"/>
                  </a:cubicBezTo>
                  <a:cubicBezTo>
                    <a:pt x="131" y="2"/>
                    <a:pt x="139" y="10"/>
                    <a:pt x="141" y="16"/>
                  </a:cubicBezTo>
                  <a:cubicBezTo>
                    <a:pt x="141" y="18"/>
                    <a:pt x="141" y="20"/>
                    <a:pt x="141" y="21"/>
                  </a:cubicBezTo>
                  <a:cubicBezTo>
                    <a:pt x="140" y="24"/>
                    <a:pt x="137" y="27"/>
                    <a:pt x="134" y="27"/>
                  </a:cubicBezTo>
                  <a:cubicBezTo>
                    <a:pt x="131" y="26"/>
                    <a:pt x="129" y="24"/>
                    <a:pt x="128" y="20"/>
                  </a:cubicBezTo>
                  <a:cubicBezTo>
                    <a:pt x="127" y="17"/>
                    <a:pt x="125" y="17"/>
                    <a:pt x="124" y="17"/>
                  </a:cubicBezTo>
                  <a:cubicBezTo>
                    <a:pt x="121" y="17"/>
                    <a:pt x="119" y="21"/>
                    <a:pt x="119" y="24"/>
                  </a:cubicBezTo>
                  <a:cubicBezTo>
                    <a:pt x="118" y="29"/>
                    <a:pt x="124" y="33"/>
                    <a:pt x="130" y="34"/>
                  </a:cubicBezTo>
                  <a:cubicBezTo>
                    <a:pt x="136" y="36"/>
                    <a:pt x="141" y="36"/>
                    <a:pt x="144" y="33"/>
                  </a:cubicBezTo>
                  <a:cubicBezTo>
                    <a:pt x="147" y="30"/>
                    <a:pt x="148" y="27"/>
                    <a:pt x="149" y="25"/>
                  </a:cubicBezTo>
                  <a:cubicBezTo>
                    <a:pt x="149" y="22"/>
                    <a:pt x="150" y="20"/>
                    <a:pt x="152" y="18"/>
                  </a:cubicBezTo>
                  <a:cubicBezTo>
                    <a:pt x="153" y="16"/>
                    <a:pt x="156" y="15"/>
                    <a:pt x="158" y="15"/>
                  </a:cubicBezTo>
                  <a:cubicBezTo>
                    <a:pt x="162" y="15"/>
                    <a:pt x="167" y="17"/>
                    <a:pt x="170" y="20"/>
                  </a:cubicBezTo>
                  <a:cubicBezTo>
                    <a:pt x="170" y="20"/>
                    <a:pt x="171" y="20"/>
                    <a:pt x="171" y="20"/>
                  </a:cubicBezTo>
                  <a:cubicBezTo>
                    <a:pt x="171" y="21"/>
                    <a:pt x="171" y="21"/>
                    <a:pt x="172" y="22"/>
                  </a:cubicBezTo>
                  <a:cubicBezTo>
                    <a:pt x="173" y="25"/>
                    <a:pt x="172" y="28"/>
                    <a:pt x="172" y="30"/>
                  </a:cubicBezTo>
                  <a:cubicBezTo>
                    <a:pt x="170" y="36"/>
                    <a:pt x="168" y="37"/>
                    <a:pt x="166" y="36"/>
                  </a:cubicBezTo>
                  <a:cubicBezTo>
                    <a:pt x="165" y="36"/>
                    <a:pt x="164" y="36"/>
                    <a:pt x="163" y="35"/>
                  </a:cubicBezTo>
                  <a:cubicBezTo>
                    <a:pt x="161" y="34"/>
                    <a:pt x="158" y="33"/>
                    <a:pt x="156" y="34"/>
                  </a:cubicBezTo>
                  <a:cubicBezTo>
                    <a:pt x="155" y="35"/>
                    <a:pt x="154" y="35"/>
                    <a:pt x="154" y="37"/>
                  </a:cubicBezTo>
                  <a:cubicBezTo>
                    <a:pt x="153" y="39"/>
                    <a:pt x="153" y="41"/>
                    <a:pt x="154" y="42"/>
                  </a:cubicBezTo>
                  <a:cubicBezTo>
                    <a:pt x="155" y="44"/>
                    <a:pt x="156" y="46"/>
                    <a:pt x="158" y="48"/>
                  </a:cubicBezTo>
                  <a:cubicBezTo>
                    <a:pt x="160" y="50"/>
                    <a:pt x="160" y="50"/>
                    <a:pt x="160" y="50"/>
                  </a:cubicBezTo>
                  <a:cubicBezTo>
                    <a:pt x="162" y="51"/>
                    <a:pt x="164" y="54"/>
                    <a:pt x="165" y="56"/>
                  </a:cubicBezTo>
                  <a:cubicBezTo>
                    <a:pt x="165" y="58"/>
                    <a:pt x="163" y="59"/>
                    <a:pt x="162" y="61"/>
                  </a:cubicBezTo>
                  <a:cubicBezTo>
                    <a:pt x="160" y="62"/>
                    <a:pt x="159" y="63"/>
                    <a:pt x="158" y="65"/>
                  </a:cubicBezTo>
                  <a:cubicBezTo>
                    <a:pt x="158" y="66"/>
                    <a:pt x="158" y="67"/>
                    <a:pt x="158" y="67"/>
                  </a:cubicBezTo>
                  <a:cubicBezTo>
                    <a:pt x="158" y="68"/>
                    <a:pt x="158" y="69"/>
                    <a:pt x="158" y="70"/>
                  </a:cubicBezTo>
                  <a:cubicBezTo>
                    <a:pt x="157" y="74"/>
                    <a:pt x="157" y="74"/>
                    <a:pt x="157" y="74"/>
                  </a:cubicBezTo>
                  <a:cubicBezTo>
                    <a:pt x="157" y="74"/>
                    <a:pt x="157" y="74"/>
                    <a:pt x="157" y="74"/>
                  </a:cubicBezTo>
                  <a:cubicBezTo>
                    <a:pt x="156" y="78"/>
                    <a:pt x="154" y="80"/>
                    <a:pt x="151" y="80"/>
                  </a:cubicBezTo>
                  <a:cubicBezTo>
                    <a:pt x="148" y="80"/>
                    <a:pt x="144" y="79"/>
                    <a:pt x="142" y="77"/>
                  </a:cubicBezTo>
                  <a:cubicBezTo>
                    <a:pt x="141" y="76"/>
                    <a:pt x="139" y="74"/>
                    <a:pt x="139" y="71"/>
                  </a:cubicBezTo>
                  <a:cubicBezTo>
                    <a:pt x="139" y="68"/>
                    <a:pt x="140" y="65"/>
                    <a:pt x="142" y="63"/>
                  </a:cubicBezTo>
                  <a:cubicBezTo>
                    <a:pt x="142" y="62"/>
                    <a:pt x="143" y="61"/>
                    <a:pt x="145" y="61"/>
                  </a:cubicBezTo>
                  <a:cubicBezTo>
                    <a:pt x="147" y="60"/>
                    <a:pt x="148" y="60"/>
                    <a:pt x="147" y="57"/>
                  </a:cubicBezTo>
                  <a:cubicBezTo>
                    <a:pt x="146" y="46"/>
                    <a:pt x="137" y="39"/>
                    <a:pt x="123" y="37"/>
                  </a:cubicBezTo>
                  <a:cubicBezTo>
                    <a:pt x="115" y="37"/>
                    <a:pt x="108" y="39"/>
                    <a:pt x="103" y="44"/>
                  </a:cubicBezTo>
                  <a:cubicBezTo>
                    <a:pt x="101" y="47"/>
                    <a:pt x="100" y="49"/>
                    <a:pt x="100" y="51"/>
                  </a:cubicBezTo>
                  <a:cubicBezTo>
                    <a:pt x="100" y="53"/>
                    <a:pt x="102" y="55"/>
                    <a:pt x="104" y="56"/>
                  </a:cubicBezTo>
                  <a:cubicBezTo>
                    <a:pt x="107" y="57"/>
                    <a:pt x="110" y="57"/>
                    <a:pt x="113" y="58"/>
                  </a:cubicBezTo>
                  <a:cubicBezTo>
                    <a:pt x="117" y="58"/>
                    <a:pt x="121" y="59"/>
                    <a:pt x="123" y="61"/>
                  </a:cubicBezTo>
                  <a:cubicBezTo>
                    <a:pt x="125" y="62"/>
                    <a:pt x="126" y="64"/>
                    <a:pt x="126" y="66"/>
                  </a:cubicBezTo>
                  <a:cubicBezTo>
                    <a:pt x="125" y="69"/>
                    <a:pt x="123" y="72"/>
                    <a:pt x="120" y="73"/>
                  </a:cubicBezTo>
                  <a:cubicBezTo>
                    <a:pt x="118" y="75"/>
                    <a:pt x="115" y="75"/>
                    <a:pt x="112" y="74"/>
                  </a:cubicBezTo>
                  <a:cubicBezTo>
                    <a:pt x="109" y="73"/>
                    <a:pt x="109" y="73"/>
                    <a:pt x="109" y="73"/>
                  </a:cubicBezTo>
                  <a:cubicBezTo>
                    <a:pt x="107" y="72"/>
                    <a:pt x="104" y="71"/>
                    <a:pt x="102" y="72"/>
                  </a:cubicBezTo>
                  <a:cubicBezTo>
                    <a:pt x="96" y="72"/>
                    <a:pt x="95" y="76"/>
                    <a:pt x="94" y="79"/>
                  </a:cubicBezTo>
                  <a:cubicBezTo>
                    <a:pt x="93" y="81"/>
                    <a:pt x="93" y="83"/>
                    <a:pt x="91" y="84"/>
                  </a:cubicBezTo>
                  <a:cubicBezTo>
                    <a:pt x="88" y="88"/>
                    <a:pt x="81" y="89"/>
                    <a:pt x="77" y="86"/>
                  </a:cubicBezTo>
                  <a:cubicBezTo>
                    <a:pt x="72" y="82"/>
                    <a:pt x="73" y="76"/>
                    <a:pt x="77" y="72"/>
                  </a:cubicBezTo>
                  <a:cubicBezTo>
                    <a:pt x="79" y="69"/>
                    <a:pt x="79" y="69"/>
                    <a:pt x="79" y="69"/>
                  </a:cubicBezTo>
                  <a:cubicBezTo>
                    <a:pt x="82" y="66"/>
                    <a:pt x="85" y="63"/>
                    <a:pt x="85" y="59"/>
                  </a:cubicBezTo>
                  <a:cubicBezTo>
                    <a:pt x="85" y="57"/>
                    <a:pt x="84" y="56"/>
                    <a:pt x="82" y="54"/>
                  </a:cubicBezTo>
                  <a:cubicBezTo>
                    <a:pt x="77" y="50"/>
                    <a:pt x="69" y="50"/>
                    <a:pt x="63" y="52"/>
                  </a:cubicBezTo>
                  <a:cubicBezTo>
                    <a:pt x="56" y="54"/>
                    <a:pt x="51" y="59"/>
                    <a:pt x="48" y="66"/>
                  </a:cubicBezTo>
                  <a:cubicBezTo>
                    <a:pt x="45" y="74"/>
                    <a:pt x="45" y="83"/>
                    <a:pt x="49" y="90"/>
                  </a:cubicBezTo>
                  <a:cubicBezTo>
                    <a:pt x="58" y="104"/>
                    <a:pt x="75" y="109"/>
                    <a:pt x="88" y="112"/>
                  </a:cubicBezTo>
                  <a:cubicBezTo>
                    <a:pt x="94" y="113"/>
                    <a:pt x="94" y="113"/>
                    <a:pt x="94" y="113"/>
                  </a:cubicBezTo>
                  <a:cubicBezTo>
                    <a:pt x="100" y="114"/>
                    <a:pt x="100" y="114"/>
                    <a:pt x="100" y="114"/>
                  </a:cubicBezTo>
                  <a:cubicBezTo>
                    <a:pt x="109" y="116"/>
                    <a:pt x="117" y="117"/>
                    <a:pt x="127" y="117"/>
                  </a:cubicBezTo>
                  <a:cubicBezTo>
                    <a:pt x="128" y="117"/>
                    <a:pt x="128" y="117"/>
                    <a:pt x="128" y="117"/>
                  </a:cubicBezTo>
                  <a:cubicBezTo>
                    <a:pt x="144" y="117"/>
                    <a:pt x="162" y="115"/>
                    <a:pt x="178" y="117"/>
                  </a:cubicBezTo>
                  <a:cubicBezTo>
                    <a:pt x="183" y="117"/>
                    <a:pt x="192" y="118"/>
                    <a:pt x="193" y="119"/>
                  </a:cubicBezTo>
                  <a:cubicBezTo>
                    <a:pt x="190" y="117"/>
                    <a:pt x="183" y="116"/>
                    <a:pt x="178" y="116"/>
                  </a:cubicBezTo>
                  <a:cubicBezTo>
                    <a:pt x="161" y="113"/>
                    <a:pt x="144" y="114"/>
                    <a:pt x="128" y="114"/>
                  </a:cubicBezTo>
                  <a:cubicBezTo>
                    <a:pt x="127" y="114"/>
                    <a:pt x="127" y="114"/>
                    <a:pt x="127" y="114"/>
                  </a:cubicBezTo>
                  <a:cubicBezTo>
                    <a:pt x="118" y="114"/>
                    <a:pt x="109" y="114"/>
                    <a:pt x="101" y="112"/>
                  </a:cubicBezTo>
                  <a:cubicBezTo>
                    <a:pt x="95" y="111"/>
                    <a:pt x="95" y="111"/>
                    <a:pt x="95" y="111"/>
                  </a:cubicBezTo>
                  <a:cubicBezTo>
                    <a:pt x="88" y="109"/>
                    <a:pt x="88" y="109"/>
                    <a:pt x="88" y="109"/>
                  </a:cubicBezTo>
                  <a:cubicBezTo>
                    <a:pt x="75" y="106"/>
                    <a:pt x="59" y="102"/>
                    <a:pt x="51" y="88"/>
                  </a:cubicBezTo>
                  <a:cubicBezTo>
                    <a:pt x="48" y="82"/>
                    <a:pt x="48" y="74"/>
                    <a:pt x="50" y="67"/>
                  </a:cubicBezTo>
                  <a:cubicBezTo>
                    <a:pt x="53" y="61"/>
                    <a:pt x="58" y="56"/>
                    <a:pt x="64" y="54"/>
                  </a:cubicBezTo>
                  <a:cubicBezTo>
                    <a:pt x="69" y="52"/>
                    <a:pt x="77" y="53"/>
                    <a:pt x="80" y="56"/>
                  </a:cubicBezTo>
                  <a:cubicBezTo>
                    <a:pt x="82" y="57"/>
                    <a:pt x="82" y="58"/>
                    <a:pt x="82" y="59"/>
                  </a:cubicBezTo>
                  <a:cubicBezTo>
                    <a:pt x="82" y="62"/>
                    <a:pt x="80" y="65"/>
                    <a:pt x="77" y="67"/>
                  </a:cubicBezTo>
                  <a:cubicBezTo>
                    <a:pt x="74" y="70"/>
                    <a:pt x="74" y="70"/>
                    <a:pt x="74" y="70"/>
                  </a:cubicBezTo>
                  <a:cubicBezTo>
                    <a:pt x="71" y="75"/>
                    <a:pt x="69" y="83"/>
                    <a:pt x="75" y="87"/>
                  </a:cubicBezTo>
                  <a:cubicBezTo>
                    <a:pt x="80" y="92"/>
                    <a:pt x="88" y="91"/>
                    <a:pt x="93" y="86"/>
                  </a:cubicBezTo>
                  <a:cubicBezTo>
                    <a:pt x="95" y="84"/>
                    <a:pt x="96" y="82"/>
                    <a:pt x="96" y="80"/>
                  </a:cubicBezTo>
                  <a:cubicBezTo>
                    <a:pt x="97" y="77"/>
                    <a:pt x="98" y="75"/>
                    <a:pt x="102" y="74"/>
                  </a:cubicBezTo>
                  <a:cubicBezTo>
                    <a:pt x="102" y="74"/>
                    <a:pt x="102" y="74"/>
                    <a:pt x="102" y="74"/>
                  </a:cubicBezTo>
                  <a:cubicBezTo>
                    <a:pt x="104" y="74"/>
                    <a:pt x="106" y="75"/>
                    <a:pt x="108" y="76"/>
                  </a:cubicBezTo>
                  <a:cubicBezTo>
                    <a:pt x="111" y="77"/>
                    <a:pt x="111" y="77"/>
                    <a:pt x="111" y="77"/>
                  </a:cubicBezTo>
                  <a:cubicBezTo>
                    <a:pt x="115" y="77"/>
                    <a:pt x="118" y="78"/>
                    <a:pt x="122" y="76"/>
                  </a:cubicBezTo>
                  <a:cubicBezTo>
                    <a:pt x="125" y="73"/>
                    <a:pt x="128" y="70"/>
                    <a:pt x="128" y="66"/>
                  </a:cubicBezTo>
                  <a:cubicBezTo>
                    <a:pt x="128" y="63"/>
                    <a:pt x="127" y="61"/>
                    <a:pt x="125" y="59"/>
                  </a:cubicBezTo>
                  <a:cubicBezTo>
                    <a:pt x="122" y="56"/>
                    <a:pt x="117" y="56"/>
                    <a:pt x="113" y="55"/>
                  </a:cubicBezTo>
                  <a:cubicBezTo>
                    <a:pt x="110" y="55"/>
                    <a:pt x="108" y="55"/>
                    <a:pt x="105" y="53"/>
                  </a:cubicBezTo>
                  <a:cubicBezTo>
                    <a:pt x="104" y="53"/>
                    <a:pt x="103" y="52"/>
                    <a:pt x="103" y="51"/>
                  </a:cubicBezTo>
                  <a:cubicBezTo>
                    <a:pt x="102" y="50"/>
                    <a:pt x="103" y="48"/>
                    <a:pt x="105" y="46"/>
                  </a:cubicBezTo>
                  <a:cubicBezTo>
                    <a:pt x="109" y="41"/>
                    <a:pt x="116" y="39"/>
                    <a:pt x="123" y="40"/>
                  </a:cubicBezTo>
                  <a:cubicBezTo>
                    <a:pt x="136" y="41"/>
                    <a:pt x="144" y="48"/>
                    <a:pt x="145" y="58"/>
                  </a:cubicBezTo>
                  <a:cubicBezTo>
                    <a:pt x="139" y="60"/>
                    <a:pt x="137" y="64"/>
                    <a:pt x="137" y="71"/>
                  </a:cubicBezTo>
                  <a:cubicBezTo>
                    <a:pt x="137" y="74"/>
                    <a:pt x="138" y="77"/>
                    <a:pt x="140" y="79"/>
                  </a:cubicBezTo>
                  <a:cubicBezTo>
                    <a:pt x="143" y="82"/>
                    <a:pt x="147" y="83"/>
                    <a:pt x="151" y="83"/>
                  </a:cubicBezTo>
                  <a:cubicBezTo>
                    <a:pt x="155" y="82"/>
                    <a:pt x="157" y="81"/>
                    <a:pt x="159" y="77"/>
                  </a:cubicBezTo>
                  <a:cubicBezTo>
                    <a:pt x="162" y="82"/>
                    <a:pt x="167" y="86"/>
                    <a:pt x="170" y="87"/>
                  </a:cubicBezTo>
                  <a:cubicBezTo>
                    <a:pt x="174" y="90"/>
                    <a:pt x="178" y="92"/>
                    <a:pt x="184" y="94"/>
                  </a:cubicBezTo>
                  <a:cubicBezTo>
                    <a:pt x="188" y="95"/>
                    <a:pt x="188" y="95"/>
                    <a:pt x="188" y="95"/>
                  </a:cubicBezTo>
                  <a:cubicBezTo>
                    <a:pt x="192" y="95"/>
                    <a:pt x="195" y="96"/>
                    <a:pt x="197" y="98"/>
                  </a:cubicBezTo>
                  <a:cubicBezTo>
                    <a:pt x="199" y="99"/>
                    <a:pt x="199" y="101"/>
                    <a:pt x="200" y="103"/>
                  </a:cubicBezTo>
                  <a:cubicBezTo>
                    <a:pt x="200" y="106"/>
                    <a:pt x="200" y="106"/>
                    <a:pt x="200" y="106"/>
                  </a:cubicBezTo>
                  <a:cubicBezTo>
                    <a:pt x="202" y="109"/>
                    <a:pt x="204" y="112"/>
                    <a:pt x="208" y="113"/>
                  </a:cubicBezTo>
                  <a:cubicBezTo>
                    <a:pt x="212" y="114"/>
                    <a:pt x="217" y="114"/>
                    <a:pt x="220" y="112"/>
                  </a:cubicBezTo>
                  <a:cubicBezTo>
                    <a:pt x="222" y="111"/>
                    <a:pt x="223" y="109"/>
                    <a:pt x="224" y="108"/>
                  </a:cubicBezTo>
                  <a:cubicBezTo>
                    <a:pt x="226" y="106"/>
                    <a:pt x="228" y="104"/>
                    <a:pt x="230" y="104"/>
                  </a:cubicBezTo>
                  <a:cubicBezTo>
                    <a:pt x="232" y="104"/>
                    <a:pt x="234" y="104"/>
                    <a:pt x="236" y="106"/>
                  </a:cubicBezTo>
                  <a:cubicBezTo>
                    <a:pt x="237" y="107"/>
                    <a:pt x="237" y="108"/>
                    <a:pt x="238" y="109"/>
                  </a:cubicBezTo>
                  <a:cubicBezTo>
                    <a:pt x="239" y="111"/>
                    <a:pt x="240" y="114"/>
                    <a:pt x="242" y="115"/>
                  </a:cubicBezTo>
                  <a:cubicBezTo>
                    <a:pt x="245" y="116"/>
                    <a:pt x="247" y="116"/>
                    <a:pt x="249" y="116"/>
                  </a:cubicBezTo>
                  <a:cubicBezTo>
                    <a:pt x="253" y="114"/>
                    <a:pt x="257" y="110"/>
                    <a:pt x="259" y="106"/>
                  </a:cubicBezTo>
                  <a:cubicBezTo>
                    <a:pt x="261" y="101"/>
                    <a:pt x="265" y="100"/>
                    <a:pt x="273" y="101"/>
                  </a:cubicBezTo>
                  <a:cubicBezTo>
                    <a:pt x="278" y="101"/>
                    <a:pt x="283" y="102"/>
                    <a:pt x="289" y="102"/>
                  </a:cubicBezTo>
                  <a:cubicBezTo>
                    <a:pt x="298" y="102"/>
                    <a:pt x="307" y="100"/>
                    <a:pt x="316" y="99"/>
                  </a:cubicBezTo>
                  <a:cubicBezTo>
                    <a:pt x="322" y="98"/>
                    <a:pt x="329" y="97"/>
                    <a:pt x="335" y="97"/>
                  </a:cubicBezTo>
                  <a:cubicBezTo>
                    <a:pt x="351" y="95"/>
                    <a:pt x="366" y="95"/>
                    <a:pt x="382" y="97"/>
                  </a:cubicBezTo>
                  <a:cubicBezTo>
                    <a:pt x="376" y="95"/>
                    <a:pt x="373" y="94"/>
                    <a:pt x="369" y="94"/>
                  </a:cubicBezTo>
                  <a:cubicBezTo>
                    <a:pt x="361" y="92"/>
                    <a:pt x="354" y="91"/>
                    <a:pt x="346" y="90"/>
                  </a:cubicBezTo>
                  <a:cubicBezTo>
                    <a:pt x="341" y="90"/>
                    <a:pt x="336" y="89"/>
                    <a:pt x="331" y="89"/>
                  </a:cubicBezTo>
                  <a:close/>
                  <a:moveTo>
                    <a:pt x="335" y="94"/>
                  </a:moveTo>
                  <a:cubicBezTo>
                    <a:pt x="329" y="94"/>
                    <a:pt x="322" y="96"/>
                    <a:pt x="315" y="97"/>
                  </a:cubicBezTo>
                  <a:cubicBezTo>
                    <a:pt x="307" y="98"/>
                    <a:pt x="298" y="99"/>
                    <a:pt x="289" y="99"/>
                  </a:cubicBezTo>
                  <a:cubicBezTo>
                    <a:pt x="283" y="99"/>
                    <a:pt x="278" y="99"/>
                    <a:pt x="273" y="98"/>
                  </a:cubicBezTo>
                  <a:cubicBezTo>
                    <a:pt x="265" y="97"/>
                    <a:pt x="259" y="99"/>
                    <a:pt x="256" y="105"/>
                  </a:cubicBezTo>
                  <a:cubicBezTo>
                    <a:pt x="255" y="107"/>
                    <a:pt x="252" y="112"/>
                    <a:pt x="248" y="113"/>
                  </a:cubicBezTo>
                  <a:cubicBezTo>
                    <a:pt x="247" y="114"/>
                    <a:pt x="245" y="113"/>
                    <a:pt x="244" y="113"/>
                  </a:cubicBezTo>
                  <a:cubicBezTo>
                    <a:pt x="242" y="112"/>
                    <a:pt x="241" y="110"/>
                    <a:pt x="240" y="108"/>
                  </a:cubicBezTo>
                  <a:cubicBezTo>
                    <a:pt x="240" y="107"/>
                    <a:pt x="239" y="105"/>
                    <a:pt x="238" y="104"/>
                  </a:cubicBezTo>
                  <a:cubicBezTo>
                    <a:pt x="236" y="102"/>
                    <a:pt x="233" y="101"/>
                    <a:pt x="230" y="102"/>
                  </a:cubicBezTo>
                  <a:cubicBezTo>
                    <a:pt x="226" y="102"/>
                    <a:pt x="224" y="104"/>
                    <a:pt x="222" y="106"/>
                  </a:cubicBezTo>
                  <a:cubicBezTo>
                    <a:pt x="221" y="108"/>
                    <a:pt x="220" y="109"/>
                    <a:pt x="219" y="109"/>
                  </a:cubicBezTo>
                  <a:cubicBezTo>
                    <a:pt x="216" y="111"/>
                    <a:pt x="212" y="112"/>
                    <a:pt x="209" y="111"/>
                  </a:cubicBezTo>
                  <a:cubicBezTo>
                    <a:pt x="206" y="110"/>
                    <a:pt x="204" y="108"/>
                    <a:pt x="203" y="105"/>
                  </a:cubicBezTo>
                  <a:cubicBezTo>
                    <a:pt x="202" y="103"/>
                    <a:pt x="202" y="103"/>
                    <a:pt x="202" y="103"/>
                  </a:cubicBezTo>
                  <a:cubicBezTo>
                    <a:pt x="202" y="100"/>
                    <a:pt x="201" y="98"/>
                    <a:pt x="199" y="96"/>
                  </a:cubicBezTo>
                  <a:cubicBezTo>
                    <a:pt x="196" y="93"/>
                    <a:pt x="192" y="93"/>
                    <a:pt x="189" y="92"/>
                  </a:cubicBezTo>
                  <a:cubicBezTo>
                    <a:pt x="185" y="91"/>
                    <a:pt x="185" y="91"/>
                    <a:pt x="185" y="91"/>
                  </a:cubicBezTo>
                  <a:cubicBezTo>
                    <a:pt x="179" y="90"/>
                    <a:pt x="175" y="88"/>
                    <a:pt x="171" y="85"/>
                  </a:cubicBezTo>
                  <a:cubicBezTo>
                    <a:pt x="165" y="81"/>
                    <a:pt x="161" y="77"/>
                    <a:pt x="160" y="74"/>
                  </a:cubicBezTo>
                  <a:cubicBezTo>
                    <a:pt x="160" y="71"/>
                    <a:pt x="160" y="71"/>
                    <a:pt x="160" y="71"/>
                  </a:cubicBezTo>
                  <a:cubicBezTo>
                    <a:pt x="160" y="69"/>
                    <a:pt x="160" y="67"/>
                    <a:pt x="161" y="66"/>
                  </a:cubicBezTo>
                  <a:cubicBezTo>
                    <a:pt x="161" y="65"/>
                    <a:pt x="162" y="63"/>
                    <a:pt x="163" y="62"/>
                  </a:cubicBezTo>
                  <a:cubicBezTo>
                    <a:pt x="165" y="61"/>
                    <a:pt x="167" y="59"/>
                    <a:pt x="167" y="56"/>
                  </a:cubicBezTo>
                  <a:cubicBezTo>
                    <a:pt x="167" y="52"/>
                    <a:pt x="164" y="50"/>
                    <a:pt x="162" y="48"/>
                  </a:cubicBezTo>
                  <a:cubicBezTo>
                    <a:pt x="160" y="46"/>
                    <a:pt x="160" y="46"/>
                    <a:pt x="160" y="46"/>
                  </a:cubicBezTo>
                  <a:cubicBezTo>
                    <a:pt x="159" y="45"/>
                    <a:pt x="157" y="43"/>
                    <a:pt x="156" y="41"/>
                  </a:cubicBezTo>
                  <a:cubicBezTo>
                    <a:pt x="156" y="40"/>
                    <a:pt x="155" y="39"/>
                    <a:pt x="156" y="38"/>
                  </a:cubicBezTo>
                  <a:cubicBezTo>
                    <a:pt x="156" y="37"/>
                    <a:pt x="156" y="37"/>
                    <a:pt x="157" y="37"/>
                  </a:cubicBezTo>
                  <a:cubicBezTo>
                    <a:pt x="158" y="36"/>
                    <a:pt x="160" y="37"/>
                    <a:pt x="162" y="38"/>
                  </a:cubicBezTo>
                  <a:cubicBezTo>
                    <a:pt x="163" y="38"/>
                    <a:pt x="164" y="39"/>
                    <a:pt x="165" y="39"/>
                  </a:cubicBezTo>
                  <a:cubicBezTo>
                    <a:pt x="170" y="40"/>
                    <a:pt x="173" y="37"/>
                    <a:pt x="174" y="31"/>
                  </a:cubicBezTo>
                  <a:cubicBezTo>
                    <a:pt x="175" y="28"/>
                    <a:pt x="175" y="23"/>
                    <a:pt x="173" y="20"/>
                  </a:cubicBezTo>
                  <a:cubicBezTo>
                    <a:pt x="177" y="16"/>
                    <a:pt x="182" y="13"/>
                    <a:pt x="187" y="14"/>
                  </a:cubicBezTo>
                  <a:cubicBezTo>
                    <a:pt x="191" y="14"/>
                    <a:pt x="194" y="17"/>
                    <a:pt x="196" y="20"/>
                  </a:cubicBezTo>
                  <a:cubicBezTo>
                    <a:pt x="197" y="21"/>
                    <a:pt x="198" y="23"/>
                    <a:pt x="199" y="24"/>
                  </a:cubicBezTo>
                  <a:cubicBezTo>
                    <a:pt x="203" y="28"/>
                    <a:pt x="207" y="27"/>
                    <a:pt x="211" y="26"/>
                  </a:cubicBezTo>
                  <a:cubicBezTo>
                    <a:pt x="214" y="25"/>
                    <a:pt x="216" y="25"/>
                    <a:pt x="219" y="26"/>
                  </a:cubicBezTo>
                  <a:cubicBezTo>
                    <a:pt x="220" y="26"/>
                    <a:pt x="221" y="27"/>
                    <a:pt x="222" y="28"/>
                  </a:cubicBezTo>
                  <a:cubicBezTo>
                    <a:pt x="223" y="29"/>
                    <a:pt x="223" y="31"/>
                    <a:pt x="222" y="33"/>
                  </a:cubicBezTo>
                  <a:cubicBezTo>
                    <a:pt x="221" y="36"/>
                    <a:pt x="221" y="36"/>
                    <a:pt x="221" y="36"/>
                  </a:cubicBezTo>
                  <a:cubicBezTo>
                    <a:pt x="220" y="38"/>
                    <a:pt x="218" y="41"/>
                    <a:pt x="220" y="43"/>
                  </a:cubicBezTo>
                  <a:cubicBezTo>
                    <a:pt x="222" y="45"/>
                    <a:pt x="225" y="45"/>
                    <a:pt x="229" y="45"/>
                  </a:cubicBezTo>
                  <a:cubicBezTo>
                    <a:pt x="231" y="45"/>
                    <a:pt x="232" y="45"/>
                    <a:pt x="233" y="45"/>
                  </a:cubicBezTo>
                  <a:cubicBezTo>
                    <a:pt x="237" y="46"/>
                    <a:pt x="239" y="49"/>
                    <a:pt x="240" y="52"/>
                  </a:cubicBezTo>
                  <a:cubicBezTo>
                    <a:pt x="241" y="56"/>
                    <a:pt x="240" y="60"/>
                    <a:pt x="237" y="63"/>
                  </a:cubicBezTo>
                  <a:cubicBezTo>
                    <a:pt x="234" y="65"/>
                    <a:pt x="230" y="64"/>
                    <a:pt x="226" y="64"/>
                  </a:cubicBezTo>
                  <a:cubicBezTo>
                    <a:pt x="221" y="63"/>
                    <a:pt x="215" y="62"/>
                    <a:pt x="213" y="69"/>
                  </a:cubicBezTo>
                  <a:cubicBezTo>
                    <a:pt x="212" y="73"/>
                    <a:pt x="209" y="74"/>
                    <a:pt x="206" y="75"/>
                  </a:cubicBezTo>
                  <a:cubicBezTo>
                    <a:pt x="203" y="75"/>
                    <a:pt x="199" y="74"/>
                    <a:pt x="197" y="72"/>
                  </a:cubicBezTo>
                  <a:cubicBezTo>
                    <a:pt x="194" y="70"/>
                    <a:pt x="193" y="66"/>
                    <a:pt x="193" y="63"/>
                  </a:cubicBezTo>
                  <a:cubicBezTo>
                    <a:pt x="193" y="61"/>
                    <a:pt x="194" y="60"/>
                    <a:pt x="194" y="58"/>
                  </a:cubicBezTo>
                  <a:cubicBezTo>
                    <a:pt x="195" y="55"/>
                    <a:pt x="197" y="52"/>
                    <a:pt x="196" y="49"/>
                  </a:cubicBezTo>
                  <a:cubicBezTo>
                    <a:pt x="195" y="47"/>
                    <a:pt x="194" y="46"/>
                    <a:pt x="192" y="45"/>
                  </a:cubicBezTo>
                  <a:cubicBezTo>
                    <a:pt x="189" y="44"/>
                    <a:pt x="184" y="47"/>
                    <a:pt x="181" y="48"/>
                  </a:cubicBezTo>
                  <a:cubicBezTo>
                    <a:pt x="176" y="52"/>
                    <a:pt x="173" y="58"/>
                    <a:pt x="174" y="64"/>
                  </a:cubicBezTo>
                  <a:cubicBezTo>
                    <a:pt x="177" y="76"/>
                    <a:pt x="189" y="81"/>
                    <a:pt x="200" y="86"/>
                  </a:cubicBezTo>
                  <a:cubicBezTo>
                    <a:pt x="212" y="89"/>
                    <a:pt x="224" y="92"/>
                    <a:pt x="240" y="93"/>
                  </a:cubicBezTo>
                  <a:cubicBezTo>
                    <a:pt x="247" y="94"/>
                    <a:pt x="253" y="94"/>
                    <a:pt x="259" y="94"/>
                  </a:cubicBezTo>
                  <a:cubicBezTo>
                    <a:pt x="270" y="94"/>
                    <a:pt x="281" y="93"/>
                    <a:pt x="292" y="93"/>
                  </a:cubicBezTo>
                  <a:cubicBezTo>
                    <a:pt x="305" y="92"/>
                    <a:pt x="318" y="91"/>
                    <a:pt x="331" y="92"/>
                  </a:cubicBezTo>
                  <a:cubicBezTo>
                    <a:pt x="340" y="92"/>
                    <a:pt x="350" y="93"/>
                    <a:pt x="359" y="94"/>
                  </a:cubicBezTo>
                  <a:cubicBezTo>
                    <a:pt x="351" y="93"/>
                    <a:pt x="343" y="93"/>
                    <a:pt x="335"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10">
                    <a:extLst>
                      <a:ext uri="{28A0092B-C50C-407E-A947-70E740481C1C}">
                        <a14:useLocalDpi xmlns:a14="http://schemas.microsoft.com/office/drawing/2010/main" val="0"/>
                      </a:ext>
                    </a:extLst>
                  </a:blip>
                  <a:srcRect/>
                  <a:stretch>
                    <a:fillRect/>
                  </a:stretch>
                </a:blipFill>
              </a:endParaRPr>
            </a:p>
          </p:txBody>
        </p:sp>
        <p:sp>
          <p:nvSpPr>
            <p:cNvPr id="30" name="Freeform 7"/>
            <p:cNvSpPr>
              <a:spLocks noEditPoints="1"/>
            </p:cNvSpPr>
            <p:nvPr/>
          </p:nvSpPr>
          <p:spPr bwMode="auto">
            <a:xfrm>
              <a:off x="3092" y="952"/>
              <a:ext cx="807" cy="331"/>
            </a:xfrm>
            <a:custGeom>
              <a:avLst/>
              <a:gdLst>
                <a:gd name="T0" fmla="*/ 197 w 207"/>
                <a:gd name="T1" fmla="*/ 77 h 84"/>
                <a:gd name="T2" fmla="*/ 162 w 207"/>
                <a:gd name="T3" fmla="*/ 77 h 84"/>
                <a:gd name="T4" fmla="*/ 118 w 207"/>
                <a:gd name="T5" fmla="*/ 77 h 84"/>
                <a:gd name="T6" fmla="*/ 101 w 207"/>
                <a:gd name="T7" fmla="*/ 76 h 84"/>
                <a:gd name="T8" fmla="*/ 85 w 207"/>
                <a:gd name="T9" fmla="*/ 75 h 84"/>
                <a:gd name="T10" fmla="*/ 53 w 207"/>
                <a:gd name="T11" fmla="*/ 58 h 84"/>
                <a:gd name="T12" fmla="*/ 51 w 207"/>
                <a:gd name="T13" fmla="*/ 57 h 84"/>
                <a:gd name="T14" fmla="*/ 25 w 207"/>
                <a:gd name="T15" fmla="*/ 48 h 84"/>
                <a:gd name="T16" fmla="*/ 32 w 207"/>
                <a:gd name="T17" fmla="*/ 31 h 84"/>
                <a:gd name="T18" fmla="*/ 41 w 207"/>
                <a:gd name="T19" fmla="*/ 25 h 84"/>
                <a:gd name="T20" fmla="*/ 50 w 207"/>
                <a:gd name="T21" fmla="*/ 23 h 84"/>
                <a:gd name="T22" fmla="*/ 39 w 207"/>
                <a:gd name="T23" fmla="*/ 1 h 84"/>
                <a:gd name="T24" fmla="*/ 18 w 207"/>
                <a:gd name="T25" fmla="*/ 15 h 84"/>
                <a:gd name="T26" fmla="*/ 6 w 207"/>
                <a:gd name="T27" fmla="*/ 19 h 84"/>
                <a:gd name="T28" fmla="*/ 0 w 207"/>
                <a:gd name="T29" fmla="*/ 31 h 84"/>
                <a:gd name="T30" fmla="*/ 0 w 207"/>
                <a:gd name="T31" fmla="*/ 44 h 84"/>
                <a:gd name="T32" fmla="*/ 6 w 207"/>
                <a:gd name="T33" fmla="*/ 54 h 84"/>
                <a:gd name="T34" fmla="*/ 11 w 207"/>
                <a:gd name="T35" fmla="*/ 58 h 84"/>
                <a:gd name="T36" fmla="*/ 7 w 207"/>
                <a:gd name="T37" fmla="*/ 70 h 84"/>
                <a:gd name="T38" fmla="*/ 29 w 207"/>
                <a:gd name="T39" fmla="*/ 72 h 84"/>
                <a:gd name="T40" fmla="*/ 45 w 207"/>
                <a:gd name="T41" fmla="*/ 71 h 84"/>
                <a:gd name="T42" fmla="*/ 83 w 207"/>
                <a:gd name="T43" fmla="*/ 82 h 84"/>
                <a:gd name="T44" fmla="*/ 145 w 207"/>
                <a:gd name="T45" fmla="*/ 84 h 84"/>
                <a:gd name="T46" fmla="*/ 200 w 207"/>
                <a:gd name="T47" fmla="*/ 78 h 84"/>
                <a:gd name="T48" fmla="*/ 175 w 207"/>
                <a:gd name="T49" fmla="*/ 80 h 84"/>
                <a:gd name="T50" fmla="*/ 151 w 207"/>
                <a:gd name="T51" fmla="*/ 81 h 84"/>
                <a:gd name="T52" fmla="*/ 92 w 207"/>
                <a:gd name="T53" fmla="*/ 80 h 84"/>
                <a:gd name="T54" fmla="*/ 48 w 207"/>
                <a:gd name="T55" fmla="*/ 70 h 84"/>
                <a:gd name="T56" fmla="*/ 35 w 207"/>
                <a:gd name="T57" fmla="*/ 66 h 84"/>
                <a:gd name="T58" fmla="*/ 28 w 207"/>
                <a:gd name="T59" fmla="*/ 70 h 84"/>
                <a:gd name="T60" fmla="*/ 21 w 207"/>
                <a:gd name="T61" fmla="*/ 73 h 84"/>
                <a:gd name="T62" fmla="*/ 9 w 207"/>
                <a:gd name="T63" fmla="*/ 69 h 84"/>
                <a:gd name="T64" fmla="*/ 13 w 207"/>
                <a:gd name="T65" fmla="*/ 60 h 84"/>
                <a:gd name="T66" fmla="*/ 17 w 207"/>
                <a:gd name="T67" fmla="*/ 52 h 84"/>
                <a:gd name="T68" fmla="*/ 12 w 207"/>
                <a:gd name="T69" fmla="*/ 53 h 84"/>
                <a:gd name="T70" fmla="*/ 3 w 207"/>
                <a:gd name="T71" fmla="*/ 44 h 84"/>
                <a:gd name="T72" fmla="*/ 9 w 207"/>
                <a:gd name="T73" fmla="*/ 35 h 84"/>
                <a:gd name="T74" fmla="*/ 2 w 207"/>
                <a:gd name="T75" fmla="*/ 31 h 84"/>
                <a:gd name="T76" fmla="*/ 16 w 207"/>
                <a:gd name="T77" fmla="*/ 23 h 84"/>
                <a:gd name="T78" fmla="*/ 18 w 207"/>
                <a:gd name="T79" fmla="*/ 23 h 84"/>
                <a:gd name="T80" fmla="*/ 27 w 207"/>
                <a:gd name="T81" fmla="*/ 5 h 84"/>
                <a:gd name="T82" fmla="*/ 48 w 207"/>
                <a:gd name="T83" fmla="*/ 15 h 84"/>
                <a:gd name="T84" fmla="*/ 42 w 207"/>
                <a:gd name="T85" fmla="*/ 22 h 84"/>
                <a:gd name="T86" fmla="*/ 32 w 207"/>
                <a:gd name="T87" fmla="*/ 25 h 84"/>
                <a:gd name="T88" fmla="*/ 27 w 207"/>
                <a:gd name="T89" fmla="*/ 29 h 84"/>
                <a:gd name="T90" fmla="*/ 22 w 207"/>
                <a:gd name="T91" fmla="*/ 49 h 84"/>
                <a:gd name="T92" fmla="*/ 36 w 207"/>
                <a:gd name="T93" fmla="*/ 60 h 84"/>
                <a:gd name="T94" fmla="*/ 76 w 207"/>
                <a:gd name="T95" fmla="*/ 76 h 84"/>
                <a:gd name="T96" fmla="*/ 96 w 207"/>
                <a:gd name="T97" fmla="*/ 79 h 84"/>
                <a:gd name="T98" fmla="*/ 108 w 207"/>
                <a:gd name="T99" fmla="*/ 79 h 84"/>
                <a:gd name="T100" fmla="*/ 174 w 207"/>
                <a:gd name="T101" fmla="*/ 79 h 84"/>
                <a:gd name="T102" fmla="*/ 175 w 207"/>
                <a:gd name="T103"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7" h="84">
                  <a:moveTo>
                    <a:pt x="207" y="76"/>
                  </a:moveTo>
                  <a:cubicBezTo>
                    <a:pt x="202" y="77"/>
                    <a:pt x="199" y="77"/>
                    <a:pt x="197" y="77"/>
                  </a:cubicBezTo>
                  <a:cubicBezTo>
                    <a:pt x="191" y="77"/>
                    <a:pt x="186" y="77"/>
                    <a:pt x="180" y="77"/>
                  </a:cubicBezTo>
                  <a:cubicBezTo>
                    <a:pt x="174" y="77"/>
                    <a:pt x="168" y="77"/>
                    <a:pt x="162" y="77"/>
                  </a:cubicBezTo>
                  <a:cubicBezTo>
                    <a:pt x="151" y="77"/>
                    <a:pt x="139" y="77"/>
                    <a:pt x="127" y="77"/>
                  </a:cubicBezTo>
                  <a:cubicBezTo>
                    <a:pt x="124" y="78"/>
                    <a:pt x="121" y="78"/>
                    <a:pt x="118" y="77"/>
                  </a:cubicBezTo>
                  <a:cubicBezTo>
                    <a:pt x="114" y="77"/>
                    <a:pt x="111" y="77"/>
                    <a:pt x="108" y="77"/>
                  </a:cubicBezTo>
                  <a:cubicBezTo>
                    <a:pt x="101" y="76"/>
                    <a:pt x="101" y="76"/>
                    <a:pt x="101" y="76"/>
                  </a:cubicBezTo>
                  <a:cubicBezTo>
                    <a:pt x="96" y="76"/>
                    <a:pt x="96" y="76"/>
                    <a:pt x="96" y="76"/>
                  </a:cubicBezTo>
                  <a:cubicBezTo>
                    <a:pt x="92" y="76"/>
                    <a:pt x="89" y="76"/>
                    <a:pt x="85" y="75"/>
                  </a:cubicBezTo>
                  <a:cubicBezTo>
                    <a:pt x="82" y="75"/>
                    <a:pt x="79" y="74"/>
                    <a:pt x="76" y="74"/>
                  </a:cubicBezTo>
                  <a:cubicBezTo>
                    <a:pt x="64" y="71"/>
                    <a:pt x="57" y="66"/>
                    <a:pt x="53" y="58"/>
                  </a:cubicBezTo>
                  <a:cubicBezTo>
                    <a:pt x="53" y="58"/>
                    <a:pt x="53" y="57"/>
                    <a:pt x="52" y="57"/>
                  </a:cubicBezTo>
                  <a:cubicBezTo>
                    <a:pt x="52" y="57"/>
                    <a:pt x="52" y="57"/>
                    <a:pt x="51" y="57"/>
                  </a:cubicBezTo>
                  <a:cubicBezTo>
                    <a:pt x="47" y="59"/>
                    <a:pt x="42" y="60"/>
                    <a:pt x="37" y="58"/>
                  </a:cubicBezTo>
                  <a:cubicBezTo>
                    <a:pt x="31" y="56"/>
                    <a:pt x="27" y="53"/>
                    <a:pt x="25" y="48"/>
                  </a:cubicBezTo>
                  <a:cubicBezTo>
                    <a:pt x="22" y="42"/>
                    <a:pt x="24" y="34"/>
                    <a:pt x="28" y="31"/>
                  </a:cubicBezTo>
                  <a:cubicBezTo>
                    <a:pt x="30" y="30"/>
                    <a:pt x="31" y="31"/>
                    <a:pt x="32" y="31"/>
                  </a:cubicBezTo>
                  <a:cubicBezTo>
                    <a:pt x="35" y="31"/>
                    <a:pt x="34" y="28"/>
                    <a:pt x="35" y="26"/>
                  </a:cubicBezTo>
                  <a:cubicBezTo>
                    <a:pt x="36" y="24"/>
                    <a:pt x="38" y="24"/>
                    <a:pt x="41" y="25"/>
                  </a:cubicBezTo>
                  <a:cubicBezTo>
                    <a:pt x="42" y="25"/>
                    <a:pt x="42" y="25"/>
                    <a:pt x="42" y="25"/>
                  </a:cubicBezTo>
                  <a:cubicBezTo>
                    <a:pt x="44" y="25"/>
                    <a:pt x="48" y="26"/>
                    <a:pt x="50" y="23"/>
                  </a:cubicBezTo>
                  <a:cubicBezTo>
                    <a:pt x="52" y="20"/>
                    <a:pt x="51" y="15"/>
                    <a:pt x="51" y="14"/>
                  </a:cubicBezTo>
                  <a:cubicBezTo>
                    <a:pt x="49" y="8"/>
                    <a:pt x="45" y="3"/>
                    <a:pt x="39" y="1"/>
                  </a:cubicBezTo>
                  <a:cubicBezTo>
                    <a:pt x="35" y="0"/>
                    <a:pt x="30" y="0"/>
                    <a:pt x="26" y="2"/>
                  </a:cubicBezTo>
                  <a:cubicBezTo>
                    <a:pt x="20" y="5"/>
                    <a:pt x="19" y="10"/>
                    <a:pt x="18" y="15"/>
                  </a:cubicBezTo>
                  <a:cubicBezTo>
                    <a:pt x="18" y="17"/>
                    <a:pt x="17" y="18"/>
                    <a:pt x="17" y="20"/>
                  </a:cubicBezTo>
                  <a:cubicBezTo>
                    <a:pt x="13" y="17"/>
                    <a:pt x="9" y="17"/>
                    <a:pt x="6" y="19"/>
                  </a:cubicBezTo>
                  <a:cubicBezTo>
                    <a:pt x="2" y="21"/>
                    <a:pt x="0" y="25"/>
                    <a:pt x="0" y="29"/>
                  </a:cubicBezTo>
                  <a:cubicBezTo>
                    <a:pt x="0" y="30"/>
                    <a:pt x="0" y="31"/>
                    <a:pt x="0" y="31"/>
                  </a:cubicBezTo>
                  <a:cubicBezTo>
                    <a:pt x="1" y="34"/>
                    <a:pt x="2" y="35"/>
                    <a:pt x="5" y="36"/>
                  </a:cubicBezTo>
                  <a:cubicBezTo>
                    <a:pt x="2" y="38"/>
                    <a:pt x="1" y="41"/>
                    <a:pt x="0" y="44"/>
                  </a:cubicBezTo>
                  <a:cubicBezTo>
                    <a:pt x="0" y="44"/>
                    <a:pt x="0" y="44"/>
                    <a:pt x="0" y="44"/>
                  </a:cubicBezTo>
                  <a:cubicBezTo>
                    <a:pt x="0" y="48"/>
                    <a:pt x="3" y="52"/>
                    <a:pt x="6" y="54"/>
                  </a:cubicBezTo>
                  <a:cubicBezTo>
                    <a:pt x="9" y="55"/>
                    <a:pt x="12" y="56"/>
                    <a:pt x="14" y="55"/>
                  </a:cubicBezTo>
                  <a:cubicBezTo>
                    <a:pt x="13" y="56"/>
                    <a:pt x="12" y="57"/>
                    <a:pt x="11" y="58"/>
                  </a:cubicBezTo>
                  <a:cubicBezTo>
                    <a:pt x="10" y="60"/>
                    <a:pt x="9" y="61"/>
                    <a:pt x="8" y="62"/>
                  </a:cubicBezTo>
                  <a:cubicBezTo>
                    <a:pt x="6" y="64"/>
                    <a:pt x="6" y="67"/>
                    <a:pt x="7" y="70"/>
                  </a:cubicBezTo>
                  <a:cubicBezTo>
                    <a:pt x="7" y="72"/>
                    <a:pt x="9" y="74"/>
                    <a:pt x="11" y="75"/>
                  </a:cubicBezTo>
                  <a:cubicBezTo>
                    <a:pt x="17" y="78"/>
                    <a:pt x="24" y="75"/>
                    <a:pt x="29" y="72"/>
                  </a:cubicBezTo>
                  <a:cubicBezTo>
                    <a:pt x="31" y="70"/>
                    <a:pt x="34" y="69"/>
                    <a:pt x="36" y="69"/>
                  </a:cubicBezTo>
                  <a:cubicBezTo>
                    <a:pt x="39" y="68"/>
                    <a:pt x="42" y="70"/>
                    <a:pt x="45" y="71"/>
                  </a:cubicBezTo>
                  <a:cubicBezTo>
                    <a:pt x="46" y="72"/>
                    <a:pt x="46" y="72"/>
                    <a:pt x="46" y="72"/>
                  </a:cubicBezTo>
                  <a:cubicBezTo>
                    <a:pt x="57" y="77"/>
                    <a:pt x="70" y="80"/>
                    <a:pt x="83" y="82"/>
                  </a:cubicBezTo>
                  <a:cubicBezTo>
                    <a:pt x="92" y="82"/>
                    <a:pt x="92" y="82"/>
                    <a:pt x="92" y="82"/>
                  </a:cubicBezTo>
                  <a:cubicBezTo>
                    <a:pt x="108" y="84"/>
                    <a:pt x="126" y="84"/>
                    <a:pt x="145" y="84"/>
                  </a:cubicBezTo>
                  <a:cubicBezTo>
                    <a:pt x="151" y="84"/>
                    <a:pt x="157" y="83"/>
                    <a:pt x="163" y="83"/>
                  </a:cubicBezTo>
                  <a:cubicBezTo>
                    <a:pt x="176" y="82"/>
                    <a:pt x="184" y="81"/>
                    <a:pt x="200" y="78"/>
                  </a:cubicBezTo>
                  <a:cubicBezTo>
                    <a:pt x="201" y="78"/>
                    <a:pt x="205" y="77"/>
                    <a:pt x="207" y="76"/>
                  </a:cubicBezTo>
                  <a:close/>
                  <a:moveTo>
                    <a:pt x="175" y="80"/>
                  </a:moveTo>
                  <a:cubicBezTo>
                    <a:pt x="175" y="80"/>
                    <a:pt x="174" y="80"/>
                    <a:pt x="174" y="80"/>
                  </a:cubicBezTo>
                  <a:cubicBezTo>
                    <a:pt x="166" y="80"/>
                    <a:pt x="159" y="81"/>
                    <a:pt x="151" y="81"/>
                  </a:cubicBezTo>
                  <a:cubicBezTo>
                    <a:pt x="149" y="81"/>
                    <a:pt x="147" y="81"/>
                    <a:pt x="145" y="81"/>
                  </a:cubicBezTo>
                  <a:cubicBezTo>
                    <a:pt x="126" y="82"/>
                    <a:pt x="108" y="81"/>
                    <a:pt x="92" y="80"/>
                  </a:cubicBezTo>
                  <a:cubicBezTo>
                    <a:pt x="83" y="79"/>
                    <a:pt x="83" y="79"/>
                    <a:pt x="83" y="79"/>
                  </a:cubicBezTo>
                  <a:cubicBezTo>
                    <a:pt x="70" y="78"/>
                    <a:pt x="58" y="75"/>
                    <a:pt x="48" y="70"/>
                  </a:cubicBezTo>
                  <a:cubicBezTo>
                    <a:pt x="46" y="69"/>
                    <a:pt x="46" y="69"/>
                    <a:pt x="46" y="69"/>
                  </a:cubicBezTo>
                  <a:cubicBezTo>
                    <a:pt x="43" y="67"/>
                    <a:pt x="39" y="66"/>
                    <a:pt x="35" y="66"/>
                  </a:cubicBezTo>
                  <a:cubicBezTo>
                    <a:pt x="33" y="66"/>
                    <a:pt x="31" y="68"/>
                    <a:pt x="29" y="69"/>
                  </a:cubicBezTo>
                  <a:cubicBezTo>
                    <a:pt x="28" y="70"/>
                    <a:pt x="28" y="70"/>
                    <a:pt x="28" y="70"/>
                  </a:cubicBezTo>
                  <a:cubicBezTo>
                    <a:pt x="27" y="70"/>
                    <a:pt x="27" y="70"/>
                    <a:pt x="27" y="70"/>
                  </a:cubicBezTo>
                  <a:cubicBezTo>
                    <a:pt x="25" y="71"/>
                    <a:pt x="23" y="72"/>
                    <a:pt x="21" y="73"/>
                  </a:cubicBezTo>
                  <a:cubicBezTo>
                    <a:pt x="18" y="74"/>
                    <a:pt x="15" y="74"/>
                    <a:pt x="13" y="73"/>
                  </a:cubicBezTo>
                  <a:cubicBezTo>
                    <a:pt x="11" y="72"/>
                    <a:pt x="10" y="71"/>
                    <a:pt x="9" y="69"/>
                  </a:cubicBezTo>
                  <a:cubicBezTo>
                    <a:pt x="9" y="67"/>
                    <a:pt x="9" y="65"/>
                    <a:pt x="10" y="64"/>
                  </a:cubicBezTo>
                  <a:cubicBezTo>
                    <a:pt x="11" y="62"/>
                    <a:pt x="12" y="61"/>
                    <a:pt x="13" y="60"/>
                  </a:cubicBezTo>
                  <a:cubicBezTo>
                    <a:pt x="14" y="59"/>
                    <a:pt x="16" y="57"/>
                    <a:pt x="17" y="56"/>
                  </a:cubicBezTo>
                  <a:cubicBezTo>
                    <a:pt x="17" y="55"/>
                    <a:pt x="19" y="53"/>
                    <a:pt x="17" y="52"/>
                  </a:cubicBezTo>
                  <a:cubicBezTo>
                    <a:pt x="16" y="51"/>
                    <a:pt x="16" y="51"/>
                    <a:pt x="15" y="52"/>
                  </a:cubicBezTo>
                  <a:cubicBezTo>
                    <a:pt x="14" y="52"/>
                    <a:pt x="13" y="53"/>
                    <a:pt x="12" y="53"/>
                  </a:cubicBezTo>
                  <a:cubicBezTo>
                    <a:pt x="11" y="53"/>
                    <a:pt x="9" y="53"/>
                    <a:pt x="8" y="52"/>
                  </a:cubicBezTo>
                  <a:cubicBezTo>
                    <a:pt x="5" y="50"/>
                    <a:pt x="3" y="47"/>
                    <a:pt x="3" y="44"/>
                  </a:cubicBezTo>
                  <a:cubicBezTo>
                    <a:pt x="3" y="40"/>
                    <a:pt x="6" y="38"/>
                    <a:pt x="8" y="37"/>
                  </a:cubicBezTo>
                  <a:cubicBezTo>
                    <a:pt x="9" y="36"/>
                    <a:pt x="9" y="36"/>
                    <a:pt x="9" y="35"/>
                  </a:cubicBezTo>
                  <a:cubicBezTo>
                    <a:pt x="9" y="35"/>
                    <a:pt x="8" y="34"/>
                    <a:pt x="8" y="34"/>
                  </a:cubicBezTo>
                  <a:cubicBezTo>
                    <a:pt x="5" y="34"/>
                    <a:pt x="3" y="33"/>
                    <a:pt x="2" y="31"/>
                  </a:cubicBezTo>
                  <a:cubicBezTo>
                    <a:pt x="2" y="27"/>
                    <a:pt x="4" y="23"/>
                    <a:pt x="7" y="21"/>
                  </a:cubicBezTo>
                  <a:cubicBezTo>
                    <a:pt x="9" y="20"/>
                    <a:pt x="13" y="19"/>
                    <a:pt x="16" y="23"/>
                  </a:cubicBezTo>
                  <a:cubicBezTo>
                    <a:pt x="17" y="23"/>
                    <a:pt x="17" y="24"/>
                    <a:pt x="17" y="23"/>
                  </a:cubicBezTo>
                  <a:cubicBezTo>
                    <a:pt x="18" y="23"/>
                    <a:pt x="18" y="23"/>
                    <a:pt x="18" y="23"/>
                  </a:cubicBezTo>
                  <a:cubicBezTo>
                    <a:pt x="19" y="20"/>
                    <a:pt x="20" y="18"/>
                    <a:pt x="20" y="16"/>
                  </a:cubicBezTo>
                  <a:cubicBezTo>
                    <a:pt x="22" y="11"/>
                    <a:pt x="22" y="7"/>
                    <a:pt x="27" y="5"/>
                  </a:cubicBezTo>
                  <a:cubicBezTo>
                    <a:pt x="31" y="3"/>
                    <a:pt x="35" y="3"/>
                    <a:pt x="38" y="4"/>
                  </a:cubicBezTo>
                  <a:cubicBezTo>
                    <a:pt x="43" y="5"/>
                    <a:pt x="47" y="9"/>
                    <a:pt x="48" y="15"/>
                  </a:cubicBezTo>
                  <a:cubicBezTo>
                    <a:pt x="49" y="17"/>
                    <a:pt x="49" y="20"/>
                    <a:pt x="48" y="21"/>
                  </a:cubicBezTo>
                  <a:cubicBezTo>
                    <a:pt x="47" y="23"/>
                    <a:pt x="44" y="23"/>
                    <a:pt x="42" y="22"/>
                  </a:cubicBezTo>
                  <a:cubicBezTo>
                    <a:pt x="41" y="22"/>
                    <a:pt x="41" y="22"/>
                    <a:pt x="41" y="22"/>
                  </a:cubicBezTo>
                  <a:cubicBezTo>
                    <a:pt x="38" y="22"/>
                    <a:pt x="34" y="21"/>
                    <a:pt x="32" y="25"/>
                  </a:cubicBezTo>
                  <a:cubicBezTo>
                    <a:pt x="32" y="26"/>
                    <a:pt x="31" y="27"/>
                    <a:pt x="31" y="28"/>
                  </a:cubicBezTo>
                  <a:cubicBezTo>
                    <a:pt x="30" y="28"/>
                    <a:pt x="28" y="29"/>
                    <a:pt x="27" y="29"/>
                  </a:cubicBezTo>
                  <a:cubicBezTo>
                    <a:pt x="22" y="32"/>
                    <a:pt x="19" y="40"/>
                    <a:pt x="22" y="47"/>
                  </a:cubicBezTo>
                  <a:cubicBezTo>
                    <a:pt x="22" y="48"/>
                    <a:pt x="22" y="48"/>
                    <a:pt x="22" y="49"/>
                  </a:cubicBezTo>
                  <a:cubicBezTo>
                    <a:pt x="22" y="49"/>
                    <a:pt x="22" y="49"/>
                    <a:pt x="22" y="49"/>
                  </a:cubicBezTo>
                  <a:cubicBezTo>
                    <a:pt x="25" y="54"/>
                    <a:pt x="30" y="59"/>
                    <a:pt x="36" y="60"/>
                  </a:cubicBezTo>
                  <a:cubicBezTo>
                    <a:pt x="41" y="62"/>
                    <a:pt x="47" y="62"/>
                    <a:pt x="51" y="60"/>
                  </a:cubicBezTo>
                  <a:cubicBezTo>
                    <a:pt x="55" y="68"/>
                    <a:pt x="64" y="73"/>
                    <a:pt x="76" y="76"/>
                  </a:cubicBezTo>
                  <a:cubicBezTo>
                    <a:pt x="79" y="77"/>
                    <a:pt x="81" y="77"/>
                    <a:pt x="85" y="78"/>
                  </a:cubicBezTo>
                  <a:cubicBezTo>
                    <a:pt x="88" y="78"/>
                    <a:pt x="92" y="78"/>
                    <a:pt x="96" y="79"/>
                  </a:cubicBezTo>
                  <a:cubicBezTo>
                    <a:pt x="101" y="79"/>
                    <a:pt x="101" y="79"/>
                    <a:pt x="101" y="79"/>
                  </a:cubicBezTo>
                  <a:cubicBezTo>
                    <a:pt x="108" y="79"/>
                    <a:pt x="108" y="79"/>
                    <a:pt x="108" y="79"/>
                  </a:cubicBezTo>
                  <a:cubicBezTo>
                    <a:pt x="121" y="80"/>
                    <a:pt x="134" y="80"/>
                    <a:pt x="147" y="80"/>
                  </a:cubicBezTo>
                  <a:cubicBezTo>
                    <a:pt x="156" y="79"/>
                    <a:pt x="165" y="79"/>
                    <a:pt x="174" y="79"/>
                  </a:cubicBezTo>
                  <a:cubicBezTo>
                    <a:pt x="177" y="79"/>
                    <a:pt x="180" y="79"/>
                    <a:pt x="182" y="79"/>
                  </a:cubicBezTo>
                  <a:cubicBezTo>
                    <a:pt x="180" y="79"/>
                    <a:pt x="177" y="80"/>
                    <a:pt x="175"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10">
                    <a:extLst>
                      <a:ext uri="{28A0092B-C50C-407E-A947-70E740481C1C}">
                        <a14:useLocalDpi xmlns:a14="http://schemas.microsoft.com/office/drawing/2010/main" val="0"/>
                      </a:ext>
                    </a:extLst>
                  </a:blip>
                  <a:srcRect/>
                  <a:stretch>
                    <a:fillRect/>
                  </a:stretch>
                </a:blipFill>
              </a:endParaRPr>
            </a:p>
          </p:txBody>
        </p:sp>
      </p:grpSp>
      <p:sp>
        <p:nvSpPr>
          <p:cNvPr id="31" name="椭圆 30"/>
          <p:cNvSpPr/>
          <p:nvPr/>
        </p:nvSpPr>
        <p:spPr>
          <a:xfrm>
            <a:off x="2571134" y="3685518"/>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Light" panose="020B0502040204020203" pitchFamily="34" charset="-122"/>
                <a:ea typeface="微软雅黑 Light" panose="020B0502040204020203" pitchFamily="34" charset="-122"/>
              </a:rPr>
              <a:t>古</a:t>
            </a:r>
          </a:p>
        </p:txBody>
      </p:sp>
      <p:sp>
        <p:nvSpPr>
          <p:cNvPr id="32" name="椭圆 31"/>
          <p:cNvSpPr/>
          <p:nvPr/>
        </p:nvSpPr>
        <p:spPr>
          <a:xfrm>
            <a:off x="2946360" y="3686159"/>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Light" panose="020B0502040204020203" pitchFamily="34" charset="-122"/>
                <a:ea typeface="微软雅黑 Light" panose="020B0502040204020203" pitchFamily="34" charset="-122"/>
              </a:rPr>
              <a:t>典</a:t>
            </a:r>
          </a:p>
        </p:txBody>
      </p:sp>
      <p:sp>
        <p:nvSpPr>
          <p:cNvPr id="33" name="椭圆 32"/>
          <p:cNvSpPr/>
          <p:nvPr/>
        </p:nvSpPr>
        <p:spPr>
          <a:xfrm>
            <a:off x="3325923" y="3686159"/>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Light" panose="020B0502040204020203" pitchFamily="34" charset="-122"/>
                <a:ea typeface="微软雅黑 Light" panose="020B0502040204020203" pitchFamily="34" charset="-122"/>
              </a:rPr>
              <a:t>水</a:t>
            </a:r>
          </a:p>
        </p:txBody>
      </p:sp>
      <p:sp>
        <p:nvSpPr>
          <p:cNvPr id="34" name="椭圆 33"/>
          <p:cNvSpPr/>
          <p:nvPr/>
        </p:nvSpPr>
        <p:spPr>
          <a:xfrm>
            <a:off x="3705486" y="3686159"/>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Light" panose="020B0502040204020203" pitchFamily="34" charset="-122"/>
                <a:ea typeface="微软雅黑 Light" panose="020B0502040204020203" pitchFamily="34" charset="-122"/>
              </a:rPr>
              <a:t>墨</a:t>
            </a:r>
          </a:p>
        </p:txBody>
      </p:sp>
      <p:sp>
        <p:nvSpPr>
          <p:cNvPr id="35" name="文本框 34"/>
          <p:cNvSpPr txBox="1"/>
          <p:nvPr/>
        </p:nvSpPr>
        <p:spPr bwMode="auto">
          <a:xfrm>
            <a:off x="4168429" y="3637604"/>
            <a:ext cx="3744044" cy="461665"/>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6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古典国风社团招新学生会招新模板</a:t>
            </a:r>
            <a:endPar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
        <p:nvSpPr>
          <p:cNvPr id="36" name="文本框 35"/>
          <p:cNvSpPr txBox="1"/>
          <p:nvPr/>
        </p:nvSpPr>
        <p:spPr bwMode="auto">
          <a:xfrm>
            <a:off x="3909969" y="4050826"/>
            <a:ext cx="3744044" cy="461665"/>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6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汇报人：千库网  汇报时间：</a:t>
            </a:r>
            <a:r>
              <a:rPr lang="en-US" altLang="zh-CN" sz="16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xx</a:t>
            </a:r>
            <a:r>
              <a:rPr lang="zh-CN" altLang="en-US" sz="16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年</a:t>
            </a:r>
            <a:r>
              <a:rPr lang="en-US" altLang="zh-CN" sz="16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xx</a:t>
            </a:r>
            <a:r>
              <a:rPr lang="zh-CN" altLang="en-US" sz="16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月</a:t>
            </a:r>
            <a:endPar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52587843"/>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3000"/>
                                        <p:tgtEl>
                                          <p:spTgt spid="12"/>
                                        </p:tgtEl>
                                      </p:cBhvr>
                                    </p:animEffect>
                                  </p:childTnLst>
                                </p:cTn>
                              </p:par>
                              <p:par>
                                <p:cTn id="11" presetID="22" presetClass="entr" presetSubtype="4"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1500"/>
                                        <p:tgtEl>
                                          <p:spTgt spid="19"/>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3500"/>
                            </p:stCondLst>
                            <p:childTnLst>
                              <p:par>
                                <p:cTn id="19" presetID="2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2500"/>
                                        <p:tgtEl>
                                          <p:spTgt spid="13"/>
                                        </p:tgtEl>
                                      </p:cBhvr>
                                    </p:animEffect>
                                  </p:childTnLst>
                                </p:cTn>
                              </p:par>
                            </p:childTnLst>
                          </p:cTn>
                        </p:par>
                        <p:par>
                          <p:cTn id="22" fill="hold">
                            <p:stCondLst>
                              <p:cond delay="6000"/>
                            </p:stCondLst>
                            <p:childTnLst>
                              <p:par>
                                <p:cTn id="23" presetID="23" presetClass="entr" presetSubtype="3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750" fill="hold"/>
                                        <p:tgtEl>
                                          <p:spTgt spid="22"/>
                                        </p:tgtEl>
                                        <p:attrNameLst>
                                          <p:attrName>ppt_w</p:attrName>
                                        </p:attrNameLst>
                                      </p:cBhvr>
                                      <p:tavLst>
                                        <p:tav tm="0">
                                          <p:val>
                                            <p:strVal val="(6*min(max(#ppt_w*#ppt_h,.3),1)-7.4)/-.7*#ppt_w"/>
                                          </p:val>
                                        </p:tav>
                                        <p:tav tm="100000">
                                          <p:val>
                                            <p:strVal val="#ppt_w"/>
                                          </p:val>
                                        </p:tav>
                                      </p:tavLst>
                                    </p:anim>
                                    <p:anim calcmode="lin" valueType="num">
                                      <p:cBhvr>
                                        <p:cTn id="26" dur="750" fill="hold"/>
                                        <p:tgtEl>
                                          <p:spTgt spid="22"/>
                                        </p:tgtEl>
                                        <p:attrNameLst>
                                          <p:attrName>ppt_h</p:attrName>
                                        </p:attrNameLst>
                                      </p:cBhvr>
                                      <p:tavLst>
                                        <p:tav tm="0">
                                          <p:val>
                                            <p:strVal val="(6*min(max(#ppt_w*#ppt_h,.3),1)-7.4)/-.7*#ppt_h"/>
                                          </p:val>
                                        </p:tav>
                                        <p:tav tm="100000">
                                          <p:val>
                                            <p:strVal val="#ppt_h"/>
                                          </p:val>
                                        </p:tav>
                                      </p:tavLst>
                                    </p:anim>
                                    <p:anim calcmode="lin" valueType="num">
                                      <p:cBhvr>
                                        <p:cTn id="27" dur="750" fill="hold"/>
                                        <p:tgtEl>
                                          <p:spTgt spid="22"/>
                                        </p:tgtEl>
                                        <p:attrNameLst>
                                          <p:attrName>ppt_x</p:attrName>
                                        </p:attrNameLst>
                                      </p:cBhvr>
                                      <p:tavLst>
                                        <p:tav tm="0">
                                          <p:val>
                                            <p:fltVal val="0.5"/>
                                          </p:val>
                                        </p:tav>
                                        <p:tav tm="100000">
                                          <p:val>
                                            <p:strVal val="#ppt_x"/>
                                          </p:val>
                                        </p:tav>
                                      </p:tavLst>
                                    </p:anim>
                                    <p:anim calcmode="lin" valueType="num">
                                      <p:cBhvr>
                                        <p:cTn id="28" dur="750" fill="hold"/>
                                        <p:tgtEl>
                                          <p:spTgt spid="22"/>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grpId="0" nodeType="withEffect">
                                  <p:stCondLst>
                                    <p:cond delay="150"/>
                                  </p:stCondLst>
                                  <p:childTnLst>
                                    <p:set>
                                      <p:cBhvr>
                                        <p:cTn id="30" dur="1" fill="hold">
                                          <p:stCondLst>
                                            <p:cond delay="0"/>
                                          </p:stCondLst>
                                        </p:cTn>
                                        <p:tgtEl>
                                          <p:spTgt spid="23"/>
                                        </p:tgtEl>
                                        <p:attrNameLst>
                                          <p:attrName>style.visibility</p:attrName>
                                        </p:attrNameLst>
                                      </p:cBhvr>
                                      <p:to>
                                        <p:strVal val="visible"/>
                                      </p:to>
                                    </p:set>
                                    <p:anim calcmode="lin" valueType="num">
                                      <p:cBhvr>
                                        <p:cTn id="31" dur="750" fill="hold"/>
                                        <p:tgtEl>
                                          <p:spTgt spid="23"/>
                                        </p:tgtEl>
                                        <p:attrNameLst>
                                          <p:attrName>ppt_w</p:attrName>
                                        </p:attrNameLst>
                                      </p:cBhvr>
                                      <p:tavLst>
                                        <p:tav tm="0">
                                          <p:val>
                                            <p:strVal val="(6*min(max(#ppt_w*#ppt_h,.3),1)-7.4)/-.7*#ppt_w"/>
                                          </p:val>
                                        </p:tav>
                                        <p:tav tm="100000">
                                          <p:val>
                                            <p:strVal val="#ppt_w"/>
                                          </p:val>
                                        </p:tav>
                                      </p:tavLst>
                                    </p:anim>
                                    <p:anim calcmode="lin" valueType="num">
                                      <p:cBhvr>
                                        <p:cTn id="32" dur="750" fill="hold"/>
                                        <p:tgtEl>
                                          <p:spTgt spid="23"/>
                                        </p:tgtEl>
                                        <p:attrNameLst>
                                          <p:attrName>ppt_h</p:attrName>
                                        </p:attrNameLst>
                                      </p:cBhvr>
                                      <p:tavLst>
                                        <p:tav tm="0">
                                          <p:val>
                                            <p:strVal val="(6*min(max(#ppt_w*#ppt_h,.3),1)-7.4)/-.7*#ppt_h"/>
                                          </p:val>
                                        </p:tav>
                                        <p:tav tm="100000">
                                          <p:val>
                                            <p:strVal val="#ppt_h"/>
                                          </p:val>
                                        </p:tav>
                                      </p:tavLst>
                                    </p:anim>
                                    <p:anim calcmode="lin" valueType="num">
                                      <p:cBhvr>
                                        <p:cTn id="33" dur="750" fill="hold"/>
                                        <p:tgtEl>
                                          <p:spTgt spid="23"/>
                                        </p:tgtEl>
                                        <p:attrNameLst>
                                          <p:attrName>ppt_x</p:attrName>
                                        </p:attrNameLst>
                                      </p:cBhvr>
                                      <p:tavLst>
                                        <p:tav tm="0">
                                          <p:val>
                                            <p:fltVal val="0.5"/>
                                          </p:val>
                                        </p:tav>
                                        <p:tav tm="100000">
                                          <p:val>
                                            <p:strVal val="#ppt_x"/>
                                          </p:val>
                                        </p:tav>
                                      </p:tavLst>
                                    </p:anim>
                                    <p:anim calcmode="lin" valueType="num">
                                      <p:cBhvr>
                                        <p:cTn id="34" dur="750" fill="hold"/>
                                        <p:tgtEl>
                                          <p:spTgt spid="23"/>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grpId="0" nodeType="withEffect">
                                  <p:stCondLst>
                                    <p:cond delay="300"/>
                                  </p:stCondLst>
                                  <p:childTnLst>
                                    <p:set>
                                      <p:cBhvr>
                                        <p:cTn id="36" dur="1" fill="hold">
                                          <p:stCondLst>
                                            <p:cond delay="0"/>
                                          </p:stCondLst>
                                        </p:cTn>
                                        <p:tgtEl>
                                          <p:spTgt spid="24"/>
                                        </p:tgtEl>
                                        <p:attrNameLst>
                                          <p:attrName>style.visibility</p:attrName>
                                        </p:attrNameLst>
                                      </p:cBhvr>
                                      <p:to>
                                        <p:strVal val="visible"/>
                                      </p:to>
                                    </p:set>
                                    <p:anim calcmode="lin" valueType="num">
                                      <p:cBhvr>
                                        <p:cTn id="37" dur="750" fill="hold"/>
                                        <p:tgtEl>
                                          <p:spTgt spid="24"/>
                                        </p:tgtEl>
                                        <p:attrNameLst>
                                          <p:attrName>ppt_w</p:attrName>
                                        </p:attrNameLst>
                                      </p:cBhvr>
                                      <p:tavLst>
                                        <p:tav tm="0">
                                          <p:val>
                                            <p:strVal val="(6*min(max(#ppt_w*#ppt_h,.3),1)-7.4)/-.7*#ppt_w"/>
                                          </p:val>
                                        </p:tav>
                                        <p:tav tm="100000">
                                          <p:val>
                                            <p:strVal val="#ppt_w"/>
                                          </p:val>
                                        </p:tav>
                                      </p:tavLst>
                                    </p:anim>
                                    <p:anim calcmode="lin" valueType="num">
                                      <p:cBhvr>
                                        <p:cTn id="38" dur="750" fill="hold"/>
                                        <p:tgtEl>
                                          <p:spTgt spid="24"/>
                                        </p:tgtEl>
                                        <p:attrNameLst>
                                          <p:attrName>ppt_h</p:attrName>
                                        </p:attrNameLst>
                                      </p:cBhvr>
                                      <p:tavLst>
                                        <p:tav tm="0">
                                          <p:val>
                                            <p:strVal val="(6*min(max(#ppt_w*#ppt_h,.3),1)-7.4)/-.7*#ppt_h"/>
                                          </p:val>
                                        </p:tav>
                                        <p:tav tm="100000">
                                          <p:val>
                                            <p:strVal val="#ppt_h"/>
                                          </p:val>
                                        </p:tav>
                                      </p:tavLst>
                                    </p:anim>
                                    <p:anim calcmode="lin" valueType="num">
                                      <p:cBhvr>
                                        <p:cTn id="39" dur="750" fill="hold"/>
                                        <p:tgtEl>
                                          <p:spTgt spid="24"/>
                                        </p:tgtEl>
                                        <p:attrNameLst>
                                          <p:attrName>ppt_x</p:attrName>
                                        </p:attrNameLst>
                                      </p:cBhvr>
                                      <p:tavLst>
                                        <p:tav tm="0">
                                          <p:val>
                                            <p:fltVal val="0.5"/>
                                          </p:val>
                                        </p:tav>
                                        <p:tav tm="100000">
                                          <p:val>
                                            <p:strVal val="#ppt_x"/>
                                          </p:val>
                                        </p:tav>
                                      </p:tavLst>
                                    </p:anim>
                                    <p:anim calcmode="lin" valueType="num">
                                      <p:cBhvr>
                                        <p:cTn id="40" dur="750" fill="hold"/>
                                        <p:tgtEl>
                                          <p:spTgt spid="24"/>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450"/>
                                  </p:stCondLst>
                                  <p:childTnLst>
                                    <p:set>
                                      <p:cBhvr>
                                        <p:cTn id="42" dur="1" fill="hold">
                                          <p:stCondLst>
                                            <p:cond delay="0"/>
                                          </p:stCondLst>
                                        </p:cTn>
                                        <p:tgtEl>
                                          <p:spTgt spid="25"/>
                                        </p:tgtEl>
                                        <p:attrNameLst>
                                          <p:attrName>style.visibility</p:attrName>
                                        </p:attrNameLst>
                                      </p:cBhvr>
                                      <p:to>
                                        <p:strVal val="visible"/>
                                      </p:to>
                                    </p:set>
                                    <p:anim calcmode="lin" valueType="num">
                                      <p:cBhvr>
                                        <p:cTn id="43" dur="750" fill="hold"/>
                                        <p:tgtEl>
                                          <p:spTgt spid="25"/>
                                        </p:tgtEl>
                                        <p:attrNameLst>
                                          <p:attrName>ppt_w</p:attrName>
                                        </p:attrNameLst>
                                      </p:cBhvr>
                                      <p:tavLst>
                                        <p:tav tm="0">
                                          <p:val>
                                            <p:strVal val="(6*min(max(#ppt_w*#ppt_h,.3),1)-7.4)/-.7*#ppt_w"/>
                                          </p:val>
                                        </p:tav>
                                        <p:tav tm="100000">
                                          <p:val>
                                            <p:strVal val="#ppt_w"/>
                                          </p:val>
                                        </p:tav>
                                      </p:tavLst>
                                    </p:anim>
                                    <p:anim calcmode="lin" valueType="num">
                                      <p:cBhvr>
                                        <p:cTn id="44" dur="750" fill="hold"/>
                                        <p:tgtEl>
                                          <p:spTgt spid="25"/>
                                        </p:tgtEl>
                                        <p:attrNameLst>
                                          <p:attrName>ppt_h</p:attrName>
                                        </p:attrNameLst>
                                      </p:cBhvr>
                                      <p:tavLst>
                                        <p:tav tm="0">
                                          <p:val>
                                            <p:strVal val="(6*min(max(#ppt_w*#ppt_h,.3),1)-7.4)/-.7*#ppt_h"/>
                                          </p:val>
                                        </p:tav>
                                        <p:tav tm="100000">
                                          <p:val>
                                            <p:strVal val="#ppt_h"/>
                                          </p:val>
                                        </p:tav>
                                      </p:tavLst>
                                    </p:anim>
                                    <p:anim calcmode="lin" valueType="num">
                                      <p:cBhvr>
                                        <p:cTn id="45" dur="750" fill="hold"/>
                                        <p:tgtEl>
                                          <p:spTgt spid="25"/>
                                        </p:tgtEl>
                                        <p:attrNameLst>
                                          <p:attrName>ppt_x</p:attrName>
                                        </p:attrNameLst>
                                      </p:cBhvr>
                                      <p:tavLst>
                                        <p:tav tm="0">
                                          <p:val>
                                            <p:fltVal val="0.5"/>
                                          </p:val>
                                        </p:tav>
                                        <p:tav tm="100000">
                                          <p:val>
                                            <p:strVal val="#ppt_x"/>
                                          </p:val>
                                        </p:tav>
                                      </p:tavLst>
                                    </p:anim>
                                    <p:anim calcmode="lin" valueType="num">
                                      <p:cBhvr>
                                        <p:cTn id="46" dur="75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7200"/>
                            </p:stCondLst>
                            <p:childTnLst>
                              <p:par>
                                <p:cTn id="48" presetID="31"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750" fill="hold"/>
                                        <p:tgtEl>
                                          <p:spTgt spid="21"/>
                                        </p:tgtEl>
                                        <p:attrNameLst>
                                          <p:attrName>ppt_w</p:attrName>
                                        </p:attrNameLst>
                                      </p:cBhvr>
                                      <p:tavLst>
                                        <p:tav tm="0">
                                          <p:val>
                                            <p:fltVal val="0"/>
                                          </p:val>
                                        </p:tav>
                                        <p:tav tm="100000">
                                          <p:val>
                                            <p:strVal val="#ppt_w"/>
                                          </p:val>
                                        </p:tav>
                                      </p:tavLst>
                                    </p:anim>
                                    <p:anim calcmode="lin" valueType="num">
                                      <p:cBhvr>
                                        <p:cTn id="51" dur="750" fill="hold"/>
                                        <p:tgtEl>
                                          <p:spTgt spid="21"/>
                                        </p:tgtEl>
                                        <p:attrNameLst>
                                          <p:attrName>ppt_h</p:attrName>
                                        </p:attrNameLst>
                                      </p:cBhvr>
                                      <p:tavLst>
                                        <p:tav tm="0">
                                          <p:val>
                                            <p:fltVal val="0"/>
                                          </p:val>
                                        </p:tav>
                                        <p:tav tm="100000">
                                          <p:val>
                                            <p:strVal val="#ppt_h"/>
                                          </p:val>
                                        </p:tav>
                                      </p:tavLst>
                                    </p:anim>
                                    <p:anim calcmode="lin" valueType="num">
                                      <p:cBhvr>
                                        <p:cTn id="52" dur="750" fill="hold"/>
                                        <p:tgtEl>
                                          <p:spTgt spid="21"/>
                                        </p:tgtEl>
                                        <p:attrNameLst>
                                          <p:attrName>style.rotation</p:attrName>
                                        </p:attrNameLst>
                                      </p:cBhvr>
                                      <p:tavLst>
                                        <p:tav tm="0">
                                          <p:val>
                                            <p:fltVal val="90"/>
                                          </p:val>
                                        </p:tav>
                                        <p:tav tm="100000">
                                          <p:val>
                                            <p:fltVal val="0"/>
                                          </p:val>
                                        </p:tav>
                                      </p:tavLst>
                                    </p:anim>
                                    <p:animEffect transition="in" filter="fade">
                                      <p:cBhvr>
                                        <p:cTn id="53" dur="750"/>
                                        <p:tgtEl>
                                          <p:spTgt spid="21"/>
                                        </p:tgtEl>
                                      </p:cBhvr>
                                    </p:animEffect>
                                  </p:childTnLst>
                                </p:cTn>
                              </p:par>
                            </p:childTnLst>
                          </p:cTn>
                        </p:par>
                        <p:par>
                          <p:cTn id="54" fill="hold">
                            <p:stCondLst>
                              <p:cond delay="7950"/>
                            </p:stCondLst>
                            <p:childTnLst>
                              <p:par>
                                <p:cTn id="55" presetID="14" presetClass="entr" presetSubtype="10"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randombar(horizontal)">
                                      <p:cBhvr>
                                        <p:cTn id="57" dur="1000"/>
                                        <p:tgtEl>
                                          <p:spTgt spid="31"/>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randombar(horizontal)">
                                      <p:cBhvr>
                                        <p:cTn id="60" dur="1000"/>
                                        <p:tgtEl>
                                          <p:spTgt spid="32"/>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randombar(horizontal)">
                                      <p:cBhvr>
                                        <p:cTn id="63" dur="1000"/>
                                        <p:tgtEl>
                                          <p:spTgt spid="33"/>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randombar(horizontal)">
                                      <p:cBhvr>
                                        <p:cTn id="66" dur="1000"/>
                                        <p:tgtEl>
                                          <p:spTgt spid="34"/>
                                        </p:tgtEl>
                                      </p:cBhvr>
                                    </p:animEffect>
                                  </p:childTnLst>
                                </p:cTn>
                              </p:par>
                            </p:childTnLst>
                          </p:cTn>
                        </p:par>
                        <p:par>
                          <p:cTn id="67" fill="hold">
                            <p:stCondLst>
                              <p:cond delay="8950"/>
                            </p:stCondLst>
                            <p:childTnLst>
                              <p:par>
                                <p:cTn id="68" presetID="22" presetClass="entr" presetSubtype="8"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left)">
                                      <p:cBhvr>
                                        <p:cTn id="70" dur="750"/>
                                        <p:tgtEl>
                                          <p:spTgt spid="35"/>
                                        </p:tgtEl>
                                      </p:cBhvr>
                                    </p:animEffect>
                                  </p:childTnLst>
                                </p:cTn>
                              </p:par>
                            </p:childTnLst>
                          </p:cTn>
                        </p:par>
                        <p:par>
                          <p:cTn id="71" fill="hold">
                            <p:stCondLst>
                              <p:cond delay="9700"/>
                            </p:stCondLst>
                            <p:childTnLst>
                              <p:par>
                                <p:cTn id="72" presetID="10" presetClass="entr" presetSubtype="0" fill="hold"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par>
                                <p:cTn id="75" presetID="42" presetClass="path" presetSubtype="0" accel="50000" decel="50000" fill="hold" nodeType="withEffect">
                                  <p:stCondLst>
                                    <p:cond delay="0"/>
                                  </p:stCondLst>
                                  <p:childTnLst>
                                    <p:animMotion origin="layout" path="M -0.09974 0.00671 L -3.54167E-6 4.44444E-6 " pathEditMode="relative" rAng="0" ptsTypes="AA">
                                      <p:cBhvr>
                                        <p:cTn id="76" dur="1000" fill="hold"/>
                                        <p:tgtEl>
                                          <p:spTgt spid="27"/>
                                        </p:tgtEl>
                                        <p:attrNameLst>
                                          <p:attrName>ppt_x</p:attrName>
                                          <p:attrName>ppt_y</p:attrName>
                                        </p:attrNameLst>
                                      </p:cBhvr>
                                      <p:rCtr x="4987" y="-347"/>
                                    </p:animMotion>
                                  </p:childTnLst>
                                </p:cTn>
                              </p:par>
                            </p:childTnLst>
                          </p:cTn>
                        </p:par>
                        <p:par>
                          <p:cTn id="77" fill="hold">
                            <p:stCondLst>
                              <p:cond delay="10700"/>
                            </p:stCondLst>
                            <p:childTnLst>
                              <p:par>
                                <p:cTn id="78" presetID="23" presetClass="entr" presetSubtype="36" fill="hold" nodeType="after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strVal val="(6*min(max(#ppt_w*#ppt_h,.3),1)-7.4)/-.7*#ppt_w"/>
                                          </p:val>
                                        </p:tav>
                                        <p:tav tm="100000">
                                          <p:val>
                                            <p:strVal val="#ppt_w"/>
                                          </p:val>
                                        </p:tav>
                                      </p:tavLst>
                                    </p:anim>
                                    <p:anim calcmode="lin" valueType="num">
                                      <p:cBhvr>
                                        <p:cTn id="81" dur="500" fill="hold"/>
                                        <p:tgtEl>
                                          <p:spTgt spid="14"/>
                                        </p:tgtEl>
                                        <p:attrNameLst>
                                          <p:attrName>ppt_h</p:attrName>
                                        </p:attrNameLst>
                                      </p:cBhvr>
                                      <p:tavLst>
                                        <p:tav tm="0">
                                          <p:val>
                                            <p:strVal val="(6*min(max(#ppt_w*#ppt_h,.3),1)-7.4)/-.7*#ppt_h"/>
                                          </p:val>
                                        </p:tav>
                                        <p:tav tm="100000">
                                          <p:val>
                                            <p:strVal val="#ppt_h"/>
                                          </p:val>
                                        </p:tav>
                                      </p:tavLst>
                                    </p:anim>
                                    <p:anim calcmode="lin" valueType="num">
                                      <p:cBhvr>
                                        <p:cTn id="82" dur="500" fill="hold"/>
                                        <p:tgtEl>
                                          <p:spTgt spid="14"/>
                                        </p:tgtEl>
                                        <p:attrNameLst>
                                          <p:attrName>ppt_x</p:attrName>
                                        </p:attrNameLst>
                                      </p:cBhvr>
                                      <p:tavLst>
                                        <p:tav tm="0">
                                          <p:val>
                                            <p:fltVal val="0.5"/>
                                          </p:val>
                                        </p:tav>
                                        <p:tav tm="100000">
                                          <p:val>
                                            <p:strVal val="#ppt_x"/>
                                          </p:val>
                                        </p:tav>
                                      </p:tavLst>
                                    </p:anim>
                                    <p:anim calcmode="lin" valueType="num">
                                      <p:cBhvr>
                                        <p:cTn id="83"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84" fill="hold">
                            <p:stCondLst>
                              <p:cond delay="11200"/>
                            </p:stCondLst>
                            <p:childTnLst>
                              <p:par>
                                <p:cTn id="85" presetID="22" presetClass="entr" presetSubtype="8"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left)">
                                      <p:cBhvr>
                                        <p:cTn id="8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88" repeatCount="indefinite" fill="hold" display="0">
                  <p:stCondLst>
                    <p:cond delay="indefinite"/>
                  </p:stCondLst>
                  <p:endCondLst>
                    <p:cond evt="onStopAudio" delay="0">
                      <p:tgtEl>
                        <p:sldTgt/>
                      </p:tgtEl>
                    </p:cond>
                  </p:endCondLst>
                </p:cTn>
                <p:tgtEl>
                  <p:spTgt spid="20"/>
                </p:tgtEl>
              </p:cMediaNode>
            </p:audio>
          </p:childTnLst>
        </p:cTn>
      </p:par>
    </p:tnLst>
    <p:bldLst>
      <p:bldP spid="13" grpId="0"/>
      <p:bldP spid="21" grpId="0"/>
      <p:bldP spid="22" grpId="0"/>
      <p:bldP spid="23" grpId="0"/>
      <p:bldP spid="24" grpId="0"/>
      <p:bldP spid="25" grpId="0"/>
      <p:bldP spid="31" grpId="0" animBg="1"/>
      <p:bldP spid="32" grpId="0" animBg="1"/>
      <p:bldP spid="33" grpId="0" animBg="1"/>
      <p:bldP spid="34" grpId="0" animBg="1"/>
      <p:bldP spid="35"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3566" y="170121"/>
            <a:ext cx="6130112" cy="6130112"/>
          </a:xfrm>
          <a:prstGeom prst="rect">
            <a:avLst/>
          </a:prstGeom>
        </p:spPr>
      </p:pic>
      <p:sp>
        <p:nvSpPr>
          <p:cNvPr id="13" name="文本框 12"/>
          <p:cNvSpPr txBox="1"/>
          <p:nvPr/>
        </p:nvSpPr>
        <p:spPr>
          <a:xfrm>
            <a:off x="1663313" y="1466989"/>
            <a:ext cx="7940635" cy="3971628"/>
          </a:xfrm>
          <a:prstGeom prst="rect">
            <a:avLst/>
          </a:prstGeom>
          <a:noFill/>
        </p:spPr>
        <p:txBody>
          <a:bodyPr vert="eaVert" wrap="square" rtlCol="0">
            <a:spAutoFit/>
          </a:bodyPr>
          <a:lstStyle/>
          <a:p>
            <a:pPr>
              <a:lnSpc>
                <a:spcPct val="150000"/>
              </a:lnSpc>
            </a:pPr>
            <a:r>
              <a:rPr lang="zh-CN" altLang="en-US" sz="2800" dirty="0" smtClean="0">
                <a:solidFill>
                  <a:schemeClr val="tx1">
                    <a:lumMod val="95000"/>
                    <a:lumOff val="5000"/>
                    <a:alpha val="10000"/>
                  </a:schemeClr>
                </a:solidFill>
                <a:latin typeface="方正黄草简体" panose="03000509000000000000" pitchFamily="65" charset="-122"/>
                <a:ea typeface="方正黄草简体" panose="03000509000000000000" pitchFamily="65" charset="-122"/>
              </a:rPr>
              <a:t>此</a:t>
            </a:r>
            <a:r>
              <a:rPr lang="zh-CN" altLang="en-US" sz="2800" dirty="0">
                <a:solidFill>
                  <a:schemeClr val="tx1">
                    <a:lumMod val="95000"/>
                    <a:lumOff val="5000"/>
                    <a:alpha val="10000"/>
                  </a:schemeClr>
                </a:solidFill>
                <a:latin typeface="方正黄草简体" panose="03000509000000000000" pitchFamily="65" charset="-122"/>
                <a:ea typeface="方正黄草简体" panose="03000509000000000000" pitchFamily="65" charset="-122"/>
              </a:rPr>
              <a:t>高斋寥阒，岁晏山深，景翳翳以斜度，风悄悄而乱吟。坐穷檐而后无朋，进一觞以孤斟。步前除以彳亍，荷藜杖于墙阴。蔚有寒梅，谁其封植？未绿叶而先葩，发青枝于宿枿，擢秀敷荣，冰玉一色。胡杂遝乎众草，又芜没于丛棘，匪王孙之见知，羌洁白其何</a:t>
            </a:r>
            <a:r>
              <a:rPr lang="zh-CN" altLang="en-US" sz="2800" dirty="0" smtClean="0">
                <a:solidFill>
                  <a:schemeClr val="tx1">
                    <a:lumMod val="95000"/>
                    <a:lumOff val="5000"/>
                    <a:alpha val="10000"/>
                  </a:schemeClr>
                </a:solidFill>
                <a:latin typeface="方正黄草简体" panose="03000509000000000000" pitchFamily="65" charset="-122"/>
                <a:ea typeface="方正黄草简体" panose="03000509000000000000" pitchFamily="65" charset="-122"/>
              </a:rPr>
              <a:t>极</a:t>
            </a:r>
            <a:r>
              <a:rPr lang="en-US" altLang="zh-CN" sz="2800" dirty="0">
                <a:solidFill>
                  <a:schemeClr val="tx1">
                    <a:lumMod val="95000"/>
                    <a:lumOff val="5000"/>
                    <a:alpha val="10000"/>
                  </a:schemeClr>
                </a:solidFill>
                <a:latin typeface="方正黄草简体" panose="03000509000000000000" pitchFamily="65" charset="-122"/>
                <a:ea typeface="方正黄草简体" panose="03000509000000000000" pitchFamily="65" charset="-122"/>
              </a:rPr>
              <a:t>?</a:t>
            </a:r>
            <a:endParaRPr lang="zh-CN" altLang="en-US" sz="2800" dirty="0">
              <a:solidFill>
                <a:schemeClr val="tx1">
                  <a:lumMod val="95000"/>
                  <a:lumOff val="5000"/>
                  <a:alpha val="10000"/>
                </a:schemeClr>
              </a:solidFill>
              <a:latin typeface="方正黄草简体" panose="03000509000000000000" pitchFamily="65" charset="-122"/>
              <a:ea typeface="方正黄草简体" panose="03000509000000000000" pitchFamily="65" charset="-122"/>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275" y="297698"/>
            <a:ext cx="4697791" cy="4697791"/>
          </a:xfrm>
          <a:prstGeom prst="rect">
            <a:avLst/>
          </a:prstGeom>
        </p:spPr>
      </p:pic>
      <p:grpSp>
        <p:nvGrpSpPr>
          <p:cNvPr id="14" name="组合 13"/>
          <p:cNvGrpSpPr>
            <a:grpSpLocks noChangeAspect="1"/>
          </p:cNvGrpSpPr>
          <p:nvPr/>
        </p:nvGrpSpPr>
        <p:grpSpPr>
          <a:xfrm>
            <a:off x="7296497" y="2957064"/>
            <a:ext cx="576000" cy="706427"/>
            <a:chOff x="2529436" y="1479583"/>
            <a:chExt cx="539218" cy="661315"/>
          </a:xfrm>
        </p:grpSpPr>
        <p:pic>
          <p:nvPicPr>
            <p:cNvPr id="15" name="图片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67764" y="1479583"/>
              <a:ext cx="440132" cy="648127"/>
            </a:xfrm>
            <a:prstGeom prst="rect">
              <a:avLst/>
            </a:prstGeom>
          </p:spPr>
        </p:pic>
        <p:sp>
          <p:nvSpPr>
            <p:cNvPr id="16" name="文本框 15"/>
            <p:cNvSpPr txBox="1"/>
            <p:nvPr/>
          </p:nvSpPr>
          <p:spPr>
            <a:xfrm>
              <a:off x="2565285" y="1497448"/>
              <a:ext cx="479305" cy="374559"/>
            </a:xfrm>
            <a:prstGeom prst="rect">
              <a:avLst/>
            </a:prstGeom>
            <a:noFill/>
          </p:spPr>
          <p:txBody>
            <a:bodyPr wrap="square" rtlCol="0">
              <a:spAutoFit/>
            </a:bodyPr>
            <a:lstStyle/>
            <a:p>
              <a:pPr algn="ctr"/>
              <a:r>
                <a:rPr lang="zh-CN" altLang="en-US" sz="2000" dirty="0" smtClean="0">
                  <a:solidFill>
                    <a:schemeClr val="bg1"/>
                  </a:solidFill>
                  <a:latin typeface="+mn-ea"/>
                </a:rPr>
                <a:t>国</a:t>
              </a:r>
              <a:endParaRPr lang="zh-CN" altLang="en-US" sz="2000" dirty="0">
                <a:solidFill>
                  <a:schemeClr val="bg1"/>
                </a:solidFill>
                <a:latin typeface="+mn-ea"/>
              </a:endParaRPr>
            </a:p>
          </p:txBody>
        </p:sp>
        <p:sp>
          <p:nvSpPr>
            <p:cNvPr id="17" name="文本框 16"/>
            <p:cNvSpPr txBox="1"/>
            <p:nvPr/>
          </p:nvSpPr>
          <p:spPr>
            <a:xfrm>
              <a:off x="2529436" y="1766339"/>
              <a:ext cx="539218" cy="374559"/>
            </a:xfrm>
            <a:prstGeom prst="rect">
              <a:avLst/>
            </a:prstGeom>
            <a:noFill/>
          </p:spPr>
          <p:txBody>
            <a:bodyPr wrap="square" rtlCol="0">
              <a:spAutoFit/>
            </a:bodyPr>
            <a:lstStyle/>
            <a:p>
              <a:pPr algn="ctr"/>
              <a:r>
                <a:rPr lang="zh-CN" altLang="en-US" sz="2000" dirty="0" smtClean="0">
                  <a:solidFill>
                    <a:schemeClr val="bg1"/>
                  </a:solidFill>
                  <a:latin typeface="+mn-ea"/>
                </a:rPr>
                <a:t>风</a:t>
              </a:r>
              <a:endParaRPr lang="zh-CN" altLang="en-US" sz="2000" dirty="0">
                <a:solidFill>
                  <a:schemeClr val="bg1"/>
                </a:solidFill>
                <a:latin typeface="+mn-ea"/>
              </a:endParaRPr>
            </a:p>
          </p:txBody>
        </p:sp>
      </p:gr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26275" y="5012903"/>
            <a:ext cx="4046622" cy="1452930"/>
          </a:xfrm>
          <a:prstGeom prst="rect">
            <a:avLst/>
          </a:prstGeom>
        </p:spPr>
      </p:pic>
      <p:sp>
        <p:nvSpPr>
          <p:cNvPr id="21" name="文本框 20"/>
          <p:cNvSpPr txBox="1">
            <a:spLocks noChangeArrowheads="1"/>
          </p:cNvSpPr>
          <p:nvPr/>
        </p:nvSpPr>
        <p:spPr bwMode="auto">
          <a:xfrm>
            <a:off x="4812157" y="3222047"/>
            <a:ext cx="2188290" cy="523220"/>
          </a:xfrm>
          <a:prstGeom prst="rect">
            <a:avLst/>
          </a:prstGeom>
          <a:noFill/>
          <a:ln>
            <a:noFill/>
          </a:ln>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eaLnBrk="1" hangingPunct="1"/>
            <a:r>
              <a:rPr lang="en-US" altLang="zh-CN" sz="2800" dirty="0" smtClean="0">
                <a:solidFill>
                  <a:srgbClr val="C00000"/>
                </a:solidFill>
                <a:latin typeface="MS Mincho" panose="02020609040205080304" pitchFamily="49" charset="-128"/>
                <a:ea typeface="MS Mincho" panose="02020609040205080304" pitchFamily="49" charset="-128"/>
              </a:rPr>
              <a:t>CHARM CHINA</a:t>
            </a:r>
            <a:endParaRPr lang="zh-CN" altLang="en-US" sz="2800" dirty="0">
              <a:solidFill>
                <a:srgbClr val="C00000"/>
              </a:solidFill>
              <a:latin typeface="MS Mincho" panose="02020609040205080304" pitchFamily="49" charset="-128"/>
              <a:ea typeface="MS Mincho" panose="02020609040205080304" pitchFamily="49" charset="-128"/>
            </a:endParaRPr>
          </a:p>
        </p:txBody>
      </p:sp>
      <p:sp>
        <p:nvSpPr>
          <p:cNvPr id="22" name="文本框 21"/>
          <p:cNvSpPr txBox="1"/>
          <p:nvPr/>
        </p:nvSpPr>
        <p:spPr>
          <a:xfrm>
            <a:off x="2482929" y="1649934"/>
            <a:ext cx="1610183" cy="2215991"/>
          </a:xfrm>
          <a:prstGeom prst="rect">
            <a:avLst/>
          </a:prstGeom>
          <a:noFill/>
        </p:spPr>
        <p:txBody>
          <a:bodyPr>
            <a:spAutoFit/>
          </a:bodyPr>
          <a:lstStyle/>
          <a:p>
            <a:pPr algn="ctr" eaLnBrk="1" fontAlgn="auto" hangingPunct="1">
              <a:spcBef>
                <a:spcPts val="0"/>
              </a:spcBef>
              <a:spcAft>
                <a:spcPts val="0"/>
              </a:spcAft>
              <a:defRPr/>
            </a:pPr>
            <a:r>
              <a:rPr lang="zh-CN" altLang="en-US" sz="13800" dirty="0" smtClean="0">
                <a:solidFill>
                  <a:srgbClr val="C00000"/>
                </a:solidFill>
                <a:latin typeface="方正苏新诗柳楷简体" panose="02000000000000000000" pitchFamily="2" charset="-122"/>
                <a:ea typeface="方正苏新诗柳楷简体" panose="02000000000000000000" pitchFamily="2" charset="-122"/>
              </a:rPr>
              <a:t>感</a:t>
            </a:r>
            <a:endParaRPr lang="zh-CN" altLang="en-US" sz="13800" dirty="0">
              <a:solidFill>
                <a:srgbClr val="C00000"/>
              </a:solidFill>
              <a:latin typeface="方正苏新诗柳楷简体" panose="02000000000000000000" pitchFamily="2" charset="-122"/>
              <a:ea typeface="方正苏新诗柳楷简体" panose="02000000000000000000" pitchFamily="2" charset="-122"/>
            </a:endParaRPr>
          </a:p>
        </p:txBody>
      </p:sp>
      <p:sp>
        <p:nvSpPr>
          <p:cNvPr id="23" name="文本框 22"/>
          <p:cNvSpPr txBox="1"/>
          <p:nvPr/>
        </p:nvSpPr>
        <p:spPr>
          <a:xfrm>
            <a:off x="3732760" y="2192822"/>
            <a:ext cx="1496834" cy="1569660"/>
          </a:xfrm>
          <a:prstGeom prst="rect">
            <a:avLst/>
          </a:prstGeom>
          <a:noFill/>
        </p:spPr>
        <p:txBody>
          <a:bodyPr>
            <a:spAutoFit/>
          </a:bodyPr>
          <a:lstStyle/>
          <a:p>
            <a:pPr algn="ctr" eaLnBrk="1" fontAlgn="auto" hangingPunct="1">
              <a:spcBef>
                <a:spcPts val="0"/>
              </a:spcBef>
              <a:spcAft>
                <a:spcPts val="0"/>
              </a:spcAft>
              <a:defRPr/>
            </a:pPr>
            <a:r>
              <a:rPr lang="zh-CN" altLang="en-US" sz="9600" dirty="0" smtClean="0">
                <a:solidFill>
                  <a:srgbClr val="C00000"/>
                </a:solidFill>
                <a:latin typeface="方正苏新诗柳楷简体" panose="02000000000000000000" pitchFamily="2" charset="-122"/>
                <a:ea typeface="方正苏新诗柳楷简体" panose="02000000000000000000" pitchFamily="2" charset="-122"/>
              </a:rPr>
              <a:t>谢</a:t>
            </a:r>
            <a:endParaRPr lang="zh-CN" altLang="en-US" sz="9600" dirty="0">
              <a:solidFill>
                <a:srgbClr val="C00000"/>
              </a:solidFill>
              <a:latin typeface="方正苏新诗柳楷简体" panose="02000000000000000000" pitchFamily="2" charset="-122"/>
              <a:ea typeface="方正苏新诗柳楷简体" panose="02000000000000000000" pitchFamily="2" charset="-122"/>
            </a:endParaRPr>
          </a:p>
        </p:txBody>
      </p:sp>
      <p:sp>
        <p:nvSpPr>
          <p:cNvPr id="24" name="文本框 23"/>
          <p:cNvSpPr txBox="1"/>
          <p:nvPr/>
        </p:nvSpPr>
        <p:spPr>
          <a:xfrm>
            <a:off x="4748010" y="1749412"/>
            <a:ext cx="1496834" cy="1569660"/>
          </a:xfrm>
          <a:prstGeom prst="rect">
            <a:avLst/>
          </a:prstGeom>
          <a:noFill/>
        </p:spPr>
        <p:txBody>
          <a:bodyPr>
            <a:spAutoFit/>
          </a:bodyPr>
          <a:lstStyle/>
          <a:p>
            <a:pPr algn="ctr" eaLnBrk="1" fontAlgn="auto" hangingPunct="1">
              <a:spcBef>
                <a:spcPts val="0"/>
              </a:spcBef>
              <a:spcAft>
                <a:spcPts val="0"/>
              </a:spcAft>
              <a:defRPr/>
            </a:pPr>
            <a:r>
              <a:rPr lang="zh-CN" altLang="en-US" sz="9600" dirty="0" smtClean="0">
                <a:solidFill>
                  <a:srgbClr val="C00000"/>
                </a:solidFill>
                <a:latin typeface="方正苏新诗柳楷简体" panose="02000000000000000000" pitchFamily="2" charset="-122"/>
                <a:ea typeface="方正苏新诗柳楷简体" panose="02000000000000000000" pitchFamily="2" charset="-122"/>
              </a:rPr>
              <a:t>聆</a:t>
            </a:r>
            <a:endParaRPr lang="zh-CN" altLang="en-US" sz="9600" dirty="0">
              <a:solidFill>
                <a:srgbClr val="C00000"/>
              </a:solidFill>
              <a:latin typeface="方正苏新诗柳楷简体" panose="02000000000000000000" pitchFamily="2" charset="-122"/>
              <a:ea typeface="方正苏新诗柳楷简体" panose="02000000000000000000" pitchFamily="2" charset="-122"/>
            </a:endParaRPr>
          </a:p>
        </p:txBody>
      </p:sp>
      <p:sp>
        <p:nvSpPr>
          <p:cNvPr id="25" name="文本框 24"/>
          <p:cNvSpPr txBox="1"/>
          <p:nvPr/>
        </p:nvSpPr>
        <p:spPr>
          <a:xfrm>
            <a:off x="5821665" y="1978721"/>
            <a:ext cx="1496834" cy="1611964"/>
          </a:xfrm>
          <a:prstGeom prst="rect">
            <a:avLst/>
          </a:prstGeom>
          <a:noFill/>
        </p:spPr>
        <p:txBody>
          <a:bodyPr>
            <a:spAutoFit/>
          </a:bodyPr>
          <a:lstStyle/>
          <a:p>
            <a:pPr algn="ctr" eaLnBrk="1" fontAlgn="auto" hangingPunct="1">
              <a:spcBef>
                <a:spcPts val="0"/>
              </a:spcBef>
              <a:spcAft>
                <a:spcPts val="0"/>
              </a:spcAft>
              <a:defRPr/>
            </a:pPr>
            <a:r>
              <a:rPr lang="zh-CN" altLang="en-US" sz="9600" dirty="0" smtClean="0">
                <a:solidFill>
                  <a:srgbClr val="C00000"/>
                </a:solidFill>
                <a:latin typeface="方正苏新诗柳楷简体" panose="02000000000000000000" pitchFamily="2" charset="-122"/>
                <a:ea typeface="方正苏新诗柳楷简体" panose="02000000000000000000" pitchFamily="2" charset="-122"/>
              </a:rPr>
              <a:t>听</a:t>
            </a:r>
            <a:endParaRPr lang="zh-CN" altLang="en-US" sz="9600" dirty="0">
              <a:solidFill>
                <a:srgbClr val="C00000"/>
              </a:solidFill>
              <a:latin typeface="方正苏新诗柳楷简体" panose="02000000000000000000" pitchFamily="2" charset="-122"/>
              <a:ea typeface="方正苏新诗柳楷简体" panose="02000000000000000000" pitchFamily="2" charset="-122"/>
            </a:endParaRPr>
          </a:p>
        </p:txBody>
      </p:sp>
      <p:sp>
        <p:nvSpPr>
          <p:cNvPr id="26" name="Freeform 5"/>
          <p:cNvSpPr>
            <a:spLocks/>
          </p:cNvSpPr>
          <p:nvPr/>
        </p:nvSpPr>
        <p:spPr bwMode="auto">
          <a:xfrm flipH="1">
            <a:off x="5479399" y="17341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7">
                  <a:extLst>
                    <a:ext uri="{28A0092B-C50C-407E-A947-70E740481C1C}">
                      <a14:useLocalDpi xmlns:a14="http://schemas.microsoft.com/office/drawing/2010/main" val="0"/>
                    </a:ext>
                  </a:extLst>
                </a:blip>
                <a:srcRect/>
                <a:stretch>
                  <a:fillRect/>
                </a:stretch>
              </a:blipFill>
            </a:endParaRPr>
          </a:p>
        </p:txBody>
      </p:sp>
      <p:grpSp>
        <p:nvGrpSpPr>
          <p:cNvPr id="27" name="Group 4"/>
          <p:cNvGrpSpPr>
            <a:grpSpLocks noChangeAspect="1"/>
          </p:cNvGrpSpPr>
          <p:nvPr/>
        </p:nvGrpSpPr>
        <p:grpSpPr bwMode="auto">
          <a:xfrm flipH="1">
            <a:off x="3909969" y="1935359"/>
            <a:ext cx="922682" cy="321045"/>
            <a:chOff x="3092" y="656"/>
            <a:chExt cx="1802" cy="627"/>
          </a:xfrm>
          <a:solidFill>
            <a:srgbClr val="C00000"/>
          </a:solidFill>
        </p:grpSpPr>
        <p:sp>
          <p:nvSpPr>
            <p:cNvPr id="28" name="Freeform 5"/>
            <p:cNvSpPr>
              <a:spLocks/>
            </p:cNvSpPr>
            <p:nvPr/>
          </p:nvSpPr>
          <p:spPr bwMode="auto">
            <a:xfrm>
              <a:off x="3802" y="9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29" name="Freeform 6"/>
            <p:cNvSpPr>
              <a:spLocks noEditPoints="1"/>
            </p:cNvSpPr>
            <p:nvPr/>
          </p:nvSpPr>
          <p:spPr bwMode="auto">
            <a:xfrm>
              <a:off x="3404" y="656"/>
              <a:ext cx="1490" cy="525"/>
            </a:xfrm>
            <a:custGeom>
              <a:avLst/>
              <a:gdLst>
                <a:gd name="T0" fmla="*/ 241 w 382"/>
                <a:gd name="T1" fmla="*/ 91 h 133"/>
                <a:gd name="T2" fmla="*/ 193 w 382"/>
                <a:gd name="T3" fmla="*/ 50 h 133"/>
                <a:gd name="T4" fmla="*/ 215 w 382"/>
                <a:gd name="T5" fmla="*/ 70 h 133"/>
                <a:gd name="T6" fmla="*/ 229 w 382"/>
                <a:gd name="T7" fmla="*/ 42 h 133"/>
                <a:gd name="T8" fmla="*/ 219 w 382"/>
                <a:gd name="T9" fmla="*/ 23 h 133"/>
                <a:gd name="T10" fmla="*/ 172 w 382"/>
                <a:gd name="T11" fmla="*/ 18 h 133"/>
                <a:gd name="T12" fmla="*/ 130 w 382"/>
                <a:gd name="T13" fmla="*/ 32 h 133"/>
                <a:gd name="T14" fmla="*/ 143 w 382"/>
                <a:gd name="T15" fmla="*/ 22 h 133"/>
                <a:gd name="T16" fmla="*/ 103 w 382"/>
                <a:gd name="T17" fmla="*/ 18 h 133"/>
                <a:gd name="T18" fmla="*/ 72 w 382"/>
                <a:gd name="T19" fmla="*/ 18 h 133"/>
                <a:gd name="T20" fmla="*/ 46 w 382"/>
                <a:gd name="T21" fmla="*/ 35 h 133"/>
                <a:gd name="T22" fmla="*/ 15 w 382"/>
                <a:gd name="T23" fmla="*/ 68 h 133"/>
                <a:gd name="T24" fmla="*/ 14 w 382"/>
                <a:gd name="T25" fmla="*/ 108 h 133"/>
                <a:gd name="T26" fmla="*/ 57 w 382"/>
                <a:gd name="T27" fmla="*/ 121 h 133"/>
                <a:gd name="T28" fmla="*/ 140 w 382"/>
                <a:gd name="T29" fmla="*/ 123 h 133"/>
                <a:gd name="T30" fmla="*/ 168 w 382"/>
                <a:gd name="T31" fmla="*/ 119 h 133"/>
                <a:gd name="T32" fmla="*/ 75 w 382"/>
                <a:gd name="T33" fmla="*/ 122 h 133"/>
                <a:gd name="T34" fmla="*/ 51 w 382"/>
                <a:gd name="T35" fmla="*/ 117 h 133"/>
                <a:gd name="T36" fmla="*/ 23 w 382"/>
                <a:gd name="T37" fmla="*/ 124 h 133"/>
                <a:gd name="T38" fmla="*/ 4 w 382"/>
                <a:gd name="T39" fmla="*/ 96 h 133"/>
                <a:gd name="T40" fmla="*/ 19 w 382"/>
                <a:gd name="T41" fmla="*/ 59 h 133"/>
                <a:gd name="T42" fmla="*/ 35 w 382"/>
                <a:gd name="T43" fmla="*/ 36 h 133"/>
                <a:gd name="T44" fmla="*/ 69 w 382"/>
                <a:gd name="T45" fmla="*/ 18 h 133"/>
                <a:gd name="T46" fmla="*/ 95 w 382"/>
                <a:gd name="T47" fmla="*/ 19 h 133"/>
                <a:gd name="T48" fmla="*/ 141 w 382"/>
                <a:gd name="T49" fmla="*/ 16 h 133"/>
                <a:gd name="T50" fmla="*/ 119 w 382"/>
                <a:gd name="T51" fmla="*/ 24 h 133"/>
                <a:gd name="T52" fmla="*/ 158 w 382"/>
                <a:gd name="T53" fmla="*/ 15 h 133"/>
                <a:gd name="T54" fmla="*/ 166 w 382"/>
                <a:gd name="T55" fmla="*/ 36 h 133"/>
                <a:gd name="T56" fmla="*/ 158 w 382"/>
                <a:gd name="T57" fmla="*/ 48 h 133"/>
                <a:gd name="T58" fmla="*/ 158 w 382"/>
                <a:gd name="T59" fmla="*/ 67 h 133"/>
                <a:gd name="T60" fmla="*/ 142 w 382"/>
                <a:gd name="T61" fmla="*/ 77 h 133"/>
                <a:gd name="T62" fmla="*/ 123 w 382"/>
                <a:gd name="T63" fmla="*/ 37 h 133"/>
                <a:gd name="T64" fmla="*/ 123 w 382"/>
                <a:gd name="T65" fmla="*/ 61 h 133"/>
                <a:gd name="T66" fmla="*/ 102 w 382"/>
                <a:gd name="T67" fmla="*/ 72 h 133"/>
                <a:gd name="T68" fmla="*/ 79 w 382"/>
                <a:gd name="T69" fmla="*/ 69 h 133"/>
                <a:gd name="T70" fmla="*/ 49 w 382"/>
                <a:gd name="T71" fmla="*/ 90 h 133"/>
                <a:gd name="T72" fmla="*/ 128 w 382"/>
                <a:gd name="T73" fmla="*/ 117 h 133"/>
                <a:gd name="T74" fmla="*/ 127 w 382"/>
                <a:gd name="T75" fmla="*/ 114 h 133"/>
                <a:gd name="T76" fmla="*/ 50 w 382"/>
                <a:gd name="T77" fmla="*/ 67 h 133"/>
                <a:gd name="T78" fmla="*/ 74 w 382"/>
                <a:gd name="T79" fmla="*/ 70 h 133"/>
                <a:gd name="T80" fmla="*/ 102 w 382"/>
                <a:gd name="T81" fmla="*/ 74 h 133"/>
                <a:gd name="T82" fmla="*/ 125 w 382"/>
                <a:gd name="T83" fmla="*/ 59 h 133"/>
                <a:gd name="T84" fmla="*/ 123 w 382"/>
                <a:gd name="T85" fmla="*/ 40 h 133"/>
                <a:gd name="T86" fmla="*/ 159 w 382"/>
                <a:gd name="T87" fmla="*/ 77 h 133"/>
                <a:gd name="T88" fmla="*/ 200 w 382"/>
                <a:gd name="T89" fmla="*/ 103 h 133"/>
                <a:gd name="T90" fmla="*/ 230 w 382"/>
                <a:gd name="T91" fmla="*/ 104 h 133"/>
                <a:gd name="T92" fmla="*/ 259 w 382"/>
                <a:gd name="T93" fmla="*/ 106 h 133"/>
                <a:gd name="T94" fmla="*/ 382 w 382"/>
                <a:gd name="T95" fmla="*/ 97 h 133"/>
                <a:gd name="T96" fmla="*/ 315 w 382"/>
                <a:gd name="T97" fmla="*/ 97 h 133"/>
                <a:gd name="T98" fmla="*/ 244 w 382"/>
                <a:gd name="T99" fmla="*/ 113 h 133"/>
                <a:gd name="T100" fmla="*/ 219 w 382"/>
                <a:gd name="T101" fmla="*/ 109 h 133"/>
                <a:gd name="T102" fmla="*/ 189 w 382"/>
                <a:gd name="T103" fmla="*/ 92 h 133"/>
                <a:gd name="T104" fmla="*/ 161 w 382"/>
                <a:gd name="T105" fmla="*/ 66 h 133"/>
                <a:gd name="T106" fmla="*/ 156 w 382"/>
                <a:gd name="T107" fmla="*/ 41 h 133"/>
                <a:gd name="T108" fmla="*/ 174 w 382"/>
                <a:gd name="T109" fmla="*/ 31 h 133"/>
                <a:gd name="T110" fmla="*/ 211 w 382"/>
                <a:gd name="T111" fmla="*/ 26 h 133"/>
                <a:gd name="T112" fmla="*/ 220 w 382"/>
                <a:gd name="T113" fmla="*/ 43 h 133"/>
                <a:gd name="T114" fmla="*/ 226 w 382"/>
                <a:gd name="T115" fmla="*/ 64 h 133"/>
                <a:gd name="T116" fmla="*/ 194 w 382"/>
                <a:gd name="T117" fmla="*/ 58 h 133"/>
                <a:gd name="T118" fmla="*/ 200 w 382"/>
                <a:gd name="T119" fmla="*/ 86 h 133"/>
                <a:gd name="T120" fmla="*/ 359 w 382"/>
                <a:gd name="T121" fmla="*/ 9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2" h="133">
                  <a:moveTo>
                    <a:pt x="331" y="89"/>
                  </a:moveTo>
                  <a:cubicBezTo>
                    <a:pt x="322" y="89"/>
                    <a:pt x="313" y="89"/>
                    <a:pt x="304" y="90"/>
                  </a:cubicBezTo>
                  <a:cubicBezTo>
                    <a:pt x="300" y="90"/>
                    <a:pt x="296" y="90"/>
                    <a:pt x="292" y="90"/>
                  </a:cubicBezTo>
                  <a:cubicBezTo>
                    <a:pt x="281" y="91"/>
                    <a:pt x="270" y="92"/>
                    <a:pt x="259" y="92"/>
                  </a:cubicBezTo>
                  <a:cubicBezTo>
                    <a:pt x="253" y="92"/>
                    <a:pt x="247" y="91"/>
                    <a:pt x="241" y="91"/>
                  </a:cubicBezTo>
                  <a:cubicBezTo>
                    <a:pt x="224" y="89"/>
                    <a:pt x="212" y="87"/>
                    <a:pt x="201" y="83"/>
                  </a:cubicBezTo>
                  <a:cubicBezTo>
                    <a:pt x="191" y="79"/>
                    <a:pt x="179" y="74"/>
                    <a:pt x="177" y="64"/>
                  </a:cubicBezTo>
                  <a:cubicBezTo>
                    <a:pt x="176" y="59"/>
                    <a:pt x="178" y="53"/>
                    <a:pt x="183" y="50"/>
                  </a:cubicBezTo>
                  <a:cubicBezTo>
                    <a:pt x="185" y="49"/>
                    <a:pt x="189" y="47"/>
                    <a:pt x="191" y="48"/>
                  </a:cubicBezTo>
                  <a:cubicBezTo>
                    <a:pt x="192" y="48"/>
                    <a:pt x="193" y="49"/>
                    <a:pt x="193" y="50"/>
                  </a:cubicBezTo>
                  <a:cubicBezTo>
                    <a:pt x="194" y="52"/>
                    <a:pt x="193" y="55"/>
                    <a:pt x="192" y="57"/>
                  </a:cubicBezTo>
                  <a:cubicBezTo>
                    <a:pt x="191" y="59"/>
                    <a:pt x="191" y="61"/>
                    <a:pt x="191" y="62"/>
                  </a:cubicBezTo>
                  <a:cubicBezTo>
                    <a:pt x="190" y="67"/>
                    <a:pt x="192" y="71"/>
                    <a:pt x="195" y="74"/>
                  </a:cubicBezTo>
                  <a:cubicBezTo>
                    <a:pt x="198" y="77"/>
                    <a:pt x="202" y="78"/>
                    <a:pt x="207" y="77"/>
                  </a:cubicBezTo>
                  <a:cubicBezTo>
                    <a:pt x="211" y="76"/>
                    <a:pt x="215" y="73"/>
                    <a:pt x="215" y="70"/>
                  </a:cubicBezTo>
                  <a:cubicBezTo>
                    <a:pt x="216" y="65"/>
                    <a:pt x="220" y="65"/>
                    <a:pt x="226" y="66"/>
                  </a:cubicBezTo>
                  <a:cubicBezTo>
                    <a:pt x="230" y="67"/>
                    <a:pt x="235" y="67"/>
                    <a:pt x="238" y="65"/>
                  </a:cubicBezTo>
                  <a:cubicBezTo>
                    <a:pt x="242" y="61"/>
                    <a:pt x="244" y="56"/>
                    <a:pt x="243" y="52"/>
                  </a:cubicBezTo>
                  <a:cubicBezTo>
                    <a:pt x="242" y="47"/>
                    <a:pt x="238" y="44"/>
                    <a:pt x="234" y="43"/>
                  </a:cubicBezTo>
                  <a:cubicBezTo>
                    <a:pt x="233" y="42"/>
                    <a:pt x="231" y="42"/>
                    <a:pt x="229" y="42"/>
                  </a:cubicBezTo>
                  <a:cubicBezTo>
                    <a:pt x="227" y="42"/>
                    <a:pt x="223" y="43"/>
                    <a:pt x="222" y="42"/>
                  </a:cubicBezTo>
                  <a:cubicBezTo>
                    <a:pt x="221" y="41"/>
                    <a:pt x="222" y="39"/>
                    <a:pt x="223" y="37"/>
                  </a:cubicBezTo>
                  <a:cubicBezTo>
                    <a:pt x="224" y="34"/>
                    <a:pt x="224" y="34"/>
                    <a:pt x="224" y="34"/>
                  </a:cubicBezTo>
                  <a:cubicBezTo>
                    <a:pt x="225" y="31"/>
                    <a:pt x="225" y="29"/>
                    <a:pt x="224" y="27"/>
                  </a:cubicBezTo>
                  <a:cubicBezTo>
                    <a:pt x="223" y="25"/>
                    <a:pt x="222" y="24"/>
                    <a:pt x="219" y="23"/>
                  </a:cubicBezTo>
                  <a:cubicBezTo>
                    <a:pt x="216" y="22"/>
                    <a:pt x="213" y="23"/>
                    <a:pt x="211" y="24"/>
                  </a:cubicBezTo>
                  <a:cubicBezTo>
                    <a:pt x="207" y="24"/>
                    <a:pt x="204" y="25"/>
                    <a:pt x="201" y="22"/>
                  </a:cubicBezTo>
                  <a:cubicBezTo>
                    <a:pt x="200" y="21"/>
                    <a:pt x="199" y="20"/>
                    <a:pt x="198" y="19"/>
                  </a:cubicBezTo>
                  <a:cubicBezTo>
                    <a:pt x="196" y="15"/>
                    <a:pt x="193" y="12"/>
                    <a:pt x="188" y="11"/>
                  </a:cubicBezTo>
                  <a:cubicBezTo>
                    <a:pt x="181" y="11"/>
                    <a:pt x="176" y="14"/>
                    <a:pt x="172" y="18"/>
                  </a:cubicBezTo>
                  <a:cubicBezTo>
                    <a:pt x="168" y="14"/>
                    <a:pt x="162" y="12"/>
                    <a:pt x="158" y="12"/>
                  </a:cubicBezTo>
                  <a:cubicBezTo>
                    <a:pt x="155" y="13"/>
                    <a:pt x="152" y="14"/>
                    <a:pt x="150" y="16"/>
                  </a:cubicBezTo>
                  <a:cubicBezTo>
                    <a:pt x="148" y="19"/>
                    <a:pt x="147" y="21"/>
                    <a:pt x="146" y="24"/>
                  </a:cubicBezTo>
                  <a:cubicBezTo>
                    <a:pt x="145" y="26"/>
                    <a:pt x="144" y="29"/>
                    <a:pt x="142" y="31"/>
                  </a:cubicBezTo>
                  <a:cubicBezTo>
                    <a:pt x="140" y="33"/>
                    <a:pt x="136" y="34"/>
                    <a:pt x="130" y="32"/>
                  </a:cubicBezTo>
                  <a:cubicBezTo>
                    <a:pt x="127" y="31"/>
                    <a:pt x="121" y="28"/>
                    <a:pt x="121" y="24"/>
                  </a:cubicBezTo>
                  <a:cubicBezTo>
                    <a:pt x="121" y="22"/>
                    <a:pt x="123" y="20"/>
                    <a:pt x="124" y="20"/>
                  </a:cubicBezTo>
                  <a:cubicBezTo>
                    <a:pt x="125" y="20"/>
                    <a:pt x="125" y="20"/>
                    <a:pt x="125" y="21"/>
                  </a:cubicBezTo>
                  <a:cubicBezTo>
                    <a:pt x="126" y="23"/>
                    <a:pt x="128" y="28"/>
                    <a:pt x="134" y="29"/>
                  </a:cubicBezTo>
                  <a:cubicBezTo>
                    <a:pt x="138" y="30"/>
                    <a:pt x="142" y="27"/>
                    <a:pt x="143" y="22"/>
                  </a:cubicBezTo>
                  <a:cubicBezTo>
                    <a:pt x="143" y="20"/>
                    <a:pt x="144" y="17"/>
                    <a:pt x="143" y="15"/>
                  </a:cubicBezTo>
                  <a:cubicBezTo>
                    <a:pt x="141" y="8"/>
                    <a:pt x="132" y="0"/>
                    <a:pt x="125" y="0"/>
                  </a:cubicBezTo>
                  <a:cubicBezTo>
                    <a:pt x="119" y="0"/>
                    <a:pt x="113" y="1"/>
                    <a:pt x="110" y="7"/>
                  </a:cubicBezTo>
                  <a:cubicBezTo>
                    <a:pt x="109" y="10"/>
                    <a:pt x="109" y="10"/>
                    <a:pt x="109" y="10"/>
                  </a:cubicBezTo>
                  <a:cubicBezTo>
                    <a:pt x="108" y="13"/>
                    <a:pt x="106" y="17"/>
                    <a:pt x="103" y="18"/>
                  </a:cubicBezTo>
                  <a:cubicBezTo>
                    <a:pt x="101" y="18"/>
                    <a:pt x="99" y="17"/>
                    <a:pt x="96" y="16"/>
                  </a:cubicBezTo>
                  <a:cubicBezTo>
                    <a:pt x="93" y="15"/>
                    <a:pt x="90" y="14"/>
                    <a:pt x="87" y="15"/>
                  </a:cubicBezTo>
                  <a:cubicBezTo>
                    <a:pt x="85" y="15"/>
                    <a:pt x="83" y="17"/>
                    <a:pt x="81" y="18"/>
                  </a:cubicBezTo>
                  <a:cubicBezTo>
                    <a:pt x="79" y="20"/>
                    <a:pt x="76" y="22"/>
                    <a:pt x="74" y="21"/>
                  </a:cubicBezTo>
                  <a:cubicBezTo>
                    <a:pt x="73" y="21"/>
                    <a:pt x="72" y="19"/>
                    <a:pt x="72" y="18"/>
                  </a:cubicBezTo>
                  <a:cubicBezTo>
                    <a:pt x="71" y="17"/>
                    <a:pt x="71" y="17"/>
                    <a:pt x="71" y="17"/>
                  </a:cubicBezTo>
                  <a:cubicBezTo>
                    <a:pt x="68" y="11"/>
                    <a:pt x="61" y="7"/>
                    <a:pt x="54" y="9"/>
                  </a:cubicBezTo>
                  <a:cubicBezTo>
                    <a:pt x="50" y="11"/>
                    <a:pt x="48" y="15"/>
                    <a:pt x="47" y="22"/>
                  </a:cubicBezTo>
                  <a:cubicBezTo>
                    <a:pt x="47" y="23"/>
                    <a:pt x="48" y="24"/>
                    <a:pt x="48" y="26"/>
                  </a:cubicBezTo>
                  <a:cubicBezTo>
                    <a:pt x="48" y="29"/>
                    <a:pt x="49" y="33"/>
                    <a:pt x="46" y="35"/>
                  </a:cubicBezTo>
                  <a:cubicBezTo>
                    <a:pt x="44" y="37"/>
                    <a:pt x="40" y="35"/>
                    <a:pt x="36" y="33"/>
                  </a:cubicBezTo>
                  <a:cubicBezTo>
                    <a:pt x="33" y="32"/>
                    <a:pt x="33" y="32"/>
                    <a:pt x="33" y="32"/>
                  </a:cubicBezTo>
                  <a:cubicBezTo>
                    <a:pt x="25" y="29"/>
                    <a:pt x="19" y="31"/>
                    <a:pt x="15" y="36"/>
                  </a:cubicBezTo>
                  <a:cubicBezTo>
                    <a:pt x="12" y="42"/>
                    <a:pt x="12" y="52"/>
                    <a:pt x="17" y="57"/>
                  </a:cubicBezTo>
                  <a:cubicBezTo>
                    <a:pt x="14" y="60"/>
                    <a:pt x="14" y="63"/>
                    <a:pt x="15" y="68"/>
                  </a:cubicBezTo>
                  <a:cubicBezTo>
                    <a:pt x="15" y="70"/>
                    <a:pt x="15" y="72"/>
                    <a:pt x="14" y="74"/>
                  </a:cubicBezTo>
                  <a:cubicBezTo>
                    <a:pt x="13" y="75"/>
                    <a:pt x="12" y="76"/>
                    <a:pt x="10" y="77"/>
                  </a:cubicBezTo>
                  <a:cubicBezTo>
                    <a:pt x="9" y="77"/>
                    <a:pt x="7" y="78"/>
                    <a:pt x="6" y="79"/>
                  </a:cubicBezTo>
                  <a:cubicBezTo>
                    <a:pt x="1" y="83"/>
                    <a:pt x="0" y="91"/>
                    <a:pt x="2" y="97"/>
                  </a:cubicBezTo>
                  <a:cubicBezTo>
                    <a:pt x="4" y="102"/>
                    <a:pt x="8" y="106"/>
                    <a:pt x="14" y="108"/>
                  </a:cubicBezTo>
                  <a:cubicBezTo>
                    <a:pt x="15" y="108"/>
                    <a:pt x="17" y="109"/>
                    <a:pt x="19" y="109"/>
                  </a:cubicBezTo>
                  <a:cubicBezTo>
                    <a:pt x="17" y="115"/>
                    <a:pt x="18" y="121"/>
                    <a:pt x="20" y="125"/>
                  </a:cubicBezTo>
                  <a:cubicBezTo>
                    <a:pt x="24" y="131"/>
                    <a:pt x="31" y="133"/>
                    <a:pt x="38" y="132"/>
                  </a:cubicBezTo>
                  <a:cubicBezTo>
                    <a:pt x="45" y="131"/>
                    <a:pt x="52" y="126"/>
                    <a:pt x="54" y="119"/>
                  </a:cubicBezTo>
                  <a:cubicBezTo>
                    <a:pt x="55" y="119"/>
                    <a:pt x="56" y="120"/>
                    <a:pt x="57" y="121"/>
                  </a:cubicBezTo>
                  <a:cubicBezTo>
                    <a:pt x="61" y="123"/>
                    <a:pt x="65" y="126"/>
                    <a:pt x="72" y="125"/>
                  </a:cubicBezTo>
                  <a:cubicBezTo>
                    <a:pt x="75" y="125"/>
                    <a:pt x="75" y="125"/>
                    <a:pt x="75" y="125"/>
                  </a:cubicBezTo>
                  <a:cubicBezTo>
                    <a:pt x="79" y="124"/>
                    <a:pt x="82" y="124"/>
                    <a:pt x="86" y="125"/>
                  </a:cubicBezTo>
                  <a:cubicBezTo>
                    <a:pt x="102" y="131"/>
                    <a:pt x="118" y="128"/>
                    <a:pt x="133" y="125"/>
                  </a:cubicBezTo>
                  <a:cubicBezTo>
                    <a:pt x="140" y="123"/>
                    <a:pt x="140" y="123"/>
                    <a:pt x="140" y="123"/>
                  </a:cubicBezTo>
                  <a:cubicBezTo>
                    <a:pt x="146" y="122"/>
                    <a:pt x="152" y="121"/>
                    <a:pt x="158" y="120"/>
                  </a:cubicBezTo>
                  <a:cubicBezTo>
                    <a:pt x="160" y="120"/>
                    <a:pt x="162" y="120"/>
                    <a:pt x="163" y="120"/>
                  </a:cubicBezTo>
                  <a:cubicBezTo>
                    <a:pt x="166" y="120"/>
                    <a:pt x="169" y="120"/>
                    <a:pt x="172" y="119"/>
                  </a:cubicBezTo>
                  <a:cubicBezTo>
                    <a:pt x="173" y="119"/>
                    <a:pt x="175" y="120"/>
                    <a:pt x="174" y="119"/>
                  </a:cubicBezTo>
                  <a:cubicBezTo>
                    <a:pt x="173" y="119"/>
                    <a:pt x="168" y="119"/>
                    <a:pt x="168" y="119"/>
                  </a:cubicBezTo>
                  <a:cubicBezTo>
                    <a:pt x="159" y="118"/>
                    <a:pt x="150" y="119"/>
                    <a:pt x="142" y="121"/>
                  </a:cubicBezTo>
                  <a:cubicBezTo>
                    <a:pt x="139" y="121"/>
                    <a:pt x="137" y="122"/>
                    <a:pt x="134" y="122"/>
                  </a:cubicBezTo>
                  <a:cubicBezTo>
                    <a:pt x="122" y="124"/>
                    <a:pt x="110" y="127"/>
                    <a:pt x="97" y="125"/>
                  </a:cubicBezTo>
                  <a:cubicBezTo>
                    <a:pt x="94" y="125"/>
                    <a:pt x="90" y="124"/>
                    <a:pt x="87" y="123"/>
                  </a:cubicBezTo>
                  <a:cubicBezTo>
                    <a:pt x="83" y="121"/>
                    <a:pt x="79" y="122"/>
                    <a:pt x="75" y="122"/>
                  </a:cubicBezTo>
                  <a:cubicBezTo>
                    <a:pt x="71" y="123"/>
                    <a:pt x="71" y="123"/>
                    <a:pt x="71" y="123"/>
                  </a:cubicBezTo>
                  <a:cubicBezTo>
                    <a:pt x="66" y="123"/>
                    <a:pt x="63" y="121"/>
                    <a:pt x="59" y="118"/>
                  </a:cubicBezTo>
                  <a:cubicBezTo>
                    <a:pt x="57" y="117"/>
                    <a:pt x="55" y="116"/>
                    <a:pt x="54" y="115"/>
                  </a:cubicBezTo>
                  <a:cubicBezTo>
                    <a:pt x="53" y="115"/>
                    <a:pt x="52" y="115"/>
                    <a:pt x="52" y="115"/>
                  </a:cubicBezTo>
                  <a:cubicBezTo>
                    <a:pt x="51" y="115"/>
                    <a:pt x="51" y="117"/>
                    <a:pt x="51" y="117"/>
                  </a:cubicBezTo>
                  <a:cubicBezTo>
                    <a:pt x="51" y="118"/>
                    <a:pt x="51" y="119"/>
                    <a:pt x="51" y="119"/>
                  </a:cubicBezTo>
                  <a:cubicBezTo>
                    <a:pt x="50" y="121"/>
                    <a:pt x="50" y="122"/>
                    <a:pt x="49" y="123"/>
                  </a:cubicBezTo>
                  <a:cubicBezTo>
                    <a:pt x="47" y="125"/>
                    <a:pt x="45" y="127"/>
                    <a:pt x="42" y="128"/>
                  </a:cubicBezTo>
                  <a:cubicBezTo>
                    <a:pt x="41" y="129"/>
                    <a:pt x="39" y="129"/>
                    <a:pt x="38" y="129"/>
                  </a:cubicBezTo>
                  <a:cubicBezTo>
                    <a:pt x="31" y="131"/>
                    <a:pt x="26" y="129"/>
                    <a:pt x="23" y="124"/>
                  </a:cubicBezTo>
                  <a:cubicBezTo>
                    <a:pt x="21" y="121"/>
                    <a:pt x="20" y="117"/>
                    <a:pt x="21" y="114"/>
                  </a:cubicBezTo>
                  <a:cubicBezTo>
                    <a:pt x="21" y="112"/>
                    <a:pt x="22" y="110"/>
                    <a:pt x="22" y="108"/>
                  </a:cubicBezTo>
                  <a:cubicBezTo>
                    <a:pt x="22" y="107"/>
                    <a:pt x="21" y="106"/>
                    <a:pt x="19" y="106"/>
                  </a:cubicBezTo>
                  <a:cubicBezTo>
                    <a:pt x="18" y="106"/>
                    <a:pt x="16" y="106"/>
                    <a:pt x="15" y="105"/>
                  </a:cubicBezTo>
                  <a:cubicBezTo>
                    <a:pt x="10" y="104"/>
                    <a:pt x="6" y="100"/>
                    <a:pt x="4" y="96"/>
                  </a:cubicBezTo>
                  <a:cubicBezTo>
                    <a:pt x="3" y="91"/>
                    <a:pt x="4" y="84"/>
                    <a:pt x="8" y="81"/>
                  </a:cubicBezTo>
                  <a:cubicBezTo>
                    <a:pt x="9" y="80"/>
                    <a:pt x="10" y="80"/>
                    <a:pt x="11" y="79"/>
                  </a:cubicBezTo>
                  <a:cubicBezTo>
                    <a:pt x="13" y="78"/>
                    <a:pt x="15" y="77"/>
                    <a:pt x="16" y="76"/>
                  </a:cubicBezTo>
                  <a:cubicBezTo>
                    <a:pt x="18" y="73"/>
                    <a:pt x="18" y="70"/>
                    <a:pt x="17" y="67"/>
                  </a:cubicBezTo>
                  <a:cubicBezTo>
                    <a:pt x="17" y="65"/>
                    <a:pt x="17" y="61"/>
                    <a:pt x="19" y="59"/>
                  </a:cubicBezTo>
                  <a:cubicBezTo>
                    <a:pt x="22" y="57"/>
                    <a:pt x="17" y="54"/>
                    <a:pt x="16" y="52"/>
                  </a:cubicBezTo>
                  <a:cubicBezTo>
                    <a:pt x="15" y="49"/>
                    <a:pt x="15" y="46"/>
                    <a:pt x="16" y="43"/>
                  </a:cubicBezTo>
                  <a:cubicBezTo>
                    <a:pt x="16" y="41"/>
                    <a:pt x="17" y="39"/>
                    <a:pt x="18" y="38"/>
                  </a:cubicBezTo>
                  <a:cubicBezTo>
                    <a:pt x="21" y="33"/>
                    <a:pt x="26" y="32"/>
                    <a:pt x="33" y="35"/>
                  </a:cubicBezTo>
                  <a:cubicBezTo>
                    <a:pt x="35" y="36"/>
                    <a:pt x="35" y="36"/>
                    <a:pt x="35" y="36"/>
                  </a:cubicBezTo>
                  <a:cubicBezTo>
                    <a:pt x="39" y="37"/>
                    <a:pt x="44" y="40"/>
                    <a:pt x="48" y="37"/>
                  </a:cubicBezTo>
                  <a:cubicBezTo>
                    <a:pt x="51" y="34"/>
                    <a:pt x="51" y="29"/>
                    <a:pt x="50" y="25"/>
                  </a:cubicBezTo>
                  <a:cubicBezTo>
                    <a:pt x="50" y="24"/>
                    <a:pt x="50" y="23"/>
                    <a:pt x="50" y="22"/>
                  </a:cubicBezTo>
                  <a:cubicBezTo>
                    <a:pt x="50" y="18"/>
                    <a:pt x="51" y="13"/>
                    <a:pt x="55" y="12"/>
                  </a:cubicBezTo>
                  <a:cubicBezTo>
                    <a:pt x="60" y="10"/>
                    <a:pt x="66" y="14"/>
                    <a:pt x="69" y="18"/>
                  </a:cubicBezTo>
                  <a:cubicBezTo>
                    <a:pt x="69" y="19"/>
                    <a:pt x="69" y="19"/>
                    <a:pt x="69" y="19"/>
                  </a:cubicBezTo>
                  <a:cubicBezTo>
                    <a:pt x="70" y="21"/>
                    <a:pt x="71" y="23"/>
                    <a:pt x="73" y="23"/>
                  </a:cubicBezTo>
                  <a:cubicBezTo>
                    <a:pt x="76" y="25"/>
                    <a:pt x="80" y="22"/>
                    <a:pt x="83" y="20"/>
                  </a:cubicBezTo>
                  <a:cubicBezTo>
                    <a:pt x="85" y="19"/>
                    <a:pt x="86" y="18"/>
                    <a:pt x="88" y="17"/>
                  </a:cubicBezTo>
                  <a:cubicBezTo>
                    <a:pt x="90" y="17"/>
                    <a:pt x="92" y="18"/>
                    <a:pt x="95" y="19"/>
                  </a:cubicBezTo>
                  <a:cubicBezTo>
                    <a:pt x="98" y="20"/>
                    <a:pt x="101" y="21"/>
                    <a:pt x="104" y="20"/>
                  </a:cubicBezTo>
                  <a:cubicBezTo>
                    <a:pt x="108" y="19"/>
                    <a:pt x="110" y="14"/>
                    <a:pt x="111" y="11"/>
                  </a:cubicBezTo>
                  <a:cubicBezTo>
                    <a:pt x="112" y="8"/>
                    <a:pt x="112" y="8"/>
                    <a:pt x="112" y="8"/>
                  </a:cubicBezTo>
                  <a:cubicBezTo>
                    <a:pt x="115" y="4"/>
                    <a:pt x="118" y="2"/>
                    <a:pt x="125" y="2"/>
                  </a:cubicBezTo>
                  <a:cubicBezTo>
                    <a:pt x="131" y="2"/>
                    <a:pt x="139" y="10"/>
                    <a:pt x="141" y="16"/>
                  </a:cubicBezTo>
                  <a:cubicBezTo>
                    <a:pt x="141" y="18"/>
                    <a:pt x="141" y="20"/>
                    <a:pt x="141" y="21"/>
                  </a:cubicBezTo>
                  <a:cubicBezTo>
                    <a:pt x="140" y="24"/>
                    <a:pt x="137" y="27"/>
                    <a:pt x="134" y="27"/>
                  </a:cubicBezTo>
                  <a:cubicBezTo>
                    <a:pt x="131" y="26"/>
                    <a:pt x="129" y="24"/>
                    <a:pt x="128" y="20"/>
                  </a:cubicBezTo>
                  <a:cubicBezTo>
                    <a:pt x="127" y="17"/>
                    <a:pt x="125" y="17"/>
                    <a:pt x="124" y="17"/>
                  </a:cubicBezTo>
                  <a:cubicBezTo>
                    <a:pt x="121" y="17"/>
                    <a:pt x="119" y="21"/>
                    <a:pt x="119" y="24"/>
                  </a:cubicBezTo>
                  <a:cubicBezTo>
                    <a:pt x="118" y="29"/>
                    <a:pt x="124" y="33"/>
                    <a:pt x="130" y="34"/>
                  </a:cubicBezTo>
                  <a:cubicBezTo>
                    <a:pt x="136" y="36"/>
                    <a:pt x="141" y="36"/>
                    <a:pt x="144" y="33"/>
                  </a:cubicBezTo>
                  <a:cubicBezTo>
                    <a:pt x="147" y="30"/>
                    <a:pt x="148" y="27"/>
                    <a:pt x="149" y="25"/>
                  </a:cubicBezTo>
                  <a:cubicBezTo>
                    <a:pt x="149" y="22"/>
                    <a:pt x="150" y="20"/>
                    <a:pt x="152" y="18"/>
                  </a:cubicBezTo>
                  <a:cubicBezTo>
                    <a:pt x="153" y="16"/>
                    <a:pt x="156" y="15"/>
                    <a:pt x="158" y="15"/>
                  </a:cubicBezTo>
                  <a:cubicBezTo>
                    <a:pt x="162" y="15"/>
                    <a:pt x="167" y="17"/>
                    <a:pt x="170" y="20"/>
                  </a:cubicBezTo>
                  <a:cubicBezTo>
                    <a:pt x="170" y="20"/>
                    <a:pt x="171" y="20"/>
                    <a:pt x="171" y="20"/>
                  </a:cubicBezTo>
                  <a:cubicBezTo>
                    <a:pt x="171" y="21"/>
                    <a:pt x="171" y="21"/>
                    <a:pt x="172" y="22"/>
                  </a:cubicBezTo>
                  <a:cubicBezTo>
                    <a:pt x="173" y="25"/>
                    <a:pt x="172" y="28"/>
                    <a:pt x="172" y="30"/>
                  </a:cubicBezTo>
                  <a:cubicBezTo>
                    <a:pt x="170" y="36"/>
                    <a:pt x="168" y="37"/>
                    <a:pt x="166" y="36"/>
                  </a:cubicBezTo>
                  <a:cubicBezTo>
                    <a:pt x="165" y="36"/>
                    <a:pt x="164" y="36"/>
                    <a:pt x="163" y="35"/>
                  </a:cubicBezTo>
                  <a:cubicBezTo>
                    <a:pt x="161" y="34"/>
                    <a:pt x="158" y="33"/>
                    <a:pt x="156" y="34"/>
                  </a:cubicBezTo>
                  <a:cubicBezTo>
                    <a:pt x="155" y="35"/>
                    <a:pt x="154" y="35"/>
                    <a:pt x="154" y="37"/>
                  </a:cubicBezTo>
                  <a:cubicBezTo>
                    <a:pt x="153" y="39"/>
                    <a:pt x="153" y="41"/>
                    <a:pt x="154" y="42"/>
                  </a:cubicBezTo>
                  <a:cubicBezTo>
                    <a:pt x="155" y="44"/>
                    <a:pt x="156" y="46"/>
                    <a:pt x="158" y="48"/>
                  </a:cubicBezTo>
                  <a:cubicBezTo>
                    <a:pt x="160" y="50"/>
                    <a:pt x="160" y="50"/>
                    <a:pt x="160" y="50"/>
                  </a:cubicBezTo>
                  <a:cubicBezTo>
                    <a:pt x="162" y="51"/>
                    <a:pt x="164" y="54"/>
                    <a:pt x="165" y="56"/>
                  </a:cubicBezTo>
                  <a:cubicBezTo>
                    <a:pt x="165" y="58"/>
                    <a:pt x="163" y="59"/>
                    <a:pt x="162" y="61"/>
                  </a:cubicBezTo>
                  <a:cubicBezTo>
                    <a:pt x="160" y="62"/>
                    <a:pt x="159" y="63"/>
                    <a:pt x="158" y="65"/>
                  </a:cubicBezTo>
                  <a:cubicBezTo>
                    <a:pt x="158" y="66"/>
                    <a:pt x="158" y="67"/>
                    <a:pt x="158" y="67"/>
                  </a:cubicBezTo>
                  <a:cubicBezTo>
                    <a:pt x="158" y="68"/>
                    <a:pt x="158" y="69"/>
                    <a:pt x="158" y="70"/>
                  </a:cubicBezTo>
                  <a:cubicBezTo>
                    <a:pt x="157" y="74"/>
                    <a:pt x="157" y="74"/>
                    <a:pt x="157" y="74"/>
                  </a:cubicBezTo>
                  <a:cubicBezTo>
                    <a:pt x="157" y="74"/>
                    <a:pt x="157" y="74"/>
                    <a:pt x="157" y="74"/>
                  </a:cubicBezTo>
                  <a:cubicBezTo>
                    <a:pt x="156" y="78"/>
                    <a:pt x="154" y="80"/>
                    <a:pt x="151" y="80"/>
                  </a:cubicBezTo>
                  <a:cubicBezTo>
                    <a:pt x="148" y="80"/>
                    <a:pt x="144" y="79"/>
                    <a:pt x="142" y="77"/>
                  </a:cubicBezTo>
                  <a:cubicBezTo>
                    <a:pt x="141" y="76"/>
                    <a:pt x="139" y="74"/>
                    <a:pt x="139" y="71"/>
                  </a:cubicBezTo>
                  <a:cubicBezTo>
                    <a:pt x="139" y="68"/>
                    <a:pt x="140" y="65"/>
                    <a:pt x="142" y="63"/>
                  </a:cubicBezTo>
                  <a:cubicBezTo>
                    <a:pt x="142" y="62"/>
                    <a:pt x="143" y="61"/>
                    <a:pt x="145" y="61"/>
                  </a:cubicBezTo>
                  <a:cubicBezTo>
                    <a:pt x="147" y="60"/>
                    <a:pt x="148" y="60"/>
                    <a:pt x="147" y="57"/>
                  </a:cubicBezTo>
                  <a:cubicBezTo>
                    <a:pt x="146" y="46"/>
                    <a:pt x="137" y="39"/>
                    <a:pt x="123" y="37"/>
                  </a:cubicBezTo>
                  <a:cubicBezTo>
                    <a:pt x="115" y="37"/>
                    <a:pt x="108" y="39"/>
                    <a:pt x="103" y="44"/>
                  </a:cubicBezTo>
                  <a:cubicBezTo>
                    <a:pt x="101" y="47"/>
                    <a:pt x="100" y="49"/>
                    <a:pt x="100" y="51"/>
                  </a:cubicBezTo>
                  <a:cubicBezTo>
                    <a:pt x="100" y="53"/>
                    <a:pt x="102" y="55"/>
                    <a:pt x="104" y="56"/>
                  </a:cubicBezTo>
                  <a:cubicBezTo>
                    <a:pt x="107" y="57"/>
                    <a:pt x="110" y="57"/>
                    <a:pt x="113" y="58"/>
                  </a:cubicBezTo>
                  <a:cubicBezTo>
                    <a:pt x="117" y="58"/>
                    <a:pt x="121" y="59"/>
                    <a:pt x="123" y="61"/>
                  </a:cubicBezTo>
                  <a:cubicBezTo>
                    <a:pt x="125" y="62"/>
                    <a:pt x="126" y="64"/>
                    <a:pt x="126" y="66"/>
                  </a:cubicBezTo>
                  <a:cubicBezTo>
                    <a:pt x="125" y="69"/>
                    <a:pt x="123" y="72"/>
                    <a:pt x="120" y="73"/>
                  </a:cubicBezTo>
                  <a:cubicBezTo>
                    <a:pt x="118" y="75"/>
                    <a:pt x="115" y="75"/>
                    <a:pt x="112" y="74"/>
                  </a:cubicBezTo>
                  <a:cubicBezTo>
                    <a:pt x="109" y="73"/>
                    <a:pt x="109" y="73"/>
                    <a:pt x="109" y="73"/>
                  </a:cubicBezTo>
                  <a:cubicBezTo>
                    <a:pt x="107" y="72"/>
                    <a:pt x="104" y="71"/>
                    <a:pt x="102" y="72"/>
                  </a:cubicBezTo>
                  <a:cubicBezTo>
                    <a:pt x="96" y="72"/>
                    <a:pt x="95" y="76"/>
                    <a:pt x="94" y="79"/>
                  </a:cubicBezTo>
                  <a:cubicBezTo>
                    <a:pt x="93" y="81"/>
                    <a:pt x="93" y="83"/>
                    <a:pt x="91" y="84"/>
                  </a:cubicBezTo>
                  <a:cubicBezTo>
                    <a:pt x="88" y="88"/>
                    <a:pt x="81" y="89"/>
                    <a:pt x="77" y="86"/>
                  </a:cubicBezTo>
                  <a:cubicBezTo>
                    <a:pt x="72" y="82"/>
                    <a:pt x="73" y="76"/>
                    <a:pt x="77" y="72"/>
                  </a:cubicBezTo>
                  <a:cubicBezTo>
                    <a:pt x="79" y="69"/>
                    <a:pt x="79" y="69"/>
                    <a:pt x="79" y="69"/>
                  </a:cubicBezTo>
                  <a:cubicBezTo>
                    <a:pt x="82" y="66"/>
                    <a:pt x="85" y="63"/>
                    <a:pt x="85" y="59"/>
                  </a:cubicBezTo>
                  <a:cubicBezTo>
                    <a:pt x="85" y="57"/>
                    <a:pt x="84" y="56"/>
                    <a:pt x="82" y="54"/>
                  </a:cubicBezTo>
                  <a:cubicBezTo>
                    <a:pt x="77" y="50"/>
                    <a:pt x="69" y="50"/>
                    <a:pt x="63" y="52"/>
                  </a:cubicBezTo>
                  <a:cubicBezTo>
                    <a:pt x="56" y="54"/>
                    <a:pt x="51" y="59"/>
                    <a:pt x="48" y="66"/>
                  </a:cubicBezTo>
                  <a:cubicBezTo>
                    <a:pt x="45" y="74"/>
                    <a:pt x="45" y="83"/>
                    <a:pt x="49" y="90"/>
                  </a:cubicBezTo>
                  <a:cubicBezTo>
                    <a:pt x="58" y="104"/>
                    <a:pt x="75" y="109"/>
                    <a:pt x="88" y="112"/>
                  </a:cubicBezTo>
                  <a:cubicBezTo>
                    <a:pt x="94" y="113"/>
                    <a:pt x="94" y="113"/>
                    <a:pt x="94" y="113"/>
                  </a:cubicBezTo>
                  <a:cubicBezTo>
                    <a:pt x="100" y="114"/>
                    <a:pt x="100" y="114"/>
                    <a:pt x="100" y="114"/>
                  </a:cubicBezTo>
                  <a:cubicBezTo>
                    <a:pt x="109" y="116"/>
                    <a:pt x="117" y="117"/>
                    <a:pt x="127" y="117"/>
                  </a:cubicBezTo>
                  <a:cubicBezTo>
                    <a:pt x="128" y="117"/>
                    <a:pt x="128" y="117"/>
                    <a:pt x="128" y="117"/>
                  </a:cubicBezTo>
                  <a:cubicBezTo>
                    <a:pt x="144" y="117"/>
                    <a:pt x="162" y="115"/>
                    <a:pt x="178" y="117"/>
                  </a:cubicBezTo>
                  <a:cubicBezTo>
                    <a:pt x="183" y="117"/>
                    <a:pt x="192" y="118"/>
                    <a:pt x="193" y="119"/>
                  </a:cubicBezTo>
                  <a:cubicBezTo>
                    <a:pt x="190" y="117"/>
                    <a:pt x="183" y="116"/>
                    <a:pt x="178" y="116"/>
                  </a:cubicBezTo>
                  <a:cubicBezTo>
                    <a:pt x="161" y="113"/>
                    <a:pt x="144" y="114"/>
                    <a:pt x="128" y="114"/>
                  </a:cubicBezTo>
                  <a:cubicBezTo>
                    <a:pt x="127" y="114"/>
                    <a:pt x="127" y="114"/>
                    <a:pt x="127" y="114"/>
                  </a:cubicBezTo>
                  <a:cubicBezTo>
                    <a:pt x="118" y="114"/>
                    <a:pt x="109" y="114"/>
                    <a:pt x="101" y="112"/>
                  </a:cubicBezTo>
                  <a:cubicBezTo>
                    <a:pt x="95" y="111"/>
                    <a:pt x="95" y="111"/>
                    <a:pt x="95" y="111"/>
                  </a:cubicBezTo>
                  <a:cubicBezTo>
                    <a:pt x="88" y="109"/>
                    <a:pt x="88" y="109"/>
                    <a:pt x="88" y="109"/>
                  </a:cubicBezTo>
                  <a:cubicBezTo>
                    <a:pt x="75" y="106"/>
                    <a:pt x="59" y="102"/>
                    <a:pt x="51" y="88"/>
                  </a:cubicBezTo>
                  <a:cubicBezTo>
                    <a:pt x="48" y="82"/>
                    <a:pt x="48" y="74"/>
                    <a:pt x="50" y="67"/>
                  </a:cubicBezTo>
                  <a:cubicBezTo>
                    <a:pt x="53" y="61"/>
                    <a:pt x="58" y="56"/>
                    <a:pt x="64" y="54"/>
                  </a:cubicBezTo>
                  <a:cubicBezTo>
                    <a:pt x="69" y="52"/>
                    <a:pt x="77" y="53"/>
                    <a:pt x="80" y="56"/>
                  </a:cubicBezTo>
                  <a:cubicBezTo>
                    <a:pt x="82" y="57"/>
                    <a:pt x="82" y="58"/>
                    <a:pt x="82" y="59"/>
                  </a:cubicBezTo>
                  <a:cubicBezTo>
                    <a:pt x="82" y="62"/>
                    <a:pt x="80" y="65"/>
                    <a:pt x="77" y="67"/>
                  </a:cubicBezTo>
                  <a:cubicBezTo>
                    <a:pt x="74" y="70"/>
                    <a:pt x="74" y="70"/>
                    <a:pt x="74" y="70"/>
                  </a:cubicBezTo>
                  <a:cubicBezTo>
                    <a:pt x="71" y="75"/>
                    <a:pt x="69" y="83"/>
                    <a:pt x="75" y="87"/>
                  </a:cubicBezTo>
                  <a:cubicBezTo>
                    <a:pt x="80" y="92"/>
                    <a:pt x="88" y="91"/>
                    <a:pt x="93" y="86"/>
                  </a:cubicBezTo>
                  <a:cubicBezTo>
                    <a:pt x="95" y="84"/>
                    <a:pt x="96" y="82"/>
                    <a:pt x="96" y="80"/>
                  </a:cubicBezTo>
                  <a:cubicBezTo>
                    <a:pt x="97" y="77"/>
                    <a:pt x="98" y="75"/>
                    <a:pt x="102" y="74"/>
                  </a:cubicBezTo>
                  <a:cubicBezTo>
                    <a:pt x="102" y="74"/>
                    <a:pt x="102" y="74"/>
                    <a:pt x="102" y="74"/>
                  </a:cubicBezTo>
                  <a:cubicBezTo>
                    <a:pt x="104" y="74"/>
                    <a:pt x="106" y="75"/>
                    <a:pt x="108" y="76"/>
                  </a:cubicBezTo>
                  <a:cubicBezTo>
                    <a:pt x="111" y="77"/>
                    <a:pt x="111" y="77"/>
                    <a:pt x="111" y="77"/>
                  </a:cubicBezTo>
                  <a:cubicBezTo>
                    <a:pt x="115" y="77"/>
                    <a:pt x="118" y="78"/>
                    <a:pt x="122" y="76"/>
                  </a:cubicBezTo>
                  <a:cubicBezTo>
                    <a:pt x="125" y="73"/>
                    <a:pt x="128" y="70"/>
                    <a:pt x="128" y="66"/>
                  </a:cubicBezTo>
                  <a:cubicBezTo>
                    <a:pt x="128" y="63"/>
                    <a:pt x="127" y="61"/>
                    <a:pt x="125" y="59"/>
                  </a:cubicBezTo>
                  <a:cubicBezTo>
                    <a:pt x="122" y="56"/>
                    <a:pt x="117" y="56"/>
                    <a:pt x="113" y="55"/>
                  </a:cubicBezTo>
                  <a:cubicBezTo>
                    <a:pt x="110" y="55"/>
                    <a:pt x="108" y="55"/>
                    <a:pt x="105" y="53"/>
                  </a:cubicBezTo>
                  <a:cubicBezTo>
                    <a:pt x="104" y="53"/>
                    <a:pt x="103" y="52"/>
                    <a:pt x="103" y="51"/>
                  </a:cubicBezTo>
                  <a:cubicBezTo>
                    <a:pt x="102" y="50"/>
                    <a:pt x="103" y="48"/>
                    <a:pt x="105" y="46"/>
                  </a:cubicBezTo>
                  <a:cubicBezTo>
                    <a:pt x="109" y="41"/>
                    <a:pt x="116" y="39"/>
                    <a:pt x="123" y="40"/>
                  </a:cubicBezTo>
                  <a:cubicBezTo>
                    <a:pt x="136" y="41"/>
                    <a:pt x="144" y="48"/>
                    <a:pt x="145" y="58"/>
                  </a:cubicBezTo>
                  <a:cubicBezTo>
                    <a:pt x="139" y="60"/>
                    <a:pt x="137" y="64"/>
                    <a:pt x="137" y="71"/>
                  </a:cubicBezTo>
                  <a:cubicBezTo>
                    <a:pt x="137" y="74"/>
                    <a:pt x="138" y="77"/>
                    <a:pt x="140" y="79"/>
                  </a:cubicBezTo>
                  <a:cubicBezTo>
                    <a:pt x="143" y="82"/>
                    <a:pt x="147" y="83"/>
                    <a:pt x="151" y="83"/>
                  </a:cubicBezTo>
                  <a:cubicBezTo>
                    <a:pt x="155" y="82"/>
                    <a:pt x="157" y="81"/>
                    <a:pt x="159" y="77"/>
                  </a:cubicBezTo>
                  <a:cubicBezTo>
                    <a:pt x="162" y="82"/>
                    <a:pt x="167" y="86"/>
                    <a:pt x="170" y="87"/>
                  </a:cubicBezTo>
                  <a:cubicBezTo>
                    <a:pt x="174" y="90"/>
                    <a:pt x="178" y="92"/>
                    <a:pt x="184" y="94"/>
                  </a:cubicBezTo>
                  <a:cubicBezTo>
                    <a:pt x="188" y="95"/>
                    <a:pt x="188" y="95"/>
                    <a:pt x="188" y="95"/>
                  </a:cubicBezTo>
                  <a:cubicBezTo>
                    <a:pt x="192" y="95"/>
                    <a:pt x="195" y="96"/>
                    <a:pt x="197" y="98"/>
                  </a:cubicBezTo>
                  <a:cubicBezTo>
                    <a:pt x="199" y="99"/>
                    <a:pt x="199" y="101"/>
                    <a:pt x="200" y="103"/>
                  </a:cubicBezTo>
                  <a:cubicBezTo>
                    <a:pt x="200" y="106"/>
                    <a:pt x="200" y="106"/>
                    <a:pt x="200" y="106"/>
                  </a:cubicBezTo>
                  <a:cubicBezTo>
                    <a:pt x="202" y="109"/>
                    <a:pt x="204" y="112"/>
                    <a:pt x="208" y="113"/>
                  </a:cubicBezTo>
                  <a:cubicBezTo>
                    <a:pt x="212" y="114"/>
                    <a:pt x="217" y="114"/>
                    <a:pt x="220" y="112"/>
                  </a:cubicBezTo>
                  <a:cubicBezTo>
                    <a:pt x="222" y="111"/>
                    <a:pt x="223" y="109"/>
                    <a:pt x="224" y="108"/>
                  </a:cubicBezTo>
                  <a:cubicBezTo>
                    <a:pt x="226" y="106"/>
                    <a:pt x="228" y="104"/>
                    <a:pt x="230" y="104"/>
                  </a:cubicBezTo>
                  <a:cubicBezTo>
                    <a:pt x="232" y="104"/>
                    <a:pt x="234" y="104"/>
                    <a:pt x="236" y="106"/>
                  </a:cubicBezTo>
                  <a:cubicBezTo>
                    <a:pt x="237" y="107"/>
                    <a:pt x="237" y="108"/>
                    <a:pt x="238" y="109"/>
                  </a:cubicBezTo>
                  <a:cubicBezTo>
                    <a:pt x="239" y="111"/>
                    <a:pt x="240" y="114"/>
                    <a:pt x="242" y="115"/>
                  </a:cubicBezTo>
                  <a:cubicBezTo>
                    <a:pt x="245" y="116"/>
                    <a:pt x="247" y="116"/>
                    <a:pt x="249" y="116"/>
                  </a:cubicBezTo>
                  <a:cubicBezTo>
                    <a:pt x="253" y="114"/>
                    <a:pt x="257" y="110"/>
                    <a:pt x="259" y="106"/>
                  </a:cubicBezTo>
                  <a:cubicBezTo>
                    <a:pt x="261" y="101"/>
                    <a:pt x="265" y="100"/>
                    <a:pt x="273" y="101"/>
                  </a:cubicBezTo>
                  <a:cubicBezTo>
                    <a:pt x="278" y="101"/>
                    <a:pt x="283" y="102"/>
                    <a:pt x="289" y="102"/>
                  </a:cubicBezTo>
                  <a:cubicBezTo>
                    <a:pt x="298" y="102"/>
                    <a:pt x="307" y="100"/>
                    <a:pt x="316" y="99"/>
                  </a:cubicBezTo>
                  <a:cubicBezTo>
                    <a:pt x="322" y="98"/>
                    <a:pt x="329" y="97"/>
                    <a:pt x="335" y="97"/>
                  </a:cubicBezTo>
                  <a:cubicBezTo>
                    <a:pt x="351" y="95"/>
                    <a:pt x="366" y="95"/>
                    <a:pt x="382" y="97"/>
                  </a:cubicBezTo>
                  <a:cubicBezTo>
                    <a:pt x="376" y="95"/>
                    <a:pt x="373" y="94"/>
                    <a:pt x="369" y="94"/>
                  </a:cubicBezTo>
                  <a:cubicBezTo>
                    <a:pt x="361" y="92"/>
                    <a:pt x="354" y="91"/>
                    <a:pt x="346" y="90"/>
                  </a:cubicBezTo>
                  <a:cubicBezTo>
                    <a:pt x="341" y="90"/>
                    <a:pt x="336" y="89"/>
                    <a:pt x="331" y="89"/>
                  </a:cubicBezTo>
                  <a:close/>
                  <a:moveTo>
                    <a:pt x="335" y="94"/>
                  </a:moveTo>
                  <a:cubicBezTo>
                    <a:pt x="329" y="94"/>
                    <a:pt x="322" y="96"/>
                    <a:pt x="315" y="97"/>
                  </a:cubicBezTo>
                  <a:cubicBezTo>
                    <a:pt x="307" y="98"/>
                    <a:pt x="298" y="99"/>
                    <a:pt x="289" y="99"/>
                  </a:cubicBezTo>
                  <a:cubicBezTo>
                    <a:pt x="283" y="99"/>
                    <a:pt x="278" y="99"/>
                    <a:pt x="273" y="98"/>
                  </a:cubicBezTo>
                  <a:cubicBezTo>
                    <a:pt x="265" y="97"/>
                    <a:pt x="259" y="99"/>
                    <a:pt x="256" y="105"/>
                  </a:cubicBezTo>
                  <a:cubicBezTo>
                    <a:pt x="255" y="107"/>
                    <a:pt x="252" y="112"/>
                    <a:pt x="248" y="113"/>
                  </a:cubicBezTo>
                  <a:cubicBezTo>
                    <a:pt x="247" y="114"/>
                    <a:pt x="245" y="113"/>
                    <a:pt x="244" y="113"/>
                  </a:cubicBezTo>
                  <a:cubicBezTo>
                    <a:pt x="242" y="112"/>
                    <a:pt x="241" y="110"/>
                    <a:pt x="240" y="108"/>
                  </a:cubicBezTo>
                  <a:cubicBezTo>
                    <a:pt x="240" y="107"/>
                    <a:pt x="239" y="105"/>
                    <a:pt x="238" y="104"/>
                  </a:cubicBezTo>
                  <a:cubicBezTo>
                    <a:pt x="236" y="102"/>
                    <a:pt x="233" y="101"/>
                    <a:pt x="230" y="102"/>
                  </a:cubicBezTo>
                  <a:cubicBezTo>
                    <a:pt x="226" y="102"/>
                    <a:pt x="224" y="104"/>
                    <a:pt x="222" y="106"/>
                  </a:cubicBezTo>
                  <a:cubicBezTo>
                    <a:pt x="221" y="108"/>
                    <a:pt x="220" y="109"/>
                    <a:pt x="219" y="109"/>
                  </a:cubicBezTo>
                  <a:cubicBezTo>
                    <a:pt x="216" y="111"/>
                    <a:pt x="212" y="112"/>
                    <a:pt x="209" y="111"/>
                  </a:cubicBezTo>
                  <a:cubicBezTo>
                    <a:pt x="206" y="110"/>
                    <a:pt x="204" y="108"/>
                    <a:pt x="203" y="105"/>
                  </a:cubicBezTo>
                  <a:cubicBezTo>
                    <a:pt x="202" y="103"/>
                    <a:pt x="202" y="103"/>
                    <a:pt x="202" y="103"/>
                  </a:cubicBezTo>
                  <a:cubicBezTo>
                    <a:pt x="202" y="100"/>
                    <a:pt x="201" y="98"/>
                    <a:pt x="199" y="96"/>
                  </a:cubicBezTo>
                  <a:cubicBezTo>
                    <a:pt x="196" y="93"/>
                    <a:pt x="192" y="93"/>
                    <a:pt x="189" y="92"/>
                  </a:cubicBezTo>
                  <a:cubicBezTo>
                    <a:pt x="185" y="91"/>
                    <a:pt x="185" y="91"/>
                    <a:pt x="185" y="91"/>
                  </a:cubicBezTo>
                  <a:cubicBezTo>
                    <a:pt x="179" y="90"/>
                    <a:pt x="175" y="88"/>
                    <a:pt x="171" y="85"/>
                  </a:cubicBezTo>
                  <a:cubicBezTo>
                    <a:pt x="165" y="81"/>
                    <a:pt x="161" y="77"/>
                    <a:pt x="160" y="74"/>
                  </a:cubicBezTo>
                  <a:cubicBezTo>
                    <a:pt x="160" y="71"/>
                    <a:pt x="160" y="71"/>
                    <a:pt x="160" y="71"/>
                  </a:cubicBezTo>
                  <a:cubicBezTo>
                    <a:pt x="160" y="69"/>
                    <a:pt x="160" y="67"/>
                    <a:pt x="161" y="66"/>
                  </a:cubicBezTo>
                  <a:cubicBezTo>
                    <a:pt x="161" y="65"/>
                    <a:pt x="162" y="63"/>
                    <a:pt x="163" y="62"/>
                  </a:cubicBezTo>
                  <a:cubicBezTo>
                    <a:pt x="165" y="61"/>
                    <a:pt x="167" y="59"/>
                    <a:pt x="167" y="56"/>
                  </a:cubicBezTo>
                  <a:cubicBezTo>
                    <a:pt x="167" y="52"/>
                    <a:pt x="164" y="50"/>
                    <a:pt x="162" y="48"/>
                  </a:cubicBezTo>
                  <a:cubicBezTo>
                    <a:pt x="160" y="46"/>
                    <a:pt x="160" y="46"/>
                    <a:pt x="160" y="46"/>
                  </a:cubicBezTo>
                  <a:cubicBezTo>
                    <a:pt x="159" y="45"/>
                    <a:pt x="157" y="43"/>
                    <a:pt x="156" y="41"/>
                  </a:cubicBezTo>
                  <a:cubicBezTo>
                    <a:pt x="156" y="40"/>
                    <a:pt x="155" y="39"/>
                    <a:pt x="156" y="38"/>
                  </a:cubicBezTo>
                  <a:cubicBezTo>
                    <a:pt x="156" y="37"/>
                    <a:pt x="156" y="37"/>
                    <a:pt x="157" y="37"/>
                  </a:cubicBezTo>
                  <a:cubicBezTo>
                    <a:pt x="158" y="36"/>
                    <a:pt x="160" y="37"/>
                    <a:pt x="162" y="38"/>
                  </a:cubicBezTo>
                  <a:cubicBezTo>
                    <a:pt x="163" y="38"/>
                    <a:pt x="164" y="39"/>
                    <a:pt x="165" y="39"/>
                  </a:cubicBezTo>
                  <a:cubicBezTo>
                    <a:pt x="170" y="40"/>
                    <a:pt x="173" y="37"/>
                    <a:pt x="174" y="31"/>
                  </a:cubicBezTo>
                  <a:cubicBezTo>
                    <a:pt x="175" y="28"/>
                    <a:pt x="175" y="23"/>
                    <a:pt x="173" y="20"/>
                  </a:cubicBezTo>
                  <a:cubicBezTo>
                    <a:pt x="177" y="16"/>
                    <a:pt x="182" y="13"/>
                    <a:pt x="187" y="14"/>
                  </a:cubicBezTo>
                  <a:cubicBezTo>
                    <a:pt x="191" y="14"/>
                    <a:pt x="194" y="17"/>
                    <a:pt x="196" y="20"/>
                  </a:cubicBezTo>
                  <a:cubicBezTo>
                    <a:pt x="197" y="21"/>
                    <a:pt x="198" y="23"/>
                    <a:pt x="199" y="24"/>
                  </a:cubicBezTo>
                  <a:cubicBezTo>
                    <a:pt x="203" y="28"/>
                    <a:pt x="207" y="27"/>
                    <a:pt x="211" y="26"/>
                  </a:cubicBezTo>
                  <a:cubicBezTo>
                    <a:pt x="214" y="25"/>
                    <a:pt x="216" y="25"/>
                    <a:pt x="219" y="26"/>
                  </a:cubicBezTo>
                  <a:cubicBezTo>
                    <a:pt x="220" y="26"/>
                    <a:pt x="221" y="27"/>
                    <a:pt x="222" y="28"/>
                  </a:cubicBezTo>
                  <a:cubicBezTo>
                    <a:pt x="223" y="29"/>
                    <a:pt x="223" y="31"/>
                    <a:pt x="222" y="33"/>
                  </a:cubicBezTo>
                  <a:cubicBezTo>
                    <a:pt x="221" y="36"/>
                    <a:pt x="221" y="36"/>
                    <a:pt x="221" y="36"/>
                  </a:cubicBezTo>
                  <a:cubicBezTo>
                    <a:pt x="220" y="38"/>
                    <a:pt x="218" y="41"/>
                    <a:pt x="220" y="43"/>
                  </a:cubicBezTo>
                  <a:cubicBezTo>
                    <a:pt x="222" y="45"/>
                    <a:pt x="225" y="45"/>
                    <a:pt x="229" y="45"/>
                  </a:cubicBezTo>
                  <a:cubicBezTo>
                    <a:pt x="231" y="45"/>
                    <a:pt x="232" y="45"/>
                    <a:pt x="233" y="45"/>
                  </a:cubicBezTo>
                  <a:cubicBezTo>
                    <a:pt x="237" y="46"/>
                    <a:pt x="239" y="49"/>
                    <a:pt x="240" y="52"/>
                  </a:cubicBezTo>
                  <a:cubicBezTo>
                    <a:pt x="241" y="56"/>
                    <a:pt x="240" y="60"/>
                    <a:pt x="237" y="63"/>
                  </a:cubicBezTo>
                  <a:cubicBezTo>
                    <a:pt x="234" y="65"/>
                    <a:pt x="230" y="64"/>
                    <a:pt x="226" y="64"/>
                  </a:cubicBezTo>
                  <a:cubicBezTo>
                    <a:pt x="221" y="63"/>
                    <a:pt x="215" y="62"/>
                    <a:pt x="213" y="69"/>
                  </a:cubicBezTo>
                  <a:cubicBezTo>
                    <a:pt x="212" y="73"/>
                    <a:pt x="209" y="74"/>
                    <a:pt x="206" y="75"/>
                  </a:cubicBezTo>
                  <a:cubicBezTo>
                    <a:pt x="203" y="75"/>
                    <a:pt x="199" y="74"/>
                    <a:pt x="197" y="72"/>
                  </a:cubicBezTo>
                  <a:cubicBezTo>
                    <a:pt x="194" y="70"/>
                    <a:pt x="193" y="66"/>
                    <a:pt x="193" y="63"/>
                  </a:cubicBezTo>
                  <a:cubicBezTo>
                    <a:pt x="193" y="61"/>
                    <a:pt x="194" y="60"/>
                    <a:pt x="194" y="58"/>
                  </a:cubicBezTo>
                  <a:cubicBezTo>
                    <a:pt x="195" y="55"/>
                    <a:pt x="197" y="52"/>
                    <a:pt x="196" y="49"/>
                  </a:cubicBezTo>
                  <a:cubicBezTo>
                    <a:pt x="195" y="47"/>
                    <a:pt x="194" y="46"/>
                    <a:pt x="192" y="45"/>
                  </a:cubicBezTo>
                  <a:cubicBezTo>
                    <a:pt x="189" y="44"/>
                    <a:pt x="184" y="47"/>
                    <a:pt x="181" y="48"/>
                  </a:cubicBezTo>
                  <a:cubicBezTo>
                    <a:pt x="176" y="52"/>
                    <a:pt x="173" y="58"/>
                    <a:pt x="174" y="64"/>
                  </a:cubicBezTo>
                  <a:cubicBezTo>
                    <a:pt x="177" y="76"/>
                    <a:pt x="189" y="81"/>
                    <a:pt x="200" y="86"/>
                  </a:cubicBezTo>
                  <a:cubicBezTo>
                    <a:pt x="212" y="89"/>
                    <a:pt x="224" y="92"/>
                    <a:pt x="240" y="93"/>
                  </a:cubicBezTo>
                  <a:cubicBezTo>
                    <a:pt x="247" y="94"/>
                    <a:pt x="253" y="94"/>
                    <a:pt x="259" y="94"/>
                  </a:cubicBezTo>
                  <a:cubicBezTo>
                    <a:pt x="270" y="94"/>
                    <a:pt x="281" y="93"/>
                    <a:pt x="292" y="93"/>
                  </a:cubicBezTo>
                  <a:cubicBezTo>
                    <a:pt x="305" y="92"/>
                    <a:pt x="318" y="91"/>
                    <a:pt x="331" y="92"/>
                  </a:cubicBezTo>
                  <a:cubicBezTo>
                    <a:pt x="340" y="92"/>
                    <a:pt x="350" y="93"/>
                    <a:pt x="359" y="94"/>
                  </a:cubicBezTo>
                  <a:cubicBezTo>
                    <a:pt x="351" y="93"/>
                    <a:pt x="343" y="93"/>
                    <a:pt x="335"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30" name="Freeform 7"/>
            <p:cNvSpPr>
              <a:spLocks noEditPoints="1"/>
            </p:cNvSpPr>
            <p:nvPr/>
          </p:nvSpPr>
          <p:spPr bwMode="auto">
            <a:xfrm>
              <a:off x="3092" y="952"/>
              <a:ext cx="807" cy="331"/>
            </a:xfrm>
            <a:custGeom>
              <a:avLst/>
              <a:gdLst>
                <a:gd name="T0" fmla="*/ 197 w 207"/>
                <a:gd name="T1" fmla="*/ 77 h 84"/>
                <a:gd name="T2" fmla="*/ 162 w 207"/>
                <a:gd name="T3" fmla="*/ 77 h 84"/>
                <a:gd name="T4" fmla="*/ 118 w 207"/>
                <a:gd name="T5" fmla="*/ 77 h 84"/>
                <a:gd name="T6" fmla="*/ 101 w 207"/>
                <a:gd name="T7" fmla="*/ 76 h 84"/>
                <a:gd name="T8" fmla="*/ 85 w 207"/>
                <a:gd name="T9" fmla="*/ 75 h 84"/>
                <a:gd name="T10" fmla="*/ 53 w 207"/>
                <a:gd name="T11" fmla="*/ 58 h 84"/>
                <a:gd name="T12" fmla="*/ 51 w 207"/>
                <a:gd name="T13" fmla="*/ 57 h 84"/>
                <a:gd name="T14" fmla="*/ 25 w 207"/>
                <a:gd name="T15" fmla="*/ 48 h 84"/>
                <a:gd name="T16" fmla="*/ 32 w 207"/>
                <a:gd name="T17" fmla="*/ 31 h 84"/>
                <a:gd name="T18" fmla="*/ 41 w 207"/>
                <a:gd name="T19" fmla="*/ 25 h 84"/>
                <a:gd name="T20" fmla="*/ 50 w 207"/>
                <a:gd name="T21" fmla="*/ 23 h 84"/>
                <a:gd name="T22" fmla="*/ 39 w 207"/>
                <a:gd name="T23" fmla="*/ 1 h 84"/>
                <a:gd name="T24" fmla="*/ 18 w 207"/>
                <a:gd name="T25" fmla="*/ 15 h 84"/>
                <a:gd name="T26" fmla="*/ 6 w 207"/>
                <a:gd name="T27" fmla="*/ 19 h 84"/>
                <a:gd name="T28" fmla="*/ 0 w 207"/>
                <a:gd name="T29" fmla="*/ 31 h 84"/>
                <a:gd name="T30" fmla="*/ 0 w 207"/>
                <a:gd name="T31" fmla="*/ 44 h 84"/>
                <a:gd name="T32" fmla="*/ 6 w 207"/>
                <a:gd name="T33" fmla="*/ 54 h 84"/>
                <a:gd name="T34" fmla="*/ 11 w 207"/>
                <a:gd name="T35" fmla="*/ 58 h 84"/>
                <a:gd name="T36" fmla="*/ 7 w 207"/>
                <a:gd name="T37" fmla="*/ 70 h 84"/>
                <a:gd name="T38" fmla="*/ 29 w 207"/>
                <a:gd name="T39" fmla="*/ 72 h 84"/>
                <a:gd name="T40" fmla="*/ 45 w 207"/>
                <a:gd name="T41" fmla="*/ 71 h 84"/>
                <a:gd name="T42" fmla="*/ 83 w 207"/>
                <a:gd name="T43" fmla="*/ 82 h 84"/>
                <a:gd name="T44" fmla="*/ 145 w 207"/>
                <a:gd name="T45" fmla="*/ 84 h 84"/>
                <a:gd name="T46" fmla="*/ 200 w 207"/>
                <a:gd name="T47" fmla="*/ 78 h 84"/>
                <a:gd name="T48" fmla="*/ 175 w 207"/>
                <a:gd name="T49" fmla="*/ 80 h 84"/>
                <a:gd name="T50" fmla="*/ 151 w 207"/>
                <a:gd name="T51" fmla="*/ 81 h 84"/>
                <a:gd name="T52" fmla="*/ 92 w 207"/>
                <a:gd name="T53" fmla="*/ 80 h 84"/>
                <a:gd name="T54" fmla="*/ 48 w 207"/>
                <a:gd name="T55" fmla="*/ 70 h 84"/>
                <a:gd name="T56" fmla="*/ 35 w 207"/>
                <a:gd name="T57" fmla="*/ 66 h 84"/>
                <a:gd name="T58" fmla="*/ 28 w 207"/>
                <a:gd name="T59" fmla="*/ 70 h 84"/>
                <a:gd name="T60" fmla="*/ 21 w 207"/>
                <a:gd name="T61" fmla="*/ 73 h 84"/>
                <a:gd name="T62" fmla="*/ 9 w 207"/>
                <a:gd name="T63" fmla="*/ 69 h 84"/>
                <a:gd name="T64" fmla="*/ 13 w 207"/>
                <a:gd name="T65" fmla="*/ 60 h 84"/>
                <a:gd name="T66" fmla="*/ 17 w 207"/>
                <a:gd name="T67" fmla="*/ 52 h 84"/>
                <a:gd name="T68" fmla="*/ 12 w 207"/>
                <a:gd name="T69" fmla="*/ 53 h 84"/>
                <a:gd name="T70" fmla="*/ 3 w 207"/>
                <a:gd name="T71" fmla="*/ 44 h 84"/>
                <a:gd name="T72" fmla="*/ 9 w 207"/>
                <a:gd name="T73" fmla="*/ 35 h 84"/>
                <a:gd name="T74" fmla="*/ 2 w 207"/>
                <a:gd name="T75" fmla="*/ 31 h 84"/>
                <a:gd name="T76" fmla="*/ 16 w 207"/>
                <a:gd name="T77" fmla="*/ 23 h 84"/>
                <a:gd name="T78" fmla="*/ 18 w 207"/>
                <a:gd name="T79" fmla="*/ 23 h 84"/>
                <a:gd name="T80" fmla="*/ 27 w 207"/>
                <a:gd name="T81" fmla="*/ 5 h 84"/>
                <a:gd name="T82" fmla="*/ 48 w 207"/>
                <a:gd name="T83" fmla="*/ 15 h 84"/>
                <a:gd name="T84" fmla="*/ 42 w 207"/>
                <a:gd name="T85" fmla="*/ 22 h 84"/>
                <a:gd name="T86" fmla="*/ 32 w 207"/>
                <a:gd name="T87" fmla="*/ 25 h 84"/>
                <a:gd name="T88" fmla="*/ 27 w 207"/>
                <a:gd name="T89" fmla="*/ 29 h 84"/>
                <a:gd name="T90" fmla="*/ 22 w 207"/>
                <a:gd name="T91" fmla="*/ 49 h 84"/>
                <a:gd name="T92" fmla="*/ 36 w 207"/>
                <a:gd name="T93" fmla="*/ 60 h 84"/>
                <a:gd name="T94" fmla="*/ 76 w 207"/>
                <a:gd name="T95" fmla="*/ 76 h 84"/>
                <a:gd name="T96" fmla="*/ 96 w 207"/>
                <a:gd name="T97" fmla="*/ 79 h 84"/>
                <a:gd name="T98" fmla="*/ 108 w 207"/>
                <a:gd name="T99" fmla="*/ 79 h 84"/>
                <a:gd name="T100" fmla="*/ 174 w 207"/>
                <a:gd name="T101" fmla="*/ 79 h 84"/>
                <a:gd name="T102" fmla="*/ 175 w 207"/>
                <a:gd name="T103"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7" h="84">
                  <a:moveTo>
                    <a:pt x="207" y="76"/>
                  </a:moveTo>
                  <a:cubicBezTo>
                    <a:pt x="202" y="77"/>
                    <a:pt x="199" y="77"/>
                    <a:pt x="197" y="77"/>
                  </a:cubicBezTo>
                  <a:cubicBezTo>
                    <a:pt x="191" y="77"/>
                    <a:pt x="186" y="77"/>
                    <a:pt x="180" y="77"/>
                  </a:cubicBezTo>
                  <a:cubicBezTo>
                    <a:pt x="174" y="77"/>
                    <a:pt x="168" y="77"/>
                    <a:pt x="162" y="77"/>
                  </a:cubicBezTo>
                  <a:cubicBezTo>
                    <a:pt x="151" y="77"/>
                    <a:pt x="139" y="77"/>
                    <a:pt x="127" y="77"/>
                  </a:cubicBezTo>
                  <a:cubicBezTo>
                    <a:pt x="124" y="78"/>
                    <a:pt x="121" y="78"/>
                    <a:pt x="118" y="77"/>
                  </a:cubicBezTo>
                  <a:cubicBezTo>
                    <a:pt x="114" y="77"/>
                    <a:pt x="111" y="77"/>
                    <a:pt x="108" y="77"/>
                  </a:cubicBezTo>
                  <a:cubicBezTo>
                    <a:pt x="101" y="76"/>
                    <a:pt x="101" y="76"/>
                    <a:pt x="101" y="76"/>
                  </a:cubicBezTo>
                  <a:cubicBezTo>
                    <a:pt x="96" y="76"/>
                    <a:pt x="96" y="76"/>
                    <a:pt x="96" y="76"/>
                  </a:cubicBezTo>
                  <a:cubicBezTo>
                    <a:pt x="92" y="76"/>
                    <a:pt x="89" y="76"/>
                    <a:pt x="85" y="75"/>
                  </a:cubicBezTo>
                  <a:cubicBezTo>
                    <a:pt x="82" y="75"/>
                    <a:pt x="79" y="74"/>
                    <a:pt x="76" y="74"/>
                  </a:cubicBezTo>
                  <a:cubicBezTo>
                    <a:pt x="64" y="71"/>
                    <a:pt x="57" y="66"/>
                    <a:pt x="53" y="58"/>
                  </a:cubicBezTo>
                  <a:cubicBezTo>
                    <a:pt x="53" y="58"/>
                    <a:pt x="53" y="57"/>
                    <a:pt x="52" y="57"/>
                  </a:cubicBezTo>
                  <a:cubicBezTo>
                    <a:pt x="52" y="57"/>
                    <a:pt x="52" y="57"/>
                    <a:pt x="51" y="57"/>
                  </a:cubicBezTo>
                  <a:cubicBezTo>
                    <a:pt x="47" y="59"/>
                    <a:pt x="42" y="60"/>
                    <a:pt x="37" y="58"/>
                  </a:cubicBezTo>
                  <a:cubicBezTo>
                    <a:pt x="31" y="56"/>
                    <a:pt x="27" y="53"/>
                    <a:pt x="25" y="48"/>
                  </a:cubicBezTo>
                  <a:cubicBezTo>
                    <a:pt x="22" y="42"/>
                    <a:pt x="24" y="34"/>
                    <a:pt x="28" y="31"/>
                  </a:cubicBezTo>
                  <a:cubicBezTo>
                    <a:pt x="30" y="30"/>
                    <a:pt x="31" y="31"/>
                    <a:pt x="32" y="31"/>
                  </a:cubicBezTo>
                  <a:cubicBezTo>
                    <a:pt x="35" y="31"/>
                    <a:pt x="34" y="28"/>
                    <a:pt x="35" y="26"/>
                  </a:cubicBezTo>
                  <a:cubicBezTo>
                    <a:pt x="36" y="24"/>
                    <a:pt x="38" y="24"/>
                    <a:pt x="41" y="25"/>
                  </a:cubicBezTo>
                  <a:cubicBezTo>
                    <a:pt x="42" y="25"/>
                    <a:pt x="42" y="25"/>
                    <a:pt x="42" y="25"/>
                  </a:cubicBezTo>
                  <a:cubicBezTo>
                    <a:pt x="44" y="25"/>
                    <a:pt x="48" y="26"/>
                    <a:pt x="50" y="23"/>
                  </a:cubicBezTo>
                  <a:cubicBezTo>
                    <a:pt x="52" y="20"/>
                    <a:pt x="51" y="15"/>
                    <a:pt x="51" y="14"/>
                  </a:cubicBezTo>
                  <a:cubicBezTo>
                    <a:pt x="49" y="8"/>
                    <a:pt x="45" y="3"/>
                    <a:pt x="39" y="1"/>
                  </a:cubicBezTo>
                  <a:cubicBezTo>
                    <a:pt x="35" y="0"/>
                    <a:pt x="30" y="0"/>
                    <a:pt x="26" y="2"/>
                  </a:cubicBezTo>
                  <a:cubicBezTo>
                    <a:pt x="20" y="5"/>
                    <a:pt x="19" y="10"/>
                    <a:pt x="18" y="15"/>
                  </a:cubicBezTo>
                  <a:cubicBezTo>
                    <a:pt x="18" y="17"/>
                    <a:pt x="17" y="18"/>
                    <a:pt x="17" y="20"/>
                  </a:cubicBezTo>
                  <a:cubicBezTo>
                    <a:pt x="13" y="17"/>
                    <a:pt x="9" y="17"/>
                    <a:pt x="6" y="19"/>
                  </a:cubicBezTo>
                  <a:cubicBezTo>
                    <a:pt x="2" y="21"/>
                    <a:pt x="0" y="25"/>
                    <a:pt x="0" y="29"/>
                  </a:cubicBezTo>
                  <a:cubicBezTo>
                    <a:pt x="0" y="30"/>
                    <a:pt x="0" y="31"/>
                    <a:pt x="0" y="31"/>
                  </a:cubicBezTo>
                  <a:cubicBezTo>
                    <a:pt x="1" y="34"/>
                    <a:pt x="2" y="35"/>
                    <a:pt x="5" y="36"/>
                  </a:cubicBezTo>
                  <a:cubicBezTo>
                    <a:pt x="2" y="38"/>
                    <a:pt x="1" y="41"/>
                    <a:pt x="0" y="44"/>
                  </a:cubicBezTo>
                  <a:cubicBezTo>
                    <a:pt x="0" y="44"/>
                    <a:pt x="0" y="44"/>
                    <a:pt x="0" y="44"/>
                  </a:cubicBezTo>
                  <a:cubicBezTo>
                    <a:pt x="0" y="48"/>
                    <a:pt x="3" y="52"/>
                    <a:pt x="6" y="54"/>
                  </a:cubicBezTo>
                  <a:cubicBezTo>
                    <a:pt x="9" y="55"/>
                    <a:pt x="12" y="56"/>
                    <a:pt x="14" y="55"/>
                  </a:cubicBezTo>
                  <a:cubicBezTo>
                    <a:pt x="13" y="56"/>
                    <a:pt x="12" y="57"/>
                    <a:pt x="11" y="58"/>
                  </a:cubicBezTo>
                  <a:cubicBezTo>
                    <a:pt x="10" y="60"/>
                    <a:pt x="9" y="61"/>
                    <a:pt x="8" y="62"/>
                  </a:cubicBezTo>
                  <a:cubicBezTo>
                    <a:pt x="6" y="64"/>
                    <a:pt x="6" y="67"/>
                    <a:pt x="7" y="70"/>
                  </a:cubicBezTo>
                  <a:cubicBezTo>
                    <a:pt x="7" y="72"/>
                    <a:pt x="9" y="74"/>
                    <a:pt x="11" y="75"/>
                  </a:cubicBezTo>
                  <a:cubicBezTo>
                    <a:pt x="17" y="78"/>
                    <a:pt x="24" y="75"/>
                    <a:pt x="29" y="72"/>
                  </a:cubicBezTo>
                  <a:cubicBezTo>
                    <a:pt x="31" y="70"/>
                    <a:pt x="34" y="69"/>
                    <a:pt x="36" y="69"/>
                  </a:cubicBezTo>
                  <a:cubicBezTo>
                    <a:pt x="39" y="68"/>
                    <a:pt x="42" y="70"/>
                    <a:pt x="45" y="71"/>
                  </a:cubicBezTo>
                  <a:cubicBezTo>
                    <a:pt x="46" y="72"/>
                    <a:pt x="46" y="72"/>
                    <a:pt x="46" y="72"/>
                  </a:cubicBezTo>
                  <a:cubicBezTo>
                    <a:pt x="57" y="77"/>
                    <a:pt x="70" y="80"/>
                    <a:pt x="83" y="82"/>
                  </a:cubicBezTo>
                  <a:cubicBezTo>
                    <a:pt x="92" y="82"/>
                    <a:pt x="92" y="82"/>
                    <a:pt x="92" y="82"/>
                  </a:cubicBezTo>
                  <a:cubicBezTo>
                    <a:pt x="108" y="84"/>
                    <a:pt x="126" y="84"/>
                    <a:pt x="145" y="84"/>
                  </a:cubicBezTo>
                  <a:cubicBezTo>
                    <a:pt x="151" y="84"/>
                    <a:pt x="157" y="83"/>
                    <a:pt x="163" y="83"/>
                  </a:cubicBezTo>
                  <a:cubicBezTo>
                    <a:pt x="176" y="82"/>
                    <a:pt x="184" y="81"/>
                    <a:pt x="200" y="78"/>
                  </a:cubicBezTo>
                  <a:cubicBezTo>
                    <a:pt x="201" y="78"/>
                    <a:pt x="205" y="77"/>
                    <a:pt x="207" y="76"/>
                  </a:cubicBezTo>
                  <a:close/>
                  <a:moveTo>
                    <a:pt x="175" y="80"/>
                  </a:moveTo>
                  <a:cubicBezTo>
                    <a:pt x="175" y="80"/>
                    <a:pt x="174" y="80"/>
                    <a:pt x="174" y="80"/>
                  </a:cubicBezTo>
                  <a:cubicBezTo>
                    <a:pt x="166" y="80"/>
                    <a:pt x="159" y="81"/>
                    <a:pt x="151" y="81"/>
                  </a:cubicBezTo>
                  <a:cubicBezTo>
                    <a:pt x="149" y="81"/>
                    <a:pt x="147" y="81"/>
                    <a:pt x="145" y="81"/>
                  </a:cubicBezTo>
                  <a:cubicBezTo>
                    <a:pt x="126" y="82"/>
                    <a:pt x="108" y="81"/>
                    <a:pt x="92" y="80"/>
                  </a:cubicBezTo>
                  <a:cubicBezTo>
                    <a:pt x="83" y="79"/>
                    <a:pt x="83" y="79"/>
                    <a:pt x="83" y="79"/>
                  </a:cubicBezTo>
                  <a:cubicBezTo>
                    <a:pt x="70" y="78"/>
                    <a:pt x="58" y="75"/>
                    <a:pt x="48" y="70"/>
                  </a:cubicBezTo>
                  <a:cubicBezTo>
                    <a:pt x="46" y="69"/>
                    <a:pt x="46" y="69"/>
                    <a:pt x="46" y="69"/>
                  </a:cubicBezTo>
                  <a:cubicBezTo>
                    <a:pt x="43" y="67"/>
                    <a:pt x="39" y="66"/>
                    <a:pt x="35" y="66"/>
                  </a:cubicBezTo>
                  <a:cubicBezTo>
                    <a:pt x="33" y="66"/>
                    <a:pt x="31" y="68"/>
                    <a:pt x="29" y="69"/>
                  </a:cubicBezTo>
                  <a:cubicBezTo>
                    <a:pt x="28" y="70"/>
                    <a:pt x="28" y="70"/>
                    <a:pt x="28" y="70"/>
                  </a:cubicBezTo>
                  <a:cubicBezTo>
                    <a:pt x="27" y="70"/>
                    <a:pt x="27" y="70"/>
                    <a:pt x="27" y="70"/>
                  </a:cubicBezTo>
                  <a:cubicBezTo>
                    <a:pt x="25" y="71"/>
                    <a:pt x="23" y="72"/>
                    <a:pt x="21" y="73"/>
                  </a:cubicBezTo>
                  <a:cubicBezTo>
                    <a:pt x="18" y="74"/>
                    <a:pt x="15" y="74"/>
                    <a:pt x="13" y="73"/>
                  </a:cubicBezTo>
                  <a:cubicBezTo>
                    <a:pt x="11" y="72"/>
                    <a:pt x="10" y="71"/>
                    <a:pt x="9" y="69"/>
                  </a:cubicBezTo>
                  <a:cubicBezTo>
                    <a:pt x="9" y="67"/>
                    <a:pt x="9" y="65"/>
                    <a:pt x="10" y="64"/>
                  </a:cubicBezTo>
                  <a:cubicBezTo>
                    <a:pt x="11" y="62"/>
                    <a:pt x="12" y="61"/>
                    <a:pt x="13" y="60"/>
                  </a:cubicBezTo>
                  <a:cubicBezTo>
                    <a:pt x="14" y="59"/>
                    <a:pt x="16" y="57"/>
                    <a:pt x="17" y="56"/>
                  </a:cubicBezTo>
                  <a:cubicBezTo>
                    <a:pt x="17" y="55"/>
                    <a:pt x="19" y="53"/>
                    <a:pt x="17" y="52"/>
                  </a:cubicBezTo>
                  <a:cubicBezTo>
                    <a:pt x="16" y="51"/>
                    <a:pt x="16" y="51"/>
                    <a:pt x="15" y="52"/>
                  </a:cubicBezTo>
                  <a:cubicBezTo>
                    <a:pt x="14" y="52"/>
                    <a:pt x="13" y="53"/>
                    <a:pt x="12" y="53"/>
                  </a:cubicBezTo>
                  <a:cubicBezTo>
                    <a:pt x="11" y="53"/>
                    <a:pt x="9" y="53"/>
                    <a:pt x="8" y="52"/>
                  </a:cubicBezTo>
                  <a:cubicBezTo>
                    <a:pt x="5" y="50"/>
                    <a:pt x="3" y="47"/>
                    <a:pt x="3" y="44"/>
                  </a:cubicBezTo>
                  <a:cubicBezTo>
                    <a:pt x="3" y="40"/>
                    <a:pt x="6" y="38"/>
                    <a:pt x="8" y="37"/>
                  </a:cubicBezTo>
                  <a:cubicBezTo>
                    <a:pt x="9" y="36"/>
                    <a:pt x="9" y="36"/>
                    <a:pt x="9" y="35"/>
                  </a:cubicBezTo>
                  <a:cubicBezTo>
                    <a:pt x="9" y="35"/>
                    <a:pt x="8" y="34"/>
                    <a:pt x="8" y="34"/>
                  </a:cubicBezTo>
                  <a:cubicBezTo>
                    <a:pt x="5" y="34"/>
                    <a:pt x="3" y="33"/>
                    <a:pt x="2" y="31"/>
                  </a:cubicBezTo>
                  <a:cubicBezTo>
                    <a:pt x="2" y="27"/>
                    <a:pt x="4" y="23"/>
                    <a:pt x="7" y="21"/>
                  </a:cubicBezTo>
                  <a:cubicBezTo>
                    <a:pt x="9" y="20"/>
                    <a:pt x="13" y="19"/>
                    <a:pt x="16" y="23"/>
                  </a:cubicBezTo>
                  <a:cubicBezTo>
                    <a:pt x="17" y="23"/>
                    <a:pt x="17" y="24"/>
                    <a:pt x="17" y="23"/>
                  </a:cubicBezTo>
                  <a:cubicBezTo>
                    <a:pt x="18" y="23"/>
                    <a:pt x="18" y="23"/>
                    <a:pt x="18" y="23"/>
                  </a:cubicBezTo>
                  <a:cubicBezTo>
                    <a:pt x="19" y="20"/>
                    <a:pt x="20" y="18"/>
                    <a:pt x="20" y="16"/>
                  </a:cubicBezTo>
                  <a:cubicBezTo>
                    <a:pt x="22" y="11"/>
                    <a:pt x="22" y="7"/>
                    <a:pt x="27" y="5"/>
                  </a:cubicBezTo>
                  <a:cubicBezTo>
                    <a:pt x="31" y="3"/>
                    <a:pt x="35" y="3"/>
                    <a:pt x="38" y="4"/>
                  </a:cubicBezTo>
                  <a:cubicBezTo>
                    <a:pt x="43" y="5"/>
                    <a:pt x="47" y="9"/>
                    <a:pt x="48" y="15"/>
                  </a:cubicBezTo>
                  <a:cubicBezTo>
                    <a:pt x="49" y="17"/>
                    <a:pt x="49" y="20"/>
                    <a:pt x="48" y="21"/>
                  </a:cubicBezTo>
                  <a:cubicBezTo>
                    <a:pt x="47" y="23"/>
                    <a:pt x="44" y="23"/>
                    <a:pt x="42" y="22"/>
                  </a:cubicBezTo>
                  <a:cubicBezTo>
                    <a:pt x="41" y="22"/>
                    <a:pt x="41" y="22"/>
                    <a:pt x="41" y="22"/>
                  </a:cubicBezTo>
                  <a:cubicBezTo>
                    <a:pt x="38" y="22"/>
                    <a:pt x="34" y="21"/>
                    <a:pt x="32" y="25"/>
                  </a:cubicBezTo>
                  <a:cubicBezTo>
                    <a:pt x="32" y="26"/>
                    <a:pt x="31" y="27"/>
                    <a:pt x="31" y="28"/>
                  </a:cubicBezTo>
                  <a:cubicBezTo>
                    <a:pt x="30" y="28"/>
                    <a:pt x="28" y="29"/>
                    <a:pt x="27" y="29"/>
                  </a:cubicBezTo>
                  <a:cubicBezTo>
                    <a:pt x="22" y="32"/>
                    <a:pt x="19" y="40"/>
                    <a:pt x="22" y="47"/>
                  </a:cubicBezTo>
                  <a:cubicBezTo>
                    <a:pt x="22" y="48"/>
                    <a:pt x="22" y="48"/>
                    <a:pt x="22" y="49"/>
                  </a:cubicBezTo>
                  <a:cubicBezTo>
                    <a:pt x="22" y="49"/>
                    <a:pt x="22" y="49"/>
                    <a:pt x="22" y="49"/>
                  </a:cubicBezTo>
                  <a:cubicBezTo>
                    <a:pt x="25" y="54"/>
                    <a:pt x="30" y="59"/>
                    <a:pt x="36" y="60"/>
                  </a:cubicBezTo>
                  <a:cubicBezTo>
                    <a:pt x="41" y="62"/>
                    <a:pt x="47" y="62"/>
                    <a:pt x="51" y="60"/>
                  </a:cubicBezTo>
                  <a:cubicBezTo>
                    <a:pt x="55" y="68"/>
                    <a:pt x="64" y="73"/>
                    <a:pt x="76" y="76"/>
                  </a:cubicBezTo>
                  <a:cubicBezTo>
                    <a:pt x="79" y="77"/>
                    <a:pt x="81" y="77"/>
                    <a:pt x="85" y="78"/>
                  </a:cubicBezTo>
                  <a:cubicBezTo>
                    <a:pt x="88" y="78"/>
                    <a:pt x="92" y="78"/>
                    <a:pt x="96" y="79"/>
                  </a:cubicBezTo>
                  <a:cubicBezTo>
                    <a:pt x="101" y="79"/>
                    <a:pt x="101" y="79"/>
                    <a:pt x="101" y="79"/>
                  </a:cubicBezTo>
                  <a:cubicBezTo>
                    <a:pt x="108" y="79"/>
                    <a:pt x="108" y="79"/>
                    <a:pt x="108" y="79"/>
                  </a:cubicBezTo>
                  <a:cubicBezTo>
                    <a:pt x="121" y="80"/>
                    <a:pt x="134" y="80"/>
                    <a:pt x="147" y="80"/>
                  </a:cubicBezTo>
                  <a:cubicBezTo>
                    <a:pt x="156" y="79"/>
                    <a:pt x="165" y="79"/>
                    <a:pt x="174" y="79"/>
                  </a:cubicBezTo>
                  <a:cubicBezTo>
                    <a:pt x="177" y="79"/>
                    <a:pt x="180" y="79"/>
                    <a:pt x="182" y="79"/>
                  </a:cubicBezTo>
                  <a:cubicBezTo>
                    <a:pt x="180" y="79"/>
                    <a:pt x="177" y="80"/>
                    <a:pt x="175"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7">
                    <a:extLst>
                      <a:ext uri="{28A0092B-C50C-407E-A947-70E740481C1C}">
                        <a14:useLocalDpi xmlns:a14="http://schemas.microsoft.com/office/drawing/2010/main" val="0"/>
                      </a:ext>
                    </a:extLst>
                  </a:blip>
                  <a:srcRect/>
                  <a:stretch>
                    <a:fillRect/>
                  </a:stretch>
                </a:blipFill>
              </a:endParaRPr>
            </a:p>
          </p:txBody>
        </p:sp>
      </p:grpSp>
      <p:sp>
        <p:nvSpPr>
          <p:cNvPr id="31" name="椭圆 30"/>
          <p:cNvSpPr/>
          <p:nvPr/>
        </p:nvSpPr>
        <p:spPr>
          <a:xfrm>
            <a:off x="2571134" y="3685518"/>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Light" panose="020B0502040204020203" pitchFamily="34" charset="-122"/>
                <a:ea typeface="微软雅黑 Light" panose="020B0502040204020203" pitchFamily="34" charset="-122"/>
              </a:rPr>
              <a:t>古</a:t>
            </a:r>
          </a:p>
        </p:txBody>
      </p:sp>
      <p:sp>
        <p:nvSpPr>
          <p:cNvPr id="32" name="椭圆 31"/>
          <p:cNvSpPr/>
          <p:nvPr/>
        </p:nvSpPr>
        <p:spPr>
          <a:xfrm>
            <a:off x="2946360" y="3686159"/>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Light" panose="020B0502040204020203" pitchFamily="34" charset="-122"/>
                <a:ea typeface="微软雅黑 Light" panose="020B0502040204020203" pitchFamily="34" charset="-122"/>
              </a:rPr>
              <a:t>典</a:t>
            </a:r>
          </a:p>
        </p:txBody>
      </p:sp>
      <p:sp>
        <p:nvSpPr>
          <p:cNvPr id="33" name="椭圆 32"/>
          <p:cNvSpPr/>
          <p:nvPr/>
        </p:nvSpPr>
        <p:spPr>
          <a:xfrm>
            <a:off x="3325923" y="3686159"/>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Light" panose="020B0502040204020203" pitchFamily="34" charset="-122"/>
                <a:ea typeface="微软雅黑 Light" panose="020B0502040204020203" pitchFamily="34" charset="-122"/>
              </a:rPr>
              <a:t>水</a:t>
            </a:r>
          </a:p>
        </p:txBody>
      </p:sp>
      <p:sp>
        <p:nvSpPr>
          <p:cNvPr id="34" name="椭圆 33"/>
          <p:cNvSpPr/>
          <p:nvPr/>
        </p:nvSpPr>
        <p:spPr>
          <a:xfrm>
            <a:off x="3705486" y="3686159"/>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Light" panose="020B0502040204020203" pitchFamily="34" charset="-122"/>
                <a:ea typeface="微软雅黑 Light" panose="020B0502040204020203" pitchFamily="34" charset="-122"/>
              </a:rPr>
              <a:t>墨</a:t>
            </a:r>
          </a:p>
        </p:txBody>
      </p:sp>
      <p:sp>
        <p:nvSpPr>
          <p:cNvPr id="35" name="文本框 34"/>
          <p:cNvSpPr txBox="1"/>
          <p:nvPr/>
        </p:nvSpPr>
        <p:spPr bwMode="auto">
          <a:xfrm>
            <a:off x="4168429" y="3637604"/>
            <a:ext cx="3744044" cy="461665"/>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600" dirty="0" smtClean="0">
                <a:solidFill>
                  <a:schemeClr val="tx1">
                    <a:lumMod val="95000"/>
                    <a:lumOff val="5000"/>
                  </a:schemeClr>
                </a:solidFill>
                <a:latin typeface="微软雅黑 Light" panose="020B0502040204020203" pitchFamily="34" charset="-122"/>
                <a:ea typeface="微软雅黑 Light" panose="020B0502040204020203" pitchFamily="34" charset="-122"/>
              </a:rPr>
              <a:t>古典国风社团招新学生会招新模板</a:t>
            </a:r>
            <a:endPar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90165781"/>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30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1500"/>
                                        <p:tgtEl>
                                          <p:spTgt spid="19"/>
                                        </p:tgtEl>
                                      </p:cBhvr>
                                    </p:animEffect>
                                  </p:childTnLst>
                                </p:cTn>
                              </p:par>
                            </p:childTnLst>
                          </p:cTn>
                        </p:par>
                        <p:par>
                          <p:cTn id="11" fill="hold">
                            <p:stCondLst>
                              <p:cond delay="3000"/>
                            </p:stCondLst>
                            <p:childTnLst>
                              <p:par>
                                <p:cTn id="12" presetID="10"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3500"/>
                            </p:stCondLst>
                            <p:childTnLst>
                              <p:par>
                                <p:cTn id="16" presetID="22" presetClass="entr" presetSubtype="2"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2500"/>
                                        <p:tgtEl>
                                          <p:spTgt spid="13"/>
                                        </p:tgtEl>
                                      </p:cBhvr>
                                    </p:animEffect>
                                  </p:childTnLst>
                                </p:cTn>
                              </p:par>
                            </p:childTnLst>
                          </p:cTn>
                        </p:par>
                        <p:par>
                          <p:cTn id="19" fill="hold">
                            <p:stCondLst>
                              <p:cond delay="6000"/>
                            </p:stCondLst>
                            <p:childTnLst>
                              <p:par>
                                <p:cTn id="20" presetID="23" presetClass="entr" presetSubtype="3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750" fill="hold"/>
                                        <p:tgtEl>
                                          <p:spTgt spid="22"/>
                                        </p:tgtEl>
                                        <p:attrNameLst>
                                          <p:attrName>ppt_w</p:attrName>
                                        </p:attrNameLst>
                                      </p:cBhvr>
                                      <p:tavLst>
                                        <p:tav tm="0">
                                          <p:val>
                                            <p:strVal val="(6*min(max(#ppt_w*#ppt_h,.3),1)-7.4)/-.7*#ppt_w"/>
                                          </p:val>
                                        </p:tav>
                                        <p:tav tm="100000">
                                          <p:val>
                                            <p:strVal val="#ppt_w"/>
                                          </p:val>
                                        </p:tav>
                                      </p:tavLst>
                                    </p:anim>
                                    <p:anim calcmode="lin" valueType="num">
                                      <p:cBhvr>
                                        <p:cTn id="23" dur="750" fill="hold"/>
                                        <p:tgtEl>
                                          <p:spTgt spid="22"/>
                                        </p:tgtEl>
                                        <p:attrNameLst>
                                          <p:attrName>ppt_h</p:attrName>
                                        </p:attrNameLst>
                                      </p:cBhvr>
                                      <p:tavLst>
                                        <p:tav tm="0">
                                          <p:val>
                                            <p:strVal val="(6*min(max(#ppt_w*#ppt_h,.3),1)-7.4)/-.7*#ppt_h"/>
                                          </p:val>
                                        </p:tav>
                                        <p:tav tm="100000">
                                          <p:val>
                                            <p:strVal val="#ppt_h"/>
                                          </p:val>
                                        </p:tav>
                                      </p:tavLst>
                                    </p:anim>
                                    <p:anim calcmode="lin" valueType="num">
                                      <p:cBhvr>
                                        <p:cTn id="24" dur="750" fill="hold"/>
                                        <p:tgtEl>
                                          <p:spTgt spid="22"/>
                                        </p:tgtEl>
                                        <p:attrNameLst>
                                          <p:attrName>ppt_x</p:attrName>
                                        </p:attrNameLst>
                                      </p:cBhvr>
                                      <p:tavLst>
                                        <p:tav tm="0">
                                          <p:val>
                                            <p:fltVal val="0.5"/>
                                          </p:val>
                                        </p:tav>
                                        <p:tav tm="100000">
                                          <p:val>
                                            <p:strVal val="#ppt_x"/>
                                          </p:val>
                                        </p:tav>
                                      </p:tavLst>
                                    </p:anim>
                                    <p:anim calcmode="lin" valueType="num">
                                      <p:cBhvr>
                                        <p:cTn id="25" dur="750" fill="hold"/>
                                        <p:tgtEl>
                                          <p:spTgt spid="22"/>
                                        </p:tgtEl>
                                        <p:attrNameLst>
                                          <p:attrName>ppt_y</p:attrName>
                                        </p:attrNameLst>
                                      </p:cBhvr>
                                      <p:tavLst>
                                        <p:tav tm="0">
                                          <p:val>
                                            <p:strVal val="1+(6*min(max(#ppt_w*#ppt_h,.3),1)-7.4)/-.7*#ppt_h/2"/>
                                          </p:val>
                                        </p:tav>
                                        <p:tav tm="100000">
                                          <p:val>
                                            <p:strVal val="#ppt_y"/>
                                          </p:val>
                                        </p:tav>
                                      </p:tavLst>
                                    </p:anim>
                                  </p:childTnLst>
                                </p:cTn>
                              </p:par>
                              <p:par>
                                <p:cTn id="26" presetID="23" presetClass="entr" presetSubtype="36" fill="hold" grpId="0" nodeType="withEffect">
                                  <p:stCondLst>
                                    <p:cond delay="1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strVal val="(6*min(max(#ppt_w*#ppt_h,.3),1)-7.4)/-.7*#ppt_w"/>
                                          </p:val>
                                        </p:tav>
                                        <p:tav tm="100000">
                                          <p:val>
                                            <p:strVal val="#ppt_w"/>
                                          </p:val>
                                        </p:tav>
                                      </p:tavLst>
                                    </p:anim>
                                    <p:anim calcmode="lin" valueType="num">
                                      <p:cBhvr>
                                        <p:cTn id="29" dur="750" fill="hold"/>
                                        <p:tgtEl>
                                          <p:spTgt spid="23"/>
                                        </p:tgtEl>
                                        <p:attrNameLst>
                                          <p:attrName>ppt_h</p:attrName>
                                        </p:attrNameLst>
                                      </p:cBhvr>
                                      <p:tavLst>
                                        <p:tav tm="0">
                                          <p:val>
                                            <p:strVal val="(6*min(max(#ppt_w*#ppt_h,.3),1)-7.4)/-.7*#ppt_h"/>
                                          </p:val>
                                        </p:tav>
                                        <p:tav tm="100000">
                                          <p:val>
                                            <p:strVal val="#ppt_h"/>
                                          </p:val>
                                        </p:tav>
                                      </p:tavLst>
                                    </p:anim>
                                    <p:anim calcmode="lin" valueType="num">
                                      <p:cBhvr>
                                        <p:cTn id="30" dur="750" fill="hold"/>
                                        <p:tgtEl>
                                          <p:spTgt spid="23"/>
                                        </p:tgtEl>
                                        <p:attrNameLst>
                                          <p:attrName>ppt_x</p:attrName>
                                        </p:attrNameLst>
                                      </p:cBhvr>
                                      <p:tavLst>
                                        <p:tav tm="0">
                                          <p:val>
                                            <p:fltVal val="0.5"/>
                                          </p:val>
                                        </p:tav>
                                        <p:tav tm="100000">
                                          <p:val>
                                            <p:strVal val="#ppt_x"/>
                                          </p:val>
                                        </p:tav>
                                      </p:tavLst>
                                    </p:anim>
                                    <p:anim calcmode="lin" valueType="num">
                                      <p:cBhvr>
                                        <p:cTn id="31" dur="750" fill="hold"/>
                                        <p:tgtEl>
                                          <p:spTgt spid="23"/>
                                        </p:tgtEl>
                                        <p:attrNameLst>
                                          <p:attrName>ppt_y</p:attrName>
                                        </p:attrNameLst>
                                      </p:cBhvr>
                                      <p:tavLst>
                                        <p:tav tm="0">
                                          <p:val>
                                            <p:strVal val="1+(6*min(max(#ppt_w*#ppt_h,.3),1)-7.4)/-.7*#ppt_h/2"/>
                                          </p:val>
                                        </p:tav>
                                        <p:tav tm="100000">
                                          <p:val>
                                            <p:strVal val="#ppt_y"/>
                                          </p:val>
                                        </p:tav>
                                      </p:tavLst>
                                    </p:anim>
                                  </p:childTnLst>
                                </p:cTn>
                              </p:par>
                              <p:par>
                                <p:cTn id="32" presetID="23" presetClass="entr" presetSubtype="36" fill="hold" grpId="0" nodeType="withEffect">
                                  <p:stCondLst>
                                    <p:cond delay="3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750" fill="hold"/>
                                        <p:tgtEl>
                                          <p:spTgt spid="24"/>
                                        </p:tgtEl>
                                        <p:attrNameLst>
                                          <p:attrName>ppt_w</p:attrName>
                                        </p:attrNameLst>
                                      </p:cBhvr>
                                      <p:tavLst>
                                        <p:tav tm="0">
                                          <p:val>
                                            <p:strVal val="(6*min(max(#ppt_w*#ppt_h,.3),1)-7.4)/-.7*#ppt_w"/>
                                          </p:val>
                                        </p:tav>
                                        <p:tav tm="100000">
                                          <p:val>
                                            <p:strVal val="#ppt_w"/>
                                          </p:val>
                                        </p:tav>
                                      </p:tavLst>
                                    </p:anim>
                                    <p:anim calcmode="lin" valueType="num">
                                      <p:cBhvr>
                                        <p:cTn id="35" dur="750" fill="hold"/>
                                        <p:tgtEl>
                                          <p:spTgt spid="24"/>
                                        </p:tgtEl>
                                        <p:attrNameLst>
                                          <p:attrName>ppt_h</p:attrName>
                                        </p:attrNameLst>
                                      </p:cBhvr>
                                      <p:tavLst>
                                        <p:tav tm="0">
                                          <p:val>
                                            <p:strVal val="(6*min(max(#ppt_w*#ppt_h,.3),1)-7.4)/-.7*#ppt_h"/>
                                          </p:val>
                                        </p:tav>
                                        <p:tav tm="100000">
                                          <p:val>
                                            <p:strVal val="#ppt_h"/>
                                          </p:val>
                                        </p:tav>
                                      </p:tavLst>
                                    </p:anim>
                                    <p:anim calcmode="lin" valueType="num">
                                      <p:cBhvr>
                                        <p:cTn id="36" dur="750" fill="hold"/>
                                        <p:tgtEl>
                                          <p:spTgt spid="24"/>
                                        </p:tgtEl>
                                        <p:attrNameLst>
                                          <p:attrName>ppt_x</p:attrName>
                                        </p:attrNameLst>
                                      </p:cBhvr>
                                      <p:tavLst>
                                        <p:tav tm="0">
                                          <p:val>
                                            <p:fltVal val="0.5"/>
                                          </p:val>
                                        </p:tav>
                                        <p:tav tm="100000">
                                          <p:val>
                                            <p:strVal val="#ppt_x"/>
                                          </p:val>
                                        </p:tav>
                                      </p:tavLst>
                                    </p:anim>
                                    <p:anim calcmode="lin" valueType="num">
                                      <p:cBhvr>
                                        <p:cTn id="37" dur="750" fill="hold"/>
                                        <p:tgtEl>
                                          <p:spTgt spid="24"/>
                                        </p:tgtEl>
                                        <p:attrNameLst>
                                          <p:attrName>ppt_y</p:attrName>
                                        </p:attrNameLst>
                                      </p:cBhvr>
                                      <p:tavLst>
                                        <p:tav tm="0">
                                          <p:val>
                                            <p:strVal val="1+(6*min(max(#ppt_w*#ppt_h,.3),1)-7.4)/-.7*#ppt_h/2"/>
                                          </p:val>
                                        </p:tav>
                                        <p:tav tm="100000">
                                          <p:val>
                                            <p:strVal val="#ppt_y"/>
                                          </p:val>
                                        </p:tav>
                                      </p:tavLst>
                                    </p:anim>
                                  </p:childTnLst>
                                </p:cTn>
                              </p:par>
                              <p:par>
                                <p:cTn id="38" presetID="23" presetClass="entr" presetSubtype="36" fill="hold" grpId="0" nodeType="withEffect">
                                  <p:stCondLst>
                                    <p:cond delay="450"/>
                                  </p:stCondLst>
                                  <p:childTnLst>
                                    <p:set>
                                      <p:cBhvr>
                                        <p:cTn id="39" dur="1" fill="hold">
                                          <p:stCondLst>
                                            <p:cond delay="0"/>
                                          </p:stCondLst>
                                        </p:cTn>
                                        <p:tgtEl>
                                          <p:spTgt spid="25"/>
                                        </p:tgtEl>
                                        <p:attrNameLst>
                                          <p:attrName>style.visibility</p:attrName>
                                        </p:attrNameLst>
                                      </p:cBhvr>
                                      <p:to>
                                        <p:strVal val="visible"/>
                                      </p:to>
                                    </p:set>
                                    <p:anim calcmode="lin" valueType="num">
                                      <p:cBhvr>
                                        <p:cTn id="40" dur="750" fill="hold"/>
                                        <p:tgtEl>
                                          <p:spTgt spid="25"/>
                                        </p:tgtEl>
                                        <p:attrNameLst>
                                          <p:attrName>ppt_w</p:attrName>
                                        </p:attrNameLst>
                                      </p:cBhvr>
                                      <p:tavLst>
                                        <p:tav tm="0">
                                          <p:val>
                                            <p:strVal val="(6*min(max(#ppt_w*#ppt_h,.3),1)-7.4)/-.7*#ppt_w"/>
                                          </p:val>
                                        </p:tav>
                                        <p:tav tm="100000">
                                          <p:val>
                                            <p:strVal val="#ppt_w"/>
                                          </p:val>
                                        </p:tav>
                                      </p:tavLst>
                                    </p:anim>
                                    <p:anim calcmode="lin" valueType="num">
                                      <p:cBhvr>
                                        <p:cTn id="41" dur="750" fill="hold"/>
                                        <p:tgtEl>
                                          <p:spTgt spid="25"/>
                                        </p:tgtEl>
                                        <p:attrNameLst>
                                          <p:attrName>ppt_h</p:attrName>
                                        </p:attrNameLst>
                                      </p:cBhvr>
                                      <p:tavLst>
                                        <p:tav tm="0">
                                          <p:val>
                                            <p:strVal val="(6*min(max(#ppt_w*#ppt_h,.3),1)-7.4)/-.7*#ppt_h"/>
                                          </p:val>
                                        </p:tav>
                                        <p:tav tm="100000">
                                          <p:val>
                                            <p:strVal val="#ppt_h"/>
                                          </p:val>
                                        </p:tav>
                                      </p:tavLst>
                                    </p:anim>
                                    <p:anim calcmode="lin" valueType="num">
                                      <p:cBhvr>
                                        <p:cTn id="42" dur="750" fill="hold"/>
                                        <p:tgtEl>
                                          <p:spTgt spid="25"/>
                                        </p:tgtEl>
                                        <p:attrNameLst>
                                          <p:attrName>ppt_x</p:attrName>
                                        </p:attrNameLst>
                                      </p:cBhvr>
                                      <p:tavLst>
                                        <p:tav tm="0">
                                          <p:val>
                                            <p:fltVal val="0.5"/>
                                          </p:val>
                                        </p:tav>
                                        <p:tav tm="100000">
                                          <p:val>
                                            <p:strVal val="#ppt_x"/>
                                          </p:val>
                                        </p:tav>
                                      </p:tavLst>
                                    </p:anim>
                                    <p:anim calcmode="lin" valueType="num">
                                      <p:cBhvr>
                                        <p:cTn id="43" dur="75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44" fill="hold">
                            <p:stCondLst>
                              <p:cond delay="7200"/>
                            </p:stCondLst>
                            <p:childTnLst>
                              <p:par>
                                <p:cTn id="45" presetID="31"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750" fill="hold"/>
                                        <p:tgtEl>
                                          <p:spTgt spid="21"/>
                                        </p:tgtEl>
                                        <p:attrNameLst>
                                          <p:attrName>ppt_w</p:attrName>
                                        </p:attrNameLst>
                                      </p:cBhvr>
                                      <p:tavLst>
                                        <p:tav tm="0">
                                          <p:val>
                                            <p:fltVal val="0"/>
                                          </p:val>
                                        </p:tav>
                                        <p:tav tm="100000">
                                          <p:val>
                                            <p:strVal val="#ppt_w"/>
                                          </p:val>
                                        </p:tav>
                                      </p:tavLst>
                                    </p:anim>
                                    <p:anim calcmode="lin" valueType="num">
                                      <p:cBhvr>
                                        <p:cTn id="48" dur="750" fill="hold"/>
                                        <p:tgtEl>
                                          <p:spTgt spid="21"/>
                                        </p:tgtEl>
                                        <p:attrNameLst>
                                          <p:attrName>ppt_h</p:attrName>
                                        </p:attrNameLst>
                                      </p:cBhvr>
                                      <p:tavLst>
                                        <p:tav tm="0">
                                          <p:val>
                                            <p:fltVal val="0"/>
                                          </p:val>
                                        </p:tav>
                                        <p:tav tm="100000">
                                          <p:val>
                                            <p:strVal val="#ppt_h"/>
                                          </p:val>
                                        </p:tav>
                                      </p:tavLst>
                                    </p:anim>
                                    <p:anim calcmode="lin" valueType="num">
                                      <p:cBhvr>
                                        <p:cTn id="49" dur="750" fill="hold"/>
                                        <p:tgtEl>
                                          <p:spTgt spid="21"/>
                                        </p:tgtEl>
                                        <p:attrNameLst>
                                          <p:attrName>style.rotation</p:attrName>
                                        </p:attrNameLst>
                                      </p:cBhvr>
                                      <p:tavLst>
                                        <p:tav tm="0">
                                          <p:val>
                                            <p:fltVal val="90"/>
                                          </p:val>
                                        </p:tav>
                                        <p:tav tm="100000">
                                          <p:val>
                                            <p:fltVal val="0"/>
                                          </p:val>
                                        </p:tav>
                                      </p:tavLst>
                                    </p:anim>
                                    <p:animEffect transition="in" filter="fade">
                                      <p:cBhvr>
                                        <p:cTn id="50" dur="750"/>
                                        <p:tgtEl>
                                          <p:spTgt spid="21"/>
                                        </p:tgtEl>
                                      </p:cBhvr>
                                    </p:animEffect>
                                  </p:childTnLst>
                                </p:cTn>
                              </p:par>
                            </p:childTnLst>
                          </p:cTn>
                        </p:par>
                        <p:par>
                          <p:cTn id="51" fill="hold">
                            <p:stCondLst>
                              <p:cond delay="7950"/>
                            </p:stCondLst>
                            <p:childTnLst>
                              <p:par>
                                <p:cTn id="52" presetID="14" presetClass="entr" presetSubtype="10"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randombar(horizontal)">
                                      <p:cBhvr>
                                        <p:cTn id="54" dur="1000"/>
                                        <p:tgtEl>
                                          <p:spTgt spid="31"/>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randombar(horizontal)">
                                      <p:cBhvr>
                                        <p:cTn id="57" dur="1000"/>
                                        <p:tgtEl>
                                          <p:spTgt spid="32"/>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1000"/>
                                        <p:tgtEl>
                                          <p:spTgt spid="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randombar(horizontal)">
                                      <p:cBhvr>
                                        <p:cTn id="63" dur="1000"/>
                                        <p:tgtEl>
                                          <p:spTgt spid="34"/>
                                        </p:tgtEl>
                                      </p:cBhvr>
                                    </p:animEffect>
                                  </p:childTnLst>
                                </p:cTn>
                              </p:par>
                            </p:childTnLst>
                          </p:cTn>
                        </p:par>
                        <p:par>
                          <p:cTn id="64" fill="hold">
                            <p:stCondLst>
                              <p:cond delay="8950"/>
                            </p:stCondLst>
                            <p:childTnLst>
                              <p:par>
                                <p:cTn id="65" presetID="2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750"/>
                                        <p:tgtEl>
                                          <p:spTgt spid="35"/>
                                        </p:tgtEl>
                                      </p:cBhvr>
                                    </p:animEffect>
                                  </p:childTnLst>
                                </p:cTn>
                              </p:par>
                            </p:childTnLst>
                          </p:cTn>
                        </p:par>
                        <p:par>
                          <p:cTn id="68" fill="hold">
                            <p:stCondLst>
                              <p:cond delay="9700"/>
                            </p:stCondLst>
                            <p:childTnLst>
                              <p:par>
                                <p:cTn id="69" presetID="10" presetClass="entr" presetSubtype="0"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42" presetClass="path" presetSubtype="0" accel="50000" decel="50000" fill="hold" nodeType="withEffect">
                                  <p:stCondLst>
                                    <p:cond delay="0"/>
                                  </p:stCondLst>
                                  <p:childTnLst>
                                    <p:animMotion origin="layout" path="M -0.09974 0.00671 L -3.54167E-6 4.44444E-6 " pathEditMode="relative" rAng="0" ptsTypes="AA">
                                      <p:cBhvr>
                                        <p:cTn id="73" dur="1000" fill="hold"/>
                                        <p:tgtEl>
                                          <p:spTgt spid="27"/>
                                        </p:tgtEl>
                                        <p:attrNameLst>
                                          <p:attrName>ppt_x</p:attrName>
                                          <p:attrName>ppt_y</p:attrName>
                                        </p:attrNameLst>
                                      </p:cBhvr>
                                      <p:rCtr x="4987" y="-347"/>
                                    </p:animMotion>
                                  </p:childTnLst>
                                </p:cTn>
                              </p:par>
                            </p:childTnLst>
                          </p:cTn>
                        </p:par>
                        <p:par>
                          <p:cTn id="74" fill="hold">
                            <p:stCondLst>
                              <p:cond delay="10700"/>
                            </p:stCondLst>
                            <p:childTnLst>
                              <p:par>
                                <p:cTn id="75" presetID="23" presetClass="entr" presetSubtype="36" fill="hold"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strVal val="(6*min(max(#ppt_w*#ppt_h,.3),1)-7.4)/-.7*#ppt_w"/>
                                          </p:val>
                                        </p:tav>
                                        <p:tav tm="100000">
                                          <p:val>
                                            <p:strVal val="#ppt_w"/>
                                          </p:val>
                                        </p:tav>
                                      </p:tavLst>
                                    </p:anim>
                                    <p:anim calcmode="lin" valueType="num">
                                      <p:cBhvr>
                                        <p:cTn id="78" dur="500" fill="hold"/>
                                        <p:tgtEl>
                                          <p:spTgt spid="14"/>
                                        </p:tgtEl>
                                        <p:attrNameLst>
                                          <p:attrName>ppt_h</p:attrName>
                                        </p:attrNameLst>
                                      </p:cBhvr>
                                      <p:tavLst>
                                        <p:tav tm="0">
                                          <p:val>
                                            <p:strVal val="(6*min(max(#ppt_w*#ppt_h,.3),1)-7.4)/-.7*#ppt_h"/>
                                          </p:val>
                                        </p:tav>
                                        <p:tav tm="100000">
                                          <p:val>
                                            <p:strVal val="#ppt_h"/>
                                          </p:val>
                                        </p:tav>
                                      </p:tavLst>
                                    </p:anim>
                                    <p:anim calcmode="lin" valueType="num">
                                      <p:cBhvr>
                                        <p:cTn id="79" dur="500" fill="hold"/>
                                        <p:tgtEl>
                                          <p:spTgt spid="14"/>
                                        </p:tgtEl>
                                        <p:attrNameLst>
                                          <p:attrName>ppt_x</p:attrName>
                                        </p:attrNameLst>
                                      </p:cBhvr>
                                      <p:tavLst>
                                        <p:tav tm="0">
                                          <p:val>
                                            <p:fltVal val="0.5"/>
                                          </p:val>
                                        </p:tav>
                                        <p:tav tm="100000">
                                          <p:val>
                                            <p:strVal val="#ppt_x"/>
                                          </p:val>
                                        </p:tav>
                                      </p:tavLst>
                                    </p:anim>
                                    <p:anim calcmode="lin" valueType="num">
                                      <p:cBhvr>
                                        <p:cTn id="80"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p:bldP spid="22" grpId="0"/>
      <p:bldP spid="23" grpId="0"/>
      <p:bldP spid="24" grpId="0"/>
      <p:bldP spid="25" grpId="0"/>
      <p:bldP spid="31" grpId="0" animBg="1"/>
      <p:bldP spid="32" grpId="0" animBg="1"/>
      <p:bldP spid="33" grpId="0" animBg="1"/>
      <p:bldP spid="34" grpId="0" animBg="1"/>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noChangeAspect="1"/>
          </p:cNvGrpSpPr>
          <p:nvPr/>
        </p:nvGrpSpPr>
        <p:grpSpPr bwMode="auto">
          <a:xfrm>
            <a:off x="740405" y="672497"/>
            <a:ext cx="431800" cy="592137"/>
            <a:chOff x="2529436" y="1479583"/>
            <a:chExt cx="539218" cy="739192"/>
          </a:xfrm>
        </p:grpSpPr>
        <p:pic>
          <p:nvPicPr>
            <p:cNvPr id="3" name="图片 2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26"/>
            <p:cNvSpPr txBox="1">
              <a:spLocks noChangeArrowheads="1"/>
            </p:cNvSpPr>
            <p:nvPr/>
          </p:nvSpPr>
          <p:spPr bwMode="auto">
            <a:xfrm>
              <a:off x="2565285" y="1497448"/>
              <a:ext cx="479305"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a:solidFill>
                    <a:schemeClr val="bg1"/>
                  </a:solidFill>
                  <a:latin typeface="方正苏新诗柳楷简体" panose="02000000000000000000" pitchFamily="2" charset="-122"/>
                  <a:ea typeface="方正苏新诗柳楷简体" panose="02000000000000000000" pitchFamily="2" charset="-122"/>
                </a:rPr>
                <a:t>章</a:t>
              </a:r>
            </a:p>
          </p:txBody>
        </p:sp>
        <p:sp>
          <p:nvSpPr>
            <p:cNvPr id="5" name="文本框 27"/>
            <p:cNvSpPr txBox="1">
              <a:spLocks noChangeArrowheads="1"/>
            </p:cNvSpPr>
            <p:nvPr/>
          </p:nvSpPr>
          <p:spPr bwMode="auto">
            <a:xfrm>
              <a:off x="2529436" y="1757779"/>
              <a:ext cx="539218"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a:solidFill>
                    <a:schemeClr val="bg1"/>
                  </a:solidFill>
                  <a:latin typeface="方正苏新诗柳楷简体" panose="02000000000000000000" pitchFamily="2" charset="-122"/>
                  <a:ea typeface="方正苏新诗柳楷简体" panose="02000000000000000000" pitchFamily="2" charset="-122"/>
                </a:rPr>
                <a:t>一</a:t>
              </a:r>
            </a:p>
          </p:txBody>
        </p:sp>
      </p:grpSp>
      <p:sp>
        <p:nvSpPr>
          <p:cNvPr id="6" name="文本框 5"/>
          <p:cNvSpPr txBox="1"/>
          <p:nvPr/>
        </p:nvSpPr>
        <p:spPr>
          <a:xfrm>
            <a:off x="1181730" y="592484"/>
            <a:ext cx="2308225" cy="461665"/>
          </a:xfrm>
          <a:prstGeom prst="rect">
            <a:avLst/>
          </a:prstGeom>
          <a:noFill/>
        </p:spPr>
        <p:txBody>
          <a:bodyPr>
            <a:spAutoFit/>
          </a:bodyPr>
          <a:lstStyle/>
          <a:p>
            <a:pPr eaLnBrk="1" fontAlgn="auto" hangingPunct="1">
              <a:spcBef>
                <a:spcPts val="0"/>
              </a:spcBef>
              <a:spcAft>
                <a:spcPts val="0"/>
              </a:spcAft>
              <a:defRPr/>
            </a:pPr>
            <a:r>
              <a:rPr lang="zh-CN" altLang="en-US" sz="2400" spc="250" dirty="0" smtClean="0">
                <a:latin typeface="方正苏新诗柳楷简体" panose="02000000000000000000" pitchFamily="2" charset="-122"/>
                <a:ea typeface="方正苏新诗柳楷简体" panose="02000000000000000000" pitchFamily="2" charset="-122"/>
              </a:rPr>
              <a:t>协会简介</a:t>
            </a:r>
            <a:endParaRPr lang="zh-CN" altLang="en-US" sz="2400" spc="250" dirty="0">
              <a:latin typeface="方正苏新诗柳楷简体" panose="02000000000000000000" pitchFamily="2" charset="-122"/>
              <a:ea typeface="方正苏新诗柳楷简体" panose="02000000000000000000" pitchFamily="2" charset="-122"/>
            </a:endParaRPr>
          </a:p>
        </p:txBody>
      </p:sp>
      <p:sp>
        <p:nvSpPr>
          <p:cNvPr id="7" name="文本框 6"/>
          <p:cNvSpPr txBox="1"/>
          <p:nvPr/>
        </p:nvSpPr>
        <p:spPr>
          <a:xfrm>
            <a:off x="1200780" y="958247"/>
            <a:ext cx="2027237" cy="307975"/>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85000"/>
                    <a:lumOff val="15000"/>
                  </a:schemeClr>
                </a:solidFill>
                <a:latin typeface="+mn-ea"/>
              </a:rPr>
              <a:t>Write Title </a:t>
            </a:r>
            <a:r>
              <a:rPr lang="en-US" altLang="zh-CN" sz="1400" dirty="0">
                <a:solidFill>
                  <a:schemeClr val="tx1">
                    <a:lumMod val="85000"/>
                    <a:lumOff val="15000"/>
                  </a:schemeClr>
                </a:solidFill>
                <a:latin typeface="+mn-ea"/>
              </a:rPr>
              <a:t>Text Here</a:t>
            </a:r>
            <a:endParaRPr lang="zh-CN" altLang="en-US" sz="1400" dirty="0">
              <a:solidFill>
                <a:schemeClr val="tx1">
                  <a:lumMod val="85000"/>
                  <a:lumOff val="15000"/>
                </a:schemeClr>
              </a:solidFill>
              <a:latin typeface="+mn-ea"/>
            </a:endParaRPr>
          </a:p>
        </p:txBody>
      </p:sp>
      <p:sp>
        <p:nvSpPr>
          <p:cNvPr id="8" name="矩形 7"/>
          <p:cNvSpPr/>
          <p:nvPr/>
        </p:nvSpPr>
        <p:spPr>
          <a:xfrm>
            <a:off x="1188866" y="1518027"/>
            <a:ext cx="9968753" cy="4577976"/>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Text Box 3"/>
          <p:cNvSpPr>
            <a:spLocks noChangeArrowheads="1"/>
          </p:cNvSpPr>
          <p:nvPr/>
        </p:nvSpPr>
        <p:spPr bwMode="auto">
          <a:xfrm>
            <a:off x="2061431" y="1824934"/>
            <a:ext cx="8763701" cy="39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nSpc>
                <a:spcPct val="130000"/>
              </a:lnSpc>
            </a:pPr>
            <a:r>
              <a:rPr lang="zh-CN" altLang="en-US" sz="2400" dirty="0">
                <a:solidFill>
                  <a:schemeClr val="tx1">
                    <a:lumMod val="85000"/>
                    <a:lumOff val="15000"/>
                  </a:schemeClr>
                </a:solidFill>
                <a:latin typeface="+mn-ea"/>
              </a:rPr>
              <a:t>工业学院大学生心理协会正式成立于</a:t>
            </a:r>
            <a:r>
              <a:rPr lang="en-US" altLang="zh-CN" sz="2400" dirty="0">
                <a:solidFill>
                  <a:schemeClr val="tx1">
                    <a:lumMod val="85000"/>
                    <a:lumOff val="15000"/>
                  </a:schemeClr>
                </a:solidFill>
                <a:latin typeface="+mn-ea"/>
              </a:rPr>
              <a:t>2005</a:t>
            </a:r>
            <a:r>
              <a:rPr lang="zh-CN" altLang="en-US" sz="2400" dirty="0">
                <a:solidFill>
                  <a:schemeClr val="tx1">
                    <a:lumMod val="85000"/>
                    <a:lumOff val="15000"/>
                  </a:schemeClr>
                </a:solidFill>
                <a:latin typeface="+mn-ea"/>
              </a:rPr>
              <a:t>年</a:t>
            </a:r>
            <a:r>
              <a:rPr lang="en-US" altLang="zh-CN" sz="2400" dirty="0">
                <a:solidFill>
                  <a:schemeClr val="tx1">
                    <a:lumMod val="85000"/>
                    <a:lumOff val="15000"/>
                  </a:schemeClr>
                </a:solidFill>
                <a:latin typeface="+mn-ea"/>
              </a:rPr>
              <a:t>3</a:t>
            </a:r>
            <a:r>
              <a:rPr lang="zh-CN" altLang="en-US" sz="2400" dirty="0">
                <a:solidFill>
                  <a:schemeClr val="tx1">
                    <a:lumMod val="85000"/>
                    <a:lumOff val="15000"/>
                  </a:schemeClr>
                </a:solidFill>
                <a:latin typeface="+mn-ea"/>
              </a:rPr>
              <a:t>月</a:t>
            </a:r>
            <a:r>
              <a:rPr lang="en-US" altLang="zh-CN" sz="2400" dirty="0">
                <a:solidFill>
                  <a:schemeClr val="tx1">
                    <a:lumMod val="85000"/>
                    <a:lumOff val="15000"/>
                  </a:schemeClr>
                </a:solidFill>
                <a:latin typeface="+mn-ea"/>
              </a:rPr>
              <a:t>30</a:t>
            </a:r>
            <a:r>
              <a:rPr lang="zh-CN" altLang="en-US" sz="2400" dirty="0">
                <a:solidFill>
                  <a:schemeClr val="tx1">
                    <a:lumMod val="85000"/>
                    <a:lumOff val="15000"/>
                  </a:schemeClr>
                </a:solidFill>
                <a:latin typeface="+mn-ea"/>
              </a:rPr>
              <a:t>日，是在我院团委的领导和院心理健康教育中心的指导下，并由爱好心理学知识的在校大学生组成，协会的宗旨是：积极宣传心理健康知识，在不断帮助他人的过程中逐步提高自身素质，打造一支优秀团结的团队。我们的口号是：用心，我们可以做得更好！</a:t>
            </a:r>
          </a:p>
          <a:p>
            <a:pPr>
              <a:lnSpc>
                <a:spcPct val="130000"/>
              </a:lnSpc>
            </a:pPr>
            <a:r>
              <a:rPr lang="zh-CN" altLang="en-US" sz="2400" dirty="0">
                <a:solidFill>
                  <a:schemeClr val="tx1">
                    <a:lumMod val="85000"/>
                    <a:lumOff val="15000"/>
                  </a:schemeClr>
                </a:solidFill>
                <a:latin typeface="+mn-ea"/>
              </a:rPr>
              <a:t>心理协会实行的是会长负责理事会监督制度，由会长负责协调和组织协会的日常事务及各项工作并由理事会负责监督，协会会长选举及其他重大决定需由理事会决定。</a:t>
            </a: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784" y="4706789"/>
            <a:ext cx="2006647" cy="1727521"/>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05873" y="1179720"/>
            <a:ext cx="1133978" cy="699755"/>
          </a:xfrm>
          <a:prstGeom prst="rect">
            <a:avLst/>
          </a:prstGeom>
        </p:spPr>
      </p:pic>
    </p:spTree>
    <p:extLst>
      <p:ext uri="{BB962C8B-B14F-4D97-AF65-F5344CB8AC3E}">
        <p14:creationId xmlns:p14="http://schemas.microsoft.com/office/powerpoint/2010/main" val="1973461661"/>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00"/>
                            </p:stCondLst>
                            <p:childTnLst>
                              <p:par>
                                <p:cTn id="17" presetID="2" presetClass="entr" presetSubtype="2" decel="10000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1+#ppt_w/2"/>
                                          </p:val>
                                        </p:tav>
                                        <p:tav tm="100000">
                                          <p:val>
                                            <p:strVal val="#ppt_x"/>
                                          </p:val>
                                        </p:tav>
                                      </p:tavLst>
                                    </p:anim>
                                    <p:anim calcmode="lin" valueType="num">
                                      <p:cBhvr additive="base">
                                        <p:cTn id="20" dur="75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2750"/>
                            </p:stCondLst>
                            <p:childTnLst>
                              <p:par>
                                <p:cTn id="33" presetID="10" presetClass="entr" presetSubtype="0" fill="hold" grpId="0" nodeType="afterEffect">
                                  <p:stCondLst>
                                    <p:cond delay="0"/>
                                  </p:stCondLst>
                                  <p:iterate type="lt">
                                    <p:tmPct val="15000"/>
                                  </p:iterate>
                                  <p:childTnLst>
                                    <p:set>
                                      <p:cBhvr>
                                        <p:cTn id="34" dur="1" fill="hold">
                                          <p:stCondLst>
                                            <p:cond delay="0"/>
                                          </p:stCondLst>
                                        </p:cTn>
                                        <p:tgtEl>
                                          <p:spTgt spid="9"/>
                                        </p:tgtEl>
                                        <p:attrNameLst>
                                          <p:attrName>style.visibility</p:attrName>
                                        </p:attrNameLst>
                                      </p:cBhvr>
                                      <p:to>
                                        <p:strVal val="visible"/>
                                      </p:to>
                                    </p:set>
                                    <p:animEffect transition="in" filter="fade">
                                      <p:cBhvr>
                                        <p:cTn id="35"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7" name="矩形 6"/>
          <p:cNvSpPr/>
          <p:nvPr/>
        </p:nvSpPr>
        <p:spPr>
          <a:xfrm>
            <a:off x="2800464" y="1890352"/>
            <a:ext cx="2422771" cy="3129465"/>
          </a:xfrm>
          <a:prstGeom prst="rect">
            <a:avLst/>
          </a:prstGeom>
          <a:blipFill>
            <a:blip r:embed="rId3">
              <a:extLst>
                <a:ext uri="{BEBA8EAE-BF5A-486C-A8C5-ECC9F3942E4B}">
                  <a14:imgProps xmlns:a14="http://schemas.microsoft.com/office/drawing/2010/main">
                    <a14:imgLayer r:embed="rId4">
                      <a14:imgEffect>
                        <a14:artisticBlur/>
                      </a14:imgEffect>
                    </a14:imgLayer>
                  </a14:imgProps>
                </a:ext>
              </a:extLst>
            </a:blip>
            <a:stretch>
              <a:fillRect/>
            </a:stretch>
          </a:blipFill>
          <a:ln>
            <a:solidFill>
              <a:schemeClr val="accent1"/>
            </a:solid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Rectangle 2"/>
          <p:cNvSpPr txBox="1">
            <a:spLocks noChangeArrowheads="1"/>
          </p:cNvSpPr>
          <p:nvPr/>
        </p:nvSpPr>
        <p:spPr>
          <a:xfrm>
            <a:off x="5710659" y="1855131"/>
            <a:ext cx="4369479" cy="931333"/>
          </a:xfrm>
          <a:prstGeom prst="rect">
            <a:avLst/>
          </a:prstGeom>
          <a:ln/>
          <a:extLst>
            <a:ext uri="{91240B29-F687-4F45-9708-019B960494DF}">
              <a14:hiddenLine xmlns:a14="http://schemas.microsoft.com/office/drawing/2010/main" w="9525" cmpd="sng">
                <a:solidFill>
                  <a:srgbClr val="000000"/>
                </a:solidFill>
                <a:bevel/>
                <a:headEnd/>
                <a:tailEnd/>
              </a14:hiddenLine>
            </a:ext>
          </a:extLst>
        </p:spPr>
        <p:txBody>
          <a:bodyPr vert="horz" lIns="121920" tIns="60960" rIns="121920" bIns="6096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4267" dirty="0">
                <a:solidFill>
                  <a:schemeClr val="tx1">
                    <a:lumMod val="85000"/>
                    <a:lumOff val="15000"/>
                  </a:schemeClr>
                </a:solidFill>
                <a:latin typeface="+mn-ea"/>
                <a:ea typeface="+mn-ea"/>
              </a:rPr>
              <a:t>部长：陈洁灵</a:t>
            </a:r>
          </a:p>
        </p:txBody>
      </p:sp>
      <p:sp>
        <p:nvSpPr>
          <p:cNvPr id="10" name="文本框 9"/>
          <p:cNvSpPr txBox="1"/>
          <p:nvPr/>
        </p:nvSpPr>
        <p:spPr>
          <a:xfrm>
            <a:off x="5710659" y="2786464"/>
            <a:ext cx="6068288" cy="1816010"/>
          </a:xfrm>
          <a:prstGeom prst="rect">
            <a:avLst/>
          </a:prstGeom>
          <a:noFill/>
        </p:spPr>
        <p:txBody>
          <a:bodyPr wrap="square" rtlCol="0">
            <a:spAutoFit/>
          </a:bodyPr>
          <a:lstStyle/>
          <a:p>
            <a:pPr>
              <a:lnSpc>
                <a:spcPct val="150000"/>
              </a:lnSpc>
            </a:pPr>
            <a:r>
              <a:rPr lang="zh-CN" altLang="en-US" sz="4267" dirty="0">
                <a:solidFill>
                  <a:schemeClr val="tx1">
                    <a:lumMod val="85000"/>
                    <a:lumOff val="15000"/>
                  </a:schemeClr>
                </a:solidFill>
                <a:latin typeface="+mn-ea"/>
              </a:rPr>
              <a:t>座右铭：</a:t>
            </a:r>
            <a:r>
              <a:rPr lang="zh-CN" altLang="en-US" sz="3200" dirty="0">
                <a:solidFill>
                  <a:schemeClr val="tx1">
                    <a:lumMod val="85000"/>
                    <a:lumOff val="15000"/>
                  </a:schemeClr>
                </a:solidFill>
                <a:latin typeface="+mn-ea"/>
              </a:rPr>
              <a:t>成功就在于面临挫折打击时，勇敢的再跨一步 </a:t>
            </a:r>
            <a:endParaRPr lang="zh-CN" altLang="zh-CN" sz="3200" dirty="0">
              <a:solidFill>
                <a:schemeClr val="tx1">
                  <a:lumMod val="85000"/>
                  <a:lumOff val="15000"/>
                </a:schemeClr>
              </a:solidFill>
              <a:latin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4369" y="1982841"/>
            <a:ext cx="1231538" cy="675913"/>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0838" y="4812360"/>
            <a:ext cx="1354560" cy="999065"/>
          </a:xfrm>
          <a:prstGeom prst="rect">
            <a:avLst/>
          </a:prstGeom>
        </p:spPr>
      </p:pic>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439637">
            <a:off x="409138" y="4314583"/>
            <a:ext cx="2147444" cy="1746313"/>
          </a:xfrm>
          <a:prstGeom prst="rect">
            <a:avLst/>
          </a:prstGeom>
        </p:spPr>
      </p:pic>
      <p:grpSp>
        <p:nvGrpSpPr>
          <p:cNvPr id="13" name="组合 12"/>
          <p:cNvGrpSpPr>
            <a:grpSpLocks noChangeAspect="1"/>
          </p:cNvGrpSpPr>
          <p:nvPr/>
        </p:nvGrpSpPr>
        <p:grpSpPr bwMode="auto">
          <a:xfrm>
            <a:off x="665978" y="736291"/>
            <a:ext cx="431800" cy="592137"/>
            <a:chOff x="2529436" y="1479583"/>
            <a:chExt cx="539218" cy="739192"/>
          </a:xfrm>
        </p:grpSpPr>
        <p:pic>
          <p:nvPicPr>
            <p:cNvPr id="14" name="图片 25"/>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26"/>
            <p:cNvSpPr txBox="1">
              <a:spLocks noChangeArrowheads="1"/>
            </p:cNvSpPr>
            <p:nvPr/>
          </p:nvSpPr>
          <p:spPr bwMode="auto">
            <a:xfrm>
              <a:off x="2565285" y="1497448"/>
              <a:ext cx="479305"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a:solidFill>
                    <a:schemeClr val="bg1"/>
                  </a:solidFill>
                  <a:latin typeface="方正苏新诗柳楷简体" panose="02000000000000000000" pitchFamily="2" charset="-122"/>
                  <a:ea typeface="方正苏新诗柳楷简体" panose="02000000000000000000" pitchFamily="2" charset="-122"/>
                </a:rPr>
                <a:t>章</a:t>
              </a:r>
            </a:p>
          </p:txBody>
        </p:sp>
        <p:sp>
          <p:nvSpPr>
            <p:cNvPr id="16" name="文本框 27"/>
            <p:cNvSpPr txBox="1">
              <a:spLocks noChangeArrowheads="1"/>
            </p:cNvSpPr>
            <p:nvPr/>
          </p:nvSpPr>
          <p:spPr bwMode="auto">
            <a:xfrm>
              <a:off x="2529436" y="1757779"/>
              <a:ext cx="539218"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a:solidFill>
                    <a:schemeClr val="bg1"/>
                  </a:solidFill>
                  <a:latin typeface="方正苏新诗柳楷简体" panose="02000000000000000000" pitchFamily="2" charset="-122"/>
                  <a:ea typeface="方正苏新诗柳楷简体" panose="02000000000000000000" pitchFamily="2" charset="-122"/>
                </a:rPr>
                <a:t>一</a:t>
              </a:r>
            </a:p>
          </p:txBody>
        </p:sp>
      </p:grpSp>
      <p:sp>
        <p:nvSpPr>
          <p:cNvPr id="17" name="文本框 16"/>
          <p:cNvSpPr txBox="1"/>
          <p:nvPr/>
        </p:nvSpPr>
        <p:spPr>
          <a:xfrm>
            <a:off x="1107303" y="656278"/>
            <a:ext cx="2308225" cy="461665"/>
          </a:xfrm>
          <a:prstGeom prst="rect">
            <a:avLst/>
          </a:prstGeom>
          <a:noFill/>
        </p:spPr>
        <p:txBody>
          <a:bodyPr>
            <a:spAutoFit/>
          </a:bodyPr>
          <a:lstStyle/>
          <a:p>
            <a:pPr eaLnBrk="1" fontAlgn="auto" hangingPunct="1">
              <a:spcBef>
                <a:spcPts val="0"/>
              </a:spcBef>
              <a:spcAft>
                <a:spcPts val="0"/>
              </a:spcAft>
              <a:defRPr/>
            </a:pPr>
            <a:r>
              <a:rPr lang="zh-CN" altLang="en-US" sz="2400" spc="250" dirty="0" smtClean="0">
                <a:latin typeface="方正苏新诗柳楷简体" panose="02000000000000000000" pitchFamily="2" charset="-122"/>
                <a:ea typeface="方正苏新诗柳楷简体" panose="02000000000000000000" pitchFamily="2" charset="-122"/>
              </a:rPr>
              <a:t>部长介绍</a:t>
            </a:r>
            <a:endParaRPr lang="zh-CN" altLang="en-US" sz="2400" spc="250" dirty="0">
              <a:latin typeface="方正苏新诗柳楷简体" panose="02000000000000000000" pitchFamily="2" charset="-122"/>
              <a:ea typeface="方正苏新诗柳楷简体" panose="02000000000000000000" pitchFamily="2" charset="-122"/>
            </a:endParaRPr>
          </a:p>
        </p:txBody>
      </p:sp>
      <p:sp>
        <p:nvSpPr>
          <p:cNvPr id="20" name="文本框 19"/>
          <p:cNvSpPr txBox="1"/>
          <p:nvPr/>
        </p:nvSpPr>
        <p:spPr>
          <a:xfrm>
            <a:off x="1126353" y="1022041"/>
            <a:ext cx="2027237" cy="307975"/>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85000"/>
                    <a:lumOff val="15000"/>
                  </a:schemeClr>
                </a:solidFill>
                <a:latin typeface="+mn-ea"/>
              </a:rPr>
              <a:t>Write Title </a:t>
            </a:r>
            <a:r>
              <a:rPr lang="en-US" altLang="zh-CN" sz="1400" dirty="0">
                <a:solidFill>
                  <a:schemeClr val="tx1">
                    <a:lumMod val="85000"/>
                    <a:lumOff val="15000"/>
                  </a:schemeClr>
                </a:solidFill>
                <a:latin typeface="+mn-ea"/>
              </a:rPr>
              <a:t>Text Here</a:t>
            </a:r>
            <a:endParaRPr lang="zh-CN" altLang="en-US" sz="1400" dirty="0">
              <a:solidFill>
                <a:schemeClr val="tx1">
                  <a:lumMod val="85000"/>
                  <a:lumOff val="15000"/>
                </a:schemeClr>
              </a:solidFill>
              <a:latin typeface="+mn-ea"/>
            </a:endParaRPr>
          </a:p>
        </p:txBody>
      </p:sp>
    </p:spTree>
    <p:extLst>
      <p:ext uri="{BB962C8B-B14F-4D97-AF65-F5344CB8AC3E}">
        <p14:creationId xmlns:p14="http://schemas.microsoft.com/office/powerpoint/2010/main" val="2923409659"/>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000"/>
                            </p:stCondLst>
                            <p:childTnLst>
                              <p:par>
                                <p:cTn id="17" presetID="2" presetClass="entr" presetSubtype="4" decel="10000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750"/>
                                        <p:tgtEl>
                                          <p:spTgt spid="8"/>
                                        </p:tgtEl>
                                      </p:cBhvr>
                                    </p:animEffect>
                                  </p:childTnLst>
                                </p:cTn>
                              </p:par>
                            </p:childTnLst>
                          </p:cTn>
                        </p:par>
                        <p:par>
                          <p:cTn id="30" fill="hold">
                            <p:stCondLst>
                              <p:cond delay="2750"/>
                            </p:stCondLst>
                            <p:childTnLst>
                              <p:par>
                                <p:cTn id="31" presetID="23" presetClass="entr" presetSubtype="16" fill="hold" grpId="0" nodeType="afterEffect">
                                  <p:stCondLst>
                                    <p:cond delay="0"/>
                                  </p:stCondLst>
                                  <p:iterate type="lt">
                                    <p:tmPct val="15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childTnLst>
                                </p:cTn>
                              </p:par>
                            </p:childTnLst>
                          </p:cTn>
                        </p:par>
                        <p:par>
                          <p:cTn id="35" fill="hold">
                            <p:stCondLst>
                              <p:cond delay="4975"/>
                            </p:stCondLst>
                            <p:childTnLst>
                              <p:par>
                                <p:cTn id="36" presetID="10"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64" presetClass="path" presetSubtype="0" decel="30000" fill="hold" nodeType="withEffect">
                                  <p:stCondLst>
                                    <p:cond delay="0"/>
                                  </p:stCondLst>
                                  <p:childTnLst>
                                    <p:animMotion origin="layout" path="M 2.5E-6 -3.7037E-6 L 0.09496 0.00062 " pathEditMode="relative" rAng="0" ptsTypes="AA">
                                      <p:cBhvr>
                                        <p:cTn id="40" dur="750" spd="-100000" fill="hold"/>
                                        <p:tgtEl>
                                          <p:spTgt spid="11"/>
                                        </p:tgtEl>
                                        <p:attrNameLst>
                                          <p:attrName>ppt_x</p:attrName>
                                          <p:attrName>ppt_y</p:attrName>
                                        </p:attrNameLst>
                                      </p:cBhvr>
                                      <p:rCtr x="4740" y="31"/>
                                    </p:animMotion>
                                  </p:childTnLst>
                                </p:cTn>
                              </p:par>
                              <p:par>
                                <p:cTn id="41" presetID="64" presetClass="path" presetSubtype="0" accel="30000" decel="30000" fill="hold" nodeType="withEffect">
                                  <p:stCondLst>
                                    <p:cond delay="750"/>
                                  </p:stCondLst>
                                  <p:childTnLst>
                                    <p:animMotion origin="layout" path="M 2.5E-6 -3.7037E-6 L 0.05087 0.00186 " pathEditMode="relative" rAng="0" ptsTypes="AA">
                                      <p:cBhvr>
                                        <p:cTn id="42" dur="750" fill="hold"/>
                                        <p:tgtEl>
                                          <p:spTgt spid="11"/>
                                        </p:tgtEl>
                                        <p:attrNameLst>
                                          <p:attrName>ppt_x</p:attrName>
                                          <p:attrName>ppt_y</p:attrName>
                                        </p:attrNameLst>
                                      </p:cBhvr>
                                      <p:rCtr x="2535" y="93"/>
                                    </p:animMotion>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64" presetClass="path" presetSubtype="0" decel="30000" fill="hold" nodeType="withEffect">
                                  <p:stCondLst>
                                    <p:cond delay="0"/>
                                  </p:stCondLst>
                                  <p:childTnLst>
                                    <p:animMotion origin="layout" path="M -2.77778E-7 3.20988E-6 L -0.09427 0.00185 " pathEditMode="relative" rAng="0" ptsTypes="AA">
                                      <p:cBhvr>
                                        <p:cTn id="47" dur="750" spd="-100000" fill="hold"/>
                                        <p:tgtEl>
                                          <p:spTgt spid="12"/>
                                        </p:tgtEl>
                                        <p:attrNameLst>
                                          <p:attrName>ppt_x</p:attrName>
                                          <p:attrName>ppt_y</p:attrName>
                                        </p:attrNameLst>
                                      </p:cBhvr>
                                      <p:rCtr x="-4722" y="93"/>
                                    </p:animMotion>
                                  </p:childTnLst>
                                </p:cTn>
                              </p:par>
                              <p:par>
                                <p:cTn id="48" presetID="64" presetClass="path" presetSubtype="0" accel="30000" decel="30000" fill="hold" nodeType="withEffect">
                                  <p:stCondLst>
                                    <p:cond delay="750"/>
                                  </p:stCondLst>
                                  <p:childTnLst>
                                    <p:animMotion origin="layout" path="M -2.77778E-7 3.20988E-6 L -0.03559 0.00432 " pathEditMode="relative" rAng="0" ptsTypes="AA">
                                      <p:cBhvr>
                                        <p:cTn id="49" dur="750" fill="hold"/>
                                        <p:tgtEl>
                                          <p:spTgt spid="12"/>
                                        </p:tgtEl>
                                        <p:attrNameLst>
                                          <p:attrName>ppt_x</p:attrName>
                                          <p:attrName>ppt_y</p:attrName>
                                        </p:attrNameLst>
                                      </p:cBhvr>
                                      <p:rCtr x="-1788" y="2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7"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569302" y="4008731"/>
            <a:ext cx="1971755" cy="2249821"/>
          </a:xfrm>
          <a:prstGeom prst="rect">
            <a:avLst/>
          </a:prstGeom>
        </p:spPr>
      </p:pic>
      <p:sp>
        <p:nvSpPr>
          <p:cNvPr id="7" name="矩形 6"/>
          <p:cNvSpPr/>
          <p:nvPr/>
        </p:nvSpPr>
        <p:spPr>
          <a:xfrm>
            <a:off x="7371528" y="1985758"/>
            <a:ext cx="2422771" cy="3129465"/>
          </a:xfrm>
          <a:prstGeom prst="rect">
            <a:avLst/>
          </a:prstGeom>
          <a:blipFill>
            <a:blip r:embed="rId4">
              <a:extLst>
                <a:ext uri="{BEBA8EAE-BF5A-486C-A8C5-ECC9F3942E4B}">
                  <a14:imgProps xmlns:a14="http://schemas.microsoft.com/office/drawing/2010/main">
                    <a14:imgLayer r:embed="rId5">
                      <a14:imgEffect>
                        <a14:artisticBlur/>
                      </a14:imgEffect>
                    </a14:imgLayer>
                  </a14:imgProps>
                </a:ext>
              </a:extLst>
            </a:blip>
            <a:stretch>
              <a:fillRect/>
            </a:stretch>
          </a:blipFill>
          <a:ln>
            <a:solidFill>
              <a:srgbClr val="1E6988"/>
            </a:solid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Rectangle 2"/>
          <p:cNvSpPr txBox="1">
            <a:spLocks noChangeArrowheads="1"/>
          </p:cNvSpPr>
          <p:nvPr/>
        </p:nvSpPr>
        <p:spPr>
          <a:xfrm>
            <a:off x="1248817" y="1985758"/>
            <a:ext cx="4369479" cy="931333"/>
          </a:xfrm>
          <a:prstGeom prst="rect">
            <a:avLst/>
          </a:prstGeom>
          <a:ln/>
          <a:extLst>
            <a:ext uri="{91240B29-F687-4F45-9708-019B960494DF}">
              <a14:hiddenLine xmlns:a14="http://schemas.microsoft.com/office/drawing/2010/main" w="9525" cmpd="sng">
                <a:solidFill>
                  <a:srgbClr val="000000"/>
                </a:solidFill>
                <a:bevel/>
                <a:headEnd/>
                <a:tailEnd/>
              </a14:hiddenLine>
            </a:ext>
          </a:extLst>
        </p:spPr>
        <p:txBody>
          <a:bodyPr vert="horz" lIns="121920" tIns="60960" rIns="121920" bIns="6096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4267" dirty="0">
                <a:solidFill>
                  <a:schemeClr val="tx1">
                    <a:lumMod val="85000"/>
                    <a:lumOff val="15000"/>
                  </a:schemeClr>
                </a:solidFill>
                <a:latin typeface="+mn-ea"/>
                <a:ea typeface="+mn-ea"/>
              </a:rPr>
              <a:t>副部长：张健</a:t>
            </a:r>
          </a:p>
        </p:txBody>
      </p:sp>
      <p:sp>
        <p:nvSpPr>
          <p:cNvPr id="10" name="文本框 9"/>
          <p:cNvSpPr txBox="1"/>
          <p:nvPr/>
        </p:nvSpPr>
        <p:spPr>
          <a:xfrm>
            <a:off x="1248816" y="2917091"/>
            <a:ext cx="6068288" cy="2226315"/>
          </a:xfrm>
          <a:prstGeom prst="rect">
            <a:avLst/>
          </a:prstGeom>
          <a:noFill/>
        </p:spPr>
        <p:txBody>
          <a:bodyPr wrap="square" rtlCol="0">
            <a:spAutoFit/>
          </a:bodyPr>
          <a:lstStyle/>
          <a:p>
            <a:pPr>
              <a:lnSpc>
                <a:spcPct val="130000"/>
              </a:lnSpc>
            </a:pPr>
            <a:r>
              <a:rPr lang="zh-CN" altLang="en-US" sz="4267" dirty="0">
                <a:solidFill>
                  <a:schemeClr val="tx1">
                    <a:lumMod val="85000"/>
                    <a:lumOff val="15000"/>
                  </a:schemeClr>
                </a:solidFill>
                <a:latin typeface="+mn-ea"/>
              </a:rPr>
              <a:t>座右铭：</a:t>
            </a:r>
            <a:r>
              <a:rPr lang="zh-CN" altLang="en-US" sz="3200" dirty="0">
                <a:solidFill>
                  <a:schemeClr val="tx1">
                    <a:lumMod val="85000"/>
                    <a:lumOff val="15000"/>
                  </a:schemeClr>
                </a:solidFill>
                <a:latin typeface="+mn-ea"/>
              </a:rPr>
              <a:t>具有成功意识的人一定会成功，随意容许自己产生失败意识的人必定失败一次 </a:t>
            </a:r>
            <a:endParaRPr lang="zh-CN" altLang="zh-CN" sz="3200" dirty="0">
              <a:solidFill>
                <a:schemeClr val="tx1">
                  <a:lumMod val="85000"/>
                  <a:lumOff val="15000"/>
                </a:schemeClr>
              </a:solidFill>
              <a:latin typeface="+mn-ea"/>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05427" y="1930415"/>
            <a:ext cx="849375" cy="1042017"/>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818" y="4961369"/>
            <a:ext cx="1442400" cy="1344268"/>
          </a:xfrm>
          <a:prstGeom prst="rect">
            <a:avLst/>
          </a:prstGeom>
        </p:spPr>
      </p:pic>
      <p:grpSp>
        <p:nvGrpSpPr>
          <p:cNvPr id="16" name="组合 15"/>
          <p:cNvGrpSpPr>
            <a:grpSpLocks noChangeAspect="1"/>
          </p:cNvGrpSpPr>
          <p:nvPr/>
        </p:nvGrpSpPr>
        <p:grpSpPr bwMode="auto">
          <a:xfrm>
            <a:off x="655347" y="715025"/>
            <a:ext cx="431800" cy="592137"/>
            <a:chOff x="2529436" y="1479583"/>
            <a:chExt cx="539218" cy="739192"/>
          </a:xfrm>
        </p:grpSpPr>
        <p:pic>
          <p:nvPicPr>
            <p:cNvPr id="17" name="图片 25"/>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26"/>
            <p:cNvSpPr txBox="1">
              <a:spLocks noChangeArrowheads="1"/>
            </p:cNvSpPr>
            <p:nvPr/>
          </p:nvSpPr>
          <p:spPr bwMode="auto">
            <a:xfrm>
              <a:off x="2565285" y="1497448"/>
              <a:ext cx="479305"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a:solidFill>
                    <a:schemeClr val="bg1"/>
                  </a:solidFill>
                  <a:latin typeface="方正苏新诗柳楷简体" panose="02000000000000000000" pitchFamily="2" charset="-122"/>
                  <a:ea typeface="方正苏新诗柳楷简体" panose="02000000000000000000" pitchFamily="2" charset="-122"/>
                </a:rPr>
                <a:t>章</a:t>
              </a:r>
            </a:p>
          </p:txBody>
        </p:sp>
        <p:sp>
          <p:nvSpPr>
            <p:cNvPr id="19" name="文本框 27"/>
            <p:cNvSpPr txBox="1">
              <a:spLocks noChangeArrowheads="1"/>
            </p:cNvSpPr>
            <p:nvPr/>
          </p:nvSpPr>
          <p:spPr bwMode="auto">
            <a:xfrm>
              <a:off x="2529436" y="1757779"/>
              <a:ext cx="539218"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a:solidFill>
                    <a:schemeClr val="bg1"/>
                  </a:solidFill>
                  <a:latin typeface="方正苏新诗柳楷简体" panose="02000000000000000000" pitchFamily="2" charset="-122"/>
                  <a:ea typeface="方正苏新诗柳楷简体" panose="02000000000000000000" pitchFamily="2" charset="-122"/>
                </a:rPr>
                <a:t>一</a:t>
              </a:r>
            </a:p>
          </p:txBody>
        </p:sp>
      </p:grpSp>
      <p:sp>
        <p:nvSpPr>
          <p:cNvPr id="20" name="文本框 19"/>
          <p:cNvSpPr txBox="1"/>
          <p:nvPr/>
        </p:nvSpPr>
        <p:spPr>
          <a:xfrm>
            <a:off x="1096672" y="635012"/>
            <a:ext cx="2308225" cy="461665"/>
          </a:xfrm>
          <a:prstGeom prst="rect">
            <a:avLst/>
          </a:prstGeom>
          <a:noFill/>
        </p:spPr>
        <p:txBody>
          <a:bodyPr>
            <a:spAutoFit/>
          </a:bodyPr>
          <a:lstStyle/>
          <a:p>
            <a:pPr eaLnBrk="1" fontAlgn="auto" hangingPunct="1">
              <a:spcBef>
                <a:spcPts val="0"/>
              </a:spcBef>
              <a:spcAft>
                <a:spcPts val="0"/>
              </a:spcAft>
              <a:defRPr/>
            </a:pPr>
            <a:r>
              <a:rPr lang="zh-CN" altLang="en-US" sz="2400" spc="250" dirty="0" smtClean="0">
                <a:latin typeface="方正苏新诗柳楷简体" panose="02000000000000000000" pitchFamily="2" charset="-122"/>
                <a:ea typeface="方正苏新诗柳楷简体" panose="02000000000000000000" pitchFamily="2" charset="-122"/>
              </a:rPr>
              <a:t>副部长介绍</a:t>
            </a:r>
            <a:endParaRPr lang="zh-CN" altLang="en-US" sz="2400" spc="250" dirty="0">
              <a:latin typeface="方正苏新诗柳楷简体" panose="02000000000000000000" pitchFamily="2" charset="-122"/>
              <a:ea typeface="方正苏新诗柳楷简体" panose="02000000000000000000" pitchFamily="2" charset="-122"/>
            </a:endParaRPr>
          </a:p>
        </p:txBody>
      </p:sp>
      <p:sp>
        <p:nvSpPr>
          <p:cNvPr id="21" name="文本框 20"/>
          <p:cNvSpPr txBox="1"/>
          <p:nvPr/>
        </p:nvSpPr>
        <p:spPr>
          <a:xfrm>
            <a:off x="1115722" y="1000775"/>
            <a:ext cx="2027237" cy="307975"/>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85000"/>
                    <a:lumOff val="15000"/>
                  </a:schemeClr>
                </a:solidFill>
                <a:latin typeface="+mn-ea"/>
              </a:rPr>
              <a:t>Write Title </a:t>
            </a:r>
            <a:r>
              <a:rPr lang="en-US" altLang="zh-CN" sz="1400" dirty="0">
                <a:solidFill>
                  <a:schemeClr val="tx1">
                    <a:lumMod val="85000"/>
                    <a:lumOff val="15000"/>
                  </a:schemeClr>
                </a:solidFill>
                <a:latin typeface="+mn-ea"/>
              </a:rPr>
              <a:t>Text Here</a:t>
            </a:r>
            <a:endParaRPr lang="zh-CN" altLang="en-US" sz="1400" dirty="0">
              <a:solidFill>
                <a:schemeClr val="tx1">
                  <a:lumMod val="85000"/>
                  <a:lumOff val="15000"/>
                </a:schemeClr>
              </a:solidFill>
              <a:latin typeface="+mn-ea"/>
            </a:endParaRPr>
          </a:p>
        </p:txBody>
      </p:sp>
    </p:spTree>
    <p:extLst>
      <p:ext uri="{BB962C8B-B14F-4D97-AF65-F5344CB8AC3E}">
        <p14:creationId xmlns:p14="http://schemas.microsoft.com/office/powerpoint/2010/main" val="1475682264"/>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000"/>
                            </p:stCondLst>
                            <p:childTnLst>
                              <p:par>
                                <p:cTn id="17" presetID="2" presetClass="entr" presetSubtype="2" decel="10000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750"/>
                                        <p:tgtEl>
                                          <p:spTgt spid="8"/>
                                        </p:tgtEl>
                                      </p:cBhvr>
                                    </p:animEffect>
                                  </p:childTnLst>
                                </p:cTn>
                              </p:par>
                            </p:childTnLst>
                          </p:cTn>
                        </p:par>
                        <p:par>
                          <p:cTn id="30" fill="hold">
                            <p:stCondLst>
                              <p:cond delay="2750"/>
                            </p:stCondLst>
                            <p:childTnLst>
                              <p:par>
                                <p:cTn id="31" presetID="23" presetClass="entr" presetSubtype="16" fill="hold" grpId="0" nodeType="afterEffect">
                                  <p:stCondLst>
                                    <p:cond delay="0"/>
                                  </p:stCondLst>
                                  <p:iterate type="lt">
                                    <p:tmPct val="15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childTnLst>
                                </p:cTn>
                              </p:par>
                            </p:childTnLst>
                          </p:cTn>
                        </p:par>
                        <p:par>
                          <p:cTn id="35" fill="hold">
                            <p:stCondLst>
                              <p:cond delay="6025"/>
                            </p:stCondLst>
                            <p:childTnLst>
                              <p:par>
                                <p:cTn id="36" presetID="10"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64" presetClass="path" presetSubtype="0" decel="30000" fill="hold" nodeType="withEffect">
                                  <p:stCondLst>
                                    <p:cond delay="0"/>
                                  </p:stCondLst>
                                  <p:childTnLst>
                                    <p:animMotion origin="layout" path="M 6.25E-7 2.59259E-6 L 0.09492 0.00069 " pathEditMode="relative" rAng="0" ptsTypes="AA">
                                      <p:cBhvr>
                                        <p:cTn id="40" dur="750" spd="-100000" fill="hold"/>
                                        <p:tgtEl>
                                          <p:spTgt spid="11"/>
                                        </p:tgtEl>
                                        <p:attrNameLst>
                                          <p:attrName>ppt_x</p:attrName>
                                          <p:attrName>ppt_y</p:attrName>
                                        </p:attrNameLst>
                                      </p:cBhvr>
                                      <p:rCtr x="4740" y="23"/>
                                    </p:animMotion>
                                  </p:childTnLst>
                                </p:cTn>
                              </p:par>
                              <p:par>
                                <p:cTn id="41" presetID="64" presetClass="path" presetSubtype="0" accel="30000" decel="30000" fill="hold" nodeType="withEffect">
                                  <p:stCondLst>
                                    <p:cond delay="750"/>
                                  </p:stCondLst>
                                  <p:childTnLst>
                                    <p:animMotion origin="layout" path="M 6.25E-7 2.59259E-6 L 0.05091 0.00185 " pathEditMode="relative" rAng="0" ptsTypes="AA">
                                      <p:cBhvr>
                                        <p:cTn id="42" dur="750" fill="hold"/>
                                        <p:tgtEl>
                                          <p:spTgt spid="11"/>
                                        </p:tgtEl>
                                        <p:attrNameLst>
                                          <p:attrName>ppt_x</p:attrName>
                                          <p:attrName>ppt_y</p:attrName>
                                        </p:attrNameLst>
                                      </p:cBhvr>
                                      <p:rCtr x="2539" y="93"/>
                                    </p:animMotion>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64" presetClass="path" presetSubtype="0" decel="30000" fill="hold" nodeType="withEffect">
                                  <p:stCondLst>
                                    <p:cond delay="0"/>
                                  </p:stCondLst>
                                  <p:childTnLst>
                                    <p:animMotion origin="layout" path="M 3.54167E-6 3.7037E-6 L -0.09427 0.00185 " pathEditMode="relative" rAng="0" ptsTypes="AA">
                                      <p:cBhvr>
                                        <p:cTn id="47" dur="750" spd="-100000" fill="hold"/>
                                        <p:tgtEl>
                                          <p:spTgt spid="12"/>
                                        </p:tgtEl>
                                        <p:attrNameLst>
                                          <p:attrName>ppt_x</p:attrName>
                                          <p:attrName>ppt_y</p:attrName>
                                        </p:attrNameLst>
                                      </p:cBhvr>
                                      <p:rCtr x="-4714" y="93"/>
                                    </p:animMotion>
                                  </p:childTnLst>
                                </p:cTn>
                              </p:par>
                              <p:par>
                                <p:cTn id="48" presetID="64" presetClass="path" presetSubtype="0" accel="30000" decel="30000" fill="hold" nodeType="withEffect">
                                  <p:stCondLst>
                                    <p:cond delay="750"/>
                                  </p:stCondLst>
                                  <p:childTnLst>
                                    <p:animMotion origin="layout" path="M 3.54167E-6 3.7037E-6 L -0.03555 0.00439 " pathEditMode="relative" rAng="0" ptsTypes="AA">
                                      <p:cBhvr>
                                        <p:cTn id="49" dur="750" fill="hold"/>
                                        <p:tgtEl>
                                          <p:spTgt spid="12"/>
                                        </p:tgtEl>
                                        <p:attrNameLst>
                                          <p:attrName>ppt_x</p:attrName>
                                          <p:attrName>ppt_y</p:attrName>
                                        </p:attrNameLst>
                                      </p:cBhvr>
                                      <p:rCtr x="-1784" y="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1673" y="1670583"/>
            <a:ext cx="4141208" cy="3565165"/>
          </a:xfrm>
          <a:prstGeom prst="rect">
            <a:avLst/>
          </a:prstGeom>
        </p:spPr>
      </p:pic>
      <p:sp>
        <p:nvSpPr>
          <p:cNvPr id="9" name="椭圆 8"/>
          <p:cNvSpPr/>
          <p:nvPr/>
        </p:nvSpPr>
        <p:spPr>
          <a:xfrm>
            <a:off x="2396566" y="2928472"/>
            <a:ext cx="7398869" cy="267745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grpSp>
        <p:nvGrpSpPr>
          <p:cNvPr id="13" name="组合 12"/>
          <p:cNvGrpSpPr/>
          <p:nvPr/>
        </p:nvGrpSpPr>
        <p:grpSpPr>
          <a:xfrm>
            <a:off x="3299002" y="3185112"/>
            <a:ext cx="317241" cy="317241"/>
            <a:chOff x="2746287" y="2265590"/>
            <a:chExt cx="712188" cy="712188"/>
          </a:xfrm>
        </p:grpSpPr>
        <p:sp>
          <p:nvSpPr>
            <p:cNvPr id="14" name="椭圆 13"/>
            <p:cNvSpPr/>
            <p:nvPr/>
          </p:nvSpPr>
          <p:spPr>
            <a:xfrm>
              <a:off x="2746287" y="2265590"/>
              <a:ext cx="712188" cy="71218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15" name="椭圆 14"/>
            <p:cNvSpPr/>
            <p:nvPr/>
          </p:nvSpPr>
          <p:spPr>
            <a:xfrm>
              <a:off x="2842031" y="2361334"/>
              <a:ext cx="520700" cy="52070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16" name="椭圆 15"/>
            <p:cNvSpPr/>
            <p:nvPr/>
          </p:nvSpPr>
          <p:spPr>
            <a:xfrm>
              <a:off x="2959506" y="2478809"/>
              <a:ext cx="285750" cy="28575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grpSp>
      <p:sp>
        <p:nvSpPr>
          <p:cNvPr id="18" name="文本框 17"/>
          <p:cNvSpPr txBox="1"/>
          <p:nvPr/>
        </p:nvSpPr>
        <p:spPr>
          <a:xfrm>
            <a:off x="1261839" y="2988239"/>
            <a:ext cx="1878355" cy="584775"/>
          </a:xfrm>
          <a:prstGeom prst="rect">
            <a:avLst/>
          </a:prstGeom>
          <a:noFill/>
        </p:spPr>
        <p:txBody>
          <a:bodyPr wrap="square" rtlCol="0">
            <a:spAutoFit/>
          </a:bodyPr>
          <a:lstStyle/>
          <a:p>
            <a:pPr algn="r"/>
            <a:r>
              <a:rPr lang="zh-CN" altLang="en-US" sz="3200" dirty="0">
                <a:solidFill>
                  <a:schemeClr val="tx1">
                    <a:lumMod val="85000"/>
                    <a:lumOff val="15000"/>
                  </a:schemeClr>
                </a:solidFill>
              </a:rPr>
              <a:t>编辑部</a:t>
            </a:r>
          </a:p>
        </p:txBody>
      </p:sp>
      <p:grpSp>
        <p:nvGrpSpPr>
          <p:cNvPr id="19" name="组合 18"/>
          <p:cNvGrpSpPr/>
          <p:nvPr/>
        </p:nvGrpSpPr>
        <p:grpSpPr>
          <a:xfrm>
            <a:off x="2286852" y="4216064"/>
            <a:ext cx="317241" cy="317241"/>
            <a:chOff x="2746287" y="2265590"/>
            <a:chExt cx="712188" cy="712188"/>
          </a:xfrm>
        </p:grpSpPr>
        <p:sp>
          <p:nvSpPr>
            <p:cNvPr id="20" name="椭圆 19"/>
            <p:cNvSpPr/>
            <p:nvPr/>
          </p:nvSpPr>
          <p:spPr>
            <a:xfrm>
              <a:off x="2746287" y="2265590"/>
              <a:ext cx="712188" cy="71218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21" name="椭圆 20"/>
            <p:cNvSpPr/>
            <p:nvPr/>
          </p:nvSpPr>
          <p:spPr>
            <a:xfrm>
              <a:off x="2842031" y="2361334"/>
              <a:ext cx="520700" cy="52070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22" name="椭圆 21"/>
            <p:cNvSpPr/>
            <p:nvPr/>
          </p:nvSpPr>
          <p:spPr>
            <a:xfrm>
              <a:off x="2959506" y="2478809"/>
              <a:ext cx="285750" cy="28575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grpSp>
      <p:sp>
        <p:nvSpPr>
          <p:cNvPr id="23" name="文本框 22"/>
          <p:cNvSpPr txBox="1"/>
          <p:nvPr/>
        </p:nvSpPr>
        <p:spPr>
          <a:xfrm>
            <a:off x="313969" y="4070783"/>
            <a:ext cx="1878355" cy="584775"/>
          </a:xfrm>
          <a:prstGeom prst="rect">
            <a:avLst/>
          </a:prstGeom>
          <a:noFill/>
        </p:spPr>
        <p:txBody>
          <a:bodyPr wrap="square" rtlCol="0">
            <a:spAutoFit/>
          </a:bodyPr>
          <a:lstStyle/>
          <a:p>
            <a:pPr algn="r"/>
            <a:r>
              <a:rPr lang="zh-CN" altLang="en-US" sz="3200" dirty="0">
                <a:solidFill>
                  <a:schemeClr val="tx1">
                    <a:lumMod val="85000"/>
                    <a:lumOff val="15000"/>
                  </a:schemeClr>
                </a:solidFill>
              </a:rPr>
              <a:t>宣传部</a:t>
            </a:r>
          </a:p>
        </p:txBody>
      </p:sp>
      <p:grpSp>
        <p:nvGrpSpPr>
          <p:cNvPr id="24" name="组合 23"/>
          <p:cNvGrpSpPr/>
          <p:nvPr/>
        </p:nvGrpSpPr>
        <p:grpSpPr>
          <a:xfrm>
            <a:off x="3436178" y="5110420"/>
            <a:ext cx="317241" cy="317241"/>
            <a:chOff x="2746287" y="2265590"/>
            <a:chExt cx="712188" cy="712188"/>
          </a:xfrm>
        </p:grpSpPr>
        <p:sp>
          <p:nvSpPr>
            <p:cNvPr id="25" name="椭圆 24"/>
            <p:cNvSpPr/>
            <p:nvPr/>
          </p:nvSpPr>
          <p:spPr>
            <a:xfrm>
              <a:off x="2746287" y="2265590"/>
              <a:ext cx="712188" cy="71218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26" name="椭圆 25"/>
            <p:cNvSpPr/>
            <p:nvPr/>
          </p:nvSpPr>
          <p:spPr>
            <a:xfrm>
              <a:off x="2842031" y="2361334"/>
              <a:ext cx="520700" cy="52070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27" name="椭圆 26"/>
            <p:cNvSpPr/>
            <p:nvPr/>
          </p:nvSpPr>
          <p:spPr>
            <a:xfrm>
              <a:off x="2959506" y="2478809"/>
              <a:ext cx="285750" cy="28575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grpSp>
      <p:sp>
        <p:nvSpPr>
          <p:cNvPr id="28" name="文本框 27"/>
          <p:cNvSpPr txBox="1"/>
          <p:nvPr/>
        </p:nvSpPr>
        <p:spPr>
          <a:xfrm>
            <a:off x="1463296" y="4965139"/>
            <a:ext cx="1878355" cy="584775"/>
          </a:xfrm>
          <a:prstGeom prst="rect">
            <a:avLst/>
          </a:prstGeom>
          <a:noFill/>
        </p:spPr>
        <p:txBody>
          <a:bodyPr wrap="square" rtlCol="0">
            <a:spAutoFit/>
          </a:bodyPr>
          <a:lstStyle/>
          <a:p>
            <a:pPr algn="r"/>
            <a:r>
              <a:rPr lang="zh-CN" altLang="en-US" sz="3200" dirty="0">
                <a:solidFill>
                  <a:schemeClr val="tx1">
                    <a:lumMod val="85000"/>
                    <a:lumOff val="15000"/>
                  </a:schemeClr>
                </a:solidFill>
              </a:rPr>
              <a:t>外联部</a:t>
            </a:r>
          </a:p>
        </p:txBody>
      </p:sp>
      <p:grpSp>
        <p:nvGrpSpPr>
          <p:cNvPr id="29" name="组合 28"/>
          <p:cNvGrpSpPr/>
          <p:nvPr/>
        </p:nvGrpSpPr>
        <p:grpSpPr>
          <a:xfrm>
            <a:off x="8392114" y="3105958"/>
            <a:ext cx="317241" cy="317241"/>
            <a:chOff x="2746287" y="2265590"/>
            <a:chExt cx="712188" cy="712188"/>
          </a:xfrm>
        </p:grpSpPr>
        <p:sp>
          <p:nvSpPr>
            <p:cNvPr id="30" name="椭圆 29"/>
            <p:cNvSpPr/>
            <p:nvPr/>
          </p:nvSpPr>
          <p:spPr>
            <a:xfrm>
              <a:off x="2746287" y="2265590"/>
              <a:ext cx="712188" cy="71218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31" name="椭圆 30"/>
            <p:cNvSpPr/>
            <p:nvPr/>
          </p:nvSpPr>
          <p:spPr>
            <a:xfrm>
              <a:off x="2842031" y="2361334"/>
              <a:ext cx="520700" cy="52070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32" name="椭圆 31"/>
            <p:cNvSpPr/>
            <p:nvPr/>
          </p:nvSpPr>
          <p:spPr>
            <a:xfrm>
              <a:off x="2959506" y="2478809"/>
              <a:ext cx="285750" cy="28575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grpSp>
      <p:grpSp>
        <p:nvGrpSpPr>
          <p:cNvPr id="33" name="组合 32"/>
          <p:cNvGrpSpPr/>
          <p:nvPr/>
        </p:nvGrpSpPr>
        <p:grpSpPr>
          <a:xfrm>
            <a:off x="9627116" y="4136910"/>
            <a:ext cx="317241" cy="317241"/>
            <a:chOff x="2746287" y="2265590"/>
            <a:chExt cx="712188" cy="712188"/>
          </a:xfrm>
        </p:grpSpPr>
        <p:sp>
          <p:nvSpPr>
            <p:cNvPr id="34" name="椭圆 33"/>
            <p:cNvSpPr/>
            <p:nvPr/>
          </p:nvSpPr>
          <p:spPr>
            <a:xfrm>
              <a:off x="2746287" y="2265590"/>
              <a:ext cx="712188" cy="71218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35" name="椭圆 34"/>
            <p:cNvSpPr/>
            <p:nvPr/>
          </p:nvSpPr>
          <p:spPr>
            <a:xfrm>
              <a:off x="2842031" y="2361334"/>
              <a:ext cx="520700" cy="52070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36" name="椭圆 35"/>
            <p:cNvSpPr/>
            <p:nvPr/>
          </p:nvSpPr>
          <p:spPr>
            <a:xfrm>
              <a:off x="2959506" y="2478809"/>
              <a:ext cx="285750" cy="28575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grpSp>
      <p:grpSp>
        <p:nvGrpSpPr>
          <p:cNvPr id="37" name="组合 36"/>
          <p:cNvGrpSpPr/>
          <p:nvPr/>
        </p:nvGrpSpPr>
        <p:grpSpPr>
          <a:xfrm>
            <a:off x="8529290" y="5031266"/>
            <a:ext cx="317241" cy="317241"/>
            <a:chOff x="2746287" y="2265590"/>
            <a:chExt cx="712188" cy="712188"/>
          </a:xfrm>
        </p:grpSpPr>
        <p:sp>
          <p:nvSpPr>
            <p:cNvPr id="38" name="椭圆 37"/>
            <p:cNvSpPr/>
            <p:nvPr/>
          </p:nvSpPr>
          <p:spPr>
            <a:xfrm>
              <a:off x="2746287" y="2265590"/>
              <a:ext cx="712188" cy="71218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39" name="椭圆 38"/>
            <p:cNvSpPr/>
            <p:nvPr/>
          </p:nvSpPr>
          <p:spPr>
            <a:xfrm>
              <a:off x="2842031" y="2361334"/>
              <a:ext cx="520700" cy="52070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40" name="椭圆 39"/>
            <p:cNvSpPr/>
            <p:nvPr/>
          </p:nvSpPr>
          <p:spPr>
            <a:xfrm>
              <a:off x="2959506" y="2478809"/>
              <a:ext cx="285750" cy="28575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grpSp>
      <p:sp>
        <p:nvSpPr>
          <p:cNvPr id="41" name="文本框 40"/>
          <p:cNvSpPr txBox="1"/>
          <p:nvPr/>
        </p:nvSpPr>
        <p:spPr>
          <a:xfrm>
            <a:off x="8738161" y="2868391"/>
            <a:ext cx="1878355" cy="584775"/>
          </a:xfrm>
          <a:prstGeom prst="rect">
            <a:avLst/>
          </a:prstGeom>
          <a:noFill/>
        </p:spPr>
        <p:txBody>
          <a:bodyPr wrap="square" rtlCol="0">
            <a:spAutoFit/>
          </a:bodyPr>
          <a:lstStyle/>
          <a:p>
            <a:r>
              <a:rPr lang="zh-CN" altLang="en-US" sz="3200" dirty="0">
                <a:solidFill>
                  <a:schemeClr val="tx1">
                    <a:lumMod val="85000"/>
                    <a:lumOff val="15000"/>
                  </a:schemeClr>
                </a:solidFill>
              </a:rPr>
              <a:t>网络部</a:t>
            </a:r>
          </a:p>
        </p:txBody>
      </p:sp>
      <p:sp>
        <p:nvSpPr>
          <p:cNvPr id="42" name="文本框 41"/>
          <p:cNvSpPr txBox="1"/>
          <p:nvPr/>
        </p:nvSpPr>
        <p:spPr>
          <a:xfrm>
            <a:off x="9990984" y="3987753"/>
            <a:ext cx="1878355" cy="584775"/>
          </a:xfrm>
          <a:prstGeom prst="rect">
            <a:avLst/>
          </a:prstGeom>
          <a:noFill/>
        </p:spPr>
        <p:txBody>
          <a:bodyPr wrap="square" rtlCol="0">
            <a:spAutoFit/>
          </a:bodyPr>
          <a:lstStyle/>
          <a:p>
            <a:r>
              <a:rPr lang="zh-CN" altLang="en-US" sz="3200" dirty="0">
                <a:solidFill>
                  <a:schemeClr val="tx1">
                    <a:lumMod val="85000"/>
                    <a:lumOff val="15000"/>
                  </a:schemeClr>
                </a:solidFill>
              </a:rPr>
              <a:t>财务部</a:t>
            </a:r>
          </a:p>
        </p:txBody>
      </p:sp>
      <p:sp>
        <p:nvSpPr>
          <p:cNvPr id="43" name="文本框 42"/>
          <p:cNvSpPr txBox="1"/>
          <p:nvPr/>
        </p:nvSpPr>
        <p:spPr>
          <a:xfrm>
            <a:off x="8950784" y="4898682"/>
            <a:ext cx="1878355" cy="584775"/>
          </a:xfrm>
          <a:prstGeom prst="rect">
            <a:avLst/>
          </a:prstGeom>
          <a:noFill/>
        </p:spPr>
        <p:txBody>
          <a:bodyPr wrap="square" rtlCol="0">
            <a:spAutoFit/>
          </a:bodyPr>
          <a:lstStyle/>
          <a:p>
            <a:r>
              <a:rPr lang="zh-CN" altLang="en-US" sz="3200" dirty="0">
                <a:solidFill>
                  <a:schemeClr val="tx1">
                    <a:lumMod val="85000"/>
                    <a:lumOff val="15000"/>
                  </a:schemeClr>
                </a:solidFill>
              </a:rPr>
              <a:t>活动部</a:t>
            </a:r>
          </a:p>
        </p:txBody>
      </p:sp>
      <p:grpSp>
        <p:nvGrpSpPr>
          <p:cNvPr id="49" name="组合 48"/>
          <p:cNvGrpSpPr>
            <a:grpSpLocks noChangeAspect="1"/>
          </p:cNvGrpSpPr>
          <p:nvPr/>
        </p:nvGrpSpPr>
        <p:grpSpPr bwMode="auto">
          <a:xfrm>
            <a:off x="676611" y="768188"/>
            <a:ext cx="431800" cy="592137"/>
            <a:chOff x="2529436" y="1479583"/>
            <a:chExt cx="539218" cy="739192"/>
          </a:xfrm>
        </p:grpSpPr>
        <p:pic>
          <p:nvPicPr>
            <p:cNvPr id="50" name="图片 2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文本框 26"/>
            <p:cNvSpPr txBox="1">
              <a:spLocks noChangeArrowheads="1"/>
            </p:cNvSpPr>
            <p:nvPr/>
          </p:nvSpPr>
          <p:spPr bwMode="auto">
            <a:xfrm>
              <a:off x="2565285" y="1497448"/>
              <a:ext cx="479305"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a:solidFill>
                    <a:schemeClr val="bg1"/>
                  </a:solidFill>
                  <a:latin typeface="方正苏新诗柳楷简体" panose="02000000000000000000" pitchFamily="2" charset="-122"/>
                  <a:ea typeface="方正苏新诗柳楷简体" panose="02000000000000000000" pitchFamily="2" charset="-122"/>
                </a:rPr>
                <a:t>章</a:t>
              </a:r>
            </a:p>
          </p:txBody>
        </p:sp>
        <p:sp>
          <p:nvSpPr>
            <p:cNvPr id="52" name="文本框 27"/>
            <p:cNvSpPr txBox="1">
              <a:spLocks noChangeArrowheads="1"/>
            </p:cNvSpPr>
            <p:nvPr/>
          </p:nvSpPr>
          <p:spPr bwMode="auto">
            <a:xfrm>
              <a:off x="2529436" y="1757779"/>
              <a:ext cx="539218"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smtClean="0">
                  <a:solidFill>
                    <a:schemeClr val="bg1"/>
                  </a:solidFill>
                  <a:latin typeface="方正苏新诗柳楷简体" panose="02000000000000000000" pitchFamily="2" charset="-122"/>
                  <a:ea typeface="方正苏新诗柳楷简体" panose="02000000000000000000" pitchFamily="2" charset="-122"/>
                </a:rPr>
                <a:t>二</a:t>
              </a:r>
              <a:endParaRPr lang="zh-CN" altLang="en-US" dirty="0">
                <a:solidFill>
                  <a:schemeClr val="bg1"/>
                </a:solidFill>
                <a:latin typeface="方正苏新诗柳楷简体" panose="02000000000000000000" pitchFamily="2" charset="-122"/>
                <a:ea typeface="方正苏新诗柳楷简体" panose="02000000000000000000" pitchFamily="2" charset="-122"/>
              </a:endParaRPr>
            </a:p>
          </p:txBody>
        </p:sp>
      </p:grpSp>
      <p:sp>
        <p:nvSpPr>
          <p:cNvPr id="53" name="文本框 52"/>
          <p:cNvSpPr txBox="1"/>
          <p:nvPr/>
        </p:nvSpPr>
        <p:spPr>
          <a:xfrm>
            <a:off x="1117936" y="688175"/>
            <a:ext cx="2308225" cy="461665"/>
          </a:xfrm>
          <a:prstGeom prst="rect">
            <a:avLst/>
          </a:prstGeom>
          <a:noFill/>
        </p:spPr>
        <p:txBody>
          <a:bodyPr>
            <a:spAutoFit/>
          </a:bodyPr>
          <a:lstStyle/>
          <a:p>
            <a:pPr eaLnBrk="1" fontAlgn="auto" hangingPunct="1">
              <a:spcBef>
                <a:spcPts val="0"/>
              </a:spcBef>
              <a:spcAft>
                <a:spcPts val="0"/>
              </a:spcAft>
              <a:defRPr/>
            </a:pPr>
            <a:r>
              <a:rPr lang="zh-CN" altLang="en-US" sz="2400" spc="250" dirty="0" smtClean="0">
                <a:latin typeface="方正苏新诗柳楷简体" panose="02000000000000000000" pitchFamily="2" charset="-122"/>
                <a:ea typeface="方正苏新诗柳楷简体" panose="02000000000000000000" pitchFamily="2" charset="-122"/>
              </a:rPr>
              <a:t>组织建设</a:t>
            </a:r>
            <a:endParaRPr lang="zh-CN" altLang="en-US" sz="2400" spc="250" dirty="0">
              <a:latin typeface="方正苏新诗柳楷简体" panose="02000000000000000000" pitchFamily="2" charset="-122"/>
              <a:ea typeface="方正苏新诗柳楷简体" panose="02000000000000000000" pitchFamily="2" charset="-122"/>
            </a:endParaRPr>
          </a:p>
        </p:txBody>
      </p:sp>
      <p:sp>
        <p:nvSpPr>
          <p:cNvPr id="54" name="文本框 53"/>
          <p:cNvSpPr txBox="1"/>
          <p:nvPr/>
        </p:nvSpPr>
        <p:spPr>
          <a:xfrm>
            <a:off x="1136986" y="1053938"/>
            <a:ext cx="2027237" cy="307975"/>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85000"/>
                    <a:lumOff val="15000"/>
                  </a:schemeClr>
                </a:solidFill>
                <a:latin typeface="+mn-ea"/>
              </a:rPr>
              <a:t>Write Title </a:t>
            </a:r>
            <a:r>
              <a:rPr lang="en-US" altLang="zh-CN" sz="1400" dirty="0">
                <a:solidFill>
                  <a:schemeClr val="tx1">
                    <a:lumMod val="85000"/>
                    <a:lumOff val="15000"/>
                  </a:schemeClr>
                </a:solidFill>
                <a:latin typeface="+mn-ea"/>
              </a:rPr>
              <a:t>Text Here</a:t>
            </a:r>
            <a:endParaRPr lang="zh-CN" altLang="en-US" sz="1400" dirty="0">
              <a:solidFill>
                <a:schemeClr val="tx1">
                  <a:lumMod val="85000"/>
                  <a:lumOff val="15000"/>
                </a:schemeClr>
              </a:solidFill>
              <a:latin typeface="+mn-ea"/>
            </a:endParaRPr>
          </a:p>
        </p:txBody>
      </p:sp>
    </p:spTree>
    <p:extLst>
      <p:ext uri="{BB962C8B-B14F-4D97-AF65-F5344CB8AC3E}">
        <p14:creationId xmlns:p14="http://schemas.microsoft.com/office/powerpoint/2010/main" val="2045596749"/>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left)">
                                      <p:cBhvr>
                                        <p:cTn id="12" dur="500"/>
                                        <p:tgtEl>
                                          <p:spTgt spid="5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1000"/>
                                        <p:tgtEl>
                                          <p:spTgt spid="9"/>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250" fill="hold"/>
                                        <p:tgtEl>
                                          <p:spTgt spid="13"/>
                                        </p:tgtEl>
                                        <p:attrNameLst>
                                          <p:attrName>ppt_w</p:attrName>
                                        </p:attrNameLst>
                                      </p:cBhvr>
                                      <p:tavLst>
                                        <p:tav tm="0">
                                          <p:val>
                                            <p:fltVal val="0"/>
                                          </p:val>
                                        </p:tav>
                                        <p:tav tm="100000">
                                          <p:val>
                                            <p:strVal val="#ppt_w"/>
                                          </p:val>
                                        </p:tav>
                                      </p:tavLst>
                                    </p:anim>
                                    <p:anim calcmode="lin" valueType="num">
                                      <p:cBhvr>
                                        <p:cTn id="30" dur="250" fill="hold"/>
                                        <p:tgtEl>
                                          <p:spTgt spid="13"/>
                                        </p:tgtEl>
                                        <p:attrNameLst>
                                          <p:attrName>ppt_h</p:attrName>
                                        </p:attrNameLst>
                                      </p:cBhvr>
                                      <p:tavLst>
                                        <p:tav tm="0">
                                          <p:val>
                                            <p:fltVal val="0"/>
                                          </p:val>
                                        </p:tav>
                                        <p:tav tm="100000">
                                          <p:val>
                                            <p:strVal val="#ppt_h"/>
                                          </p:val>
                                        </p:tav>
                                      </p:tavLst>
                                    </p:anim>
                                    <p:animEffect transition="in" filter="fade">
                                      <p:cBhvr>
                                        <p:cTn id="31" dur="250"/>
                                        <p:tgtEl>
                                          <p:spTgt spid="13"/>
                                        </p:tgtEl>
                                      </p:cBhvr>
                                    </p:animEffect>
                                  </p:childTnLst>
                                </p:cTn>
                              </p:par>
                              <p:par>
                                <p:cTn id="32" presetID="6" presetClass="emph" presetSubtype="0" decel="100000" fill="hold" nodeType="withEffect">
                                  <p:stCondLst>
                                    <p:cond delay="200"/>
                                  </p:stCondLst>
                                  <p:childTnLst>
                                    <p:animScale>
                                      <p:cBhvr>
                                        <p:cTn id="33" dur="250" fill="hold"/>
                                        <p:tgtEl>
                                          <p:spTgt spid="13"/>
                                        </p:tgtEl>
                                      </p:cBhvr>
                                      <p:by x="110000" y="110000"/>
                                    </p:animScale>
                                  </p:childTnLst>
                                </p:cTn>
                              </p:par>
                              <p:par>
                                <p:cTn id="34" presetID="6" presetClass="emph" presetSubtype="0" decel="100000" fill="hold" nodeType="withEffect">
                                  <p:stCondLst>
                                    <p:cond delay="300"/>
                                  </p:stCondLst>
                                  <p:childTnLst>
                                    <p:animScale>
                                      <p:cBhvr>
                                        <p:cTn id="35" dur="250" fill="hold"/>
                                        <p:tgtEl>
                                          <p:spTgt spid="13"/>
                                        </p:tgtEl>
                                      </p:cBhvr>
                                      <p:by x="91000" y="91000"/>
                                    </p:animScale>
                                  </p:childTnLst>
                                </p:cTn>
                              </p:par>
                            </p:childTnLst>
                          </p:cTn>
                        </p:par>
                        <p:par>
                          <p:cTn id="36" fill="hold">
                            <p:stCondLst>
                              <p:cond delay="3550"/>
                            </p:stCondLst>
                            <p:childTnLst>
                              <p:par>
                                <p:cTn id="37" presetID="1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p:tgtEl>
                                          <p:spTgt spid="18"/>
                                        </p:tgtEl>
                                        <p:attrNameLst>
                                          <p:attrName>ppt_x</p:attrName>
                                        </p:attrNameLst>
                                      </p:cBhvr>
                                      <p:tavLst>
                                        <p:tav tm="0">
                                          <p:val>
                                            <p:strVal val="#ppt_x+#ppt_w*1.125000"/>
                                          </p:val>
                                        </p:tav>
                                        <p:tav tm="100000">
                                          <p:val>
                                            <p:strVal val="#ppt_x"/>
                                          </p:val>
                                        </p:tav>
                                      </p:tavLst>
                                    </p:anim>
                                    <p:animEffect transition="in" filter="wipe(left)">
                                      <p:cBhvr>
                                        <p:cTn id="40" dur="500"/>
                                        <p:tgtEl>
                                          <p:spTgt spid="18"/>
                                        </p:tgtEl>
                                      </p:cBhvr>
                                    </p:animEffect>
                                  </p:childTnLst>
                                </p:cTn>
                              </p:par>
                            </p:childTnLst>
                          </p:cTn>
                        </p:par>
                        <p:par>
                          <p:cTn id="41" fill="hold">
                            <p:stCondLst>
                              <p:cond delay="4050"/>
                            </p:stCondLst>
                            <p:childTnLst>
                              <p:par>
                                <p:cTn id="42" presetID="53" presetClass="entr" presetSubtype="16"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250" fill="hold"/>
                                        <p:tgtEl>
                                          <p:spTgt spid="19"/>
                                        </p:tgtEl>
                                        <p:attrNameLst>
                                          <p:attrName>ppt_w</p:attrName>
                                        </p:attrNameLst>
                                      </p:cBhvr>
                                      <p:tavLst>
                                        <p:tav tm="0">
                                          <p:val>
                                            <p:fltVal val="0"/>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animEffect transition="in" filter="fade">
                                      <p:cBhvr>
                                        <p:cTn id="46" dur="250"/>
                                        <p:tgtEl>
                                          <p:spTgt spid="19"/>
                                        </p:tgtEl>
                                      </p:cBhvr>
                                    </p:animEffect>
                                  </p:childTnLst>
                                </p:cTn>
                              </p:par>
                              <p:par>
                                <p:cTn id="47" presetID="6" presetClass="emph" presetSubtype="0" decel="100000" fill="hold" nodeType="withEffect">
                                  <p:stCondLst>
                                    <p:cond delay="200"/>
                                  </p:stCondLst>
                                  <p:childTnLst>
                                    <p:animScale>
                                      <p:cBhvr>
                                        <p:cTn id="48" dur="250" fill="hold"/>
                                        <p:tgtEl>
                                          <p:spTgt spid="19"/>
                                        </p:tgtEl>
                                      </p:cBhvr>
                                      <p:by x="110000" y="110000"/>
                                    </p:animScale>
                                  </p:childTnLst>
                                </p:cTn>
                              </p:par>
                              <p:par>
                                <p:cTn id="49" presetID="6" presetClass="emph" presetSubtype="0" decel="100000" fill="hold" nodeType="withEffect">
                                  <p:stCondLst>
                                    <p:cond delay="300"/>
                                  </p:stCondLst>
                                  <p:childTnLst>
                                    <p:animScale>
                                      <p:cBhvr>
                                        <p:cTn id="50" dur="250" fill="hold"/>
                                        <p:tgtEl>
                                          <p:spTgt spid="19"/>
                                        </p:tgtEl>
                                      </p:cBhvr>
                                      <p:by x="91000" y="91000"/>
                                    </p:animScale>
                                  </p:childTnLst>
                                </p:cTn>
                              </p:par>
                            </p:childTnLst>
                          </p:cTn>
                        </p:par>
                        <p:par>
                          <p:cTn id="51" fill="hold">
                            <p:stCondLst>
                              <p:cond delay="4600"/>
                            </p:stCondLst>
                            <p:childTnLst>
                              <p:par>
                                <p:cTn id="52" presetID="12" presetClass="entr" presetSubtype="2"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p:tgtEl>
                                          <p:spTgt spid="23"/>
                                        </p:tgtEl>
                                        <p:attrNameLst>
                                          <p:attrName>ppt_x</p:attrName>
                                        </p:attrNameLst>
                                      </p:cBhvr>
                                      <p:tavLst>
                                        <p:tav tm="0">
                                          <p:val>
                                            <p:strVal val="#ppt_x+#ppt_w*1.125000"/>
                                          </p:val>
                                        </p:tav>
                                        <p:tav tm="100000">
                                          <p:val>
                                            <p:strVal val="#ppt_x"/>
                                          </p:val>
                                        </p:tav>
                                      </p:tavLst>
                                    </p:anim>
                                    <p:animEffect transition="in" filter="wipe(left)">
                                      <p:cBhvr>
                                        <p:cTn id="55" dur="500"/>
                                        <p:tgtEl>
                                          <p:spTgt spid="23"/>
                                        </p:tgtEl>
                                      </p:cBhvr>
                                    </p:animEffect>
                                  </p:childTnLst>
                                </p:cTn>
                              </p:par>
                            </p:childTnLst>
                          </p:cTn>
                        </p:par>
                        <p:par>
                          <p:cTn id="56" fill="hold">
                            <p:stCondLst>
                              <p:cond delay="5100"/>
                            </p:stCondLst>
                            <p:childTnLst>
                              <p:par>
                                <p:cTn id="57" presetID="53" presetClass="entr" presetSubtype="16"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250" fill="hold"/>
                                        <p:tgtEl>
                                          <p:spTgt spid="24"/>
                                        </p:tgtEl>
                                        <p:attrNameLst>
                                          <p:attrName>ppt_w</p:attrName>
                                        </p:attrNameLst>
                                      </p:cBhvr>
                                      <p:tavLst>
                                        <p:tav tm="0">
                                          <p:val>
                                            <p:fltVal val="0"/>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animEffect transition="in" filter="fade">
                                      <p:cBhvr>
                                        <p:cTn id="61" dur="250"/>
                                        <p:tgtEl>
                                          <p:spTgt spid="24"/>
                                        </p:tgtEl>
                                      </p:cBhvr>
                                    </p:animEffect>
                                  </p:childTnLst>
                                </p:cTn>
                              </p:par>
                              <p:par>
                                <p:cTn id="62" presetID="6" presetClass="emph" presetSubtype="0" decel="100000" fill="hold" nodeType="withEffect">
                                  <p:stCondLst>
                                    <p:cond delay="200"/>
                                  </p:stCondLst>
                                  <p:childTnLst>
                                    <p:animScale>
                                      <p:cBhvr>
                                        <p:cTn id="63" dur="250" fill="hold"/>
                                        <p:tgtEl>
                                          <p:spTgt spid="24"/>
                                        </p:tgtEl>
                                      </p:cBhvr>
                                      <p:by x="110000" y="110000"/>
                                    </p:animScale>
                                  </p:childTnLst>
                                </p:cTn>
                              </p:par>
                              <p:par>
                                <p:cTn id="64" presetID="6" presetClass="emph" presetSubtype="0" decel="100000" fill="hold" nodeType="withEffect">
                                  <p:stCondLst>
                                    <p:cond delay="300"/>
                                  </p:stCondLst>
                                  <p:childTnLst>
                                    <p:animScale>
                                      <p:cBhvr>
                                        <p:cTn id="65" dur="250" fill="hold"/>
                                        <p:tgtEl>
                                          <p:spTgt spid="24"/>
                                        </p:tgtEl>
                                      </p:cBhvr>
                                      <p:by x="91000" y="91000"/>
                                    </p:animScale>
                                  </p:childTnLst>
                                </p:cTn>
                              </p:par>
                            </p:childTnLst>
                          </p:cTn>
                        </p:par>
                        <p:par>
                          <p:cTn id="66" fill="hold">
                            <p:stCondLst>
                              <p:cond delay="5650"/>
                            </p:stCondLst>
                            <p:childTnLst>
                              <p:par>
                                <p:cTn id="67" presetID="12" presetClass="entr" presetSubtype="2"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p:tgtEl>
                                          <p:spTgt spid="28"/>
                                        </p:tgtEl>
                                        <p:attrNameLst>
                                          <p:attrName>ppt_x</p:attrName>
                                        </p:attrNameLst>
                                      </p:cBhvr>
                                      <p:tavLst>
                                        <p:tav tm="0">
                                          <p:val>
                                            <p:strVal val="#ppt_x+#ppt_w*1.125000"/>
                                          </p:val>
                                        </p:tav>
                                        <p:tav tm="100000">
                                          <p:val>
                                            <p:strVal val="#ppt_x"/>
                                          </p:val>
                                        </p:tav>
                                      </p:tavLst>
                                    </p:anim>
                                    <p:animEffect transition="in" filter="wipe(left)">
                                      <p:cBhvr>
                                        <p:cTn id="70" dur="500"/>
                                        <p:tgtEl>
                                          <p:spTgt spid="28"/>
                                        </p:tgtEl>
                                      </p:cBhvr>
                                    </p:animEffect>
                                  </p:childTnLst>
                                </p:cTn>
                              </p:par>
                            </p:childTnLst>
                          </p:cTn>
                        </p:par>
                        <p:par>
                          <p:cTn id="71" fill="hold">
                            <p:stCondLst>
                              <p:cond delay="6150"/>
                            </p:stCondLst>
                            <p:childTnLst>
                              <p:par>
                                <p:cTn id="72" presetID="53" presetClass="entr" presetSubtype="16"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250" fill="hold"/>
                                        <p:tgtEl>
                                          <p:spTgt spid="29"/>
                                        </p:tgtEl>
                                        <p:attrNameLst>
                                          <p:attrName>ppt_w</p:attrName>
                                        </p:attrNameLst>
                                      </p:cBhvr>
                                      <p:tavLst>
                                        <p:tav tm="0">
                                          <p:val>
                                            <p:fltVal val="0"/>
                                          </p:val>
                                        </p:tav>
                                        <p:tav tm="100000">
                                          <p:val>
                                            <p:strVal val="#ppt_w"/>
                                          </p:val>
                                        </p:tav>
                                      </p:tavLst>
                                    </p:anim>
                                    <p:anim calcmode="lin" valueType="num">
                                      <p:cBhvr>
                                        <p:cTn id="75" dur="250" fill="hold"/>
                                        <p:tgtEl>
                                          <p:spTgt spid="29"/>
                                        </p:tgtEl>
                                        <p:attrNameLst>
                                          <p:attrName>ppt_h</p:attrName>
                                        </p:attrNameLst>
                                      </p:cBhvr>
                                      <p:tavLst>
                                        <p:tav tm="0">
                                          <p:val>
                                            <p:fltVal val="0"/>
                                          </p:val>
                                        </p:tav>
                                        <p:tav tm="100000">
                                          <p:val>
                                            <p:strVal val="#ppt_h"/>
                                          </p:val>
                                        </p:tav>
                                      </p:tavLst>
                                    </p:anim>
                                    <p:animEffect transition="in" filter="fade">
                                      <p:cBhvr>
                                        <p:cTn id="76" dur="250"/>
                                        <p:tgtEl>
                                          <p:spTgt spid="29"/>
                                        </p:tgtEl>
                                      </p:cBhvr>
                                    </p:animEffect>
                                  </p:childTnLst>
                                </p:cTn>
                              </p:par>
                              <p:par>
                                <p:cTn id="77" presetID="6" presetClass="emph" presetSubtype="0" decel="100000" fill="hold" nodeType="withEffect">
                                  <p:stCondLst>
                                    <p:cond delay="200"/>
                                  </p:stCondLst>
                                  <p:childTnLst>
                                    <p:animScale>
                                      <p:cBhvr>
                                        <p:cTn id="78" dur="250" fill="hold"/>
                                        <p:tgtEl>
                                          <p:spTgt spid="29"/>
                                        </p:tgtEl>
                                      </p:cBhvr>
                                      <p:by x="110000" y="110000"/>
                                    </p:animScale>
                                  </p:childTnLst>
                                </p:cTn>
                              </p:par>
                              <p:par>
                                <p:cTn id="79" presetID="6" presetClass="emph" presetSubtype="0" decel="100000" fill="hold" nodeType="withEffect">
                                  <p:stCondLst>
                                    <p:cond delay="300"/>
                                  </p:stCondLst>
                                  <p:childTnLst>
                                    <p:animScale>
                                      <p:cBhvr>
                                        <p:cTn id="80" dur="250" fill="hold"/>
                                        <p:tgtEl>
                                          <p:spTgt spid="29"/>
                                        </p:tgtEl>
                                      </p:cBhvr>
                                      <p:by x="91000" y="91000"/>
                                    </p:animScale>
                                  </p:childTnLst>
                                </p:cTn>
                              </p:par>
                            </p:childTnLst>
                          </p:cTn>
                        </p:par>
                        <p:par>
                          <p:cTn id="81" fill="hold">
                            <p:stCondLst>
                              <p:cond delay="6700"/>
                            </p:stCondLst>
                            <p:childTnLst>
                              <p:par>
                                <p:cTn id="82" presetID="12" presetClass="entr" presetSubtype="8" fill="hold" grpId="0" nodeType="after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additive="base">
                                        <p:cTn id="84" dur="500"/>
                                        <p:tgtEl>
                                          <p:spTgt spid="41"/>
                                        </p:tgtEl>
                                        <p:attrNameLst>
                                          <p:attrName>ppt_x</p:attrName>
                                        </p:attrNameLst>
                                      </p:cBhvr>
                                      <p:tavLst>
                                        <p:tav tm="0">
                                          <p:val>
                                            <p:strVal val="#ppt_x-#ppt_w*1.125000"/>
                                          </p:val>
                                        </p:tav>
                                        <p:tav tm="100000">
                                          <p:val>
                                            <p:strVal val="#ppt_x"/>
                                          </p:val>
                                        </p:tav>
                                      </p:tavLst>
                                    </p:anim>
                                    <p:animEffect transition="in" filter="wipe(right)">
                                      <p:cBhvr>
                                        <p:cTn id="85" dur="500"/>
                                        <p:tgtEl>
                                          <p:spTgt spid="41"/>
                                        </p:tgtEl>
                                      </p:cBhvr>
                                    </p:animEffect>
                                  </p:childTnLst>
                                </p:cTn>
                              </p:par>
                            </p:childTnLst>
                          </p:cTn>
                        </p:par>
                        <p:par>
                          <p:cTn id="86" fill="hold">
                            <p:stCondLst>
                              <p:cond delay="7200"/>
                            </p:stCondLst>
                            <p:childTnLst>
                              <p:par>
                                <p:cTn id="87" presetID="53" presetClass="entr" presetSubtype="16" fill="hold" nodeType="afterEffect">
                                  <p:stCondLst>
                                    <p:cond delay="0"/>
                                  </p:stCondLst>
                                  <p:childTnLst>
                                    <p:set>
                                      <p:cBhvr>
                                        <p:cTn id="88" dur="1" fill="hold">
                                          <p:stCondLst>
                                            <p:cond delay="0"/>
                                          </p:stCondLst>
                                        </p:cTn>
                                        <p:tgtEl>
                                          <p:spTgt spid="33"/>
                                        </p:tgtEl>
                                        <p:attrNameLst>
                                          <p:attrName>style.visibility</p:attrName>
                                        </p:attrNameLst>
                                      </p:cBhvr>
                                      <p:to>
                                        <p:strVal val="visible"/>
                                      </p:to>
                                    </p:set>
                                    <p:anim calcmode="lin" valueType="num">
                                      <p:cBhvr>
                                        <p:cTn id="89" dur="250" fill="hold"/>
                                        <p:tgtEl>
                                          <p:spTgt spid="33"/>
                                        </p:tgtEl>
                                        <p:attrNameLst>
                                          <p:attrName>ppt_w</p:attrName>
                                        </p:attrNameLst>
                                      </p:cBhvr>
                                      <p:tavLst>
                                        <p:tav tm="0">
                                          <p:val>
                                            <p:fltVal val="0"/>
                                          </p:val>
                                        </p:tav>
                                        <p:tav tm="100000">
                                          <p:val>
                                            <p:strVal val="#ppt_w"/>
                                          </p:val>
                                        </p:tav>
                                      </p:tavLst>
                                    </p:anim>
                                    <p:anim calcmode="lin" valueType="num">
                                      <p:cBhvr>
                                        <p:cTn id="90" dur="250" fill="hold"/>
                                        <p:tgtEl>
                                          <p:spTgt spid="33"/>
                                        </p:tgtEl>
                                        <p:attrNameLst>
                                          <p:attrName>ppt_h</p:attrName>
                                        </p:attrNameLst>
                                      </p:cBhvr>
                                      <p:tavLst>
                                        <p:tav tm="0">
                                          <p:val>
                                            <p:fltVal val="0"/>
                                          </p:val>
                                        </p:tav>
                                        <p:tav tm="100000">
                                          <p:val>
                                            <p:strVal val="#ppt_h"/>
                                          </p:val>
                                        </p:tav>
                                      </p:tavLst>
                                    </p:anim>
                                    <p:animEffect transition="in" filter="fade">
                                      <p:cBhvr>
                                        <p:cTn id="91" dur="250"/>
                                        <p:tgtEl>
                                          <p:spTgt spid="33"/>
                                        </p:tgtEl>
                                      </p:cBhvr>
                                    </p:animEffect>
                                  </p:childTnLst>
                                </p:cTn>
                              </p:par>
                              <p:par>
                                <p:cTn id="92" presetID="6" presetClass="emph" presetSubtype="0" decel="100000" fill="hold" nodeType="withEffect">
                                  <p:stCondLst>
                                    <p:cond delay="200"/>
                                  </p:stCondLst>
                                  <p:childTnLst>
                                    <p:animScale>
                                      <p:cBhvr>
                                        <p:cTn id="93" dur="250" fill="hold"/>
                                        <p:tgtEl>
                                          <p:spTgt spid="33"/>
                                        </p:tgtEl>
                                      </p:cBhvr>
                                      <p:by x="110000" y="110000"/>
                                    </p:animScale>
                                  </p:childTnLst>
                                </p:cTn>
                              </p:par>
                              <p:par>
                                <p:cTn id="94" presetID="6" presetClass="emph" presetSubtype="0" decel="100000" fill="hold" nodeType="withEffect">
                                  <p:stCondLst>
                                    <p:cond delay="300"/>
                                  </p:stCondLst>
                                  <p:childTnLst>
                                    <p:animScale>
                                      <p:cBhvr>
                                        <p:cTn id="95" dur="250" fill="hold"/>
                                        <p:tgtEl>
                                          <p:spTgt spid="33"/>
                                        </p:tgtEl>
                                      </p:cBhvr>
                                      <p:by x="91000" y="91000"/>
                                    </p:animScale>
                                  </p:childTnLst>
                                </p:cTn>
                              </p:par>
                            </p:childTnLst>
                          </p:cTn>
                        </p:par>
                        <p:par>
                          <p:cTn id="96" fill="hold">
                            <p:stCondLst>
                              <p:cond delay="7750"/>
                            </p:stCondLst>
                            <p:childTnLst>
                              <p:par>
                                <p:cTn id="97" presetID="12" presetClass="entr" presetSubtype="8" fill="hold" grpId="0" nodeType="afterEffect">
                                  <p:stCondLst>
                                    <p:cond delay="0"/>
                                  </p:stCondLst>
                                  <p:childTnLst>
                                    <p:set>
                                      <p:cBhvr>
                                        <p:cTn id="98" dur="1" fill="hold">
                                          <p:stCondLst>
                                            <p:cond delay="0"/>
                                          </p:stCondLst>
                                        </p:cTn>
                                        <p:tgtEl>
                                          <p:spTgt spid="42"/>
                                        </p:tgtEl>
                                        <p:attrNameLst>
                                          <p:attrName>style.visibility</p:attrName>
                                        </p:attrNameLst>
                                      </p:cBhvr>
                                      <p:to>
                                        <p:strVal val="visible"/>
                                      </p:to>
                                    </p:set>
                                    <p:anim calcmode="lin" valueType="num">
                                      <p:cBhvr additive="base">
                                        <p:cTn id="99" dur="500"/>
                                        <p:tgtEl>
                                          <p:spTgt spid="42"/>
                                        </p:tgtEl>
                                        <p:attrNameLst>
                                          <p:attrName>ppt_x</p:attrName>
                                        </p:attrNameLst>
                                      </p:cBhvr>
                                      <p:tavLst>
                                        <p:tav tm="0">
                                          <p:val>
                                            <p:strVal val="#ppt_x-#ppt_w*1.125000"/>
                                          </p:val>
                                        </p:tav>
                                        <p:tav tm="100000">
                                          <p:val>
                                            <p:strVal val="#ppt_x"/>
                                          </p:val>
                                        </p:tav>
                                      </p:tavLst>
                                    </p:anim>
                                    <p:animEffect transition="in" filter="wipe(right)">
                                      <p:cBhvr>
                                        <p:cTn id="100" dur="500"/>
                                        <p:tgtEl>
                                          <p:spTgt spid="42"/>
                                        </p:tgtEl>
                                      </p:cBhvr>
                                    </p:animEffect>
                                  </p:childTnLst>
                                </p:cTn>
                              </p:par>
                            </p:childTnLst>
                          </p:cTn>
                        </p:par>
                        <p:par>
                          <p:cTn id="101" fill="hold">
                            <p:stCondLst>
                              <p:cond delay="8250"/>
                            </p:stCondLst>
                            <p:childTnLst>
                              <p:par>
                                <p:cTn id="102" presetID="53" presetClass="entr" presetSubtype="16" fill="hold" nodeType="afterEffect">
                                  <p:stCondLst>
                                    <p:cond delay="0"/>
                                  </p:stCondLst>
                                  <p:childTnLst>
                                    <p:set>
                                      <p:cBhvr>
                                        <p:cTn id="103" dur="1" fill="hold">
                                          <p:stCondLst>
                                            <p:cond delay="0"/>
                                          </p:stCondLst>
                                        </p:cTn>
                                        <p:tgtEl>
                                          <p:spTgt spid="37"/>
                                        </p:tgtEl>
                                        <p:attrNameLst>
                                          <p:attrName>style.visibility</p:attrName>
                                        </p:attrNameLst>
                                      </p:cBhvr>
                                      <p:to>
                                        <p:strVal val="visible"/>
                                      </p:to>
                                    </p:set>
                                    <p:anim calcmode="lin" valueType="num">
                                      <p:cBhvr>
                                        <p:cTn id="104" dur="250" fill="hold"/>
                                        <p:tgtEl>
                                          <p:spTgt spid="37"/>
                                        </p:tgtEl>
                                        <p:attrNameLst>
                                          <p:attrName>ppt_w</p:attrName>
                                        </p:attrNameLst>
                                      </p:cBhvr>
                                      <p:tavLst>
                                        <p:tav tm="0">
                                          <p:val>
                                            <p:fltVal val="0"/>
                                          </p:val>
                                        </p:tav>
                                        <p:tav tm="100000">
                                          <p:val>
                                            <p:strVal val="#ppt_w"/>
                                          </p:val>
                                        </p:tav>
                                      </p:tavLst>
                                    </p:anim>
                                    <p:anim calcmode="lin" valueType="num">
                                      <p:cBhvr>
                                        <p:cTn id="105" dur="250" fill="hold"/>
                                        <p:tgtEl>
                                          <p:spTgt spid="37"/>
                                        </p:tgtEl>
                                        <p:attrNameLst>
                                          <p:attrName>ppt_h</p:attrName>
                                        </p:attrNameLst>
                                      </p:cBhvr>
                                      <p:tavLst>
                                        <p:tav tm="0">
                                          <p:val>
                                            <p:fltVal val="0"/>
                                          </p:val>
                                        </p:tav>
                                        <p:tav tm="100000">
                                          <p:val>
                                            <p:strVal val="#ppt_h"/>
                                          </p:val>
                                        </p:tav>
                                      </p:tavLst>
                                    </p:anim>
                                    <p:animEffect transition="in" filter="fade">
                                      <p:cBhvr>
                                        <p:cTn id="106" dur="250"/>
                                        <p:tgtEl>
                                          <p:spTgt spid="37"/>
                                        </p:tgtEl>
                                      </p:cBhvr>
                                    </p:animEffect>
                                  </p:childTnLst>
                                </p:cTn>
                              </p:par>
                              <p:par>
                                <p:cTn id="107" presetID="6" presetClass="emph" presetSubtype="0" decel="100000" fill="hold" nodeType="withEffect">
                                  <p:stCondLst>
                                    <p:cond delay="200"/>
                                  </p:stCondLst>
                                  <p:childTnLst>
                                    <p:animScale>
                                      <p:cBhvr>
                                        <p:cTn id="108" dur="250" fill="hold"/>
                                        <p:tgtEl>
                                          <p:spTgt spid="37"/>
                                        </p:tgtEl>
                                      </p:cBhvr>
                                      <p:by x="110000" y="110000"/>
                                    </p:animScale>
                                  </p:childTnLst>
                                </p:cTn>
                              </p:par>
                              <p:par>
                                <p:cTn id="109" presetID="6" presetClass="emph" presetSubtype="0" decel="100000" fill="hold" nodeType="withEffect">
                                  <p:stCondLst>
                                    <p:cond delay="300"/>
                                  </p:stCondLst>
                                  <p:childTnLst>
                                    <p:animScale>
                                      <p:cBhvr>
                                        <p:cTn id="110" dur="250" fill="hold"/>
                                        <p:tgtEl>
                                          <p:spTgt spid="37"/>
                                        </p:tgtEl>
                                      </p:cBhvr>
                                      <p:by x="91000" y="91000"/>
                                    </p:animScale>
                                  </p:childTnLst>
                                </p:cTn>
                              </p:par>
                            </p:childTnLst>
                          </p:cTn>
                        </p:par>
                        <p:par>
                          <p:cTn id="111" fill="hold">
                            <p:stCondLst>
                              <p:cond delay="8800"/>
                            </p:stCondLst>
                            <p:childTnLst>
                              <p:par>
                                <p:cTn id="112" presetID="12" presetClass="entr" presetSubtype="8" fill="hold" grpId="0" nodeType="afterEffect">
                                  <p:stCondLst>
                                    <p:cond delay="0"/>
                                  </p:stCondLst>
                                  <p:childTnLst>
                                    <p:set>
                                      <p:cBhvr>
                                        <p:cTn id="113" dur="1" fill="hold">
                                          <p:stCondLst>
                                            <p:cond delay="0"/>
                                          </p:stCondLst>
                                        </p:cTn>
                                        <p:tgtEl>
                                          <p:spTgt spid="43"/>
                                        </p:tgtEl>
                                        <p:attrNameLst>
                                          <p:attrName>style.visibility</p:attrName>
                                        </p:attrNameLst>
                                      </p:cBhvr>
                                      <p:to>
                                        <p:strVal val="visible"/>
                                      </p:to>
                                    </p:set>
                                    <p:anim calcmode="lin" valueType="num">
                                      <p:cBhvr additive="base">
                                        <p:cTn id="114" dur="500"/>
                                        <p:tgtEl>
                                          <p:spTgt spid="43"/>
                                        </p:tgtEl>
                                        <p:attrNameLst>
                                          <p:attrName>ppt_x</p:attrName>
                                        </p:attrNameLst>
                                      </p:cBhvr>
                                      <p:tavLst>
                                        <p:tav tm="0">
                                          <p:val>
                                            <p:strVal val="#ppt_x-#ppt_w*1.125000"/>
                                          </p:val>
                                        </p:tav>
                                        <p:tav tm="100000">
                                          <p:val>
                                            <p:strVal val="#ppt_x"/>
                                          </p:val>
                                        </p:tav>
                                      </p:tavLst>
                                    </p:anim>
                                    <p:animEffect transition="in" filter="wipe(right)">
                                      <p:cBhvr>
                                        <p:cTn id="11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P spid="23" grpId="0"/>
      <p:bldP spid="28" grpId="0"/>
      <p:bldP spid="41" grpId="0"/>
      <p:bldP spid="42" grpId="0"/>
      <p:bldP spid="43"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H="1">
            <a:off x="4582281" y="-917528"/>
            <a:ext cx="2858759" cy="9447516"/>
          </a:xfrm>
          <a:prstGeom prst="rect">
            <a:avLst/>
          </a:prstGeom>
        </p:spPr>
      </p:pic>
      <p:sp>
        <p:nvSpPr>
          <p:cNvPr id="8" name="矩形 7"/>
          <p:cNvSpPr/>
          <p:nvPr/>
        </p:nvSpPr>
        <p:spPr>
          <a:xfrm>
            <a:off x="1857375" y="1464874"/>
            <a:ext cx="3517531" cy="2341356"/>
          </a:xfrm>
          <a:prstGeom prst="rect">
            <a:avLst/>
          </a:prstGeom>
          <a:blipFill>
            <a:blip r:embed="rId4"/>
            <a:stretch>
              <a:fillRect/>
            </a:stretch>
          </a:blipFill>
          <a:ln>
            <a:noFill/>
          </a:ln>
          <a:scene3d>
            <a:camera prst="perspectiveContrastingRigh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矩形 47"/>
          <p:cNvSpPr/>
          <p:nvPr/>
        </p:nvSpPr>
        <p:spPr>
          <a:xfrm>
            <a:off x="4252896" y="1652220"/>
            <a:ext cx="3517531" cy="2341356"/>
          </a:xfrm>
          <a:prstGeom prst="rect">
            <a:avLst/>
          </a:prstGeom>
          <a:blipFill>
            <a:blip r:embed="rId5"/>
            <a:stretch>
              <a:fillRect/>
            </a:stretch>
          </a:blipFill>
          <a:ln>
            <a:noFill/>
          </a:ln>
          <a:scene3d>
            <a:camera prst="perspectiveContrastingRigh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9" name="矩形 48"/>
          <p:cNvSpPr/>
          <p:nvPr/>
        </p:nvSpPr>
        <p:spPr>
          <a:xfrm>
            <a:off x="6817722" y="1652220"/>
            <a:ext cx="3517531" cy="2341356"/>
          </a:xfrm>
          <a:prstGeom prst="rect">
            <a:avLst/>
          </a:prstGeom>
          <a:blipFill>
            <a:blip r:embed="rId6"/>
            <a:stretch>
              <a:fillRect/>
            </a:stretch>
          </a:blipFill>
          <a:ln>
            <a:noFill/>
          </a:ln>
          <a:scene3d>
            <a:camera prst="perspectiveContrastingRigh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文本框 9"/>
          <p:cNvSpPr txBox="1"/>
          <p:nvPr/>
        </p:nvSpPr>
        <p:spPr>
          <a:xfrm>
            <a:off x="957957" y="5235610"/>
            <a:ext cx="10257797" cy="1015663"/>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rPr>
              <a:t>经过前任会员共同的努力和奋斗，发展到现在有一定的影响力的社团，逐步由一个年轻的社团走向一个成熟，这当中有每一个会员艰辛的付出和汗水</a:t>
            </a:r>
          </a:p>
        </p:txBody>
      </p:sp>
      <p:grpSp>
        <p:nvGrpSpPr>
          <p:cNvPr id="16" name="组合 15"/>
          <p:cNvGrpSpPr>
            <a:grpSpLocks noChangeAspect="1"/>
          </p:cNvGrpSpPr>
          <p:nvPr/>
        </p:nvGrpSpPr>
        <p:grpSpPr bwMode="auto">
          <a:xfrm>
            <a:off x="751038" y="715026"/>
            <a:ext cx="431800" cy="592137"/>
            <a:chOff x="2529436" y="1479583"/>
            <a:chExt cx="539218" cy="739192"/>
          </a:xfrm>
        </p:grpSpPr>
        <p:pic>
          <p:nvPicPr>
            <p:cNvPr id="17" name="图片 25"/>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26"/>
            <p:cNvSpPr txBox="1">
              <a:spLocks noChangeArrowheads="1"/>
            </p:cNvSpPr>
            <p:nvPr/>
          </p:nvSpPr>
          <p:spPr bwMode="auto">
            <a:xfrm>
              <a:off x="2565285" y="1497448"/>
              <a:ext cx="479305"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a:solidFill>
                    <a:schemeClr val="bg1"/>
                  </a:solidFill>
                  <a:latin typeface="方正苏新诗柳楷简体" panose="02000000000000000000" pitchFamily="2" charset="-122"/>
                  <a:ea typeface="方正苏新诗柳楷简体" panose="02000000000000000000" pitchFamily="2" charset="-122"/>
                </a:rPr>
                <a:t>章</a:t>
              </a:r>
            </a:p>
          </p:txBody>
        </p:sp>
        <p:sp>
          <p:nvSpPr>
            <p:cNvPr id="19" name="文本框 27"/>
            <p:cNvSpPr txBox="1">
              <a:spLocks noChangeArrowheads="1"/>
            </p:cNvSpPr>
            <p:nvPr/>
          </p:nvSpPr>
          <p:spPr bwMode="auto">
            <a:xfrm>
              <a:off x="2529436" y="1757779"/>
              <a:ext cx="539218"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smtClean="0">
                  <a:solidFill>
                    <a:schemeClr val="bg1"/>
                  </a:solidFill>
                  <a:latin typeface="方正苏新诗柳楷简体" panose="02000000000000000000" pitchFamily="2" charset="-122"/>
                  <a:ea typeface="方正苏新诗柳楷简体" panose="02000000000000000000" pitchFamily="2" charset="-122"/>
                </a:rPr>
                <a:t>二</a:t>
              </a:r>
              <a:endParaRPr lang="zh-CN" altLang="en-US" dirty="0">
                <a:solidFill>
                  <a:schemeClr val="bg1"/>
                </a:solidFill>
                <a:latin typeface="方正苏新诗柳楷简体" panose="02000000000000000000" pitchFamily="2" charset="-122"/>
                <a:ea typeface="方正苏新诗柳楷简体" panose="02000000000000000000" pitchFamily="2" charset="-122"/>
              </a:endParaRPr>
            </a:p>
          </p:txBody>
        </p:sp>
      </p:grpSp>
      <p:sp>
        <p:nvSpPr>
          <p:cNvPr id="20" name="文本框 19"/>
          <p:cNvSpPr txBox="1"/>
          <p:nvPr/>
        </p:nvSpPr>
        <p:spPr>
          <a:xfrm>
            <a:off x="1192363" y="635013"/>
            <a:ext cx="2308225" cy="461665"/>
          </a:xfrm>
          <a:prstGeom prst="rect">
            <a:avLst/>
          </a:prstGeom>
          <a:noFill/>
        </p:spPr>
        <p:txBody>
          <a:bodyPr>
            <a:spAutoFit/>
          </a:bodyPr>
          <a:lstStyle/>
          <a:p>
            <a:pPr eaLnBrk="1" fontAlgn="auto" hangingPunct="1">
              <a:spcBef>
                <a:spcPts val="0"/>
              </a:spcBef>
              <a:spcAft>
                <a:spcPts val="0"/>
              </a:spcAft>
              <a:defRPr/>
            </a:pPr>
            <a:r>
              <a:rPr lang="zh-CN" altLang="en-US" sz="2400" spc="250" dirty="0" smtClean="0">
                <a:latin typeface="方正苏新诗柳楷简体" panose="02000000000000000000" pitchFamily="2" charset="-122"/>
                <a:ea typeface="方正苏新诗柳楷简体" panose="02000000000000000000" pitchFamily="2" charset="-122"/>
              </a:rPr>
              <a:t>活动风采</a:t>
            </a:r>
            <a:endParaRPr lang="zh-CN" altLang="en-US" sz="2400" spc="250" dirty="0">
              <a:latin typeface="方正苏新诗柳楷简体" panose="02000000000000000000" pitchFamily="2" charset="-122"/>
              <a:ea typeface="方正苏新诗柳楷简体" panose="02000000000000000000" pitchFamily="2" charset="-122"/>
            </a:endParaRPr>
          </a:p>
        </p:txBody>
      </p:sp>
      <p:sp>
        <p:nvSpPr>
          <p:cNvPr id="21" name="文本框 20"/>
          <p:cNvSpPr txBox="1"/>
          <p:nvPr/>
        </p:nvSpPr>
        <p:spPr>
          <a:xfrm>
            <a:off x="1211413" y="1000776"/>
            <a:ext cx="2027237" cy="307975"/>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85000"/>
                    <a:lumOff val="15000"/>
                  </a:schemeClr>
                </a:solidFill>
                <a:latin typeface="+mn-ea"/>
              </a:rPr>
              <a:t>Write Title </a:t>
            </a:r>
            <a:r>
              <a:rPr lang="en-US" altLang="zh-CN" sz="1400" dirty="0">
                <a:solidFill>
                  <a:schemeClr val="tx1">
                    <a:lumMod val="85000"/>
                    <a:lumOff val="15000"/>
                  </a:schemeClr>
                </a:solidFill>
                <a:latin typeface="+mn-ea"/>
              </a:rPr>
              <a:t>Text Here</a:t>
            </a:r>
            <a:endParaRPr lang="zh-CN" altLang="en-US" sz="1400" dirty="0">
              <a:solidFill>
                <a:schemeClr val="tx1">
                  <a:lumMod val="85000"/>
                  <a:lumOff val="15000"/>
                </a:schemeClr>
              </a:solidFill>
              <a:latin typeface="+mn-ea"/>
            </a:endParaRPr>
          </a:p>
        </p:txBody>
      </p:sp>
    </p:spTree>
    <p:extLst>
      <p:ext uri="{BB962C8B-B14F-4D97-AF65-F5344CB8AC3E}">
        <p14:creationId xmlns:p14="http://schemas.microsoft.com/office/powerpoint/2010/main" val="760516643"/>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 presetClass="entr" presetSubtype="1" decel="10000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par>
                                <p:cTn id="27" presetID="2" presetClass="entr" presetSubtype="1" decel="100000" fill="hold" grpId="0" nodeType="withEffect">
                                  <p:stCondLst>
                                    <p:cond delay="25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ppt_x"/>
                                          </p:val>
                                        </p:tav>
                                        <p:tav tm="100000">
                                          <p:val>
                                            <p:strVal val="#ppt_x"/>
                                          </p:val>
                                        </p:tav>
                                      </p:tavLst>
                                    </p:anim>
                                    <p:anim calcmode="lin" valueType="num">
                                      <p:cBhvr additive="base">
                                        <p:cTn id="30" dur="500" fill="hold"/>
                                        <p:tgtEl>
                                          <p:spTgt spid="48"/>
                                        </p:tgtEl>
                                        <p:attrNameLst>
                                          <p:attrName>ppt_y</p:attrName>
                                        </p:attrNameLst>
                                      </p:cBhvr>
                                      <p:tavLst>
                                        <p:tav tm="0">
                                          <p:val>
                                            <p:strVal val="0-#ppt_h/2"/>
                                          </p:val>
                                        </p:tav>
                                        <p:tav tm="100000">
                                          <p:val>
                                            <p:strVal val="#ppt_y"/>
                                          </p:val>
                                        </p:tav>
                                      </p:tavLst>
                                    </p:anim>
                                  </p:childTnLst>
                                </p:cTn>
                              </p:par>
                              <p:par>
                                <p:cTn id="31" presetID="2" presetClass="entr" presetSubtype="1" decel="100000" fill="hold" grpId="0" nodeType="withEffect">
                                  <p:stCondLst>
                                    <p:cond delay="5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fill="hold"/>
                                        <p:tgtEl>
                                          <p:spTgt spid="49"/>
                                        </p:tgtEl>
                                        <p:attrNameLst>
                                          <p:attrName>ppt_x</p:attrName>
                                        </p:attrNameLst>
                                      </p:cBhvr>
                                      <p:tavLst>
                                        <p:tav tm="0">
                                          <p:val>
                                            <p:strVal val="#ppt_x"/>
                                          </p:val>
                                        </p:tav>
                                        <p:tav tm="100000">
                                          <p:val>
                                            <p:strVal val="#ppt_x"/>
                                          </p:val>
                                        </p:tav>
                                      </p:tavLst>
                                    </p:anim>
                                    <p:anim calcmode="lin" valueType="num">
                                      <p:cBhvr additive="base">
                                        <p:cTn id="34" dur="500" fill="hold"/>
                                        <p:tgtEl>
                                          <p:spTgt spid="49"/>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3" presetClass="entr" presetSubtype="16" fill="hold" grpId="0" nodeType="afterEffect">
                                  <p:stCondLst>
                                    <p:cond delay="0"/>
                                  </p:stCondLst>
                                  <p:iterate type="lt">
                                    <p:tmPct val="15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animBg="1"/>
      <p:bldP spid="49" grpId="0" animBg="1"/>
      <p:bldP spid="10"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a:grpSpLocks noChangeAspect="1"/>
          </p:cNvGrpSpPr>
          <p:nvPr/>
        </p:nvGrpSpPr>
        <p:grpSpPr bwMode="auto">
          <a:xfrm>
            <a:off x="655717" y="763596"/>
            <a:ext cx="431800" cy="592137"/>
            <a:chOff x="2529436" y="1479583"/>
            <a:chExt cx="539218" cy="739192"/>
          </a:xfrm>
        </p:grpSpPr>
        <p:pic>
          <p:nvPicPr>
            <p:cNvPr id="17" name="图片 2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26"/>
            <p:cNvSpPr txBox="1">
              <a:spLocks noChangeArrowheads="1"/>
            </p:cNvSpPr>
            <p:nvPr/>
          </p:nvSpPr>
          <p:spPr bwMode="auto">
            <a:xfrm>
              <a:off x="2565285" y="1497448"/>
              <a:ext cx="479305"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a:solidFill>
                    <a:schemeClr val="bg1"/>
                  </a:solidFill>
                  <a:latin typeface="方正苏新诗柳楷简体" panose="02000000000000000000" pitchFamily="2" charset="-122"/>
                  <a:ea typeface="方正苏新诗柳楷简体" panose="02000000000000000000" pitchFamily="2" charset="-122"/>
                </a:rPr>
                <a:t>章</a:t>
              </a:r>
            </a:p>
          </p:txBody>
        </p:sp>
        <p:sp>
          <p:nvSpPr>
            <p:cNvPr id="19" name="文本框 27"/>
            <p:cNvSpPr txBox="1">
              <a:spLocks noChangeArrowheads="1"/>
            </p:cNvSpPr>
            <p:nvPr/>
          </p:nvSpPr>
          <p:spPr bwMode="auto">
            <a:xfrm>
              <a:off x="2529436" y="1757779"/>
              <a:ext cx="539218"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smtClean="0">
                  <a:solidFill>
                    <a:schemeClr val="bg1"/>
                  </a:solidFill>
                  <a:latin typeface="方正苏新诗柳楷简体" panose="02000000000000000000" pitchFamily="2" charset="-122"/>
                  <a:ea typeface="方正苏新诗柳楷简体" panose="02000000000000000000" pitchFamily="2" charset="-122"/>
                </a:rPr>
                <a:t>二</a:t>
              </a:r>
              <a:endParaRPr lang="zh-CN" altLang="en-US" dirty="0">
                <a:solidFill>
                  <a:schemeClr val="bg1"/>
                </a:solidFill>
                <a:latin typeface="方正苏新诗柳楷简体" panose="02000000000000000000" pitchFamily="2" charset="-122"/>
                <a:ea typeface="方正苏新诗柳楷简体" panose="02000000000000000000" pitchFamily="2" charset="-122"/>
              </a:endParaRPr>
            </a:p>
          </p:txBody>
        </p:sp>
      </p:grpSp>
      <p:sp>
        <p:nvSpPr>
          <p:cNvPr id="20" name="文本框 19"/>
          <p:cNvSpPr txBox="1"/>
          <p:nvPr/>
        </p:nvSpPr>
        <p:spPr>
          <a:xfrm>
            <a:off x="1097042" y="683583"/>
            <a:ext cx="2308225" cy="461665"/>
          </a:xfrm>
          <a:prstGeom prst="rect">
            <a:avLst/>
          </a:prstGeom>
          <a:noFill/>
        </p:spPr>
        <p:txBody>
          <a:bodyPr>
            <a:spAutoFit/>
          </a:bodyPr>
          <a:lstStyle/>
          <a:p>
            <a:pPr eaLnBrk="1" fontAlgn="auto" hangingPunct="1">
              <a:spcBef>
                <a:spcPts val="0"/>
              </a:spcBef>
              <a:spcAft>
                <a:spcPts val="0"/>
              </a:spcAft>
              <a:defRPr/>
            </a:pPr>
            <a:r>
              <a:rPr lang="zh-CN" altLang="en-US" sz="2400" spc="250" dirty="0" smtClean="0">
                <a:latin typeface="方正苏新诗柳楷简体" panose="02000000000000000000" pitchFamily="2" charset="-122"/>
                <a:ea typeface="方正苏新诗柳楷简体" panose="02000000000000000000" pitchFamily="2" charset="-122"/>
              </a:rPr>
              <a:t>活动风采</a:t>
            </a:r>
            <a:endParaRPr lang="zh-CN" altLang="en-US" sz="2400" spc="250" dirty="0">
              <a:latin typeface="方正苏新诗柳楷简体" panose="02000000000000000000" pitchFamily="2" charset="-122"/>
              <a:ea typeface="方正苏新诗柳楷简体" panose="02000000000000000000" pitchFamily="2" charset="-122"/>
            </a:endParaRPr>
          </a:p>
        </p:txBody>
      </p:sp>
      <p:sp>
        <p:nvSpPr>
          <p:cNvPr id="21" name="文本框 20"/>
          <p:cNvSpPr txBox="1"/>
          <p:nvPr/>
        </p:nvSpPr>
        <p:spPr>
          <a:xfrm>
            <a:off x="1116092" y="1049346"/>
            <a:ext cx="2027237" cy="307975"/>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85000"/>
                    <a:lumOff val="15000"/>
                  </a:schemeClr>
                </a:solidFill>
                <a:latin typeface="+mn-ea"/>
              </a:rPr>
              <a:t>Write Title </a:t>
            </a:r>
            <a:r>
              <a:rPr lang="en-US" altLang="zh-CN" sz="1400" dirty="0">
                <a:solidFill>
                  <a:schemeClr val="tx1">
                    <a:lumMod val="85000"/>
                    <a:lumOff val="15000"/>
                  </a:schemeClr>
                </a:solidFill>
                <a:latin typeface="+mn-ea"/>
              </a:rPr>
              <a:t>Text Here</a:t>
            </a:r>
            <a:endParaRPr lang="zh-CN" altLang="en-US" sz="1400" dirty="0">
              <a:solidFill>
                <a:schemeClr val="tx1">
                  <a:lumMod val="85000"/>
                  <a:lumOff val="15000"/>
                </a:schemeClr>
              </a:solidFill>
              <a:latin typeface="+mn-ea"/>
            </a:endParaRP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128674">
            <a:off x="842160" y="3596217"/>
            <a:ext cx="1494358" cy="2986481"/>
          </a:xfrm>
          <a:prstGeom prst="rect">
            <a:avLst/>
          </a:prstGeom>
        </p:spPr>
      </p:pic>
      <p:sp>
        <p:nvSpPr>
          <p:cNvPr id="28" name="矩形 27"/>
          <p:cNvSpPr/>
          <p:nvPr/>
        </p:nvSpPr>
        <p:spPr>
          <a:xfrm>
            <a:off x="3010108" y="2158868"/>
            <a:ext cx="2297704" cy="1539540"/>
          </a:xfrm>
          <a:prstGeom prst="rect">
            <a:avLst/>
          </a:prstGeom>
          <a:blipFill>
            <a:blip r:embed="rId5"/>
            <a:stretch>
              <a:fillRect/>
            </a:stretch>
          </a:blipFill>
          <a:ln>
            <a:noFill/>
          </a:ln>
          <a:scene3d>
            <a:camera prst="perspectiveContrastingRightFacing">
              <a:rot lat="623785" lon="20400000" rev="2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p>
        </p:txBody>
      </p:sp>
      <p:sp>
        <p:nvSpPr>
          <p:cNvPr id="29" name="矩形 28"/>
          <p:cNvSpPr/>
          <p:nvPr/>
        </p:nvSpPr>
        <p:spPr>
          <a:xfrm>
            <a:off x="5651104" y="2158868"/>
            <a:ext cx="2297704" cy="1539540"/>
          </a:xfrm>
          <a:prstGeom prst="rect">
            <a:avLst/>
          </a:prstGeom>
          <a:blipFill>
            <a:blip r:embed="rId6"/>
            <a:stretch>
              <a:fillRect/>
            </a:stretch>
          </a:blipFill>
          <a:ln>
            <a:noFill/>
          </a:ln>
          <a:scene3d>
            <a:camera prst="perspectiveContrastingRightFacing">
              <a:rot lat="623785" lon="20400000" rev="2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p>
        </p:txBody>
      </p:sp>
      <p:sp>
        <p:nvSpPr>
          <p:cNvPr id="30" name="矩形 29"/>
          <p:cNvSpPr/>
          <p:nvPr/>
        </p:nvSpPr>
        <p:spPr>
          <a:xfrm>
            <a:off x="8292100" y="2158868"/>
            <a:ext cx="2297704" cy="1539540"/>
          </a:xfrm>
          <a:prstGeom prst="rect">
            <a:avLst/>
          </a:prstGeom>
          <a:blipFill>
            <a:blip r:embed="rId7"/>
            <a:stretch>
              <a:fillRect/>
            </a:stretch>
          </a:blipFill>
          <a:ln>
            <a:noFill/>
          </a:ln>
          <a:scene3d>
            <a:camera prst="perspectiveContrastingRightFacing">
              <a:rot lat="623785" lon="20400000" rev="21321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p>
        </p:txBody>
      </p:sp>
      <p:pic>
        <p:nvPicPr>
          <p:cNvPr id="31" name="图片 3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89804" y="1049346"/>
            <a:ext cx="419814" cy="812889"/>
          </a:xfrm>
          <a:prstGeom prst="rect">
            <a:avLst/>
          </a:prstGeom>
        </p:spPr>
      </p:pic>
      <p:sp>
        <p:nvSpPr>
          <p:cNvPr id="32" name="文本框 31"/>
          <p:cNvSpPr txBox="1"/>
          <p:nvPr/>
        </p:nvSpPr>
        <p:spPr>
          <a:xfrm>
            <a:off x="3010108" y="4169295"/>
            <a:ext cx="2607600" cy="1405256"/>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2133" dirty="0">
                <a:solidFill>
                  <a:schemeClr val="tx1">
                    <a:lumMod val="85000"/>
                    <a:lumOff val="15000"/>
                  </a:schemeClr>
                </a:solidFill>
              </a:rPr>
              <a:t>学生社团作为培养学生兴趣爱好、繁荣校园文化生活的第二课堂</a:t>
            </a:r>
          </a:p>
        </p:txBody>
      </p:sp>
      <p:sp>
        <p:nvSpPr>
          <p:cNvPr id="33" name="文本框 32"/>
          <p:cNvSpPr txBox="1"/>
          <p:nvPr/>
        </p:nvSpPr>
        <p:spPr>
          <a:xfrm>
            <a:off x="5684500" y="4099869"/>
            <a:ext cx="2607600" cy="1405256"/>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2133" dirty="0">
                <a:solidFill>
                  <a:schemeClr val="tx1">
                    <a:lumMod val="85000"/>
                    <a:lumOff val="15000"/>
                  </a:schemeClr>
                </a:solidFill>
              </a:rPr>
              <a:t>学生社团作为培养学生兴趣爱好、繁荣校园文化生活的第二课堂</a:t>
            </a:r>
          </a:p>
        </p:txBody>
      </p:sp>
      <p:sp>
        <p:nvSpPr>
          <p:cNvPr id="34" name="文本框 33"/>
          <p:cNvSpPr txBox="1"/>
          <p:nvPr/>
        </p:nvSpPr>
        <p:spPr>
          <a:xfrm>
            <a:off x="8358892" y="4099869"/>
            <a:ext cx="2607600" cy="1405256"/>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2133" dirty="0">
                <a:solidFill>
                  <a:schemeClr val="tx1">
                    <a:lumMod val="85000"/>
                    <a:lumOff val="15000"/>
                  </a:schemeClr>
                </a:solidFill>
              </a:rPr>
              <a:t>学生社团作为培养学生兴趣爱好、繁荣校园文化生活的第二课堂</a:t>
            </a:r>
          </a:p>
        </p:txBody>
      </p:sp>
    </p:spTree>
    <p:extLst>
      <p:ext uri="{BB962C8B-B14F-4D97-AF65-F5344CB8AC3E}">
        <p14:creationId xmlns:p14="http://schemas.microsoft.com/office/powerpoint/2010/main" val="2712675126"/>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000"/>
                            </p:stCondLst>
                            <p:childTnLst>
                              <p:par>
                                <p:cTn id="17" presetID="2" presetClass="entr" presetSubtype="4" decel="100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2" decel="10000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1+#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600"/>
                                        <p:tgtEl>
                                          <p:spTgt spid="28"/>
                                        </p:tgtEl>
                                      </p:cBhvr>
                                    </p:animEffect>
                                  </p:childTnLst>
                                </p:cTn>
                              </p:par>
                              <p:par>
                                <p:cTn id="29" presetID="35" presetClass="path" presetSubtype="0" decel="100000" fill="hold" grpId="1" nodeType="withEffect">
                                  <p:stCondLst>
                                    <p:cond delay="0"/>
                                  </p:stCondLst>
                                  <p:childTnLst>
                                    <p:animMotion origin="layout" path="M -0.0556 0.00023 L 4.16667E-6 0.00023 " pathEditMode="relative" rAng="0" ptsTypes="AA">
                                      <p:cBhvr>
                                        <p:cTn id="30" dur="800" fill="hold"/>
                                        <p:tgtEl>
                                          <p:spTgt spid="28"/>
                                        </p:tgtEl>
                                        <p:attrNameLst>
                                          <p:attrName>ppt_x</p:attrName>
                                          <p:attrName>ppt_y</p:attrName>
                                        </p:attrNameLst>
                                      </p:cBhvr>
                                      <p:rCtr x="2773" y="0"/>
                                    </p:animMotion>
                                  </p:childTnLst>
                                </p:cTn>
                              </p:par>
                            </p:childTnLst>
                          </p:cTn>
                        </p:par>
                        <p:par>
                          <p:cTn id="31" fill="hold">
                            <p:stCondLst>
                              <p:cond delay="2300"/>
                            </p:stCondLst>
                            <p:childTnLst>
                              <p:par>
                                <p:cTn id="32" presetID="2" presetClass="entr" presetSubtype="4" decel="10000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childTnLst>
                          </p:cTn>
                        </p:par>
                        <p:par>
                          <p:cTn id="36" fill="hold">
                            <p:stCondLst>
                              <p:cond delay="28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600"/>
                                        <p:tgtEl>
                                          <p:spTgt spid="29"/>
                                        </p:tgtEl>
                                      </p:cBhvr>
                                    </p:animEffect>
                                  </p:childTnLst>
                                </p:cTn>
                              </p:par>
                              <p:par>
                                <p:cTn id="40" presetID="35" presetClass="path" presetSubtype="0" decel="100000" fill="hold" grpId="1" nodeType="withEffect">
                                  <p:stCondLst>
                                    <p:cond delay="0"/>
                                  </p:stCondLst>
                                  <p:childTnLst>
                                    <p:animMotion origin="layout" path="M -0.0556 0.00023 L -2.29167E-6 0.00023 " pathEditMode="relative" rAng="0" ptsTypes="AA">
                                      <p:cBhvr>
                                        <p:cTn id="41" dur="800" fill="hold"/>
                                        <p:tgtEl>
                                          <p:spTgt spid="29"/>
                                        </p:tgtEl>
                                        <p:attrNameLst>
                                          <p:attrName>ppt_x</p:attrName>
                                          <p:attrName>ppt_y</p:attrName>
                                        </p:attrNameLst>
                                      </p:cBhvr>
                                      <p:rCtr x="2773" y="0"/>
                                    </p:animMotion>
                                  </p:childTnLst>
                                </p:cTn>
                              </p:par>
                            </p:childTnLst>
                          </p:cTn>
                        </p:par>
                        <p:par>
                          <p:cTn id="42" fill="hold">
                            <p:stCondLst>
                              <p:cond delay="3600"/>
                            </p:stCondLst>
                            <p:childTnLst>
                              <p:par>
                                <p:cTn id="43" presetID="2" presetClass="entr" presetSubtype="4" decel="10000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ppt_x"/>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600"/>
                                        <p:tgtEl>
                                          <p:spTgt spid="30"/>
                                        </p:tgtEl>
                                      </p:cBhvr>
                                    </p:animEffect>
                                  </p:childTnLst>
                                </p:cTn>
                              </p:par>
                              <p:par>
                                <p:cTn id="51" presetID="35" presetClass="path" presetSubtype="0" decel="100000" fill="hold" grpId="1" nodeType="withEffect">
                                  <p:stCondLst>
                                    <p:cond delay="0"/>
                                  </p:stCondLst>
                                  <p:childTnLst>
                                    <p:animMotion origin="layout" path="M -0.0556 0.00023 L 1.04167E-6 0.00023 " pathEditMode="relative" rAng="0" ptsTypes="AA">
                                      <p:cBhvr>
                                        <p:cTn id="52" dur="800" fill="hold"/>
                                        <p:tgtEl>
                                          <p:spTgt spid="30"/>
                                        </p:tgtEl>
                                        <p:attrNameLst>
                                          <p:attrName>ppt_x</p:attrName>
                                          <p:attrName>ppt_y</p:attrName>
                                        </p:attrNameLst>
                                      </p:cBhvr>
                                      <p:rCtr x="2773" y="0"/>
                                    </p:animMotion>
                                  </p:childTnLst>
                                </p:cTn>
                              </p:par>
                            </p:childTnLst>
                          </p:cTn>
                        </p:par>
                        <p:par>
                          <p:cTn id="53" fill="hold">
                            <p:stCondLst>
                              <p:cond delay="4900"/>
                            </p:stCondLst>
                            <p:childTnLst>
                              <p:par>
                                <p:cTn id="54" presetID="2" presetClass="entr" presetSubtype="4" decel="100000"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500" fill="hold"/>
                                        <p:tgtEl>
                                          <p:spTgt spid="34"/>
                                        </p:tgtEl>
                                        <p:attrNameLst>
                                          <p:attrName>ppt_x</p:attrName>
                                        </p:attrNameLst>
                                      </p:cBhvr>
                                      <p:tavLst>
                                        <p:tav tm="0">
                                          <p:val>
                                            <p:strVal val="#ppt_x"/>
                                          </p:val>
                                        </p:tav>
                                        <p:tav tm="100000">
                                          <p:val>
                                            <p:strVal val="#ppt_x"/>
                                          </p:val>
                                        </p:tav>
                                      </p:tavLst>
                                    </p:anim>
                                    <p:anim calcmode="lin" valueType="num">
                                      <p:cBhvr additive="base">
                                        <p:cTn id="5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8" grpId="0" animBg="1"/>
      <p:bldP spid="28" grpId="1" animBg="1"/>
      <p:bldP spid="29" grpId="0" animBg="1"/>
      <p:bldP spid="29" grpId="1" animBg="1"/>
      <p:bldP spid="30" grpId="0" animBg="1"/>
      <p:bldP spid="30" grpId="1" animBg="1"/>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30292" y="3639994"/>
            <a:ext cx="3431921" cy="913007"/>
          </a:xfrm>
          <a:prstGeom prst="rect">
            <a:avLst/>
          </a:prstGeom>
          <a:noFill/>
        </p:spPr>
        <p:txBody>
          <a:bodyPr wrap="square" rtlCol="0">
            <a:spAutoFit/>
          </a:bodyPr>
          <a:lstStyle/>
          <a:p>
            <a:pPr algn="ctr"/>
            <a:r>
              <a:rPr lang="zh-CN" altLang="en-US" sz="5333" dirty="0">
                <a:solidFill>
                  <a:schemeClr val="tx1">
                    <a:lumMod val="85000"/>
                    <a:lumOff val="15000"/>
                  </a:schemeClr>
                </a:solidFill>
              </a:rPr>
              <a:t>热爱生活</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8473" y="2667334"/>
            <a:ext cx="1138639" cy="835180"/>
          </a:xfrm>
          <a:prstGeom prst="rect">
            <a:avLst/>
          </a:prstGeom>
        </p:spPr>
      </p:pic>
      <p:sp>
        <p:nvSpPr>
          <p:cNvPr id="20" name="文本框 19"/>
          <p:cNvSpPr txBox="1"/>
          <p:nvPr/>
        </p:nvSpPr>
        <p:spPr>
          <a:xfrm>
            <a:off x="4385117" y="4560374"/>
            <a:ext cx="3431921" cy="913007"/>
          </a:xfrm>
          <a:prstGeom prst="rect">
            <a:avLst/>
          </a:prstGeom>
          <a:noFill/>
        </p:spPr>
        <p:txBody>
          <a:bodyPr wrap="square" rtlCol="0">
            <a:spAutoFit/>
          </a:bodyPr>
          <a:lstStyle/>
          <a:p>
            <a:pPr algn="ctr"/>
            <a:r>
              <a:rPr lang="zh-CN" altLang="en-US" sz="5333" dirty="0">
                <a:solidFill>
                  <a:schemeClr val="tx1">
                    <a:lumMod val="85000"/>
                    <a:lumOff val="15000"/>
                  </a:schemeClr>
                </a:solidFill>
              </a:rPr>
              <a:t>热爱读书</a:t>
            </a:r>
          </a:p>
        </p:txBody>
      </p:sp>
      <p:sp>
        <p:nvSpPr>
          <p:cNvPr id="21" name="文本框 20"/>
          <p:cNvSpPr txBox="1"/>
          <p:nvPr/>
        </p:nvSpPr>
        <p:spPr>
          <a:xfrm>
            <a:off x="8263848" y="3639993"/>
            <a:ext cx="3431921" cy="830997"/>
          </a:xfrm>
          <a:prstGeom prst="rect">
            <a:avLst/>
          </a:prstGeom>
          <a:noFill/>
        </p:spPr>
        <p:txBody>
          <a:bodyPr wrap="square" rtlCol="0">
            <a:spAutoFit/>
          </a:bodyPr>
          <a:lstStyle/>
          <a:p>
            <a:pPr algn="ctr"/>
            <a:r>
              <a:rPr lang="zh-CN" altLang="en-US" sz="4800" dirty="0">
                <a:solidFill>
                  <a:schemeClr val="tx1">
                    <a:lumMod val="85000"/>
                    <a:lumOff val="15000"/>
                  </a:schemeClr>
                </a:solidFill>
              </a:rPr>
              <a:t>喜欢新朋友</a:t>
            </a: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82601" y="2218240"/>
            <a:ext cx="599515" cy="439738"/>
          </a:xfrm>
          <a:prstGeom prst="rect">
            <a:avLst/>
          </a:prstGeom>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19242" y="5190205"/>
            <a:ext cx="758356" cy="556246"/>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05063" y="3615504"/>
            <a:ext cx="872852" cy="640228"/>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22745" y="2592230"/>
            <a:ext cx="1239216" cy="908953"/>
          </a:xfrm>
          <a:prstGeom prst="rect">
            <a:avLst/>
          </a:prstGeom>
        </p:spPr>
      </p:pic>
      <p:grpSp>
        <p:nvGrpSpPr>
          <p:cNvPr id="15" name="组合 14"/>
          <p:cNvGrpSpPr>
            <a:grpSpLocks noChangeAspect="1"/>
          </p:cNvGrpSpPr>
          <p:nvPr/>
        </p:nvGrpSpPr>
        <p:grpSpPr bwMode="auto">
          <a:xfrm>
            <a:off x="761671" y="725659"/>
            <a:ext cx="431800" cy="592137"/>
            <a:chOff x="2529436" y="1479583"/>
            <a:chExt cx="539218" cy="739192"/>
          </a:xfrm>
        </p:grpSpPr>
        <p:pic>
          <p:nvPicPr>
            <p:cNvPr id="16" name="图片 25"/>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26"/>
            <p:cNvSpPr txBox="1">
              <a:spLocks noChangeArrowheads="1"/>
            </p:cNvSpPr>
            <p:nvPr/>
          </p:nvSpPr>
          <p:spPr bwMode="auto">
            <a:xfrm>
              <a:off x="2565285" y="1497448"/>
              <a:ext cx="479305"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a:solidFill>
                    <a:schemeClr val="bg1"/>
                  </a:solidFill>
                  <a:latin typeface="方正苏新诗柳楷简体" panose="02000000000000000000" pitchFamily="2" charset="-122"/>
                  <a:ea typeface="方正苏新诗柳楷简体" panose="02000000000000000000" pitchFamily="2" charset="-122"/>
                </a:rPr>
                <a:t>章</a:t>
              </a:r>
            </a:p>
          </p:txBody>
        </p:sp>
        <p:sp>
          <p:nvSpPr>
            <p:cNvPr id="18" name="文本框 27"/>
            <p:cNvSpPr txBox="1">
              <a:spLocks noChangeArrowheads="1"/>
            </p:cNvSpPr>
            <p:nvPr/>
          </p:nvSpPr>
          <p:spPr bwMode="auto">
            <a:xfrm>
              <a:off x="2529436" y="1757779"/>
              <a:ext cx="539218"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smtClean="0">
                  <a:solidFill>
                    <a:schemeClr val="bg1"/>
                  </a:solidFill>
                  <a:latin typeface="方正苏新诗柳楷简体" panose="02000000000000000000" pitchFamily="2" charset="-122"/>
                  <a:ea typeface="方正苏新诗柳楷简体" panose="02000000000000000000" pitchFamily="2" charset="-122"/>
                </a:rPr>
                <a:t>三</a:t>
              </a:r>
              <a:endParaRPr lang="zh-CN" altLang="en-US" dirty="0">
                <a:solidFill>
                  <a:schemeClr val="bg1"/>
                </a:solidFill>
                <a:latin typeface="方正苏新诗柳楷简体" panose="02000000000000000000" pitchFamily="2" charset="-122"/>
                <a:ea typeface="方正苏新诗柳楷简体" panose="02000000000000000000" pitchFamily="2" charset="-122"/>
              </a:endParaRPr>
            </a:p>
          </p:txBody>
        </p:sp>
      </p:grpSp>
      <p:sp>
        <p:nvSpPr>
          <p:cNvPr id="19" name="文本框 18"/>
          <p:cNvSpPr txBox="1"/>
          <p:nvPr/>
        </p:nvSpPr>
        <p:spPr>
          <a:xfrm>
            <a:off x="1202996" y="645646"/>
            <a:ext cx="2308225" cy="461665"/>
          </a:xfrm>
          <a:prstGeom prst="rect">
            <a:avLst/>
          </a:prstGeom>
          <a:noFill/>
        </p:spPr>
        <p:txBody>
          <a:bodyPr>
            <a:spAutoFit/>
          </a:bodyPr>
          <a:lstStyle/>
          <a:p>
            <a:pPr eaLnBrk="1" fontAlgn="auto" hangingPunct="1">
              <a:spcBef>
                <a:spcPts val="0"/>
              </a:spcBef>
              <a:spcAft>
                <a:spcPts val="0"/>
              </a:spcAft>
              <a:defRPr/>
            </a:pPr>
            <a:r>
              <a:rPr lang="zh-CN" altLang="en-US" sz="2400" spc="250" dirty="0" smtClean="0">
                <a:latin typeface="方正苏新诗柳楷简体" panose="02000000000000000000" pitchFamily="2" charset="-122"/>
                <a:ea typeface="方正苏新诗柳楷简体" panose="02000000000000000000" pitchFamily="2" charset="-122"/>
              </a:rPr>
              <a:t>招新要求</a:t>
            </a:r>
            <a:endParaRPr lang="zh-CN" altLang="en-US" sz="2400" spc="250" dirty="0">
              <a:latin typeface="方正苏新诗柳楷简体" panose="02000000000000000000" pitchFamily="2" charset="-122"/>
              <a:ea typeface="方正苏新诗柳楷简体" panose="02000000000000000000" pitchFamily="2" charset="-122"/>
            </a:endParaRPr>
          </a:p>
        </p:txBody>
      </p:sp>
      <p:sp>
        <p:nvSpPr>
          <p:cNvPr id="31" name="文本框 30"/>
          <p:cNvSpPr txBox="1"/>
          <p:nvPr/>
        </p:nvSpPr>
        <p:spPr>
          <a:xfrm>
            <a:off x="1222046" y="1011409"/>
            <a:ext cx="2027237" cy="307975"/>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85000"/>
                    <a:lumOff val="15000"/>
                  </a:schemeClr>
                </a:solidFill>
                <a:latin typeface="+mn-ea"/>
              </a:rPr>
              <a:t>Write Title </a:t>
            </a:r>
            <a:r>
              <a:rPr lang="en-US" altLang="zh-CN" sz="1400" dirty="0">
                <a:solidFill>
                  <a:schemeClr val="tx1">
                    <a:lumMod val="85000"/>
                    <a:lumOff val="15000"/>
                  </a:schemeClr>
                </a:solidFill>
                <a:latin typeface="+mn-ea"/>
              </a:rPr>
              <a:t>Text Here</a:t>
            </a:r>
            <a:endParaRPr lang="zh-CN" altLang="en-US" sz="1400" dirty="0">
              <a:solidFill>
                <a:schemeClr val="tx1">
                  <a:lumMod val="85000"/>
                  <a:lumOff val="15000"/>
                </a:schemeClr>
              </a:solidFill>
              <a:latin typeface="+mn-ea"/>
            </a:endParaRPr>
          </a:p>
        </p:txBody>
      </p:sp>
    </p:spTree>
    <p:extLst>
      <p:ext uri="{BB962C8B-B14F-4D97-AF65-F5344CB8AC3E}">
        <p14:creationId xmlns:p14="http://schemas.microsoft.com/office/powerpoint/2010/main" val="1138962712"/>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style.rotation</p:attrName>
                                        </p:attrNameLst>
                                      </p:cBhvr>
                                      <p:tavLst>
                                        <p:tav tm="0">
                                          <p:val>
                                            <p:fltVal val="360"/>
                                          </p:val>
                                        </p:tav>
                                        <p:tav tm="100000">
                                          <p:val>
                                            <p:fltVal val="0"/>
                                          </p:val>
                                        </p:tav>
                                      </p:tavLst>
                                    </p:anim>
                                    <p:animEffect transition="in" filter="fade">
                                      <p:cBhvr>
                                        <p:cTn id="22" dur="500"/>
                                        <p:tgtEl>
                                          <p:spTgt spid="6"/>
                                        </p:tgtEl>
                                      </p:cBhvr>
                                    </p:animEffect>
                                  </p:childTnLst>
                                </p:cTn>
                              </p:par>
                            </p:childTnLst>
                          </p:cTn>
                        </p:par>
                        <p:par>
                          <p:cTn id="23" fill="hold">
                            <p:stCondLst>
                              <p:cond delay="1500"/>
                            </p:stCondLst>
                            <p:childTnLst>
                              <p:par>
                                <p:cTn id="24" presetID="23" presetClass="entr" presetSubtype="16" fill="hold" grpId="0" nodeType="afterEffect">
                                  <p:stCondLst>
                                    <p:cond delay="0"/>
                                  </p:stCondLst>
                                  <p:iterate type="lt">
                                    <p:tmPct val="15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childTnLst>
                                </p:cTn>
                              </p:par>
                            </p:childTnLst>
                          </p:cTn>
                        </p:par>
                        <p:par>
                          <p:cTn id="28" fill="hold">
                            <p:stCondLst>
                              <p:cond delay="2225"/>
                            </p:stCondLst>
                            <p:childTnLst>
                              <p:par>
                                <p:cTn id="29" presetID="49" presetClass="entr" presetSubtype="0" decel="10000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 calcmode="lin" valueType="num">
                                      <p:cBhvr>
                                        <p:cTn id="33" dur="500" fill="hold"/>
                                        <p:tgtEl>
                                          <p:spTgt spid="29"/>
                                        </p:tgtEl>
                                        <p:attrNameLst>
                                          <p:attrName>style.rotation</p:attrName>
                                        </p:attrNameLst>
                                      </p:cBhvr>
                                      <p:tavLst>
                                        <p:tav tm="0">
                                          <p:val>
                                            <p:fltVal val="360"/>
                                          </p:val>
                                        </p:tav>
                                        <p:tav tm="100000">
                                          <p:val>
                                            <p:fltVal val="0"/>
                                          </p:val>
                                        </p:tav>
                                      </p:tavLst>
                                    </p:anim>
                                    <p:animEffect transition="in" filter="fade">
                                      <p:cBhvr>
                                        <p:cTn id="34" dur="500"/>
                                        <p:tgtEl>
                                          <p:spTgt spid="29"/>
                                        </p:tgtEl>
                                      </p:cBhvr>
                                    </p:animEffect>
                                  </p:childTnLst>
                                </p:cTn>
                              </p:par>
                            </p:childTnLst>
                          </p:cTn>
                        </p:par>
                        <p:par>
                          <p:cTn id="35" fill="hold">
                            <p:stCondLst>
                              <p:cond delay="2725"/>
                            </p:stCondLst>
                            <p:childTnLst>
                              <p:par>
                                <p:cTn id="36" presetID="23" presetClass="entr" presetSubtype="16" fill="hold" grpId="0" nodeType="afterEffect">
                                  <p:stCondLst>
                                    <p:cond delay="0"/>
                                  </p:stCondLst>
                                  <p:iterate type="lt">
                                    <p:tmPct val="15000"/>
                                  </p:iterate>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childTnLst>
                                </p:cTn>
                              </p:par>
                            </p:childTnLst>
                          </p:cTn>
                        </p:par>
                        <p:par>
                          <p:cTn id="40" fill="hold">
                            <p:stCondLst>
                              <p:cond delay="3450"/>
                            </p:stCondLst>
                            <p:childTnLst>
                              <p:par>
                                <p:cTn id="41" presetID="49" presetClass="entr" presetSubtype="0" decel="100000"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 calcmode="lin" valueType="num">
                                      <p:cBhvr>
                                        <p:cTn id="45" dur="500" fill="hold"/>
                                        <p:tgtEl>
                                          <p:spTgt spid="30"/>
                                        </p:tgtEl>
                                        <p:attrNameLst>
                                          <p:attrName>style.rotation</p:attrName>
                                        </p:attrNameLst>
                                      </p:cBhvr>
                                      <p:tavLst>
                                        <p:tav tm="0">
                                          <p:val>
                                            <p:fltVal val="360"/>
                                          </p:val>
                                        </p:tav>
                                        <p:tav tm="100000">
                                          <p:val>
                                            <p:fltVal val="0"/>
                                          </p:val>
                                        </p:tav>
                                      </p:tavLst>
                                    </p:anim>
                                    <p:animEffect transition="in" filter="fade">
                                      <p:cBhvr>
                                        <p:cTn id="46" dur="500"/>
                                        <p:tgtEl>
                                          <p:spTgt spid="30"/>
                                        </p:tgtEl>
                                      </p:cBhvr>
                                    </p:animEffect>
                                  </p:childTnLst>
                                </p:cTn>
                              </p:par>
                            </p:childTnLst>
                          </p:cTn>
                        </p:par>
                        <p:par>
                          <p:cTn id="47" fill="hold">
                            <p:stCondLst>
                              <p:cond delay="3950"/>
                            </p:stCondLst>
                            <p:childTnLst>
                              <p:par>
                                <p:cTn id="48" presetID="23" presetClass="entr" presetSubtype="16" fill="hold" grpId="0" nodeType="afterEffect">
                                  <p:stCondLst>
                                    <p:cond delay="0"/>
                                  </p:stCondLst>
                                  <p:iterate type="lt">
                                    <p:tmPct val="15000"/>
                                  </p:iterate>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childTnLst>
                                </p:cTn>
                              </p:par>
                            </p:childTnLst>
                          </p:cTn>
                        </p:par>
                        <p:par>
                          <p:cTn id="52" fill="hold">
                            <p:stCondLst>
                              <p:cond delay="4750"/>
                            </p:stCondLst>
                            <p:childTnLst>
                              <p:par>
                                <p:cTn id="53" presetID="10" presetClass="entr" presetSubtype="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64" presetClass="path" presetSubtype="0" decel="30000" fill="hold" nodeType="withEffect">
                                  <p:stCondLst>
                                    <p:cond delay="0"/>
                                  </p:stCondLst>
                                  <p:childTnLst>
                                    <p:animMotion origin="layout" path="M -3.75E-6 -4.07407E-6 L 0.09493 0.0007 " pathEditMode="relative" rAng="0" ptsTypes="AA">
                                      <p:cBhvr>
                                        <p:cTn id="57" dur="750" spd="-100000" fill="hold"/>
                                        <p:tgtEl>
                                          <p:spTgt spid="22"/>
                                        </p:tgtEl>
                                        <p:attrNameLst>
                                          <p:attrName>ppt_x</p:attrName>
                                          <p:attrName>ppt_y</p:attrName>
                                        </p:attrNameLst>
                                      </p:cBhvr>
                                      <p:rCtr x="4740" y="23"/>
                                    </p:animMotion>
                                  </p:childTnLst>
                                </p:cTn>
                              </p:par>
                              <p:par>
                                <p:cTn id="58" presetID="64" presetClass="path" presetSubtype="0" accel="30000" decel="30000" fill="hold" nodeType="withEffect">
                                  <p:stCondLst>
                                    <p:cond delay="750"/>
                                  </p:stCondLst>
                                  <p:childTnLst>
                                    <p:animMotion origin="layout" path="M -3.75E-6 -4.07407E-6 L 0.05092 0.00186 " pathEditMode="relative" rAng="0" ptsTypes="AA">
                                      <p:cBhvr>
                                        <p:cTn id="59" dur="750" fill="hold"/>
                                        <p:tgtEl>
                                          <p:spTgt spid="22"/>
                                        </p:tgtEl>
                                        <p:attrNameLst>
                                          <p:attrName>ppt_x</p:attrName>
                                          <p:attrName>ppt_y</p:attrName>
                                        </p:attrNameLst>
                                      </p:cBhvr>
                                      <p:rCtr x="2539" y="93"/>
                                    </p:animMotion>
                                  </p:childTnLst>
                                </p:cTn>
                              </p:par>
                              <p:par>
                                <p:cTn id="60" presetID="10" presetClass="entr" presetSubtype="0"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par>
                                <p:cTn id="63" presetID="64" presetClass="path" presetSubtype="0" decel="30000" fill="hold" nodeType="withEffect">
                                  <p:stCondLst>
                                    <p:cond delay="0"/>
                                  </p:stCondLst>
                                  <p:childTnLst>
                                    <p:animMotion origin="layout" path="M 3.33333E-6 -2.22222E-6 L -0.09427 0.00185 " pathEditMode="relative" rAng="0" ptsTypes="AA">
                                      <p:cBhvr>
                                        <p:cTn id="64" dur="750" spd="-100000" fill="hold"/>
                                        <p:tgtEl>
                                          <p:spTgt spid="23"/>
                                        </p:tgtEl>
                                        <p:attrNameLst>
                                          <p:attrName>ppt_x</p:attrName>
                                          <p:attrName>ppt_y</p:attrName>
                                        </p:attrNameLst>
                                      </p:cBhvr>
                                      <p:rCtr x="-4722" y="93"/>
                                    </p:animMotion>
                                  </p:childTnLst>
                                </p:cTn>
                              </p:par>
                              <p:par>
                                <p:cTn id="65" presetID="64" presetClass="path" presetSubtype="0" accel="30000" decel="30000" fill="hold" nodeType="withEffect">
                                  <p:stCondLst>
                                    <p:cond delay="750"/>
                                  </p:stCondLst>
                                  <p:childTnLst>
                                    <p:animMotion origin="layout" path="M 3.33333E-6 -2.22222E-6 L -0.03559 0.00432 " pathEditMode="relative" rAng="0" ptsTypes="AA">
                                      <p:cBhvr>
                                        <p:cTn id="66" dur="750" fill="hold"/>
                                        <p:tgtEl>
                                          <p:spTgt spid="23"/>
                                        </p:tgtEl>
                                        <p:attrNameLst>
                                          <p:attrName>ppt_x</p:attrName>
                                          <p:attrName>ppt_y</p:attrName>
                                        </p:attrNameLst>
                                      </p:cBhvr>
                                      <p:rCtr x="-1788" y="2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p:bldP spid="19"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8" name="矩形 7"/>
          <p:cNvSpPr/>
          <p:nvPr/>
        </p:nvSpPr>
        <p:spPr>
          <a:xfrm>
            <a:off x="871690" y="2067859"/>
            <a:ext cx="9376655" cy="3992283"/>
          </a:xfrm>
          <a:prstGeom prst="rect">
            <a:avLst/>
          </a:prstGeom>
          <a:solidFill>
            <a:schemeClr val="accent1">
              <a:alpha val="15000"/>
            </a:schemeClr>
          </a:solidFill>
          <a:ln>
            <a:noFill/>
          </a:ln>
          <a:scene3d>
            <a:camera prst="perspectiveHeroicExtremeLeftFacing">
              <a:rot lat="1200000" lon="600000" rev="18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endParaRPr>
          </a:p>
        </p:txBody>
      </p:sp>
      <p:sp>
        <p:nvSpPr>
          <p:cNvPr id="24" name="矩形 23"/>
          <p:cNvSpPr/>
          <p:nvPr/>
        </p:nvSpPr>
        <p:spPr>
          <a:xfrm>
            <a:off x="4790902" y="4482419"/>
            <a:ext cx="3433600" cy="636521"/>
          </a:xfrm>
          <a:prstGeom prst="rect">
            <a:avLst/>
          </a:prstGeom>
        </p:spPr>
        <p:txBody>
          <a:bodyPr wrap="square">
            <a:spAutoFit/>
          </a:bodyPr>
          <a:lstStyle/>
          <a:p>
            <a:pPr>
              <a:lnSpc>
                <a:spcPct val="120000"/>
              </a:lnSpc>
            </a:pPr>
            <a:r>
              <a:rPr lang="en-US" altLang="zh-CN" sz="3200" dirty="0">
                <a:solidFill>
                  <a:schemeClr val="tx1">
                    <a:lumMod val="85000"/>
                    <a:lumOff val="15000"/>
                  </a:schemeClr>
                </a:solidFill>
                <a:latin typeface="+mn-ea"/>
              </a:rPr>
              <a:t>QQ </a:t>
            </a:r>
            <a:r>
              <a:rPr lang="en-US" altLang="zh-CN" sz="3200" dirty="0" err="1" smtClean="0">
                <a:solidFill>
                  <a:schemeClr val="tx1">
                    <a:lumMod val="85000"/>
                    <a:lumOff val="15000"/>
                  </a:schemeClr>
                </a:solidFill>
                <a:latin typeface="+mn-ea"/>
              </a:rPr>
              <a:t>xxxxxxxxxx</a:t>
            </a:r>
            <a:endParaRPr lang="zh-CN" altLang="en-US" sz="3200" dirty="0">
              <a:solidFill>
                <a:schemeClr val="tx1">
                  <a:lumMod val="85000"/>
                  <a:lumOff val="15000"/>
                </a:schemeClr>
              </a:solidFill>
              <a:latin typeface="+mn-ea"/>
            </a:endParaRPr>
          </a:p>
        </p:txBody>
      </p:sp>
      <p:sp>
        <p:nvSpPr>
          <p:cNvPr id="25" name="文本框 24"/>
          <p:cNvSpPr txBox="1"/>
          <p:nvPr/>
        </p:nvSpPr>
        <p:spPr>
          <a:xfrm>
            <a:off x="4722282" y="2366593"/>
            <a:ext cx="3800560" cy="683264"/>
          </a:xfrm>
          <a:prstGeom prst="rect">
            <a:avLst/>
          </a:prstGeom>
          <a:noFill/>
        </p:spPr>
        <p:txBody>
          <a:bodyPr wrap="square" rtlCol="0">
            <a:spAutoFit/>
          </a:bodyPr>
          <a:lstStyle/>
          <a:p>
            <a:pPr>
              <a:lnSpc>
                <a:spcPct val="120000"/>
              </a:lnSpc>
            </a:pPr>
            <a:r>
              <a:rPr lang="en-US" altLang="zh-CN" sz="3200" dirty="0" smtClean="0">
                <a:solidFill>
                  <a:schemeClr val="tx1">
                    <a:lumMod val="85000"/>
                    <a:lumOff val="15000"/>
                  </a:schemeClr>
                </a:solidFill>
                <a:latin typeface="+mn-ea"/>
              </a:rPr>
              <a:t>20xx</a:t>
            </a:r>
            <a:r>
              <a:rPr lang="zh-CN" altLang="en-US" sz="3200" dirty="0" smtClean="0">
                <a:solidFill>
                  <a:schemeClr val="tx1">
                    <a:lumMod val="85000"/>
                    <a:lumOff val="15000"/>
                  </a:schemeClr>
                </a:solidFill>
                <a:latin typeface="+mn-ea"/>
              </a:rPr>
              <a:t>年</a:t>
            </a:r>
            <a:r>
              <a:rPr lang="en-US" altLang="zh-CN" sz="3200" dirty="0" smtClean="0">
                <a:solidFill>
                  <a:schemeClr val="tx1">
                    <a:lumMod val="85000"/>
                    <a:lumOff val="15000"/>
                  </a:schemeClr>
                </a:solidFill>
                <a:latin typeface="+mn-ea"/>
              </a:rPr>
              <a:t>5</a:t>
            </a:r>
            <a:r>
              <a:rPr lang="zh-CN" altLang="en-US" sz="3200" dirty="0" smtClean="0">
                <a:solidFill>
                  <a:schemeClr val="tx1">
                    <a:lumMod val="85000"/>
                    <a:lumOff val="15000"/>
                  </a:schemeClr>
                </a:solidFill>
                <a:latin typeface="+mn-ea"/>
              </a:rPr>
              <a:t>月</a:t>
            </a:r>
            <a:r>
              <a:rPr lang="en-US" altLang="zh-CN" sz="3200" dirty="0" smtClean="0">
                <a:solidFill>
                  <a:schemeClr val="tx1">
                    <a:lumMod val="85000"/>
                    <a:lumOff val="15000"/>
                  </a:schemeClr>
                </a:solidFill>
                <a:latin typeface="+mn-ea"/>
              </a:rPr>
              <a:t>15</a:t>
            </a:r>
            <a:r>
              <a:rPr lang="zh-CN" altLang="en-US" sz="3200" dirty="0">
                <a:solidFill>
                  <a:schemeClr val="tx1">
                    <a:lumMod val="85000"/>
                    <a:lumOff val="15000"/>
                  </a:schemeClr>
                </a:solidFill>
                <a:latin typeface="+mn-ea"/>
              </a:rPr>
              <a:t>日</a:t>
            </a:r>
          </a:p>
        </p:txBody>
      </p:sp>
      <p:sp>
        <p:nvSpPr>
          <p:cNvPr id="26" name="文本框 25"/>
          <p:cNvSpPr txBox="1"/>
          <p:nvPr/>
        </p:nvSpPr>
        <p:spPr>
          <a:xfrm>
            <a:off x="2390902" y="3467653"/>
            <a:ext cx="2400000" cy="584775"/>
          </a:xfrm>
          <a:prstGeom prst="rect">
            <a:avLst/>
          </a:prstGeom>
          <a:noFill/>
        </p:spPr>
        <p:txBody>
          <a:bodyPr wrap="square" rtlCol="0">
            <a:spAutoFit/>
          </a:bodyPr>
          <a:lstStyle/>
          <a:p>
            <a:r>
              <a:rPr lang="zh-CN" altLang="en-US" sz="3200" dirty="0">
                <a:solidFill>
                  <a:schemeClr val="tx1">
                    <a:lumMod val="85000"/>
                    <a:lumOff val="15000"/>
                  </a:schemeClr>
                </a:solidFill>
              </a:rPr>
              <a:t>招新地点：</a:t>
            </a:r>
          </a:p>
        </p:txBody>
      </p:sp>
      <p:sp>
        <p:nvSpPr>
          <p:cNvPr id="27" name="文本框 26"/>
          <p:cNvSpPr txBox="1"/>
          <p:nvPr/>
        </p:nvSpPr>
        <p:spPr>
          <a:xfrm>
            <a:off x="2390902" y="4564123"/>
            <a:ext cx="2400000" cy="584775"/>
          </a:xfrm>
          <a:prstGeom prst="rect">
            <a:avLst/>
          </a:prstGeom>
          <a:noFill/>
        </p:spPr>
        <p:txBody>
          <a:bodyPr wrap="square" rtlCol="0">
            <a:spAutoFit/>
          </a:bodyPr>
          <a:lstStyle/>
          <a:p>
            <a:r>
              <a:rPr lang="zh-CN" altLang="en-US" sz="3200" dirty="0">
                <a:solidFill>
                  <a:schemeClr val="tx1">
                    <a:lumMod val="85000"/>
                    <a:lumOff val="15000"/>
                  </a:schemeClr>
                </a:solidFill>
              </a:rPr>
              <a:t>联系方式：</a:t>
            </a:r>
          </a:p>
        </p:txBody>
      </p:sp>
      <p:sp>
        <p:nvSpPr>
          <p:cNvPr id="28" name="文本框 27"/>
          <p:cNvSpPr txBox="1"/>
          <p:nvPr/>
        </p:nvSpPr>
        <p:spPr>
          <a:xfrm>
            <a:off x="4722282" y="3438123"/>
            <a:ext cx="3698957" cy="683264"/>
          </a:xfrm>
          <a:prstGeom prst="rect">
            <a:avLst/>
          </a:prstGeom>
          <a:noFill/>
        </p:spPr>
        <p:txBody>
          <a:bodyPr wrap="square" rtlCol="0">
            <a:spAutoFit/>
          </a:bodyPr>
          <a:lstStyle/>
          <a:p>
            <a:pPr>
              <a:lnSpc>
                <a:spcPct val="120000"/>
              </a:lnSpc>
            </a:pPr>
            <a:r>
              <a:rPr lang="zh-CN" altLang="en-US" sz="3200" dirty="0">
                <a:solidFill>
                  <a:schemeClr val="tx1">
                    <a:lumMod val="85000"/>
                    <a:lumOff val="15000"/>
                  </a:schemeClr>
                </a:solidFill>
                <a:latin typeface="+mn-ea"/>
              </a:rPr>
              <a:t>人教楼</a:t>
            </a:r>
            <a:r>
              <a:rPr lang="en-US" altLang="zh-CN" sz="3200" dirty="0">
                <a:solidFill>
                  <a:schemeClr val="tx1">
                    <a:lumMod val="85000"/>
                    <a:lumOff val="15000"/>
                  </a:schemeClr>
                </a:solidFill>
                <a:latin typeface="+mn-ea"/>
              </a:rPr>
              <a:t>302</a:t>
            </a:r>
            <a:r>
              <a:rPr lang="zh-CN" altLang="en-US" sz="3200" dirty="0">
                <a:solidFill>
                  <a:schemeClr val="tx1">
                    <a:lumMod val="85000"/>
                    <a:lumOff val="15000"/>
                  </a:schemeClr>
                </a:solidFill>
                <a:latin typeface="+mn-ea"/>
              </a:rPr>
              <a:t>室</a:t>
            </a:r>
          </a:p>
        </p:txBody>
      </p:sp>
      <p:sp>
        <p:nvSpPr>
          <p:cNvPr id="29" name="文本框 28"/>
          <p:cNvSpPr txBox="1"/>
          <p:nvPr/>
        </p:nvSpPr>
        <p:spPr>
          <a:xfrm>
            <a:off x="2390902" y="2405289"/>
            <a:ext cx="2400000" cy="584775"/>
          </a:xfrm>
          <a:prstGeom prst="rect">
            <a:avLst/>
          </a:prstGeom>
          <a:noFill/>
        </p:spPr>
        <p:txBody>
          <a:bodyPr wrap="square" rtlCol="0">
            <a:spAutoFit/>
          </a:bodyPr>
          <a:lstStyle/>
          <a:p>
            <a:r>
              <a:rPr lang="zh-CN" altLang="en-US" sz="3200" dirty="0">
                <a:solidFill>
                  <a:schemeClr val="tx1">
                    <a:lumMod val="85000"/>
                    <a:lumOff val="15000"/>
                  </a:schemeClr>
                </a:solidFill>
              </a:rPr>
              <a:t>招新时间：</a:t>
            </a: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932" y="4692699"/>
            <a:ext cx="1502856" cy="1396973"/>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0660" y="1466606"/>
            <a:ext cx="927979" cy="862599"/>
          </a:xfrm>
          <a:prstGeom prst="rect">
            <a:avLst/>
          </a:prstGeom>
        </p:spPr>
      </p:pic>
      <p:grpSp>
        <p:nvGrpSpPr>
          <p:cNvPr id="13" name="组合 12"/>
          <p:cNvGrpSpPr>
            <a:grpSpLocks noChangeAspect="1"/>
          </p:cNvGrpSpPr>
          <p:nvPr/>
        </p:nvGrpSpPr>
        <p:grpSpPr bwMode="auto">
          <a:xfrm>
            <a:off x="665978" y="746924"/>
            <a:ext cx="431800" cy="592137"/>
            <a:chOff x="2529436" y="1479583"/>
            <a:chExt cx="539218" cy="739192"/>
          </a:xfrm>
        </p:grpSpPr>
        <p:pic>
          <p:nvPicPr>
            <p:cNvPr id="14" name="图片 2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26"/>
            <p:cNvSpPr txBox="1">
              <a:spLocks noChangeArrowheads="1"/>
            </p:cNvSpPr>
            <p:nvPr/>
          </p:nvSpPr>
          <p:spPr bwMode="auto">
            <a:xfrm>
              <a:off x="2565285" y="1497448"/>
              <a:ext cx="479305"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a:solidFill>
                    <a:schemeClr val="bg1"/>
                  </a:solidFill>
                  <a:latin typeface="方正苏新诗柳楷简体" panose="02000000000000000000" pitchFamily="2" charset="-122"/>
                  <a:ea typeface="方正苏新诗柳楷简体" panose="02000000000000000000" pitchFamily="2" charset="-122"/>
                </a:rPr>
                <a:t>章</a:t>
              </a:r>
            </a:p>
          </p:txBody>
        </p:sp>
        <p:sp>
          <p:nvSpPr>
            <p:cNvPr id="19" name="文本框 27"/>
            <p:cNvSpPr txBox="1">
              <a:spLocks noChangeArrowheads="1"/>
            </p:cNvSpPr>
            <p:nvPr/>
          </p:nvSpPr>
          <p:spPr bwMode="auto">
            <a:xfrm>
              <a:off x="2529436" y="1757779"/>
              <a:ext cx="539218" cy="46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dirty="0" smtClean="0">
                  <a:solidFill>
                    <a:schemeClr val="bg1"/>
                  </a:solidFill>
                  <a:latin typeface="方正苏新诗柳楷简体" panose="02000000000000000000" pitchFamily="2" charset="-122"/>
                  <a:ea typeface="方正苏新诗柳楷简体" panose="02000000000000000000" pitchFamily="2" charset="-122"/>
                </a:rPr>
                <a:t>四</a:t>
              </a:r>
              <a:endParaRPr lang="zh-CN" altLang="en-US" dirty="0">
                <a:solidFill>
                  <a:schemeClr val="bg1"/>
                </a:solidFill>
                <a:latin typeface="方正苏新诗柳楷简体" panose="02000000000000000000" pitchFamily="2" charset="-122"/>
                <a:ea typeface="方正苏新诗柳楷简体" panose="02000000000000000000" pitchFamily="2" charset="-122"/>
              </a:endParaRPr>
            </a:p>
          </p:txBody>
        </p:sp>
      </p:grpSp>
      <p:sp>
        <p:nvSpPr>
          <p:cNvPr id="20" name="文本框 19"/>
          <p:cNvSpPr txBox="1"/>
          <p:nvPr/>
        </p:nvSpPr>
        <p:spPr>
          <a:xfrm>
            <a:off x="1107303" y="656277"/>
            <a:ext cx="2308225" cy="461665"/>
          </a:xfrm>
          <a:prstGeom prst="rect">
            <a:avLst/>
          </a:prstGeom>
          <a:noFill/>
        </p:spPr>
        <p:txBody>
          <a:bodyPr>
            <a:spAutoFit/>
          </a:bodyPr>
          <a:lstStyle/>
          <a:p>
            <a:pPr eaLnBrk="1" fontAlgn="auto" hangingPunct="1">
              <a:spcBef>
                <a:spcPts val="0"/>
              </a:spcBef>
              <a:spcAft>
                <a:spcPts val="0"/>
              </a:spcAft>
              <a:defRPr/>
            </a:pPr>
            <a:r>
              <a:rPr lang="zh-CN" altLang="en-US" sz="2400" spc="250" dirty="0" smtClean="0">
                <a:latin typeface="方正苏新诗柳楷简体" panose="02000000000000000000" pitchFamily="2" charset="-122"/>
                <a:ea typeface="方正苏新诗柳楷简体" panose="02000000000000000000" pitchFamily="2" charset="-122"/>
              </a:rPr>
              <a:t>联系方式</a:t>
            </a:r>
            <a:endParaRPr lang="zh-CN" altLang="en-US" sz="2400" spc="250" dirty="0">
              <a:latin typeface="方正苏新诗柳楷简体" panose="02000000000000000000" pitchFamily="2" charset="-122"/>
              <a:ea typeface="方正苏新诗柳楷简体" panose="02000000000000000000" pitchFamily="2" charset="-122"/>
            </a:endParaRPr>
          </a:p>
        </p:txBody>
      </p:sp>
      <p:sp>
        <p:nvSpPr>
          <p:cNvPr id="21" name="文本框 20"/>
          <p:cNvSpPr txBox="1"/>
          <p:nvPr/>
        </p:nvSpPr>
        <p:spPr>
          <a:xfrm>
            <a:off x="1126353" y="1022040"/>
            <a:ext cx="2027237" cy="307975"/>
          </a:xfrm>
          <a:prstGeom prst="rect">
            <a:avLst/>
          </a:prstGeom>
          <a:noFill/>
        </p:spPr>
        <p:txBody>
          <a:bodyPr>
            <a:spAutoFit/>
          </a:bodyPr>
          <a:lstStyle/>
          <a:p>
            <a:pPr eaLnBrk="1" fontAlgn="auto" hangingPunct="1">
              <a:spcBef>
                <a:spcPts val="0"/>
              </a:spcBef>
              <a:spcAft>
                <a:spcPts val="0"/>
              </a:spcAft>
              <a:defRPr/>
            </a:pPr>
            <a:r>
              <a:rPr lang="en-US" altLang="zh-CN" sz="1400" dirty="0" smtClean="0">
                <a:solidFill>
                  <a:schemeClr val="tx1">
                    <a:lumMod val="85000"/>
                    <a:lumOff val="15000"/>
                  </a:schemeClr>
                </a:solidFill>
                <a:latin typeface="+mn-ea"/>
              </a:rPr>
              <a:t>Write Title </a:t>
            </a:r>
            <a:r>
              <a:rPr lang="en-US" altLang="zh-CN" sz="1400" dirty="0">
                <a:solidFill>
                  <a:schemeClr val="tx1">
                    <a:lumMod val="85000"/>
                    <a:lumOff val="15000"/>
                  </a:schemeClr>
                </a:solidFill>
                <a:latin typeface="+mn-ea"/>
              </a:rPr>
              <a:t>Text Here</a:t>
            </a:r>
            <a:endParaRPr lang="zh-CN" altLang="en-US" sz="1400" dirty="0">
              <a:solidFill>
                <a:schemeClr val="tx1">
                  <a:lumMod val="85000"/>
                  <a:lumOff val="15000"/>
                </a:schemeClr>
              </a:solidFill>
              <a:latin typeface="+mn-ea"/>
            </a:endParaRPr>
          </a:p>
        </p:txBody>
      </p:sp>
    </p:spTree>
    <p:extLst>
      <p:ext uri="{BB962C8B-B14F-4D97-AF65-F5344CB8AC3E}">
        <p14:creationId xmlns:p14="http://schemas.microsoft.com/office/powerpoint/2010/main" val="213140436"/>
      </p:ext>
    </p:extLst>
  </p:cSld>
  <p:clrMapOvr>
    <a:masterClrMapping/>
  </p:clrMapOvr>
  <mc:AlternateContent xmlns:mc="http://schemas.openxmlformats.org/markup-compatibility/2006">
    <mc:Choice xmlns:p14="http://schemas.microsoft.com/office/powerpoint/2010/main" Requires="p14">
      <p:transition spd="slow" p14:dur="20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childTnLst>
                          </p:cTn>
                        </p:par>
                        <p:par>
                          <p:cTn id="23" fill="hold">
                            <p:stCondLst>
                              <p:cond delay="2000"/>
                            </p:stCondLst>
                            <p:childTnLst>
                              <p:par>
                                <p:cTn id="24" presetID="2" presetClass="entr" presetSubtype="8" decel="10000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fill="hold"/>
                                        <p:tgtEl>
                                          <p:spTgt spid="30"/>
                                        </p:tgtEl>
                                        <p:attrNameLst>
                                          <p:attrName>ppt_x</p:attrName>
                                        </p:attrNameLst>
                                      </p:cBhvr>
                                      <p:tavLst>
                                        <p:tav tm="0">
                                          <p:val>
                                            <p:strVal val="1+#ppt_w/2"/>
                                          </p:val>
                                        </p:tav>
                                        <p:tav tm="100000">
                                          <p:val>
                                            <p:strVal val="#ppt_x"/>
                                          </p:val>
                                        </p:tav>
                                      </p:tavLst>
                                    </p:anim>
                                    <p:anim calcmode="lin" valueType="num">
                                      <p:cBhvr additive="base">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500"/>
                                        <p:tgtEl>
                                          <p:spTgt spid="29"/>
                                        </p:tgtEl>
                                      </p:cBhvr>
                                    </p:animEffect>
                                  </p:childTnLst>
                                </p:cTn>
                              </p:par>
                            </p:childTnLst>
                          </p:cTn>
                        </p:par>
                        <p:par>
                          <p:cTn id="36" fill="hold">
                            <p:stCondLst>
                              <p:cond delay="3000"/>
                            </p:stCondLst>
                            <p:childTnLst>
                              <p:par>
                                <p:cTn id="37" presetID="23" presetClass="entr" presetSubtype="16" fill="hold" grpId="0" nodeType="afterEffect">
                                  <p:stCondLst>
                                    <p:cond delay="0"/>
                                  </p:stCondLst>
                                  <p:iterate type="lt">
                                    <p:tmPct val="15000"/>
                                  </p:iterate>
                                  <p:childTnLst>
                                    <p:set>
                                      <p:cBhvr>
                                        <p:cTn id="38" dur="1" fill="hold">
                                          <p:stCondLst>
                                            <p:cond delay="0"/>
                                          </p:stCondLst>
                                        </p:cTn>
                                        <p:tgtEl>
                                          <p:spTgt spid="25"/>
                                        </p:tgtEl>
                                        <p:attrNameLst>
                                          <p:attrName>style.visibility</p:attrName>
                                        </p:attrNameLst>
                                      </p:cBhvr>
                                      <p:to>
                                        <p:strVal val="visible"/>
                                      </p:to>
                                    </p:set>
                                    <p:anim calcmode="lin" valueType="num">
                                      <p:cBhvr>
                                        <p:cTn id="39" dur="350" fill="hold"/>
                                        <p:tgtEl>
                                          <p:spTgt spid="25"/>
                                        </p:tgtEl>
                                        <p:attrNameLst>
                                          <p:attrName>ppt_w</p:attrName>
                                        </p:attrNameLst>
                                      </p:cBhvr>
                                      <p:tavLst>
                                        <p:tav tm="0">
                                          <p:val>
                                            <p:fltVal val="0"/>
                                          </p:val>
                                        </p:tav>
                                        <p:tav tm="100000">
                                          <p:val>
                                            <p:strVal val="#ppt_w"/>
                                          </p:val>
                                        </p:tav>
                                      </p:tavLst>
                                    </p:anim>
                                    <p:anim calcmode="lin" valueType="num">
                                      <p:cBhvr>
                                        <p:cTn id="40" dur="350" fill="hold"/>
                                        <p:tgtEl>
                                          <p:spTgt spid="25"/>
                                        </p:tgtEl>
                                        <p:attrNameLst>
                                          <p:attrName>ppt_h</p:attrName>
                                        </p:attrNameLst>
                                      </p:cBhvr>
                                      <p:tavLst>
                                        <p:tav tm="0">
                                          <p:val>
                                            <p:fltVal val="0"/>
                                          </p:val>
                                        </p:tav>
                                        <p:tav tm="100000">
                                          <p:val>
                                            <p:strVal val="#ppt_h"/>
                                          </p:val>
                                        </p:tav>
                                      </p:tavLst>
                                    </p:anim>
                                  </p:childTnLst>
                                </p:cTn>
                              </p:par>
                            </p:childTnLst>
                          </p:cTn>
                        </p:par>
                        <p:par>
                          <p:cTn id="41" fill="hold">
                            <p:stCondLst>
                              <p:cond delay="3823"/>
                            </p:stCondLst>
                            <p:childTnLst>
                              <p:par>
                                <p:cTn id="42" presetID="14" presetClass="entr" presetSubtype="1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randombar(horizontal)">
                                      <p:cBhvr>
                                        <p:cTn id="44" dur="500"/>
                                        <p:tgtEl>
                                          <p:spTgt spid="26"/>
                                        </p:tgtEl>
                                      </p:cBhvr>
                                    </p:animEffect>
                                  </p:childTnLst>
                                </p:cTn>
                              </p:par>
                            </p:childTnLst>
                          </p:cTn>
                        </p:par>
                        <p:par>
                          <p:cTn id="45" fill="hold">
                            <p:stCondLst>
                              <p:cond delay="4323"/>
                            </p:stCondLst>
                            <p:childTnLst>
                              <p:par>
                                <p:cTn id="46" presetID="23" presetClass="entr" presetSubtype="16" fill="hold" grpId="0" nodeType="afterEffect">
                                  <p:stCondLst>
                                    <p:cond delay="0"/>
                                  </p:stCondLst>
                                  <p:iterate type="lt">
                                    <p:tmPct val="15000"/>
                                  </p:iterate>
                                  <p:childTnLst>
                                    <p:set>
                                      <p:cBhvr>
                                        <p:cTn id="47" dur="1" fill="hold">
                                          <p:stCondLst>
                                            <p:cond delay="0"/>
                                          </p:stCondLst>
                                        </p:cTn>
                                        <p:tgtEl>
                                          <p:spTgt spid="28"/>
                                        </p:tgtEl>
                                        <p:attrNameLst>
                                          <p:attrName>style.visibility</p:attrName>
                                        </p:attrNameLst>
                                      </p:cBhvr>
                                      <p:to>
                                        <p:strVal val="visible"/>
                                      </p:to>
                                    </p:set>
                                    <p:anim calcmode="lin" valueType="num">
                                      <p:cBhvr>
                                        <p:cTn id="48" dur="350" fill="hold"/>
                                        <p:tgtEl>
                                          <p:spTgt spid="28"/>
                                        </p:tgtEl>
                                        <p:attrNameLst>
                                          <p:attrName>ppt_w</p:attrName>
                                        </p:attrNameLst>
                                      </p:cBhvr>
                                      <p:tavLst>
                                        <p:tav tm="0">
                                          <p:val>
                                            <p:fltVal val="0"/>
                                          </p:val>
                                        </p:tav>
                                        <p:tav tm="100000">
                                          <p:val>
                                            <p:strVal val="#ppt_w"/>
                                          </p:val>
                                        </p:tav>
                                      </p:tavLst>
                                    </p:anim>
                                    <p:anim calcmode="lin" valueType="num">
                                      <p:cBhvr>
                                        <p:cTn id="49" dur="350" fill="hold"/>
                                        <p:tgtEl>
                                          <p:spTgt spid="28"/>
                                        </p:tgtEl>
                                        <p:attrNameLst>
                                          <p:attrName>ppt_h</p:attrName>
                                        </p:attrNameLst>
                                      </p:cBhvr>
                                      <p:tavLst>
                                        <p:tav tm="0">
                                          <p:val>
                                            <p:fltVal val="0"/>
                                          </p:val>
                                        </p:tav>
                                        <p:tav tm="100000">
                                          <p:val>
                                            <p:strVal val="#ppt_h"/>
                                          </p:val>
                                        </p:tav>
                                      </p:tavLst>
                                    </p:anim>
                                  </p:childTnLst>
                                </p:cTn>
                              </p:par>
                            </p:childTnLst>
                          </p:cTn>
                        </p:par>
                        <p:par>
                          <p:cTn id="50" fill="hold">
                            <p:stCondLst>
                              <p:cond delay="4988"/>
                            </p:stCondLst>
                            <p:childTnLst>
                              <p:par>
                                <p:cTn id="51" presetID="14" presetClass="entr" presetSubtype="1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randombar(horizontal)">
                                      <p:cBhvr>
                                        <p:cTn id="53" dur="500"/>
                                        <p:tgtEl>
                                          <p:spTgt spid="27"/>
                                        </p:tgtEl>
                                      </p:cBhvr>
                                    </p:animEffect>
                                  </p:childTnLst>
                                </p:cTn>
                              </p:par>
                            </p:childTnLst>
                          </p:cTn>
                        </p:par>
                        <p:par>
                          <p:cTn id="54" fill="hold">
                            <p:stCondLst>
                              <p:cond delay="5488"/>
                            </p:stCondLst>
                            <p:childTnLst>
                              <p:par>
                                <p:cTn id="55" presetID="23" presetClass="entr" presetSubtype="16" fill="hold" grpId="0" nodeType="afterEffect">
                                  <p:stCondLst>
                                    <p:cond delay="0"/>
                                  </p:stCondLst>
                                  <p:iterate type="lt">
                                    <p:tmPct val="15000"/>
                                  </p:iterate>
                                  <p:childTnLst>
                                    <p:set>
                                      <p:cBhvr>
                                        <p:cTn id="56" dur="1" fill="hold">
                                          <p:stCondLst>
                                            <p:cond delay="0"/>
                                          </p:stCondLst>
                                        </p:cTn>
                                        <p:tgtEl>
                                          <p:spTgt spid="24"/>
                                        </p:tgtEl>
                                        <p:attrNameLst>
                                          <p:attrName>style.visibility</p:attrName>
                                        </p:attrNameLst>
                                      </p:cBhvr>
                                      <p:to>
                                        <p:strVal val="visible"/>
                                      </p:to>
                                    </p:set>
                                    <p:anim calcmode="lin" valueType="num">
                                      <p:cBhvr>
                                        <p:cTn id="57" dur="350" fill="hold"/>
                                        <p:tgtEl>
                                          <p:spTgt spid="24"/>
                                        </p:tgtEl>
                                        <p:attrNameLst>
                                          <p:attrName>ppt_w</p:attrName>
                                        </p:attrNameLst>
                                      </p:cBhvr>
                                      <p:tavLst>
                                        <p:tav tm="0">
                                          <p:val>
                                            <p:fltVal val="0"/>
                                          </p:val>
                                        </p:tav>
                                        <p:tav tm="100000">
                                          <p:val>
                                            <p:strVal val="#ppt_w"/>
                                          </p:val>
                                        </p:tav>
                                      </p:tavLst>
                                    </p:anim>
                                    <p:anim calcmode="lin" valueType="num">
                                      <p:cBhvr>
                                        <p:cTn id="58" dur="350" fill="hold"/>
                                        <p:tgtEl>
                                          <p:spTgt spid="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4" grpId="0"/>
      <p:bldP spid="25" grpId="0"/>
      <p:bldP spid="26" grpId="0"/>
      <p:bldP spid="27" grpId="0"/>
      <p:bldP spid="28" grpId="0"/>
      <p:bldP spid="2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黑白配">
      <a:dk1>
        <a:srgbClr val="000000"/>
      </a:dk1>
      <a:lt1>
        <a:srgbClr val="FFFFFF"/>
      </a:lt1>
      <a:dk2>
        <a:srgbClr val="17406D"/>
      </a:dk2>
      <a:lt2>
        <a:srgbClr val="DBEFF9"/>
      </a:lt2>
      <a:accent1>
        <a:srgbClr val="262626"/>
      </a:accent1>
      <a:accent2>
        <a:srgbClr val="262626"/>
      </a:accent2>
      <a:accent3>
        <a:srgbClr val="262626"/>
      </a:accent3>
      <a:accent4>
        <a:srgbClr val="262626"/>
      </a:accent4>
      <a:accent5>
        <a:srgbClr val="262626"/>
      </a:accent5>
      <a:accent6>
        <a:srgbClr val="262626"/>
      </a:accent6>
      <a:hlink>
        <a:srgbClr val="262626"/>
      </a:hlink>
      <a:folHlink>
        <a:srgbClr val="262626"/>
      </a:folHlink>
    </a:clrScheme>
    <a:fontScheme name="自定义 8">
      <a:majorFont>
        <a:latin typeface="Lao UI"/>
        <a:ea typeface="方正苏新诗柳楷简体"/>
        <a:cs typeface=""/>
      </a:majorFont>
      <a:minorFont>
        <a:latin typeface="Lao UI"/>
        <a:ea typeface="方正苏新诗柳楷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857529</TotalTime>
  <Words>650</Words>
  <Application>Microsoft Office PowerPoint</Application>
  <PresentationFormat>宽屏</PresentationFormat>
  <Paragraphs>94</Paragraphs>
  <Slides>10</Slides>
  <Notes>10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方正苏新诗柳楷简体</vt:lpstr>
      <vt:lpstr>MS Mincho</vt:lpstr>
      <vt:lpstr>Calibri</vt:lpstr>
      <vt:lpstr>方正黄草简体</vt:lpstr>
      <vt:lpstr>Lao UI</vt:lpstr>
      <vt:lpstr>微软雅黑 Light</vt:lpstr>
      <vt:lpstr>Arial</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xxl-005</cp:lastModifiedBy>
  <cp:revision>88</cp:revision>
  <dcterms:created xsi:type="dcterms:W3CDTF">2015-10-07T12:43:01Z</dcterms:created>
  <dcterms:modified xsi:type="dcterms:W3CDTF">2017-08-14T01:20:44Z</dcterms:modified>
</cp:coreProperties>
</file>