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82" r:id="rId5"/>
    <p:sldId id="263" r:id="rId6"/>
    <p:sldId id="265" r:id="rId7"/>
    <p:sldId id="264" r:id="rId8"/>
    <p:sldId id="266" r:id="rId9"/>
    <p:sldId id="267" r:id="rId10"/>
    <p:sldId id="260" r:id="rId11"/>
    <p:sldId id="283" r:id="rId12"/>
    <p:sldId id="268" r:id="rId13"/>
    <p:sldId id="269" r:id="rId14"/>
    <p:sldId id="280" r:id="rId15"/>
    <p:sldId id="270" r:id="rId16"/>
    <p:sldId id="271" r:id="rId17"/>
    <p:sldId id="261" r:id="rId18"/>
    <p:sldId id="284" r:id="rId19"/>
    <p:sldId id="272" r:id="rId20"/>
    <p:sldId id="273" r:id="rId21"/>
    <p:sldId id="274" r:id="rId22"/>
    <p:sldId id="275" r:id="rId23"/>
    <p:sldId id="281" r:id="rId24"/>
    <p:sldId id="262" r:id="rId25"/>
    <p:sldId id="285" r:id="rId26"/>
    <p:sldId id="276" r:id="rId27"/>
    <p:sldId id="277" r:id="rId28"/>
    <p:sldId id="278" r:id="rId29"/>
    <p:sldId id="279" r:id="rId30"/>
    <p:sldId id="257"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85" autoAdjust="0"/>
    <p:restoredTop sz="94660"/>
  </p:normalViewPr>
  <p:slideViewPr>
    <p:cSldViewPr snapToGrid="0">
      <p:cViewPr varScale="1">
        <p:scale>
          <a:sx n="68" d="100"/>
          <a:sy n="68" d="100"/>
        </p:scale>
        <p:origin x="84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26790774122976152"/>
          <c:y val="5.9328361182489256E-2"/>
          <c:w val="0.61548147025896549"/>
          <c:h val="0.92322212082266097"/>
        </c:manualLayout>
      </c:layout>
      <c:doughnutChart>
        <c:varyColors val="1"/>
        <c:ser>
          <c:idx val="0"/>
          <c:order val="0"/>
          <c:tx>
            <c:strRef>
              <c:f>Sheet1!$B$1</c:f>
              <c:strCache>
                <c:ptCount val="1"/>
                <c:pt idx="0">
                  <c:v>销售额</c:v>
                </c:pt>
              </c:strCache>
            </c:strRef>
          </c:tx>
          <c:dPt>
            <c:idx val="0"/>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1-10E8-419C-89C8-ED7F9097209E}"/>
              </c:ext>
            </c:extLst>
          </c:dPt>
          <c:dPt>
            <c:idx val="1"/>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03-10E8-419C-89C8-ED7F9097209E}"/>
              </c:ext>
            </c:extLst>
          </c:dPt>
          <c:dPt>
            <c:idx val="2"/>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5-10E8-419C-89C8-ED7F9097209E}"/>
              </c:ext>
            </c:extLst>
          </c:dPt>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10E8-419C-89C8-ED7F9097209E}"/>
            </c:ext>
          </c:extLst>
        </c:ser>
        <c:dLbls>
          <c:showLegendKey val="0"/>
          <c:showVal val="0"/>
          <c:showCatName val="0"/>
          <c:showSerName val="0"/>
          <c:showPercent val="0"/>
          <c:showBubbleSize val="0"/>
          <c:showLeaderLines val="1"/>
        </c:dLbls>
        <c:firstSliceAng val="0"/>
        <c:holeSize val="62"/>
      </c:doughnutChart>
      <c:spPr>
        <a:noFill/>
        <a:ln w="25400">
          <a:noFill/>
        </a:ln>
        <a:effectLst/>
      </c:spPr>
    </c:plotArea>
    <c:legend>
      <c:legendPos val="l"/>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4">
  <a:schemeClr val="accent4"/>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11074C-CF16-493C-ACCD-5BBC77F7677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971193A-356D-4F77-AD2E-18941737A6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C8F86703-0BC6-42E7-8A9F-B9C4B0F7F116}"/>
              </a:ext>
            </a:extLst>
          </p:cNvPr>
          <p:cNvSpPr>
            <a:spLocks noGrp="1"/>
          </p:cNvSpPr>
          <p:nvPr>
            <p:ph type="dt" sz="half" idx="10"/>
          </p:nvPr>
        </p:nvSpPr>
        <p:spPr/>
        <p:txBody>
          <a:bodyPr/>
          <a:lstStyle/>
          <a:p>
            <a:fld id="{CD99E75C-7BD0-4E20-AFE4-ACD5BEB08CB0}" type="datetimeFigureOut">
              <a:rPr lang="zh-CN" altLang="en-US" smtClean="0"/>
              <a:t>2017/9/22/Fri</a:t>
            </a:fld>
            <a:endParaRPr lang="zh-CN" altLang="en-US"/>
          </a:p>
        </p:txBody>
      </p:sp>
      <p:sp>
        <p:nvSpPr>
          <p:cNvPr id="5" name="页脚占位符 4">
            <a:extLst>
              <a:ext uri="{FF2B5EF4-FFF2-40B4-BE49-F238E27FC236}">
                <a16:creationId xmlns:a16="http://schemas.microsoft.com/office/drawing/2014/main" id="{55F65204-D922-49AA-BA55-F3084380D81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A778530-51D1-4CBB-9E7A-FE88F60A2684}"/>
              </a:ext>
            </a:extLst>
          </p:cNvPr>
          <p:cNvSpPr>
            <a:spLocks noGrp="1"/>
          </p:cNvSpPr>
          <p:nvPr>
            <p:ph type="sldNum" sz="quarter" idx="12"/>
          </p:nvPr>
        </p:nvSpPr>
        <p:spPr/>
        <p:txBody>
          <a:bodyPr/>
          <a:lstStyle/>
          <a:p>
            <a:fld id="{DA4652F9-D9DA-4AD6-930C-2CC8B23795C5}" type="slidenum">
              <a:rPr lang="zh-CN" altLang="en-US" smtClean="0"/>
              <a:t>‹#›</a:t>
            </a:fld>
            <a:endParaRPr lang="zh-CN" altLang="en-US"/>
          </a:p>
        </p:txBody>
      </p:sp>
    </p:spTree>
    <p:extLst>
      <p:ext uri="{BB962C8B-B14F-4D97-AF65-F5344CB8AC3E}">
        <p14:creationId xmlns:p14="http://schemas.microsoft.com/office/powerpoint/2010/main" val="8642292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1CEA9A-742D-4515-8452-D113B950481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4C3F143-ABDD-4A4A-A326-5F006B27409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1A45430-45B7-4D45-93E5-26D7E5EF351F}"/>
              </a:ext>
            </a:extLst>
          </p:cNvPr>
          <p:cNvSpPr>
            <a:spLocks noGrp="1"/>
          </p:cNvSpPr>
          <p:nvPr>
            <p:ph type="dt" sz="half" idx="10"/>
          </p:nvPr>
        </p:nvSpPr>
        <p:spPr/>
        <p:txBody>
          <a:bodyPr/>
          <a:lstStyle/>
          <a:p>
            <a:fld id="{CD99E75C-7BD0-4E20-AFE4-ACD5BEB08CB0}" type="datetimeFigureOut">
              <a:rPr lang="zh-CN" altLang="en-US" smtClean="0"/>
              <a:t>2017/9/22/Fri</a:t>
            </a:fld>
            <a:endParaRPr lang="zh-CN" altLang="en-US"/>
          </a:p>
        </p:txBody>
      </p:sp>
      <p:sp>
        <p:nvSpPr>
          <p:cNvPr id="5" name="页脚占位符 4">
            <a:extLst>
              <a:ext uri="{FF2B5EF4-FFF2-40B4-BE49-F238E27FC236}">
                <a16:creationId xmlns:a16="http://schemas.microsoft.com/office/drawing/2014/main" id="{531DF871-2411-4A72-AEAC-E5CC3A150E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87956B3-2629-4874-A4EE-4C2BB22443EC}"/>
              </a:ext>
            </a:extLst>
          </p:cNvPr>
          <p:cNvSpPr>
            <a:spLocks noGrp="1"/>
          </p:cNvSpPr>
          <p:nvPr>
            <p:ph type="sldNum" sz="quarter" idx="12"/>
          </p:nvPr>
        </p:nvSpPr>
        <p:spPr/>
        <p:txBody>
          <a:bodyPr/>
          <a:lstStyle/>
          <a:p>
            <a:fld id="{DA4652F9-D9DA-4AD6-930C-2CC8B23795C5}" type="slidenum">
              <a:rPr lang="zh-CN" altLang="en-US" smtClean="0"/>
              <a:t>‹#›</a:t>
            </a:fld>
            <a:endParaRPr lang="zh-CN" altLang="en-US"/>
          </a:p>
        </p:txBody>
      </p:sp>
    </p:spTree>
    <p:extLst>
      <p:ext uri="{BB962C8B-B14F-4D97-AF65-F5344CB8AC3E}">
        <p14:creationId xmlns:p14="http://schemas.microsoft.com/office/powerpoint/2010/main" val="3866436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31C1035-53CB-40D0-ACF4-82D1864E376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104BD52-DD22-4737-883C-04A6B625A728}"/>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550F20B-C145-457D-94C5-61DD8A215B6D}"/>
              </a:ext>
            </a:extLst>
          </p:cNvPr>
          <p:cNvSpPr>
            <a:spLocks noGrp="1"/>
          </p:cNvSpPr>
          <p:nvPr>
            <p:ph type="dt" sz="half" idx="10"/>
          </p:nvPr>
        </p:nvSpPr>
        <p:spPr/>
        <p:txBody>
          <a:bodyPr/>
          <a:lstStyle/>
          <a:p>
            <a:fld id="{CD99E75C-7BD0-4E20-AFE4-ACD5BEB08CB0}" type="datetimeFigureOut">
              <a:rPr lang="zh-CN" altLang="en-US" smtClean="0"/>
              <a:t>2017/9/22/Fri</a:t>
            </a:fld>
            <a:endParaRPr lang="zh-CN" altLang="en-US"/>
          </a:p>
        </p:txBody>
      </p:sp>
      <p:sp>
        <p:nvSpPr>
          <p:cNvPr id="5" name="页脚占位符 4">
            <a:extLst>
              <a:ext uri="{FF2B5EF4-FFF2-40B4-BE49-F238E27FC236}">
                <a16:creationId xmlns:a16="http://schemas.microsoft.com/office/drawing/2014/main" id="{A188BEC7-1E7F-4CB9-BACE-C67D1706E59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1653F1B-1097-49B4-B1E9-C18183593956}"/>
              </a:ext>
            </a:extLst>
          </p:cNvPr>
          <p:cNvSpPr>
            <a:spLocks noGrp="1"/>
          </p:cNvSpPr>
          <p:nvPr>
            <p:ph type="sldNum" sz="quarter" idx="12"/>
          </p:nvPr>
        </p:nvSpPr>
        <p:spPr/>
        <p:txBody>
          <a:bodyPr/>
          <a:lstStyle/>
          <a:p>
            <a:fld id="{DA4652F9-D9DA-4AD6-930C-2CC8B23795C5}" type="slidenum">
              <a:rPr lang="zh-CN" altLang="en-US" smtClean="0"/>
              <a:t>‹#›</a:t>
            </a:fld>
            <a:endParaRPr lang="zh-CN" altLang="en-US"/>
          </a:p>
        </p:txBody>
      </p:sp>
    </p:spTree>
    <p:extLst>
      <p:ext uri="{BB962C8B-B14F-4D97-AF65-F5344CB8AC3E}">
        <p14:creationId xmlns:p14="http://schemas.microsoft.com/office/powerpoint/2010/main" val="37862982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5307AE-BEE8-491B-A3D7-A5843EC7007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EF2FAE2-AA81-4BA6-A50A-7B154386555B}"/>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7E4D977-4DD6-4A7D-8745-F9FD54D10495}"/>
              </a:ext>
            </a:extLst>
          </p:cNvPr>
          <p:cNvSpPr>
            <a:spLocks noGrp="1"/>
          </p:cNvSpPr>
          <p:nvPr>
            <p:ph type="dt" sz="half" idx="10"/>
          </p:nvPr>
        </p:nvSpPr>
        <p:spPr/>
        <p:txBody>
          <a:bodyPr/>
          <a:lstStyle/>
          <a:p>
            <a:fld id="{CD99E75C-7BD0-4E20-AFE4-ACD5BEB08CB0}" type="datetimeFigureOut">
              <a:rPr lang="zh-CN" altLang="en-US" smtClean="0"/>
              <a:t>2017/9/22/Fri</a:t>
            </a:fld>
            <a:endParaRPr lang="zh-CN" altLang="en-US"/>
          </a:p>
        </p:txBody>
      </p:sp>
      <p:sp>
        <p:nvSpPr>
          <p:cNvPr id="5" name="页脚占位符 4">
            <a:extLst>
              <a:ext uri="{FF2B5EF4-FFF2-40B4-BE49-F238E27FC236}">
                <a16:creationId xmlns:a16="http://schemas.microsoft.com/office/drawing/2014/main" id="{2A215B84-482A-47FC-AF06-FB97F7335A9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3778E5E-82E7-492E-BF28-1967C02788E3}"/>
              </a:ext>
            </a:extLst>
          </p:cNvPr>
          <p:cNvSpPr>
            <a:spLocks noGrp="1"/>
          </p:cNvSpPr>
          <p:nvPr>
            <p:ph type="sldNum" sz="quarter" idx="12"/>
          </p:nvPr>
        </p:nvSpPr>
        <p:spPr/>
        <p:txBody>
          <a:bodyPr/>
          <a:lstStyle/>
          <a:p>
            <a:fld id="{DA4652F9-D9DA-4AD6-930C-2CC8B23795C5}" type="slidenum">
              <a:rPr lang="zh-CN" altLang="en-US" smtClean="0"/>
              <a:t>‹#›</a:t>
            </a:fld>
            <a:endParaRPr lang="zh-CN" altLang="en-US"/>
          </a:p>
        </p:txBody>
      </p:sp>
    </p:spTree>
    <p:extLst>
      <p:ext uri="{BB962C8B-B14F-4D97-AF65-F5344CB8AC3E}">
        <p14:creationId xmlns:p14="http://schemas.microsoft.com/office/powerpoint/2010/main" val="14430883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D2A8F1-55D2-47F4-8DE4-C3E5EA4856A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92D00E8E-1B83-4485-8714-18585E155DC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1DA6C884-6967-4862-994E-4438E572D58F}"/>
              </a:ext>
            </a:extLst>
          </p:cNvPr>
          <p:cNvSpPr>
            <a:spLocks noGrp="1"/>
          </p:cNvSpPr>
          <p:nvPr>
            <p:ph type="dt" sz="half" idx="10"/>
          </p:nvPr>
        </p:nvSpPr>
        <p:spPr/>
        <p:txBody>
          <a:bodyPr/>
          <a:lstStyle/>
          <a:p>
            <a:fld id="{CD99E75C-7BD0-4E20-AFE4-ACD5BEB08CB0}" type="datetimeFigureOut">
              <a:rPr lang="zh-CN" altLang="en-US" smtClean="0"/>
              <a:t>2017/9/22/Fri</a:t>
            </a:fld>
            <a:endParaRPr lang="zh-CN" altLang="en-US"/>
          </a:p>
        </p:txBody>
      </p:sp>
      <p:sp>
        <p:nvSpPr>
          <p:cNvPr id="5" name="页脚占位符 4">
            <a:extLst>
              <a:ext uri="{FF2B5EF4-FFF2-40B4-BE49-F238E27FC236}">
                <a16:creationId xmlns:a16="http://schemas.microsoft.com/office/drawing/2014/main" id="{C24E0E4F-460D-4A29-8D4C-F220641DC39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D698674-ADE4-48C3-9047-DBA23CA6F339}"/>
              </a:ext>
            </a:extLst>
          </p:cNvPr>
          <p:cNvSpPr>
            <a:spLocks noGrp="1"/>
          </p:cNvSpPr>
          <p:nvPr>
            <p:ph type="sldNum" sz="quarter" idx="12"/>
          </p:nvPr>
        </p:nvSpPr>
        <p:spPr/>
        <p:txBody>
          <a:bodyPr/>
          <a:lstStyle/>
          <a:p>
            <a:fld id="{DA4652F9-D9DA-4AD6-930C-2CC8B23795C5}" type="slidenum">
              <a:rPr lang="zh-CN" altLang="en-US" smtClean="0"/>
              <a:t>‹#›</a:t>
            </a:fld>
            <a:endParaRPr lang="zh-CN" altLang="en-US"/>
          </a:p>
        </p:txBody>
      </p:sp>
    </p:spTree>
    <p:extLst>
      <p:ext uri="{BB962C8B-B14F-4D97-AF65-F5344CB8AC3E}">
        <p14:creationId xmlns:p14="http://schemas.microsoft.com/office/powerpoint/2010/main" val="2067858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102793-3AA1-440F-8A40-D1729818D1A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887C46A-89DC-4696-9DAF-54C4A7B727E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E708B4E3-115D-4D00-9AE5-68AFA8032AEB}"/>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A502BBE4-B310-4529-9C89-27CBAE8E9EFF}"/>
              </a:ext>
            </a:extLst>
          </p:cNvPr>
          <p:cNvSpPr>
            <a:spLocks noGrp="1"/>
          </p:cNvSpPr>
          <p:nvPr>
            <p:ph type="dt" sz="half" idx="10"/>
          </p:nvPr>
        </p:nvSpPr>
        <p:spPr/>
        <p:txBody>
          <a:bodyPr/>
          <a:lstStyle/>
          <a:p>
            <a:fld id="{CD99E75C-7BD0-4E20-AFE4-ACD5BEB08CB0}" type="datetimeFigureOut">
              <a:rPr lang="zh-CN" altLang="en-US" smtClean="0"/>
              <a:t>2017/9/22/Fri</a:t>
            </a:fld>
            <a:endParaRPr lang="zh-CN" altLang="en-US"/>
          </a:p>
        </p:txBody>
      </p:sp>
      <p:sp>
        <p:nvSpPr>
          <p:cNvPr id="6" name="页脚占位符 5">
            <a:extLst>
              <a:ext uri="{FF2B5EF4-FFF2-40B4-BE49-F238E27FC236}">
                <a16:creationId xmlns:a16="http://schemas.microsoft.com/office/drawing/2014/main" id="{B70DD478-44E7-48E2-831E-C6DCEE19EE9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1A5F5BE-5AB9-4173-88CE-49FFCE5CDF5D}"/>
              </a:ext>
            </a:extLst>
          </p:cNvPr>
          <p:cNvSpPr>
            <a:spLocks noGrp="1"/>
          </p:cNvSpPr>
          <p:nvPr>
            <p:ph type="sldNum" sz="quarter" idx="12"/>
          </p:nvPr>
        </p:nvSpPr>
        <p:spPr/>
        <p:txBody>
          <a:bodyPr/>
          <a:lstStyle/>
          <a:p>
            <a:fld id="{DA4652F9-D9DA-4AD6-930C-2CC8B23795C5}" type="slidenum">
              <a:rPr lang="zh-CN" altLang="en-US" smtClean="0"/>
              <a:t>‹#›</a:t>
            </a:fld>
            <a:endParaRPr lang="zh-CN" altLang="en-US"/>
          </a:p>
        </p:txBody>
      </p:sp>
    </p:spTree>
    <p:extLst>
      <p:ext uri="{BB962C8B-B14F-4D97-AF65-F5344CB8AC3E}">
        <p14:creationId xmlns:p14="http://schemas.microsoft.com/office/powerpoint/2010/main" val="3251594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ECBB62-C14A-4434-83DD-BC745722474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789186E-CF0D-4937-8FBD-D978DC1AB76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BBEDE0DE-E994-4345-AAF1-845683410755}"/>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435C93B5-BB16-4998-A835-9A8E2E2CF4A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1032964-A36A-4265-B111-94C7EFDD7FAB}"/>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603E646-FBB2-492E-AF62-05C3BBF963D2}"/>
              </a:ext>
            </a:extLst>
          </p:cNvPr>
          <p:cNvSpPr>
            <a:spLocks noGrp="1"/>
          </p:cNvSpPr>
          <p:nvPr>
            <p:ph type="dt" sz="half" idx="10"/>
          </p:nvPr>
        </p:nvSpPr>
        <p:spPr/>
        <p:txBody>
          <a:bodyPr/>
          <a:lstStyle/>
          <a:p>
            <a:fld id="{CD99E75C-7BD0-4E20-AFE4-ACD5BEB08CB0}" type="datetimeFigureOut">
              <a:rPr lang="zh-CN" altLang="en-US" smtClean="0"/>
              <a:t>2017/9/22/Fri</a:t>
            </a:fld>
            <a:endParaRPr lang="zh-CN" altLang="en-US"/>
          </a:p>
        </p:txBody>
      </p:sp>
      <p:sp>
        <p:nvSpPr>
          <p:cNvPr id="8" name="页脚占位符 7">
            <a:extLst>
              <a:ext uri="{FF2B5EF4-FFF2-40B4-BE49-F238E27FC236}">
                <a16:creationId xmlns:a16="http://schemas.microsoft.com/office/drawing/2014/main" id="{BCF3852E-B831-4E00-B161-37932F88E87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A000A52D-62DE-41A7-9D64-BE9214AAF394}"/>
              </a:ext>
            </a:extLst>
          </p:cNvPr>
          <p:cNvSpPr>
            <a:spLocks noGrp="1"/>
          </p:cNvSpPr>
          <p:nvPr>
            <p:ph type="sldNum" sz="quarter" idx="12"/>
          </p:nvPr>
        </p:nvSpPr>
        <p:spPr/>
        <p:txBody>
          <a:bodyPr/>
          <a:lstStyle/>
          <a:p>
            <a:fld id="{DA4652F9-D9DA-4AD6-930C-2CC8B23795C5}" type="slidenum">
              <a:rPr lang="zh-CN" altLang="en-US" smtClean="0"/>
              <a:t>‹#›</a:t>
            </a:fld>
            <a:endParaRPr lang="zh-CN" altLang="en-US"/>
          </a:p>
        </p:txBody>
      </p:sp>
    </p:spTree>
    <p:extLst>
      <p:ext uri="{BB962C8B-B14F-4D97-AF65-F5344CB8AC3E}">
        <p14:creationId xmlns:p14="http://schemas.microsoft.com/office/powerpoint/2010/main" val="3574685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5B22D5-231C-4778-8589-B71DD6B7ACB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4A55FCD-C7EC-4BCE-80EF-80DB18A6FEA3}"/>
              </a:ext>
            </a:extLst>
          </p:cNvPr>
          <p:cNvSpPr>
            <a:spLocks noGrp="1"/>
          </p:cNvSpPr>
          <p:nvPr>
            <p:ph type="dt" sz="half" idx="10"/>
          </p:nvPr>
        </p:nvSpPr>
        <p:spPr/>
        <p:txBody>
          <a:bodyPr/>
          <a:lstStyle/>
          <a:p>
            <a:fld id="{CD99E75C-7BD0-4E20-AFE4-ACD5BEB08CB0}" type="datetimeFigureOut">
              <a:rPr lang="zh-CN" altLang="en-US" smtClean="0"/>
              <a:t>2017/9/22/Fri</a:t>
            </a:fld>
            <a:endParaRPr lang="zh-CN" altLang="en-US"/>
          </a:p>
        </p:txBody>
      </p:sp>
      <p:sp>
        <p:nvSpPr>
          <p:cNvPr id="4" name="页脚占位符 3">
            <a:extLst>
              <a:ext uri="{FF2B5EF4-FFF2-40B4-BE49-F238E27FC236}">
                <a16:creationId xmlns:a16="http://schemas.microsoft.com/office/drawing/2014/main" id="{7E2C6B7E-E474-43D8-ADBB-6365883574A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DDBC44C-86AE-4537-94D7-7C66FCF6708D}"/>
              </a:ext>
            </a:extLst>
          </p:cNvPr>
          <p:cNvSpPr>
            <a:spLocks noGrp="1"/>
          </p:cNvSpPr>
          <p:nvPr>
            <p:ph type="sldNum" sz="quarter" idx="12"/>
          </p:nvPr>
        </p:nvSpPr>
        <p:spPr/>
        <p:txBody>
          <a:bodyPr/>
          <a:lstStyle/>
          <a:p>
            <a:fld id="{DA4652F9-D9DA-4AD6-930C-2CC8B23795C5}" type="slidenum">
              <a:rPr lang="zh-CN" altLang="en-US" smtClean="0"/>
              <a:t>‹#›</a:t>
            </a:fld>
            <a:endParaRPr lang="zh-CN" altLang="en-US"/>
          </a:p>
        </p:txBody>
      </p:sp>
    </p:spTree>
    <p:extLst>
      <p:ext uri="{BB962C8B-B14F-4D97-AF65-F5344CB8AC3E}">
        <p14:creationId xmlns:p14="http://schemas.microsoft.com/office/powerpoint/2010/main" val="4817113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43F6979-8648-45F7-B93B-BE405EC276BD}"/>
              </a:ext>
            </a:extLst>
          </p:cNvPr>
          <p:cNvSpPr>
            <a:spLocks noGrp="1"/>
          </p:cNvSpPr>
          <p:nvPr>
            <p:ph type="dt" sz="half" idx="10"/>
          </p:nvPr>
        </p:nvSpPr>
        <p:spPr/>
        <p:txBody>
          <a:bodyPr/>
          <a:lstStyle/>
          <a:p>
            <a:fld id="{CD99E75C-7BD0-4E20-AFE4-ACD5BEB08CB0}" type="datetimeFigureOut">
              <a:rPr lang="zh-CN" altLang="en-US" smtClean="0"/>
              <a:t>2017/9/22/Fri</a:t>
            </a:fld>
            <a:endParaRPr lang="zh-CN" altLang="en-US"/>
          </a:p>
        </p:txBody>
      </p:sp>
      <p:sp>
        <p:nvSpPr>
          <p:cNvPr id="3" name="页脚占位符 2">
            <a:extLst>
              <a:ext uri="{FF2B5EF4-FFF2-40B4-BE49-F238E27FC236}">
                <a16:creationId xmlns:a16="http://schemas.microsoft.com/office/drawing/2014/main" id="{9096BB3E-A38C-4C71-9A21-521B3E52355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DCF0B4C-938C-4C5C-8BAF-32214C18DCA6}"/>
              </a:ext>
            </a:extLst>
          </p:cNvPr>
          <p:cNvSpPr>
            <a:spLocks noGrp="1"/>
          </p:cNvSpPr>
          <p:nvPr>
            <p:ph type="sldNum" sz="quarter" idx="12"/>
          </p:nvPr>
        </p:nvSpPr>
        <p:spPr/>
        <p:txBody>
          <a:bodyPr/>
          <a:lstStyle/>
          <a:p>
            <a:fld id="{DA4652F9-D9DA-4AD6-930C-2CC8B23795C5}" type="slidenum">
              <a:rPr lang="zh-CN" altLang="en-US" smtClean="0"/>
              <a:t>‹#›</a:t>
            </a:fld>
            <a:endParaRPr lang="zh-CN" altLang="en-US"/>
          </a:p>
        </p:txBody>
      </p:sp>
    </p:spTree>
    <p:extLst>
      <p:ext uri="{BB962C8B-B14F-4D97-AF65-F5344CB8AC3E}">
        <p14:creationId xmlns:p14="http://schemas.microsoft.com/office/powerpoint/2010/main" val="2866564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31BA61-FE92-452E-9E87-2F70AC14AE7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8CE24EB3-687C-4303-8F66-F009EBA3893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9BB40B50-BA01-476B-B6A9-0529AA0F59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81E722C-CF56-4961-94DD-B8D979E71781}"/>
              </a:ext>
            </a:extLst>
          </p:cNvPr>
          <p:cNvSpPr>
            <a:spLocks noGrp="1"/>
          </p:cNvSpPr>
          <p:nvPr>
            <p:ph type="dt" sz="half" idx="10"/>
          </p:nvPr>
        </p:nvSpPr>
        <p:spPr/>
        <p:txBody>
          <a:bodyPr/>
          <a:lstStyle/>
          <a:p>
            <a:fld id="{CD99E75C-7BD0-4E20-AFE4-ACD5BEB08CB0}" type="datetimeFigureOut">
              <a:rPr lang="zh-CN" altLang="en-US" smtClean="0"/>
              <a:t>2017/9/22/Fri</a:t>
            </a:fld>
            <a:endParaRPr lang="zh-CN" altLang="en-US"/>
          </a:p>
        </p:txBody>
      </p:sp>
      <p:sp>
        <p:nvSpPr>
          <p:cNvPr id="6" name="页脚占位符 5">
            <a:extLst>
              <a:ext uri="{FF2B5EF4-FFF2-40B4-BE49-F238E27FC236}">
                <a16:creationId xmlns:a16="http://schemas.microsoft.com/office/drawing/2014/main" id="{6AED9751-73D4-4897-823A-D4388CCA023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B930C46-11E9-4F4C-A721-B402E4042C42}"/>
              </a:ext>
            </a:extLst>
          </p:cNvPr>
          <p:cNvSpPr>
            <a:spLocks noGrp="1"/>
          </p:cNvSpPr>
          <p:nvPr>
            <p:ph type="sldNum" sz="quarter" idx="12"/>
          </p:nvPr>
        </p:nvSpPr>
        <p:spPr/>
        <p:txBody>
          <a:bodyPr/>
          <a:lstStyle/>
          <a:p>
            <a:fld id="{DA4652F9-D9DA-4AD6-930C-2CC8B23795C5}" type="slidenum">
              <a:rPr lang="zh-CN" altLang="en-US" smtClean="0"/>
              <a:t>‹#›</a:t>
            </a:fld>
            <a:endParaRPr lang="zh-CN" altLang="en-US"/>
          </a:p>
        </p:txBody>
      </p:sp>
    </p:spTree>
    <p:extLst>
      <p:ext uri="{BB962C8B-B14F-4D97-AF65-F5344CB8AC3E}">
        <p14:creationId xmlns:p14="http://schemas.microsoft.com/office/powerpoint/2010/main" val="68406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EE22D5A-6A51-485E-93EB-72FC21708D3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FB7C8D8-F255-4940-8C9A-0C547AA1F1D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78C8214-00CE-4107-A647-BBD76EA923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244274FD-ABEE-410C-8C7F-197395C55494}"/>
              </a:ext>
            </a:extLst>
          </p:cNvPr>
          <p:cNvSpPr>
            <a:spLocks noGrp="1"/>
          </p:cNvSpPr>
          <p:nvPr>
            <p:ph type="dt" sz="half" idx="10"/>
          </p:nvPr>
        </p:nvSpPr>
        <p:spPr/>
        <p:txBody>
          <a:bodyPr/>
          <a:lstStyle/>
          <a:p>
            <a:fld id="{CD99E75C-7BD0-4E20-AFE4-ACD5BEB08CB0}" type="datetimeFigureOut">
              <a:rPr lang="zh-CN" altLang="en-US" smtClean="0"/>
              <a:t>2017/9/22/Fri</a:t>
            </a:fld>
            <a:endParaRPr lang="zh-CN" altLang="en-US"/>
          </a:p>
        </p:txBody>
      </p:sp>
      <p:sp>
        <p:nvSpPr>
          <p:cNvPr id="6" name="页脚占位符 5">
            <a:extLst>
              <a:ext uri="{FF2B5EF4-FFF2-40B4-BE49-F238E27FC236}">
                <a16:creationId xmlns:a16="http://schemas.microsoft.com/office/drawing/2014/main" id="{9666CDFB-14D2-4FE0-A593-55A6A6531D2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D55C6F2-3263-4219-8A93-BE1D45A90129}"/>
              </a:ext>
            </a:extLst>
          </p:cNvPr>
          <p:cNvSpPr>
            <a:spLocks noGrp="1"/>
          </p:cNvSpPr>
          <p:nvPr>
            <p:ph type="sldNum" sz="quarter" idx="12"/>
          </p:nvPr>
        </p:nvSpPr>
        <p:spPr/>
        <p:txBody>
          <a:bodyPr/>
          <a:lstStyle/>
          <a:p>
            <a:fld id="{DA4652F9-D9DA-4AD6-930C-2CC8B23795C5}" type="slidenum">
              <a:rPr lang="zh-CN" altLang="en-US" smtClean="0"/>
              <a:t>‹#›</a:t>
            </a:fld>
            <a:endParaRPr lang="zh-CN" altLang="en-US"/>
          </a:p>
        </p:txBody>
      </p:sp>
    </p:spTree>
    <p:extLst>
      <p:ext uri="{BB962C8B-B14F-4D97-AF65-F5344CB8AC3E}">
        <p14:creationId xmlns:p14="http://schemas.microsoft.com/office/powerpoint/2010/main" val="1528757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B0A639A-84F2-4769-8D5C-FC6553B529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2F20186-736A-424A-959E-71859A8C3BF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AC38162-922C-4E0C-AA1E-B60465B45A9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99E75C-7BD0-4E20-AFE4-ACD5BEB08CB0}" type="datetimeFigureOut">
              <a:rPr lang="zh-CN" altLang="en-US" smtClean="0"/>
              <a:t>2017/9/22/Fri</a:t>
            </a:fld>
            <a:endParaRPr lang="zh-CN" altLang="en-US"/>
          </a:p>
        </p:txBody>
      </p:sp>
      <p:sp>
        <p:nvSpPr>
          <p:cNvPr id="5" name="页脚占位符 4">
            <a:extLst>
              <a:ext uri="{FF2B5EF4-FFF2-40B4-BE49-F238E27FC236}">
                <a16:creationId xmlns:a16="http://schemas.microsoft.com/office/drawing/2014/main" id="{D57578F3-C823-46EE-B23E-A5CD869A2D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0921839-ABCB-4B31-88AA-79616CDBC9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4652F9-D9DA-4AD6-930C-2CC8B23795C5}" type="slidenum">
              <a:rPr lang="zh-CN" altLang="en-US" smtClean="0"/>
              <a:t>‹#›</a:t>
            </a:fld>
            <a:endParaRPr lang="zh-CN" altLang="en-US"/>
          </a:p>
        </p:txBody>
      </p:sp>
    </p:spTree>
    <p:extLst>
      <p:ext uri="{BB962C8B-B14F-4D97-AF65-F5344CB8AC3E}">
        <p14:creationId xmlns:p14="http://schemas.microsoft.com/office/powerpoint/2010/main" val="3710414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6.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0610911F-6D4D-4536-9792-C2F35EFE6C7F}"/>
              </a:ext>
            </a:extLst>
          </p:cNvPr>
          <p:cNvSpPr/>
          <p:nvPr/>
        </p:nvSpPr>
        <p:spPr>
          <a:xfrm>
            <a:off x="1139483" y="1167618"/>
            <a:ext cx="10030265" cy="4543865"/>
          </a:xfrm>
          <a:prstGeom prst="roundRect">
            <a:avLst/>
          </a:prstGeom>
          <a:solidFill>
            <a:schemeClr val="bg1">
              <a:lumMod val="95000"/>
            </a:schemeClr>
          </a:solidFill>
          <a:ln>
            <a:no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8737A062-BFD5-4EB1-9216-0BB3F5984616}"/>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A2E1B614-77DF-4CB2-85C1-AA0093C2DE01}"/>
              </a:ext>
            </a:extLst>
          </p:cNvPr>
          <p:cNvPicPr>
            <a:picLocks noChangeAspect="1"/>
          </p:cNvPicPr>
          <p:nvPr/>
        </p:nvPicPr>
        <p:blipFill rotWithShape="1">
          <a:blip r:embed="rId2">
            <a:extLst>
              <a:ext uri="{28A0092B-C50C-407E-A947-70E740481C1C}">
                <a14:useLocalDpi xmlns:a14="http://schemas.microsoft.com/office/drawing/2010/main" val="0"/>
              </a:ext>
            </a:extLst>
          </a:blip>
          <a:srcRect t="19248" r="11637" b="10335"/>
          <a:stretch/>
        </p:blipFill>
        <p:spPr>
          <a:xfrm>
            <a:off x="6956444" y="3640029"/>
            <a:ext cx="5235556" cy="3310583"/>
          </a:xfrm>
          <a:prstGeom prst="rect">
            <a:avLst/>
          </a:prstGeom>
          <a:noFill/>
        </p:spPr>
      </p:pic>
      <p:sp>
        <p:nvSpPr>
          <p:cNvPr id="7" name="文本框 6">
            <a:extLst>
              <a:ext uri="{FF2B5EF4-FFF2-40B4-BE49-F238E27FC236}">
                <a16:creationId xmlns:a16="http://schemas.microsoft.com/office/drawing/2014/main" id="{DEF64715-8001-47A8-936F-F3E90CE785F2}"/>
              </a:ext>
            </a:extLst>
          </p:cNvPr>
          <p:cNvSpPr txBox="1"/>
          <p:nvPr/>
        </p:nvSpPr>
        <p:spPr>
          <a:xfrm>
            <a:off x="1841209" y="2716699"/>
            <a:ext cx="8751763" cy="923330"/>
          </a:xfrm>
          <a:prstGeom prst="rect">
            <a:avLst/>
          </a:prstGeom>
          <a:noFill/>
          <a:ln w="19050">
            <a:noFill/>
            <a:prstDash val="dash"/>
          </a:ln>
          <a:effectLst>
            <a:outerShdw blurRad="50800" dist="38100" dir="5400000" algn="ctr" rotWithShape="0">
              <a:srgbClr val="000000">
                <a:alpha val="43137"/>
              </a:srgbClr>
            </a:outerShdw>
          </a:effectLst>
        </p:spPr>
        <p:txBody>
          <a:bodyPr wrap="square" rtlCol="0">
            <a:spAutoFit/>
          </a:bodyPr>
          <a:lstStyle/>
          <a:p>
            <a:pPr algn="ctr"/>
            <a:r>
              <a:rPr lang="zh-CN" altLang="en-US" sz="5400" dirty="0">
                <a:latin typeface="汉仪柏京体简" panose="00020600040101010101" pitchFamily="18" charset="-122"/>
                <a:ea typeface="汉仪柏京体简" panose="00020600040101010101" pitchFamily="18" charset="-122"/>
              </a:rPr>
              <a:t>小可爱猫咪手绘通用模板</a:t>
            </a:r>
          </a:p>
        </p:txBody>
      </p:sp>
      <p:sp>
        <p:nvSpPr>
          <p:cNvPr id="8" name="矩形 23">
            <a:extLst>
              <a:ext uri="{FF2B5EF4-FFF2-40B4-BE49-F238E27FC236}">
                <a16:creationId xmlns:a16="http://schemas.microsoft.com/office/drawing/2014/main" id="{EFC27D68-7C3A-4170-8A41-AB5FF736B8F6}"/>
              </a:ext>
            </a:extLst>
          </p:cNvPr>
          <p:cNvSpPr>
            <a:spLocks noChangeArrowheads="1"/>
          </p:cNvSpPr>
          <p:nvPr/>
        </p:nvSpPr>
        <p:spPr bwMode="auto">
          <a:xfrm>
            <a:off x="2803332" y="3698609"/>
            <a:ext cx="6360257" cy="954107"/>
          </a:xfrm>
          <a:prstGeom prst="rect">
            <a:avLst/>
          </a:prstGeom>
          <a:noFill/>
          <a:ln>
            <a:noFill/>
          </a:ln>
          <a:extLst/>
        </p:spPr>
        <p:txBody>
          <a:bodyPr wrap="square">
            <a:spAutoFit/>
          </a:bodyPr>
          <a:lstStyle/>
          <a:p>
            <a:pPr algn="ctr" eaLnBrk="1" hangingPunct="1">
              <a:lnSpc>
                <a:spcPct val="200000"/>
              </a:lnSpc>
            </a:pPr>
            <a:r>
              <a:rPr lang="en-US" altLang="zh-CN" sz="900" dirty="0">
                <a:latin typeface="Castellar" panose="020A0402060406010301" pitchFamily="18" charset="0"/>
                <a:ea typeface="微软雅黑" panose="020B0503020204020204" pitchFamily="34" charset="-122"/>
              </a:rPr>
              <a:t>I will try to live through this day only and not tackle my whole life problem at once. I can do for twelve hours that</a:t>
            </a:r>
            <a:endParaRPr lang="zh-CN" altLang="en-US" sz="900" dirty="0">
              <a:latin typeface="Castellar" panose="020A0402060406010301" pitchFamily="18" charset="0"/>
              <a:ea typeface="微软雅黑" panose="020B0503020204020204" pitchFamily="34" charset="-122"/>
            </a:endParaRPr>
          </a:p>
          <a:p>
            <a:pPr algn="ctr" eaLnBrk="1" hangingPunct="1">
              <a:lnSpc>
                <a:spcPct val="200000"/>
              </a:lnSpc>
            </a:pPr>
            <a:endParaRPr lang="zh-CN" altLang="en-US" sz="1000" dirty="0">
              <a:latin typeface=" 汉仪良品线简" panose="00020600040101010101" pitchFamily="18" charset="-122"/>
              <a:ea typeface=" 汉仪良品线简" panose="00020600040101010101" pitchFamily="18" charset="-122"/>
            </a:endParaRPr>
          </a:p>
        </p:txBody>
      </p:sp>
      <p:pic>
        <p:nvPicPr>
          <p:cNvPr id="9" name="图片 8">
            <a:extLst>
              <a:ext uri="{FF2B5EF4-FFF2-40B4-BE49-F238E27FC236}">
                <a16:creationId xmlns:a16="http://schemas.microsoft.com/office/drawing/2014/main" id="{F8CCEB71-A584-46C0-891B-B146F35758C6}"/>
              </a:ext>
            </a:extLst>
          </p:cNvPr>
          <p:cNvPicPr>
            <a:picLocks noChangeAspect="1"/>
          </p:cNvPicPr>
          <p:nvPr/>
        </p:nvPicPr>
        <p:blipFill rotWithShape="1">
          <a:blip r:embed="rId3">
            <a:extLst>
              <a:ext uri="{28A0092B-C50C-407E-A947-70E740481C1C}">
                <a14:useLocalDpi xmlns:a14="http://schemas.microsoft.com/office/drawing/2010/main" val="0"/>
              </a:ext>
            </a:extLst>
          </a:blip>
          <a:srcRect r="50000" b="35489"/>
          <a:stretch/>
        </p:blipFill>
        <p:spPr>
          <a:xfrm>
            <a:off x="13552" y="-336223"/>
            <a:ext cx="2940663" cy="3794116"/>
          </a:xfrm>
          <a:prstGeom prst="rect">
            <a:avLst/>
          </a:prstGeom>
        </p:spPr>
      </p:pic>
    </p:spTree>
    <p:extLst>
      <p:ext uri="{BB962C8B-B14F-4D97-AF65-F5344CB8AC3E}">
        <p14:creationId xmlns:p14="http://schemas.microsoft.com/office/powerpoint/2010/main" val="988039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childTnLst>
                          </p:cTn>
                        </p:par>
                        <p:par>
                          <p:cTn id="15" fill="hold">
                            <p:stCondLst>
                              <p:cond delay="1500"/>
                            </p:stCondLst>
                            <p:childTnLst>
                              <p:par>
                                <p:cTn id="16" presetID="47"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E1378F1E-5CA9-47BA-B62A-74B8AFCE1CA6}"/>
              </a:ext>
            </a:extLst>
          </p:cNvPr>
          <p:cNvSpPr/>
          <p:nvPr/>
        </p:nvSpPr>
        <p:spPr>
          <a:xfrm>
            <a:off x="1139483" y="1167618"/>
            <a:ext cx="10030265" cy="4543865"/>
          </a:xfrm>
          <a:prstGeom prst="roundRect">
            <a:avLst/>
          </a:prstGeom>
          <a:solidFill>
            <a:schemeClr val="bg1">
              <a:lumMod val="95000"/>
            </a:schemeClr>
          </a:solidFill>
          <a:ln>
            <a:no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ED17F2A7-A54E-40C5-A3F1-58410F759E70}"/>
              </a:ext>
            </a:extLst>
          </p:cNvPr>
          <p:cNvPicPr>
            <a:picLocks noChangeAspect="1"/>
          </p:cNvPicPr>
          <p:nvPr/>
        </p:nvPicPr>
        <p:blipFill rotWithShape="1">
          <a:blip r:embed="rId2">
            <a:extLst>
              <a:ext uri="{28A0092B-C50C-407E-A947-70E740481C1C}">
                <a14:useLocalDpi xmlns:a14="http://schemas.microsoft.com/office/drawing/2010/main" val="0"/>
              </a:ext>
            </a:extLst>
          </a:blip>
          <a:srcRect t="19248" r="11637" b="10335"/>
          <a:stretch/>
        </p:blipFill>
        <p:spPr>
          <a:xfrm>
            <a:off x="6956444" y="3640029"/>
            <a:ext cx="5235556" cy="3310583"/>
          </a:xfrm>
          <a:prstGeom prst="rect">
            <a:avLst/>
          </a:prstGeom>
          <a:noFill/>
        </p:spPr>
      </p:pic>
      <p:sp>
        <p:nvSpPr>
          <p:cNvPr id="6" name="文本框 5">
            <a:extLst>
              <a:ext uri="{FF2B5EF4-FFF2-40B4-BE49-F238E27FC236}">
                <a16:creationId xmlns:a16="http://schemas.microsoft.com/office/drawing/2014/main" id="{6E02BC22-6574-4DC9-BB6D-B97A1B475FB2}"/>
              </a:ext>
            </a:extLst>
          </p:cNvPr>
          <p:cNvSpPr txBox="1"/>
          <p:nvPr/>
        </p:nvSpPr>
        <p:spPr>
          <a:xfrm>
            <a:off x="7279366" y="1521098"/>
            <a:ext cx="1015663" cy="4190385"/>
          </a:xfrm>
          <a:prstGeom prst="rect">
            <a:avLst/>
          </a:prstGeom>
          <a:noFill/>
        </p:spPr>
        <p:txBody>
          <a:bodyPr vert="eaVert" wrap="square" rtlCol="0">
            <a:spAutoFit/>
          </a:bodyPr>
          <a:lstStyle/>
          <a:p>
            <a:r>
              <a:rPr lang="en-US" altLang="zh-CN" sz="5400" dirty="0">
                <a:latin typeface="文悦古典明朝体 (非商业使用) W5" pitchFamily="50" charset="-122"/>
                <a:ea typeface="文悦古典明朝体 (非商业使用) W5" pitchFamily="50" charset="-122"/>
              </a:rPr>
              <a:t>【</a:t>
            </a:r>
            <a:r>
              <a:rPr lang="zh-CN" altLang="en-US" sz="5400" dirty="0">
                <a:latin typeface="文悦古典明朝体 (非商业使用) W5" pitchFamily="50" charset="-122"/>
                <a:ea typeface="文悦古典明朝体 (非商业使用) W5" pitchFamily="50" charset="-122"/>
              </a:rPr>
              <a:t>第二章</a:t>
            </a:r>
            <a:r>
              <a:rPr lang="en-US" altLang="zh-CN" sz="5400" dirty="0">
                <a:latin typeface="文悦古典明朝体 (非商业使用) W5" pitchFamily="50" charset="-122"/>
                <a:ea typeface="文悦古典明朝体 (非商业使用) W5" pitchFamily="50" charset="-122"/>
              </a:rPr>
              <a:t>】</a:t>
            </a:r>
            <a:endParaRPr lang="zh-CN" altLang="en-US" sz="5400" dirty="0">
              <a:latin typeface="文悦古典明朝体 (非商业使用) W5" pitchFamily="50" charset="-122"/>
              <a:ea typeface="文悦古典明朝体 (非商业使用) W5" pitchFamily="50" charset="-122"/>
            </a:endParaRPr>
          </a:p>
        </p:txBody>
      </p:sp>
      <p:sp>
        <p:nvSpPr>
          <p:cNvPr id="7" name="文本框 6">
            <a:extLst>
              <a:ext uri="{FF2B5EF4-FFF2-40B4-BE49-F238E27FC236}">
                <a16:creationId xmlns:a16="http://schemas.microsoft.com/office/drawing/2014/main" id="{B26677F0-36F6-4F40-BDCF-79C6F8236DD0}"/>
              </a:ext>
            </a:extLst>
          </p:cNvPr>
          <p:cNvSpPr txBox="1"/>
          <p:nvPr/>
        </p:nvSpPr>
        <p:spPr>
          <a:xfrm>
            <a:off x="3206963" y="3029362"/>
            <a:ext cx="3200876" cy="1936534"/>
          </a:xfrm>
          <a:prstGeom prst="rect">
            <a:avLst/>
          </a:prstGeom>
          <a:noFill/>
        </p:spPr>
        <p:txBody>
          <a:bodyPr vert="eaVert" wrap="square" rtlCol="0">
            <a:spAutoFit/>
          </a:bodyPr>
          <a:lstStyle/>
          <a:p>
            <a:pPr>
              <a:lnSpc>
                <a:spcPct val="200000"/>
              </a:lnSpc>
            </a:pPr>
            <a:r>
              <a:rPr lang="zh-CN" altLang="en-US" sz="1400" kern="0" dirty="0">
                <a:solidFill>
                  <a:srgbClr val="000000">
                    <a:lumMod val="65000"/>
                    <a:lumOff val="35000"/>
                  </a:srgbClr>
                </a:solidFill>
                <a:latin typeface=" 汉仪良品线简" panose="00020600040101010101" pitchFamily="18" charset="-122"/>
                <a:ea typeface=" 汉仪良品线简" panose="00020600040101010101" pitchFamily="18" charset="-122"/>
              </a:rPr>
              <a:t>点击输入本栏的具体文字，简明扼要的说明分项内容，此为概念图解，请根据您的具体内容酌情修改。点击输入本栏的具体文字，简明扼要的说明分项内容</a:t>
            </a:r>
            <a:endParaRPr lang="zh-CN" altLang="en-US" sz="1400" dirty="0"/>
          </a:p>
        </p:txBody>
      </p:sp>
    </p:spTree>
    <p:extLst>
      <p:ext uri="{BB962C8B-B14F-4D97-AF65-F5344CB8AC3E}">
        <p14:creationId xmlns:p14="http://schemas.microsoft.com/office/powerpoint/2010/main" val="3953612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9C2ACB92-D83D-47E6-8065-75E5E068B341}"/>
              </a:ext>
            </a:extLst>
          </p:cNvPr>
          <p:cNvSpPr/>
          <p:nvPr/>
        </p:nvSpPr>
        <p:spPr>
          <a:xfrm>
            <a:off x="1139483" y="1167618"/>
            <a:ext cx="10030265" cy="4543865"/>
          </a:xfrm>
          <a:prstGeom prst="roundRect">
            <a:avLst/>
          </a:prstGeom>
          <a:noFill/>
          <a:ln>
            <a:solidFill>
              <a:schemeClr val="bg1">
                <a:lumMod val="75000"/>
              </a:schemeClr>
            </a:solidFill>
          </a:ln>
          <a:effectLst>
            <a:outerShdw dir="5400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0704815B-839B-43EC-850B-47F8D70A97E9}"/>
              </a:ext>
            </a:extLst>
          </p:cNvPr>
          <p:cNvPicPr>
            <a:picLocks noChangeAspect="1"/>
          </p:cNvPicPr>
          <p:nvPr/>
        </p:nvPicPr>
        <p:blipFill rotWithShape="1">
          <a:blip r:embed="rId2">
            <a:extLst>
              <a:ext uri="{28A0092B-C50C-407E-A947-70E740481C1C}">
                <a14:useLocalDpi xmlns:a14="http://schemas.microsoft.com/office/drawing/2010/main" val="0"/>
              </a:ext>
            </a:extLst>
          </a:blip>
          <a:srcRect r="50000" b="35489"/>
          <a:stretch/>
        </p:blipFill>
        <p:spPr>
          <a:xfrm>
            <a:off x="-98990" y="-392495"/>
            <a:ext cx="3793258" cy="4894155"/>
          </a:xfrm>
          <a:prstGeom prst="rect">
            <a:avLst/>
          </a:prstGeom>
        </p:spPr>
      </p:pic>
      <p:sp>
        <p:nvSpPr>
          <p:cNvPr id="6" name="Shape 109">
            <a:extLst>
              <a:ext uri="{FF2B5EF4-FFF2-40B4-BE49-F238E27FC236}">
                <a16:creationId xmlns:a16="http://schemas.microsoft.com/office/drawing/2014/main" id="{C02A5AE1-B582-4AA6-BFA5-CA4A9D30B44C}"/>
              </a:ext>
            </a:extLst>
          </p:cNvPr>
          <p:cNvSpPr txBox="1"/>
          <p:nvPr/>
        </p:nvSpPr>
        <p:spPr>
          <a:xfrm>
            <a:off x="3694268" y="2970123"/>
            <a:ext cx="5597679" cy="1037050"/>
          </a:xfrm>
          <a:prstGeom prst="rect">
            <a:avLst/>
          </a:prstGeom>
          <a:noFill/>
          <a:ln>
            <a:noFill/>
          </a:ln>
        </p:spPr>
        <p:txBody>
          <a:bodyPr lIns="91425" tIns="45700" rIns="91425" bIns="45700" anchor="t" anchorCtr="0">
            <a:noAutofit/>
          </a:bodyPr>
          <a:lstStyle/>
          <a:p>
            <a:pPr>
              <a:lnSpc>
                <a:spcPct val="150000"/>
              </a:lnSpc>
              <a:buSzPct val="25000"/>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a:t>
            </a:r>
            <a:r>
              <a:rPr lang="zh-CN" altLang="en-US" sz="1200" dirty="0">
                <a:latin typeface=" 汉仪良品线简" panose="00020600040101010101" pitchFamily="18" charset="-122"/>
                <a:ea typeface=" 汉仪良品线简" panose="00020600040101010101" pitchFamily="18" charset="-122"/>
              </a:rPr>
              <a:t>。</a:t>
            </a: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a:t>
            </a:r>
            <a:endParaRPr lang="en-US" altLang="zh-CN" sz="1200"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endParaRPr>
          </a:p>
          <a:p>
            <a:pPr lvl="0">
              <a:lnSpc>
                <a:spcPct val="150000"/>
              </a:lnSpc>
              <a:buSzPct val="25000"/>
            </a:pPr>
            <a:endParaRPr lang="en-US" sz="1200"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endParaRPr>
          </a:p>
        </p:txBody>
      </p:sp>
      <p:sp>
        <p:nvSpPr>
          <p:cNvPr id="7" name="Shape 110">
            <a:extLst>
              <a:ext uri="{FF2B5EF4-FFF2-40B4-BE49-F238E27FC236}">
                <a16:creationId xmlns:a16="http://schemas.microsoft.com/office/drawing/2014/main" id="{19B4E3BA-EA55-48EA-A39D-942D486AF6A9}"/>
              </a:ext>
            </a:extLst>
          </p:cNvPr>
          <p:cNvSpPr txBox="1"/>
          <p:nvPr/>
        </p:nvSpPr>
        <p:spPr>
          <a:xfrm>
            <a:off x="3694268" y="2280749"/>
            <a:ext cx="3883928" cy="430112"/>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zh-CN" altLang="en-US" sz="3600" b="1"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rPr>
              <a:t>章  节  概  要  ：</a:t>
            </a:r>
            <a:endParaRPr lang="en-US" sz="3600" b="1"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endParaRPr>
          </a:p>
        </p:txBody>
      </p:sp>
      <p:sp>
        <p:nvSpPr>
          <p:cNvPr id="8" name="Shape 109">
            <a:extLst>
              <a:ext uri="{FF2B5EF4-FFF2-40B4-BE49-F238E27FC236}">
                <a16:creationId xmlns:a16="http://schemas.microsoft.com/office/drawing/2014/main" id="{C648B98E-5C6F-4F9E-A580-0A12430AB6F1}"/>
              </a:ext>
            </a:extLst>
          </p:cNvPr>
          <p:cNvSpPr txBox="1"/>
          <p:nvPr/>
        </p:nvSpPr>
        <p:spPr>
          <a:xfrm>
            <a:off x="3694268" y="3918760"/>
            <a:ext cx="6983110" cy="1037050"/>
          </a:xfrm>
          <a:prstGeom prst="rect">
            <a:avLst/>
          </a:prstGeom>
          <a:noFill/>
          <a:ln>
            <a:noFill/>
          </a:ln>
        </p:spPr>
        <p:txBody>
          <a:bodyPr lIns="91425" tIns="45700" rIns="91425" bIns="45700" anchor="t" anchorCtr="0">
            <a:noAutofit/>
          </a:bodyPr>
          <a:lstStyle/>
          <a:p>
            <a:pPr>
              <a:lnSpc>
                <a:spcPct val="150000"/>
              </a:lnSpc>
              <a:buSzPct val="25000"/>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a:t>
            </a:r>
            <a:r>
              <a:rPr lang="zh-CN" altLang="en-US" sz="1200" dirty="0">
                <a:latin typeface=" 汉仪良品线简" panose="00020600040101010101" pitchFamily="18" charset="-122"/>
                <a:ea typeface=" 汉仪良品线简" panose="00020600040101010101" pitchFamily="18" charset="-122"/>
              </a:rPr>
              <a:t>。</a:t>
            </a: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a:t>
            </a:r>
            <a:endParaRPr lang="en-US" altLang="zh-CN" sz="1200"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endParaRPr>
          </a:p>
          <a:p>
            <a:pPr lvl="0">
              <a:lnSpc>
                <a:spcPct val="150000"/>
              </a:lnSpc>
              <a:buSzPct val="25000"/>
            </a:pPr>
            <a:endParaRPr lang="en-US" sz="1200"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endParaRPr>
          </a:p>
        </p:txBody>
      </p:sp>
    </p:spTree>
    <p:extLst>
      <p:ext uri="{BB962C8B-B14F-4D97-AF65-F5344CB8AC3E}">
        <p14:creationId xmlns:p14="http://schemas.microsoft.com/office/powerpoint/2010/main" val="2414450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3AA2139-A642-4049-9246-AEFDC6706A1C}"/>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D072082F-7B91-46B6-B5B9-AD63DDEB33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3546" y="4753067"/>
            <a:ext cx="2175686" cy="2104933"/>
          </a:xfrm>
          <a:prstGeom prst="rect">
            <a:avLst/>
          </a:prstGeom>
        </p:spPr>
      </p:pic>
      <p:pic>
        <p:nvPicPr>
          <p:cNvPr id="4" name="图片 3">
            <a:extLst>
              <a:ext uri="{FF2B5EF4-FFF2-40B4-BE49-F238E27FC236}">
                <a16:creationId xmlns:a16="http://schemas.microsoft.com/office/drawing/2014/main" id="{50FD03C8-9455-4FD2-937A-B92905BB376B}"/>
              </a:ext>
            </a:extLst>
          </p:cNvPr>
          <p:cNvPicPr>
            <a:picLocks noChangeAspect="1"/>
          </p:cNvPicPr>
          <p:nvPr/>
        </p:nvPicPr>
        <p:blipFill rotWithShape="1">
          <a:blip r:embed="rId3">
            <a:extLst>
              <a:ext uri="{28A0092B-C50C-407E-A947-70E740481C1C}">
                <a14:useLocalDpi xmlns:a14="http://schemas.microsoft.com/office/drawing/2010/main" val="0"/>
              </a:ext>
            </a:extLst>
          </a:blip>
          <a:srcRect l="14057" r="20708"/>
          <a:stretch/>
        </p:blipFill>
        <p:spPr>
          <a:xfrm>
            <a:off x="378125" y="1212522"/>
            <a:ext cx="4165740" cy="4255506"/>
          </a:xfrm>
          <a:prstGeom prst="rect">
            <a:avLst/>
          </a:prstGeom>
        </p:spPr>
      </p:pic>
      <p:sp>
        <p:nvSpPr>
          <p:cNvPr id="5" name="矩形 4">
            <a:extLst>
              <a:ext uri="{FF2B5EF4-FFF2-40B4-BE49-F238E27FC236}">
                <a16:creationId xmlns:a16="http://schemas.microsoft.com/office/drawing/2014/main" id="{D2B4F4B5-BA6B-49E8-9E48-9D33A9CA9990}"/>
              </a:ext>
            </a:extLst>
          </p:cNvPr>
          <p:cNvSpPr/>
          <p:nvPr/>
        </p:nvSpPr>
        <p:spPr>
          <a:xfrm>
            <a:off x="4502872" y="1207283"/>
            <a:ext cx="7373288" cy="425547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汉仪良品线简" panose="00020600040101010101" pitchFamily="18" charset="-122"/>
              <a:ea typeface=" 汉仪良品线简" panose="00020600040101010101" pitchFamily="18" charset="-122"/>
            </a:endParaRPr>
          </a:p>
        </p:txBody>
      </p:sp>
      <p:sp>
        <p:nvSpPr>
          <p:cNvPr id="6" name="矩形 5">
            <a:extLst>
              <a:ext uri="{FF2B5EF4-FFF2-40B4-BE49-F238E27FC236}">
                <a16:creationId xmlns:a16="http://schemas.microsoft.com/office/drawing/2014/main" id="{1254CB11-CB25-42DD-854F-1A48988A7A82}"/>
              </a:ext>
            </a:extLst>
          </p:cNvPr>
          <p:cNvSpPr/>
          <p:nvPr/>
        </p:nvSpPr>
        <p:spPr>
          <a:xfrm>
            <a:off x="4888154" y="3061488"/>
            <a:ext cx="6467501" cy="1754326"/>
          </a:xfrm>
          <a:prstGeom prst="rect">
            <a:avLst/>
          </a:prstGeom>
        </p:spPr>
        <p:txBody>
          <a:bodyPr wrap="square">
            <a:spAutoFit/>
          </a:bodyPr>
          <a:lstStyle/>
          <a:p>
            <a:pPr>
              <a:lnSpc>
                <a:spcPct val="150000"/>
              </a:lnSpc>
            </a:pPr>
            <a:r>
              <a:rPr lang="zh-CN" altLang="en-US" sz="1200" dirty="0">
                <a:solidFill>
                  <a:schemeClr val="bg1"/>
                </a:solidFill>
                <a:latin typeface=" 汉仪良品线简" panose="00020600040101010101" pitchFamily="18" charset="-122"/>
                <a:ea typeface=" 汉仪良品线简" panose="00020600040101010101" pitchFamily="18" charset="-122"/>
              </a:rPr>
              <a:t>three ways. I will do somebody a good turn</a:t>
            </a:r>
            <a:r>
              <a:rPr lang="en-US" altLang="zh-CN" sz="1200" dirty="0">
                <a:solidFill>
                  <a:schemeClr val="bg1"/>
                </a:solidFill>
                <a:latin typeface=" 汉仪良品线简" panose="00020600040101010101" pitchFamily="18" charset="-122"/>
                <a:ea typeface=" 汉仪良品线简" panose="00020600040101010101" pitchFamily="18" charset="-122"/>
              </a:rPr>
              <a:t>Just for today I will try to live through this day only and not tackle my </a:t>
            </a:r>
            <a:r>
              <a:rPr lang="zh-CN" altLang="en-US" sz="1200" dirty="0">
                <a:solidFill>
                  <a:schemeClr val="bg1"/>
                </a:solidFill>
                <a:latin typeface=" 汉仪良品线简" panose="00020600040101010101" pitchFamily="18" charset="-122"/>
                <a:ea typeface=" 汉仪良品线简" panose="00020600040101010101" pitchFamily="18" charset="-122"/>
              </a:rPr>
              <a:t>three ways. I will do somebody a good turn</a:t>
            </a:r>
            <a:r>
              <a:rPr lang="en-US" altLang="zh-CN" sz="1200" dirty="0">
                <a:solidFill>
                  <a:schemeClr val="bg1"/>
                </a:solidFill>
                <a:latin typeface=" 汉仪良品线简" panose="00020600040101010101" pitchFamily="18" charset="-122"/>
                <a:ea typeface=" 汉仪良品线简" panose="00020600040101010101" pitchFamily="18" charset="-122"/>
              </a:rPr>
              <a:t>Just for today I will try to live through this day only and not tackle my</a:t>
            </a:r>
          </a:p>
          <a:p>
            <a:pPr>
              <a:lnSpc>
                <a:spcPct val="150000"/>
              </a:lnSpc>
            </a:pPr>
            <a:endParaRPr lang="en-US" altLang="zh-CN" sz="1200" dirty="0">
              <a:solidFill>
                <a:schemeClr val="bg1"/>
              </a:solidFill>
              <a:latin typeface=" 汉仪良品线简" panose="00020600040101010101" pitchFamily="18" charset="-122"/>
              <a:ea typeface=" 汉仪良品线简" panose="00020600040101010101" pitchFamily="18" charset="-122"/>
            </a:endParaRPr>
          </a:p>
          <a:p>
            <a:pPr>
              <a:lnSpc>
                <a:spcPct val="150000"/>
              </a:lnSpc>
            </a:pPr>
            <a:r>
              <a:rPr lang="zh-CN" altLang="en-US" sz="1200" dirty="0">
                <a:solidFill>
                  <a:schemeClr val="bg1"/>
                </a:solidFill>
                <a:latin typeface=" 汉仪良品线简" panose="00020600040101010101" pitchFamily="18" charset="-122"/>
                <a:ea typeface=" 汉仪良品线简" panose="00020600040101010101" pitchFamily="18" charset="-122"/>
              </a:rPr>
              <a:t>three ways. I will do somebody a good turn</a:t>
            </a:r>
            <a:r>
              <a:rPr lang="en-US" altLang="zh-CN" sz="1200" dirty="0">
                <a:solidFill>
                  <a:schemeClr val="bg1"/>
                </a:solidFill>
                <a:latin typeface=" 汉仪良品线简" panose="00020600040101010101" pitchFamily="18" charset="-122"/>
                <a:ea typeface=" 汉仪良品线简" panose="00020600040101010101" pitchFamily="18" charset="-122"/>
              </a:rPr>
              <a:t>Just for today I will try to live through this day only and not tackle my </a:t>
            </a:r>
            <a:r>
              <a:rPr lang="zh-CN" altLang="en-US" sz="1200" dirty="0">
                <a:solidFill>
                  <a:schemeClr val="bg1"/>
                </a:solidFill>
                <a:latin typeface=" 汉仪良品线简" panose="00020600040101010101" pitchFamily="18" charset="-122"/>
                <a:ea typeface=" 汉仪良品线简" panose="00020600040101010101" pitchFamily="18" charset="-122"/>
              </a:rPr>
              <a:t>three ways. I will do</a:t>
            </a:r>
            <a:endParaRPr lang="en-US" altLang="zh-CN" sz="1200" dirty="0">
              <a:solidFill>
                <a:schemeClr val="bg1"/>
              </a:solidFill>
              <a:latin typeface=" 汉仪良品线简" panose="00020600040101010101" pitchFamily="18" charset="-122"/>
              <a:ea typeface=" 汉仪良品线简" panose="00020600040101010101" pitchFamily="18" charset="-122"/>
            </a:endParaRPr>
          </a:p>
        </p:txBody>
      </p:sp>
      <p:sp>
        <p:nvSpPr>
          <p:cNvPr id="7" name="文本框 22">
            <a:extLst>
              <a:ext uri="{FF2B5EF4-FFF2-40B4-BE49-F238E27FC236}">
                <a16:creationId xmlns:a16="http://schemas.microsoft.com/office/drawing/2014/main" id="{42DED9EE-3F72-413B-A6CE-F8FBE0CF0DD7}"/>
              </a:ext>
            </a:extLst>
          </p:cNvPr>
          <p:cNvSpPr txBox="1">
            <a:spLocks noChangeArrowheads="1"/>
          </p:cNvSpPr>
          <p:nvPr/>
        </p:nvSpPr>
        <p:spPr bwMode="auto">
          <a:xfrm>
            <a:off x="4888154" y="1857829"/>
            <a:ext cx="3533054" cy="461665"/>
          </a:xfrm>
          <a:prstGeom prst="rect">
            <a:avLst/>
          </a:prstGeom>
          <a:noFill/>
          <a:ln>
            <a:noFill/>
          </a:ln>
        </p:spPr>
        <p:txBody>
          <a:bodyPr wrap="square">
            <a:spAutoFit/>
          </a:bodyPr>
          <a:lstStyle>
            <a:lvl1pPr/>
            <a:lvl2pPr marL="742950" indent="-285750"/>
            <a:lvl3pPr/>
            <a:lvl4pPr/>
            <a:lvl5pPr/>
            <a:lvl6pPr/>
            <a:lvl7pPr/>
            <a:lvl8pPr/>
            <a:lvl9pPr/>
          </a:lstStyle>
          <a:p>
            <a:r>
              <a:rPr lang="en-US" altLang="zh-CN" sz="2400" b="1" dirty="0">
                <a:solidFill>
                  <a:schemeClr val="bg1"/>
                </a:solidFill>
                <a:latin typeface=" 汉仪良品线简" panose="00020600040101010101" pitchFamily="18" charset="-122"/>
                <a:ea typeface=" 汉仪良品线简" panose="00020600040101010101" pitchFamily="18" charset="-122"/>
                <a:sym typeface="微软雅黑" panose="020B0503020204020204" pitchFamily="34" charset="-122"/>
              </a:rPr>
              <a:t>ADD TITTLE HERE</a:t>
            </a:r>
            <a:endParaRPr lang="zh-CN" altLang="en-US" sz="2400" dirty="0">
              <a:solidFill>
                <a:schemeClr val="bg1"/>
              </a:solidFill>
              <a:latin typeface=" 汉仪良品线简" panose="00020600040101010101" pitchFamily="18" charset="-122"/>
              <a:ea typeface=" 汉仪良品线简" panose="00020600040101010101" pitchFamily="18" charset="-122"/>
            </a:endParaRPr>
          </a:p>
        </p:txBody>
      </p:sp>
      <p:cxnSp>
        <p:nvCxnSpPr>
          <p:cNvPr id="8" name="直接连接符 7">
            <a:extLst>
              <a:ext uri="{FF2B5EF4-FFF2-40B4-BE49-F238E27FC236}">
                <a16:creationId xmlns:a16="http://schemas.microsoft.com/office/drawing/2014/main" id="{73EA1164-A148-4846-A094-351F40B0F6A3}"/>
              </a:ext>
            </a:extLst>
          </p:cNvPr>
          <p:cNvCxnSpPr/>
          <p:nvPr/>
        </p:nvCxnSpPr>
        <p:spPr>
          <a:xfrm>
            <a:off x="4990030" y="2382806"/>
            <a:ext cx="3743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5C9D1603-EDF3-4275-9B49-DA3FA28731C2}"/>
              </a:ext>
            </a:extLst>
          </p:cNvPr>
          <p:cNvSpPr/>
          <p:nvPr/>
        </p:nvSpPr>
        <p:spPr>
          <a:xfrm>
            <a:off x="4908445" y="2495751"/>
            <a:ext cx="4857560" cy="461665"/>
          </a:xfrm>
          <a:prstGeom prst="rect">
            <a:avLst/>
          </a:prstGeom>
        </p:spPr>
        <p:txBody>
          <a:bodyPr wrap="square">
            <a:spAutoFit/>
          </a:bodyPr>
          <a:lstStyle/>
          <a:p>
            <a:r>
              <a:rPr lang="en-US" altLang="zh-CN" sz="1200" dirty="0">
                <a:solidFill>
                  <a:schemeClr val="bg1"/>
                </a:solidFill>
                <a:latin typeface=" 汉仪良品线简" panose="00020600040101010101" pitchFamily="18" charset="-122"/>
                <a:ea typeface=" 汉仪良品线简" panose="00020600040101010101" pitchFamily="18" charset="-122"/>
              </a:rPr>
              <a:t>THIS IS A REMO TEMPLATE ,THANK YOU WATCHING THIS ONE </a:t>
            </a:r>
            <a:endParaRPr lang="zh-CN" altLang="en-US" sz="1200" dirty="0">
              <a:solidFill>
                <a:schemeClr val="bg1"/>
              </a:solidFill>
              <a:latin typeface=" 汉仪良品线简" panose="00020600040101010101" pitchFamily="18" charset="-122"/>
              <a:ea typeface=" 汉仪良品线简" panose="00020600040101010101" pitchFamily="18" charset="-122"/>
            </a:endParaRPr>
          </a:p>
        </p:txBody>
      </p:sp>
    </p:spTree>
    <p:extLst>
      <p:ext uri="{BB962C8B-B14F-4D97-AF65-F5344CB8AC3E}">
        <p14:creationId xmlns:p14="http://schemas.microsoft.com/office/powerpoint/2010/main" val="1594776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1500"/>
                                        <p:tgtEl>
                                          <p:spTgt spid="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1500"/>
                                        <p:tgtEl>
                                          <p:spTgt spid="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1500"/>
                                        <p:tgtEl>
                                          <p:spTgt spid="7"/>
                                        </p:tgtEl>
                                      </p:cBhvr>
                                    </p:animEffect>
                                  </p:childTnLst>
                                </p:cTn>
                              </p:par>
                              <p:par>
                                <p:cTn id="23" presetID="14" presetClass="entr" presetSubtype="1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1500"/>
                                        <p:tgtEl>
                                          <p:spTgt spid="8"/>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D6B595C-AF07-42A2-941D-002D9CC87AF8}"/>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C1AE5497-6110-4B05-B8FF-17BB169735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3546" y="4753067"/>
            <a:ext cx="2175686" cy="2104933"/>
          </a:xfrm>
          <a:prstGeom prst="rect">
            <a:avLst/>
          </a:prstGeom>
        </p:spPr>
      </p:pic>
      <p:sp>
        <p:nvSpPr>
          <p:cNvPr id="4" name="箭头: 十字 3">
            <a:extLst>
              <a:ext uri="{FF2B5EF4-FFF2-40B4-BE49-F238E27FC236}">
                <a16:creationId xmlns:a16="http://schemas.microsoft.com/office/drawing/2014/main" id="{4529FCFF-DC3F-474B-A7E9-CC2C224A5194}"/>
              </a:ext>
            </a:extLst>
          </p:cNvPr>
          <p:cNvSpPr/>
          <p:nvPr/>
        </p:nvSpPr>
        <p:spPr>
          <a:xfrm>
            <a:off x="4007468" y="1603854"/>
            <a:ext cx="3850381" cy="3850381"/>
          </a:xfrm>
          <a:prstGeom prst="quadArrow">
            <a:avLst>
              <a:gd name="adj1" fmla="val 2000"/>
              <a:gd name="adj2" fmla="val 4000"/>
              <a:gd name="adj3" fmla="val 5000"/>
            </a:avLst>
          </a:prstGeom>
          <a:solidFill>
            <a:schemeClr val="bg1">
              <a:lumMod val="75000"/>
            </a:schemeClr>
          </a:solidFill>
          <a:ln>
            <a:no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sz="1600" dirty="0">
              <a:latin typeface=" 汉仪良品线简" panose="00020600040101010101" pitchFamily="18" charset="-122"/>
              <a:ea typeface=" 汉仪良品线简" panose="00020600040101010101" pitchFamily="18" charset="-122"/>
            </a:endParaRPr>
          </a:p>
        </p:txBody>
      </p:sp>
      <p:sp>
        <p:nvSpPr>
          <p:cNvPr id="5" name="任意多边形: 形状 4">
            <a:extLst>
              <a:ext uri="{FF2B5EF4-FFF2-40B4-BE49-F238E27FC236}">
                <a16:creationId xmlns:a16="http://schemas.microsoft.com/office/drawing/2014/main" id="{B000575B-E318-432D-BE14-10A39B98208F}"/>
              </a:ext>
            </a:extLst>
          </p:cNvPr>
          <p:cNvSpPr/>
          <p:nvPr/>
        </p:nvSpPr>
        <p:spPr>
          <a:xfrm>
            <a:off x="4257743" y="1854128"/>
            <a:ext cx="1540152" cy="1540152"/>
          </a:xfrm>
          <a:custGeom>
            <a:avLst/>
            <a:gdLst>
              <a:gd name="connsiteX0" fmla="*/ 0 w 1540152"/>
              <a:gd name="connsiteY0" fmla="*/ 256697 h 1540152"/>
              <a:gd name="connsiteX1" fmla="*/ 256697 w 1540152"/>
              <a:gd name="connsiteY1" fmla="*/ 0 h 1540152"/>
              <a:gd name="connsiteX2" fmla="*/ 1283455 w 1540152"/>
              <a:gd name="connsiteY2" fmla="*/ 0 h 1540152"/>
              <a:gd name="connsiteX3" fmla="*/ 1540152 w 1540152"/>
              <a:gd name="connsiteY3" fmla="*/ 256697 h 1540152"/>
              <a:gd name="connsiteX4" fmla="*/ 1540152 w 1540152"/>
              <a:gd name="connsiteY4" fmla="*/ 1283455 h 1540152"/>
              <a:gd name="connsiteX5" fmla="*/ 1283455 w 1540152"/>
              <a:gd name="connsiteY5" fmla="*/ 1540152 h 1540152"/>
              <a:gd name="connsiteX6" fmla="*/ 256697 w 1540152"/>
              <a:gd name="connsiteY6" fmla="*/ 1540152 h 1540152"/>
              <a:gd name="connsiteX7" fmla="*/ 0 w 1540152"/>
              <a:gd name="connsiteY7" fmla="*/ 1283455 h 1540152"/>
              <a:gd name="connsiteX8" fmla="*/ 0 w 1540152"/>
              <a:gd name="connsiteY8" fmla="*/ 256697 h 154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0152" h="1540152">
                <a:moveTo>
                  <a:pt x="0" y="256697"/>
                </a:moveTo>
                <a:cubicBezTo>
                  <a:pt x="0" y="114927"/>
                  <a:pt x="114927" y="0"/>
                  <a:pt x="256697" y="0"/>
                </a:cubicBezTo>
                <a:lnTo>
                  <a:pt x="1283455" y="0"/>
                </a:lnTo>
                <a:cubicBezTo>
                  <a:pt x="1425225" y="0"/>
                  <a:pt x="1540152" y="114927"/>
                  <a:pt x="1540152" y="256697"/>
                </a:cubicBezTo>
                <a:lnTo>
                  <a:pt x="1540152" y="1283455"/>
                </a:lnTo>
                <a:cubicBezTo>
                  <a:pt x="1540152" y="1425225"/>
                  <a:pt x="1425225" y="1540152"/>
                  <a:pt x="1283455" y="1540152"/>
                </a:cubicBezTo>
                <a:lnTo>
                  <a:pt x="256697" y="1540152"/>
                </a:lnTo>
                <a:cubicBezTo>
                  <a:pt x="114927" y="1540152"/>
                  <a:pt x="0" y="1425225"/>
                  <a:pt x="0" y="1283455"/>
                </a:cubicBezTo>
                <a:lnTo>
                  <a:pt x="0" y="256697"/>
                </a:lnTo>
                <a:close/>
              </a:path>
            </a:pathLst>
          </a:custGeom>
          <a:solidFill>
            <a:schemeClr val="bg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6154" tIns="216154" rIns="216154" bIns="216154" numCol="1" spcCol="1270" anchor="ctr" anchorCtr="0">
            <a:noAutofit/>
          </a:bodyPr>
          <a:lstStyle/>
          <a:p>
            <a:pPr marL="0" lvl="0" indent="0" algn="ctr" defTabSz="1644650">
              <a:lnSpc>
                <a:spcPct val="90000"/>
              </a:lnSpc>
              <a:spcBef>
                <a:spcPct val="0"/>
              </a:spcBef>
              <a:spcAft>
                <a:spcPct val="35000"/>
              </a:spcAft>
              <a:buNone/>
            </a:pPr>
            <a:endParaRPr lang="zh-CN" altLang="en-US" sz="3600" kern="1200">
              <a:latin typeface=" 汉仪良品线简" panose="00020600040101010101" pitchFamily="18" charset="-122"/>
              <a:ea typeface=" 汉仪良品线简" panose="00020600040101010101" pitchFamily="18" charset="-122"/>
            </a:endParaRPr>
          </a:p>
        </p:txBody>
      </p:sp>
      <p:sp>
        <p:nvSpPr>
          <p:cNvPr id="6" name="任意多边形: 形状 5">
            <a:extLst>
              <a:ext uri="{FF2B5EF4-FFF2-40B4-BE49-F238E27FC236}">
                <a16:creationId xmlns:a16="http://schemas.microsoft.com/office/drawing/2014/main" id="{B57821BC-6564-44D2-8466-DB575A4356F9}"/>
              </a:ext>
            </a:extLst>
          </p:cNvPr>
          <p:cNvSpPr/>
          <p:nvPr/>
        </p:nvSpPr>
        <p:spPr>
          <a:xfrm>
            <a:off x="6067422" y="1854128"/>
            <a:ext cx="1540152" cy="1540152"/>
          </a:xfrm>
          <a:custGeom>
            <a:avLst/>
            <a:gdLst>
              <a:gd name="connsiteX0" fmla="*/ 0 w 1540152"/>
              <a:gd name="connsiteY0" fmla="*/ 256697 h 1540152"/>
              <a:gd name="connsiteX1" fmla="*/ 256697 w 1540152"/>
              <a:gd name="connsiteY1" fmla="*/ 0 h 1540152"/>
              <a:gd name="connsiteX2" fmla="*/ 1283455 w 1540152"/>
              <a:gd name="connsiteY2" fmla="*/ 0 h 1540152"/>
              <a:gd name="connsiteX3" fmla="*/ 1540152 w 1540152"/>
              <a:gd name="connsiteY3" fmla="*/ 256697 h 1540152"/>
              <a:gd name="connsiteX4" fmla="*/ 1540152 w 1540152"/>
              <a:gd name="connsiteY4" fmla="*/ 1283455 h 1540152"/>
              <a:gd name="connsiteX5" fmla="*/ 1283455 w 1540152"/>
              <a:gd name="connsiteY5" fmla="*/ 1540152 h 1540152"/>
              <a:gd name="connsiteX6" fmla="*/ 256697 w 1540152"/>
              <a:gd name="connsiteY6" fmla="*/ 1540152 h 1540152"/>
              <a:gd name="connsiteX7" fmla="*/ 0 w 1540152"/>
              <a:gd name="connsiteY7" fmla="*/ 1283455 h 1540152"/>
              <a:gd name="connsiteX8" fmla="*/ 0 w 1540152"/>
              <a:gd name="connsiteY8" fmla="*/ 256697 h 154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0152" h="1540152">
                <a:moveTo>
                  <a:pt x="0" y="256697"/>
                </a:moveTo>
                <a:cubicBezTo>
                  <a:pt x="0" y="114927"/>
                  <a:pt x="114927" y="0"/>
                  <a:pt x="256697" y="0"/>
                </a:cubicBezTo>
                <a:lnTo>
                  <a:pt x="1283455" y="0"/>
                </a:lnTo>
                <a:cubicBezTo>
                  <a:pt x="1425225" y="0"/>
                  <a:pt x="1540152" y="114927"/>
                  <a:pt x="1540152" y="256697"/>
                </a:cubicBezTo>
                <a:lnTo>
                  <a:pt x="1540152" y="1283455"/>
                </a:lnTo>
                <a:cubicBezTo>
                  <a:pt x="1540152" y="1425225"/>
                  <a:pt x="1425225" y="1540152"/>
                  <a:pt x="1283455" y="1540152"/>
                </a:cubicBezTo>
                <a:lnTo>
                  <a:pt x="256697" y="1540152"/>
                </a:lnTo>
                <a:cubicBezTo>
                  <a:pt x="114927" y="1540152"/>
                  <a:pt x="0" y="1425225"/>
                  <a:pt x="0" y="1283455"/>
                </a:cubicBezTo>
                <a:lnTo>
                  <a:pt x="0" y="256697"/>
                </a:lnTo>
                <a:close/>
              </a:path>
            </a:pathLst>
          </a:custGeom>
          <a:solidFill>
            <a:schemeClr val="bg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6154" tIns="216154" rIns="216154" bIns="216154" numCol="1" spcCol="1270" anchor="ctr" anchorCtr="0">
            <a:noAutofit/>
          </a:bodyPr>
          <a:lstStyle/>
          <a:p>
            <a:pPr marL="0" lvl="0" indent="0" algn="ctr" defTabSz="1644650">
              <a:lnSpc>
                <a:spcPct val="90000"/>
              </a:lnSpc>
              <a:spcBef>
                <a:spcPct val="0"/>
              </a:spcBef>
              <a:spcAft>
                <a:spcPct val="35000"/>
              </a:spcAft>
              <a:buNone/>
            </a:pPr>
            <a:endParaRPr lang="zh-CN" altLang="en-US" sz="3600" kern="1200">
              <a:latin typeface=" 汉仪良品线简" panose="00020600040101010101" pitchFamily="18" charset="-122"/>
              <a:ea typeface=" 汉仪良品线简" panose="00020600040101010101" pitchFamily="18" charset="-122"/>
            </a:endParaRPr>
          </a:p>
        </p:txBody>
      </p:sp>
      <p:sp>
        <p:nvSpPr>
          <p:cNvPr id="7" name="任意多边形: 形状 6">
            <a:extLst>
              <a:ext uri="{FF2B5EF4-FFF2-40B4-BE49-F238E27FC236}">
                <a16:creationId xmlns:a16="http://schemas.microsoft.com/office/drawing/2014/main" id="{76877923-55B5-4C11-B25B-6F50EBE745DC}"/>
              </a:ext>
            </a:extLst>
          </p:cNvPr>
          <p:cNvSpPr/>
          <p:nvPr/>
        </p:nvSpPr>
        <p:spPr>
          <a:xfrm>
            <a:off x="4257743" y="3663807"/>
            <a:ext cx="1540152" cy="1540152"/>
          </a:xfrm>
          <a:custGeom>
            <a:avLst/>
            <a:gdLst>
              <a:gd name="connsiteX0" fmla="*/ 0 w 1540152"/>
              <a:gd name="connsiteY0" fmla="*/ 256697 h 1540152"/>
              <a:gd name="connsiteX1" fmla="*/ 256697 w 1540152"/>
              <a:gd name="connsiteY1" fmla="*/ 0 h 1540152"/>
              <a:gd name="connsiteX2" fmla="*/ 1283455 w 1540152"/>
              <a:gd name="connsiteY2" fmla="*/ 0 h 1540152"/>
              <a:gd name="connsiteX3" fmla="*/ 1540152 w 1540152"/>
              <a:gd name="connsiteY3" fmla="*/ 256697 h 1540152"/>
              <a:gd name="connsiteX4" fmla="*/ 1540152 w 1540152"/>
              <a:gd name="connsiteY4" fmla="*/ 1283455 h 1540152"/>
              <a:gd name="connsiteX5" fmla="*/ 1283455 w 1540152"/>
              <a:gd name="connsiteY5" fmla="*/ 1540152 h 1540152"/>
              <a:gd name="connsiteX6" fmla="*/ 256697 w 1540152"/>
              <a:gd name="connsiteY6" fmla="*/ 1540152 h 1540152"/>
              <a:gd name="connsiteX7" fmla="*/ 0 w 1540152"/>
              <a:gd name="connsiteY7" fmla="*/ 1283455 h 1540152"/>
              <a:gd name="connsiteX8" fmla="*/ 0 w 1540152"/>
              <a:gd name="connsiteY8" fmla="*/ 256697 h 154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0152" h="1540152">
                <a:moveTo>
                  <a:pt x="0" y="256697"/>
                </a:moveTo>
                <a:cubicBezTo>
                  <a:pt x="0" y="114927"/>
                  <a:pt x="114927" y="0"/>
                  <a:pt x="256697" y="0"/>
                </a:cubicBezTo>
                <a:lnTo>
                  <a:pt x="1283455" y="0"/>
                </a:lnTo>
                <a:cubicBezTo>
                  <a:pt x="1425225" y="0"/>
                  <a:pt x="1540152" y="114927"/>
                  <a:pt x="1540152" y="256697"/>
                </a:cubicBezTo>
                <a:lnTo>
                  <a:pt x="1540152" y="1283455"/>
                </a:lnTo>
                <a:cubicBezTo>
                  <a:pt x="1540152" y="1425225"/>
                  <a:pt x="1425225" y="1540152"/>
                  <a:pt x="1283455" y="1540152"/>
                </a:cubicBezTo>
                <a:lnTo>
                  <a:pt x="256697" y="1540152"/>
                </a:lnTo>
                <a:cubicBezTo>
                  <a:pt x="114927" y="1540152"/>
                  <a:pt x="0" y="1425225"/>
                  <a:pt x="0" y="1283455"/>
                </a:cubicBezTo>
                <a:lnTo>
                  <a:pt x="0" y="256697"/>
                </a:lnTo>
                <a:close/>
              </a:path>
            </a:pathLst>
          </a:custGeom>
          <a:solidFill>
            <a:schemeClr val="bg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6154" tIns="216154" rIns="216154" bIns="216154" numCol="1" spcCol="1270" anchor="ctr" anchorCtr="0">
            <a:noAutofit/>
          </a:bodyPr>
          <a:lstStyle/>
          <a:p>
            <a:pPr marL="0" lvl="0" indent="0" algn="ctr" defTabSz="1644650">
              <a:lnSpc>
                <a:spcPct val="90000"/>
              </a:lnSpc>
              <a:spcBef>
                <a:spcPct val="0"/>
              </a:spcBef>
              <a:spcAft>
                <a:spcPct val="35000"/>
              </a:spcAft>
              <a:buNone/>
            </a:pPr>
            <a:endParaRPr lang="zh-CN" altLang="en-US" sz="3600" kern="1200">
              <a:latin typeface=" 汉仪良品线简" panose="00020600040101010101" pitchFamily="18" charset="-122"/>
              <a:ea typeface=" 汉仪良品线简" panose="00020600040101010101" pitchFamily="18" charset="-122"/>
            </a:endParaRPr>
          </a:p>
        </p:txBody>
      </p:sp>
      <p:sp>
        <p:nvSpPr>
          <p:cNvPr id="8" name="任意多边形: 形状 7">
            <a:extLst>
              <a:ext uri="{FF2B5EF4-FFF2-40B4-BE49-F238E27FC236}">
                <a16:creationId xmlns:a16="http://schemas.microsoft.com/office/drawing/2014/main" id="{0BAF5028-DD36-4ED9-87A1-9D23F7BBE011}"/>
              </a:ext>
            </a:extLst>
          </p:cNvPr>
          <p:cNvSpPr/>
          <p:nvPr/>
        </p:nvSpPr>
        <p:spPr>
          <a:xfrm>
            <a:off x="6067422" y="3663807"/>
            <a:ext cx="1540152" cy="1540152"/>
          </a:xfrm>
          <a:custGeom>
            <a:avLst/>
            <a:gdLst>
              <a:gd name="connsiteX0" fmla="*/ 0 w 1540152"/>
              <a:gd name="connsiteY0" fmla="*/ 256697 h 1540152"/>
              <a:gd name="connsiteX1" fmla="*/ 256697 w 1540152"/>
              <a:gd name="connsiteY1" fmla="*/ 0 h 1540152"/>
              <a:gd name="connsiteX2" fmla="*/ 1283455 w 1540152"/>
              <a:gd name="connsiteY2" fmla="*/ 0 h 1540152"/>
              <a:gd name="connsiteX3" fmla="*/ 1540152 w 1540152"/>
              <a:gd name="connsiteY3" fmla="*/ 256697 h 1540152"/>
              <a:gd name="connsiteX4" fmla="*/ 1540152 w 1540152"/>
              <a:gd name="connsiteY4" fmla="*/ 1283455 h 1540152"/>
              <a:gd name="connsiteX5" fmla="*/ 1283455 w 1540152"/>
              <a:gd name="connsiteY5" fmla="*/ 1540152 h 1540152"/>
              <a:gd name="connsiteX6" fmla="*/ 256697 w 1540152"/>
              <a:gd name="connsiteY6" fmla="*/ 1540152 h 1540152"/>
              <a:gd name="connsiteX7" fmla="*/ 0 w 1540152"/>
              <a:gd name="connsiteY7" fmla="*/ 1283455 h 1540152"/>
              <a:gd name="connsiteX8" fmla="*/ 0 w 1540152"/>
              <a:gd name="connsiteY8" fmla="*/ 256697 h 154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0152" h="1540152">
                <a:moveTo>
                  <a:pt x="0" y="256697"/>
                </a:moveTo>
                <a:cubicBezTo>
                  <a:pt x="0" y="114927"/>
                  <a:pt x="114927" y="0"/>
                  <a:pt x="256697" y="0"/>
                </a:cubicBezTo>
                <a:lnTo>
                  <a:pt x="1283455" y="0"/>
                </a:lnTo>
                <a:cubicBezTo>
                  <a:pt x="1425225" y="0"/>
                  <a:pt x="1540152" y="114927"/>
                  <a:pt x="1540152" y="256697"/>
                </a:cubicBezTo>
                <a:lnTo>
                  <a:pt x="1540152" y="1283455"/>
                </a:lnTo>
                <a:cubicBezTo>
                  <a:pt x="1540152" y="1425225"/>
                  <a:pt x="1425225" y="1540152"/>
                  <a:pt x="1283455" y="1540152"/>
                </a:cubicBezTo>
                <a:lnTo>
                  <a:pt x="256697" y="1540152"/>
                </a:lnTo>
                <a:cubicBezTo>
                  <a:pt x="114927" y="1540152"/>
                  <a:pt x="0" y="1425225"/>
                  <a:pt x="0" y="1283455"/>
                </a:cubicBezTo>
                <a:lnTo>
                  <a:pt x="0" y="256697"/>
                </a:lnTo>
                <a:close/>
              </a:path>
            </a:pathLst>
          </a:custGeom>
          <a:solidFill>
            <a:schemeClr val="bg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6154" tIns="216154" rIns="216154" bIns="216154" numCol="1" spcCol="1270" anchor="ctr" anchorCtr="0">
            <a:noAutofit/>
          </a:bodyPr>
          <a:lstStyle/>
          <a:p>
            <a:pPr marL="0" lvl="0" indent="0" algn="ctr" defTabSz="1644650">
              <a:lnSpc>
                <a:spcPct val="90000"/>
              </a:lnSpc>
              <a:spcBef>
                <a:spcPct val="0"/>
              </a:spcBef>
              <a:spcAft>
                <a:spcPct val="35000"/>
              </a:spcAft>
              <a:buNone/>
            </a:pPr>
            <a:endParaRPr lang="zh-CN" altLang="en-US" sz="3600" kern="1200">
              <a:latin typeface=" 汉仪良品线简" panose="00020600040101010101" pitchFamily="18" charset="-122"/>
              <a:ea typeface=" 汉仪良品线简" panose="00020600040101010101" pitchFamily="18" charset="-122"/>
            </a:endParaRPr>
          </a:p>
        </p:txBody>
      </p:sp>
      <p:sp>
        <p:nvSpPr>
          <p:cNvPr id="9" name="矩形 23">
            <a:extLst>
              <a:ext uri="{FF2B5EF4-FFF2-40B4-BE49-F238E27FC236}">
                <a16:creationId xmlns:a16="http://schemas.microsoft.com/office/drawing/2014/main" id="{40DCE38E-5AE5-4DA4-B02F-AADFCB0E6A6D}"/>
              </a:ext>
            </a:extLst>
          </p:cNvPr>
          <p:cNvSpPr>
            <a:spLocks noChangeArrowheads="1"/>
          </p:cNvSpPr>
          <p:nvPr/>
        </p:nvSpPr>
        <p:spPr bwMode="auto">
          <a:xfrm>
            <a:off x="7857849" y="2254872"/>
            <a:ext cx="3742277" cy="646331"/>
          </a:xfrm>
          <a:prstGeom prst="rect">
            <a:avLst/>
          </a:prstGeom>
          <a:noFill/>
          <a:ln>
            <a:noFill/>
          </a:ln>
          <a:extLst/>
        </p:spPr>
        <p:txBody>
          <a:bodyPr wrap="square">
            <a:spAutoFit/>
          </a:bodyPr>
          <a:lstStyle/>
          <a:p>
            <a:pPr eaLnBrk="1" hangingPunct="1"/>
            <a:r>
              <a:rPr lang="en-US" sz="12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a:t>
            </a:r>
          </a:p>
        </p:txBody>
      </p:sp>
      <p:sp>
        <p:nvSpPr>
          <p:cNvPr id="10" name="文本框 22">
            <a:extLst>
              <a:ext uri="{FF2B5EF4-FFF2-40B4-BE49-F238E27FC236}">
                <a16:creationId xmlns:a16="http://schemas.microsoft.com/office/drawing/2014/main" id="{3349B407-4EEE-4AF9-A7F3-1199E4A16959}"/>
              </a:ext>
            </a:extLst>
          </p:cNvPr>
          <p:cNvSpPr txBox="1">
            <a:spLocks noChangeArrowheads="1"/>
          </p:cNvSpPr>
          <p:nvPr/>
        </p:nvSpPr>
        <p:spPr bwMode="auto">
          <a:xfrm>
            <a:off x="3969716" y="2424149"/>
            <a:ext cx="2116205" cy="369332"/>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b="1" dirty="0">
                <a:solidFill>
                  <a:schemeClr val="bg1"/>
                </a:solidFill>
                <a:latin typeface=" 汉仪良品线简" panose="00020600040101010101" pitchFamily="18" charset="-122"/>
                <a:ea typeface=" 汉仪良品线简" panose="00020600040101010101" pitchFamily="18" charset="-122"/>
                <a:sym typeface="微软雅黑" panose="020B0503020204020204" pitchFamily="34" charset="-122"/>
              </a:rPr>
              <a:t>ADD TITLE</a:t>
            </a:r>
            <a:endParaRPr lang="zh-CN" altLang="en-US" dirty="0">
              <a:solidFill>
                <a:schemeClr val="bg1"/>
              </a:solidFill>
              <a:latin typeface=" 汉仪良品线简" panose="00020600040101010101" pitchFamily="18" charset="-122"/>
              <a:ea typeface=" 汉仪良品线简" panose="00020600040101010101" pitchFamily="18" charset="-122"/>
            </a:endParaRPr>
          </a:p>
        </p:txBody>
      </p:sp>
      <p:sp>
        <p:nvSpPr>
          <p:cNvPr id="11" name="文本框 22">
            <a:extLst>
              <a:ext uri="{FF2B5EF4-FFF2-40B4-BE49-F238E27FC236}">
                <a16:creationId xmlns:a16="http://schemas.microsoft.com/office/drawing/2014/main" id="{C75294C4-3A7B-430F-836D-CD284EF2CDFD}"/>
              </a:ext>
            </a:extLst>
          </p:cNvPr>
          <p:cNvSpPr txBox="1">
            <a:spLocks noChangeArrowheads="1"/>
          </p:cNvSpPr>
          <p:nvPr/>
        </p:nvSpPr>
        <p:spPr bwMode="auto">
          <a:xfrm>
            <a:off x="3969716" y="4214575"/>
            <a:ext cx="2116205" cy="369332"/>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b="1" dirty="0">
                <a:solidFill>
                  <a:schemeClr val="bg1"/>
                </a:solidFill>
                <a:latin typeface=" 汉仪良品线简" panose="00020600040101010101" pitchFamily="18" charset="-122"/>
                <a:ea typeface=" 汉仪良品线简" panose="00020600040101010101" pitchFamily="18" charset="-122"/>
                <a:sym typeface="微软雅黑" panose="020B0503020204020204" pitchFamily="34" charset="-122"/>
              </a:rPr>
              <a:t>ADD TITLE</a:t>
            </a:r>
            <a:endParaRPr lang="zh-CN" altLang="en-US" dirty="0">
              <a:solidFill>
                <a:schemeClr val="bg1"/>
              </a:solidFill>
              <a:latin typeface=" 汉仪良品线简" panose="00020600040101010101" pitchFamily="18" charset="-122"/>
              <a:ea typeface=" 汉仪良品线简" panose="00020600040101010101" pitchFamily="18" charset="-122"/>
            </a:endParaRPr>
          </a:p>
        </p:txBody>
      </p:sp>
      <p:sp>
        <p:nvSpPr>
          <p:cNvPr id="12" name="文本框 22">
            <a:extLst>
              <a:ext uri="{FF2B5EF4-FFF2-40B4-BE49-F238E27FC236}">
                <a16:creationId xmlns:a16="http://schemas.microsoft.com/office/drawing/2014/main" id="{3D35FA26-1D0A-4901-9F0F-A3C46FF85036}"/>
              </a:ext>
            </a:extLst>
          </p:cNvPr>
          <p:cNvSpPr txBox="1">
            <a:spLocks noChangeArrowheads="1"/>
          </p:cNvSpPr>
          <p:nvPr/>
        </p:nvSpPr>
        <p:spPr bwMode="auto">
          <a:xfrm>
            <a:off x="5797895" y="2427148"/>
            <a:ext cx="2116205" cy="369332"/>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b="1" dirty="0">
                <a:solidFill>
                  <a:schemeClr val="bg1"/>
                </a:solidFill>
                <a:latin typeface=" 汉仪良品线简" panose="00020600040101010101" pitchFamily="18" charset="-122"/>
                <a:ea typeface=" 汉仪良品线简" panose="00020600040101010101" pitchFamily="18" charset="-122"/>
                <a:sym typeface="微软雅黑" panose="020B0503020204020204" pitchFamily="34" charset="-122"/>
              </a:rPr>
              <a:t>ADD TITLE</a:t>
            </a:r>
            <a:endParaRPr lang="zh-CN" altLang="en-US" dirty="0">
              <a:solidFill>
                <a:schemeClr val="bg1"/>
              </a:solidFill>
              <a:latin typeface=" 汉仪良品线简" panose="00020600040101010101" pitchFamily="18" charset="-122"/>
              <a:ea typeface=" 汉仪良品线简" panose="00020600040101010101" pitchFamily="18" charset="-122"/>
            </a:endParaRPr>
          </a:p>
        </p:txBody>
      </p:sp>
      <p:sp>
        <p:nvSpPr>
          <p:cNvPr id="13" name="文本框 22">
            <a:extLst>
              <a:ext uri="{FF2B5EF4-FFF2-40B4-BE49-F238E27FC236}">
                <a16:creationId xmlns:a16="http://schemas.microsoft.com/office/drawing/2014/main" id="{E763ACB7-D67D-449F-B6B8-8020276BCBFF}"/>
              </a:ext>
            </a:extLst>
          </p:cNvPr>
          <p:cNvSpPr txBox="1">
            <a:spLocks noChangeArrowheads="1"/>
          </p:cNvSpPr>
          <p:nvPr/>
        </p:nvSpPr>
        <p:spPr bwMode="auto">
          <a:xfrm>
            <a:off x="5741644" y="4207125"/>
            <a:ext cx="2116205" cy="369332"/>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b="1" dirty="0">
                <a:solidFill>
                  <a:schemeClr val="bg1"/>
                </a:solidFill>
                <a:latin typeface=" 汉仪良品线简" panose="00020600040101010101" pitchFamily="18" charset="-122"/>
                <a:ea typeface=" 汉仪良品线简" panose="00020600040101010101" pitchFamily="18" charset="-122"/>
                <a:sym typeface="微软雅黑" panose="020B0503020204020204" pitchFamily="34" charset="-122"/>
              </a:rPr>
              <a:t>ADD TITLE</a:t>
            </a:r>
            <a:endParaRPr lang="zh-CN" altLang="en-US" dirty="0">
              <a:solidFill>
                <a:schemeClr val="bg1"/>
              </a:solidFill>
              <a:latin typeface=" 汉仪良品线简" panose="00020600040101010101" pitchFamily="18" charset="-122"/>
              <a:ea typeface=" 汉仪良品线简" panose="00020600040101010101" pitchFamily="18" charset="-122"/>
            </a:endParaRPr>
          </a:p>
        </p:txBody>
      </p:sp>
      <p:sp>
        <p:nvSpPr>
          <p:cNvPr id="14" name="矩形 23">
            <a:extLst>
              <a:ext uri="{FF2B5EF4-FFF2-40B4-BE49-F238E27FC236}">
                <a16:creationId xmlns:a16="http://schemas.microsoft.com/office/drawing/2014/main" id="{0534B88F-2AAA-4543-8123-A492EE954D65}"/>
              </a:ext>
            </a:extLst>
          </p:cNvPr>
          <p:cNvSpPr>
            <a:spLocks noChangeArrowheads="1"/>
          </p:cNvSpPr>
          <p:nvPr/>
        </p:nvSpPr>
        <p:spPr bwMode="auto">
          <a:xfrm>
            <a:off x="7914100" y="4037848"/>
            <a:ext cx="3742277" cy="646331"/>
          </a:xfrm>
          <a:prstGeom prst="rect">
            <a:avLst/>
          </a:prstGeom>
          <a:noFill/>
          <a:ln>
            <a:noFill/>
          </a:ln>
          <a:extLst/>
        </p:spPr>
        <p:txBody>
          <a:bodyPr wrap="square">
            <a:spAutoFit/>
          </a:bodyPr>
          <a:lstStyle/>
          <a:p>
            <a:pPr eaLnBrk="1" hangingPunct="1"/>
            <a:r>
              <a:rPr lang="en-US" sz="12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a:t>
            </a:r>
          </a:p>
        </p:txBody>
      </p:sp>
      <p:sp>
        <p:nvSpPr>
          <p:cNvPr id="15" name="矩形 23">
            <a:extLst>
              <a:ext uri="{FF2B5EF4-FFF2-40B4-BE49-F238E27FC236}">
                <a16:creationId xmlns:a16="http://schemas.microsoft.com/office/drawing/2014/main" id="{E1FC9817-592F-4602-BDA0-C8B826113688}"/>
              </a:ext>
            </a:extLst>
          </p:cNvPr>
          <p:cNvSpPr>
            <a:spLocks noChangeArrowheads="1"/>
          </p:cNvSpPr>
          <p:nvPr/>
        </p:nvSpPr>
        <p:spPr bwMode="auto">
          <a:xfrm>
            <a:off x="265191" y="2254872"/>
            <a:ext cx="3742277" cy="646331"/>
          </a:xfrm>
          <a:prstGeom prst="rect">
            <a:avLst/>
          </a:prstGeom>
          <a:noFill/>
          <a:ln>
            <a:noFill/>
          </a:ln>
          <a:extLst/>
        </p:spPr>
        <p:txBody>
          <a:bodyPr wrap="square">
            <a:spAutoFit/>
          </a:bodyPr>
          <a:lstStyle/>
          <a:p>
            <a:pPr algn="r" eaLnBrk="1" hangingPunct="1"/>
            <a:r>
              <a:rPr lang="en-US" sz="12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a:t>
            </a:r>
          </a:p>
        </p:txBody>
      </p:sp>
      <p:sp>
        <p:nvSpPr>
          <p:cNvPr id="16" name="矩形 23">
            <a:extLst>
              <a:ext uri="{FF2B5EF4-FFF2-40B4-BE49-F238E27FC236}">
                <a16:creationId xmlns:a16="http://schemas.microsoft.com/office/drawing/2014/main" id="{8CA8001D-2354-49AC-ADCF-DE232A186753}"/>
              </a:ext>
            </a:extLst>
          </p:cNvPr>
          <p:cNvSpPr>
            <a:spLocks noChangeArrowheads="1"/>
          </p:cNvSpPr>
          <p:nvPr/>
        </p:nvSpPr>
        <p:spPr bwMode="auto">
          <a:xfrm>
            <a:off x="265191" y="4078619"/>
            <a:ext cx="3742277" cy="646331"/>
          </a:xfrm>
          <a:prstGeom prst="rect">
            <a:avLst/>
          </a:prstGeom>
          <a:noFill/>
          <a:ln>
            <a:noFill/>
          </a:ln>
          <a:extLst/>
        </p:spPr>
        <p:txBody>
          <a:bodyPr wrap="square">
            <a:spAutoFit/>
          </a:bodyPr>
          <a:lstStyle/>
          <a:p>
            <a:pPr algn="r" eaLnBrk="1" hangingPunct="1"/>
            <a:r>
              <a:rPr lang="en-US" sz="12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a:t>
            </a:r>
          </a:p>
        </p:txBody>
      </p:sp>
    </p:spTree>
    <p:extLst>
      <p:ext uri="{BB962C8B-B14F-4D97-AF65-F5344CB8AC3E}">
        <p14:creationId xmlns:p14="http://schemas.microsoft.com/office/powerpoint/2010/main" val="2955919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3AA2139-A642-4049-9246-AEFDC6706A1C}"/>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D072082F-7B91-46B6-B5B9-AD63DDEB33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3546" y="4753067"/>
            <a:ext cx="2175686" cy="2104933"/>
          </a:xfrm>
          <a:prstGeom prst="rect">
            <a:avLst/>
          </a:prstGeom>
        </p:spPr>
      </p:pic>
      <p:pic>
        <p:nvPicPr>
          <p:cNvPr id="4" name="图片 3">
            <a:extLst>
              <a:ext uri="{FF2B5EF4-FFF2-40B4-BE49-F238E27FC236}">
                <a16:creationId xmlns:a16="http://schemas.microsoft.com/office/drawing/2014/main" id="{5CC50A59-95E8-49FD-904B-C48E38DFED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5089" y="358727"/>
            <a:ext cx="3806465" cy="5730076"/>
          </a:xfrm>
          <a:prstGeom prst="rect">
            <a:avLst/>
          </a:prstGeom>
        </p:spPr>
      </p:pic>
      <p:sp>
        <p:nvSpPr>
          <p:cNvPr id="5" name="文本框 22">
            <a:extLst>
              <a:ext uri="{FF2B5EF4-FFF2-40B4-BE49-F238E27FC236}">
                <a16:creationId xmlns:a16="http://schemas.microsoft.com/office/drawing/2014/main" id="{5B0F93CA-D58A-4231-93CC-1BE7526A4538}"/>
              </a:ext>
            </a:extLst>
          </p:cNvPr>
          <p:cNvSpPr txBox="1">
            <a:spLocks noChangeArrowheads="1"/>
          </p:cNvSpPr>
          <p:nvPr/>
        </p:nvSpPr>
        <p:spPr bwMode="auto">
          <a:xfrm>
            <a:off x="6145858" y="1605257"/>
            <a:ext cx="4663543" cy="461665"/>
          </a:xfrm>
          <a:prstGeom prst="rect">
            <a:avLst/>
          </a:prstGeom>
          <a:noFill/>
          <a:ln>
            <a:noFill/>
          </a:ln>
          <a:extLst/>
        </p:spPr>
        <p:txBody>
          <a:bodyPr wrap="square">
            <a:spAutoFit/>
          </a:bodyPr>
          <a:lstStyle>
            <a:lvl1pPr/>
            <a:lvl2pPr marL="742950" indent="-285750"/>
            <a:lvl3pPr/>
            <a:lvl4pPr/>
            <a:lvl5pPr/>
            <a:lvl6pPr/>
            <a:lvl7pPr/>
            <a:lvl8pPr/>
            <a:lvl9pPr/>
          </a:lstStyle>
          <a:p>
            <a:r>
              <a:rPr lang="en-US" altLang="zh-CN" sz="2400" b="1" dirty="0">
                <a:latin typeface=" 汉仪良品线简" panose="00020600040101010101" pitchFamily="18" charset="-122"/>
                <a:ea typeface=" 汉仪良品线简" panose="00020600040101010101" pitchFamily="18" charset="-122"/>
                <a:sym typeface="微软雅黑" panose="020B0503020204020204" pitchFamily="34" charset="-122"/>
              </a:rPr>
              <a:t>ADD YOUR TITTLE HERE</a:t>
            </a:r>
            <a:endParaRPr lang="zh-CN" altLang="en-US" sz="2400" dirty="0">
              <a:latin typeface=" 汉仪良品线简" panose="00020600040101010101" pitchFamily="18" charset="-122"/>
              <a:ea typeface=" 汉仪良品线简" panose="00020600040101010101" pitchFamily="18" charset="-122"/>
            </a:endParaRPr>
          </a:p>
        </p:txBody>
      </p:sp>
      <p:sp>
        <p:nvSpPr>
          <p:cNvPr id="6" name="矩形 23">
            <a:extLst>
              <a:ext uri="{FF2B5EF4-FFF2-40B4-BE49-F238E27FC236}">
                <a16:creationId xmlns:a16="http://schemas.microsoft.com/office/drawing/2014/main" id="{FB897AA1-7370-4521-B33F-BFD362427BB3}"/>
              </a:ext>
            </a:extLst>
          </p:cNvPr>
          <p:cNvSpPr>
            <a:spLocks noChangeArrowheads="1"/>
          </p:cNvSpPr>
          <p:nvPr/>
        </p:nvSpPr>
        <p:spPr bwMode="auto">
          <a:xfrm>
            <a:off x="6145859" y="2965260"/>
            <a:ext cx="5375581" cy="2031325"/>
          </a:xfrm>
          <a:prstGeom prst="rect">
            <a:avLst/>
          </a:prstGeom>
          <a:noFill/>
          <a:ln>
            <a:noFill/>
          </a:ln>
          <a:extLst/>
        </p:spPr>
        <p:txBody>
          <a:bodyPr wrap="square">
            <a:spAutoFit/>
          </a:bodyPr>
          <a:lstStyle/>
          <a:p>
            <a:pPr eaLnBrk="1" hangingPunct="1"/>
            <a:r>
              <a:rPr lang="en-US" sz="14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I can do for twelve hours that </a:t>
            </a:r>
            <a:r>
              <a:rPr lang="en-US" altLang="zh-CN" sz="1400" dirty="0">
                <a:latin typeface=" 汉仪良品线简" panose="00020600040101010101" pitchFamily="18" charset="-122"/>
                <a:ea typeface=" 汉仪良品线简" panose="00020600040101010101" pitchFamily="18" charset="-122"/>
              </a:rPr>
              <a:t>Just for </a:t>
            </a:r>
          </a:p>
          <a:p>
            <a:pPr eaLnBrk="1" hangingPunct="1"/>
            <a:r>
              <a:rPr lang="en-US" altLang="zh-CN" sz="1400" dirty="0">
                <a:latin typeface=" 汉仪良品线简" panose="00020600040101010101" pitchFamily="18" charset="-122"/>
                <a:ea typeface=" 汉仪良品线简" panose="00020600040101010101" pitchFamily="18" charset="-122"/>
              </a:rPr>
              <a:t>today I will try to live through this day only and not tackle my whole life problem at once. I can do for twelve hours that</a:t>
            </a:r>
          </a:p>
          <a:p>
            <a:pPr eaLnBrk="1" hangingPunct="1"/>
            <a:endParaRPr lang="en-US" altLang="zh-CN" sz="1400" dirty="0">
              <a:latin typeface=" 汉仪良品线简" panose="00020600040101010101" pitchFamily="18" charset="-122"/>
              <a:ea typeface=" 汉仪良品线简" panose="00020600040101010101" pitchFamily="18" charset="-122"/>
            </a:endParaRPr>
          </a:p>
          <a:p>
            <a:r>
              <a:rPr lang="en-US" altLang="zh-CN" sz="1400" dirty="0">
                <a:latin typeface=" 汉仪良品线简" panose="00020600040101010101" pitchFamily="18" charset="-122"/>
                <a:ea typeface=" 汉仪良品线简" panose="00020600040101010101" pitchFamily="18" charset="-122"/>
              </a:rPr>
              <a:t>today I will try to live through this day only and not tackle my whole</a:t>
            </a:r>
            <a:endParaRPr lang="zh-CN" altLang="en-US" sz="1400" dirty="0">
              <a:latin typeface=" 汉仪良品线简" panose="00020600040101010101" pitchFamily="18" charset="-122"/>
              <a:ea typeface=" 汉仪良品线简" panose="00020600040101010101" pitchFamily="18" charset="-122"/>
            </a:endParaRPr>
          </a:p>
          <a:p>
            <a:pPr eaLnBrk="1" hangingPunct="1"/>
            <a:endParaRPr lang="zh-CN" altLang="en-US" sz="1400" dirty="0">
              <a:latin typeface=" 汉仪良品线简" panose="00020600040101010101" pitchFamily="18" charset="-122"/>
              <a:ea typeface=" 汉仪良品线简" panose="00020600040101010101" pitchFamily="18" charset="-122"/>
            </a:endParaRPr>
          </a:p>
        </p:txBody>
      </p:sp>
      <p:sp>
        <p:nvSpPr>
          <p:cNvPr id="7" name="矩形 6">
            <a:extLst>
              <a:ext uri="{FF2B5EF4-FFF2-40B4-BE49-F238E27FC236}">
                <a16:creationId xmlns:a16="http://schemas.microsoft.com/office/drawing/2014/main" id="{874981B4-0718-412A-AB75-2EBB19396F7F}"/>
              </a:ext>
            </a:extLst>
          </p:cNvPr>
          <p:cNvSpPr/>
          <p:nvPr/>
        </p:nvSpPr>
        <p:spPr>
          <a:xfrm>
            <a:off x="6145859" y="2335367"/>
            <a:ext cx="5375581" cy="338554"/>
          </a:xfrm>
          <a:prstGeom prst="rect">
            <a:avLst/>
          </a:prstGeom>
        </p:spPr>
        <p:txBody>
          <a:bodyPr wrap="square">
            <a:spAutoFit/>
          </a:bodyPr>
          <a:lstStyle/>
          <a:p>
            <a:r>
              <a:rPr lang="en-US" altLang="zh-CN" sz="1600" b="1" dirty="0">
                <a:latin typeface=" 汉仪良品线简" panose="00020600040101010101" pitchFamily="18" charset="-122"/>
                <a:ea typeface=" 汉仪良品线简" panose="00020600040101010101" pitchFamily="18" charset="-122"/>
              </a:rPr>
              <a:t>I CAN DO SOMETHING FOR TWELVE HOURS THAT</a:t>
            </a:r>
            <a:endParaRPr lang="zh-CN" altLang="en-US" sz="1600" b="1" dirty="0">
              <a:latin typeface=" 汉仪良品线简" panose="00020600040101010101" pitchFamily="18" charset="-122"/>
              <a:ea typeface=" 汉仪良品线简" panose="00020600040101010101" pitchFamily="18" charset="-122"/>
            </a:endParaRPr>
          </a:p>
        </p:txBody>
      </p:sp>
      <p:sp>
        <p:nvSpPr>
          <p:cNvPr id="8" name="矩形 7">
            <a:extLst>
              <a:ext uri="{FF2B5EF4-FFF2-40B4-BE49-F238E27FC236}">
                <a16:creationId xmlns:a16="http://schemas.microsoft.com/office/drawing/2014/main" id="{E06E7B45-AE7F-4A8C-9B47-8FB2E9A7FF70}"/>
              </a:ext>
            </a:extLst>
          </p:cNvPr>
          <p:cNvSpPr/>
          <p:nvPr/>
        </p:nvSpPr>
        <p:spPr>
          <a:xfrm>
            <a:off x="4966676" y="4753067"/>
            <a:ext cx="1129324" cy="1103542"/>
          </a:xfrm>
          <a:prstGeom prst="rect">
            <a:avLst/>
          </a:prstGeom>
          <a:solidFill>
            <a:schemeClr val="bg1">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汉仪良品线简" panose="00020600040101010101" pitchFamily="18" charset="-122"/>
              <a:ea typeface=" 汉仪良品线简" panose="00020600040101010101" pitchFamily="18" charset="-122"/>
            </a:endParaRPr>
          </a:p>
        </p:txBody>
      </p:sp>
    </p:spTree>
    <p:extLst>
      <p:ext uri="{BB962C8B-B14F-4D97-AF65-F5344CB8AC3E}">
        <p14:creationId xmlns:p14="http://schemas.microsoft.com/office/powerpoint/2010/main" val="2993093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C4734EF-4A0E-43D9-BC96-59FAFF7BF89D}"/>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E9F608B3-5A40-422F-8651-2636B091F2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3546" y="4753067"/>
            <a:ext cx="2175686" cy="2104933"/>
          </a:xfrm>
          <a:prstGeom prst="rect">
            <a:avLst/>
          </a:prstGeom>
        </p:spPr>
      </p:pic>
      <p:sp>
        <p:nvSpPr>
          <p:cNvPr id="4" name="椭圆 3">
            <a:extLst>
              <a:ext uri="{FF2B5EF4-FFF2-40B4-BE49-F238E27FC236}">
                <a16:creationId xmlns:a16="http://schemas.microsoft.com/office/drawing/2014/main" id="{8E39750A-53CF-4A62-9510-B2AC9C2A5E8C}"/>
              </a:ext>
            </a:extLst>
          </p:cNvPr>
          <p:cNvSpPr/>
          <p:nvPr/>
        </p:nvSpPr>
        <p:spPr>
          <a:xfrm>
            <a:off x="978865" y="2993501"/>
            <a:ext cx="216000" cy="216000"/>
          </a:xfrm>
          <a:prstGeom prst="ellipse">
            <a:avLst/>
          </a:prstGeom>
          <a:solidFill>
            <a:schemeClr val="bg1">
              <a:lumMod val="75000"/>
            </a:schemeClr>
          </a:solidFill>
          <a:ln>
            <a:solidFill>
              <a:schemeClr val="bg1">
                <a:lumMod val="75000"/>
              </a:schemeClr>
            </a:solidFill>
          </a:ln>
          <a:effectLst>
            <a:outerShdw blurRad="508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 汉仪良品线简" panose="00020600040101010101" pitchFamily="18" charset="-122"/>
              <a:ea typeface=" 汉仪良品线简" panose="00020600040101010101" pitchFamily="18" charset="-122"/>
            </a:endParaRPr>
          </a:p>
        </p:txBody>
      </p:sp>
      <p:sp>
        <p:nvSpPr>
          <p:cNvPr id="5" name="矩形 52">
            <a:extLst>
              <a:ext uri="{FF2B5EF4-FFF2-40B4-BE49-F238E27FC236}">
                <a16:creationId xmlns:a16="http://schemas.microsoft.com/office/drawing/2014/main" id="{2DCF06E6-7A38-4872-9027-475F0B0BF6CC}"/>
              </a:ext>
            </a:extLst>
          </p:cNvPr>
          <p:cNvSpPr>
            <a:spLocks noChangeArrowheads="1"/>
          </p:cNvSpPr>
          <p:nvPr/>
        </p:nvSpPr>
        <p:spPr bwMode="auto">
          <a:xfrm>
            <a:off x="1326870" y="2911198"/>
            <a:ext cx="46560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9pPr>
          </a:lstStyle>
          <a:p>
            <a:pPr eaLnBrk="1" hangingPunct="1">
              <a:lnSpc>
                <a:spcPct val="150000"/>
              </a:lnSpc>
            </a:pPr>
            <a:r>
              <a:rPr lang="en-US" altLang="zh-CN" sz="1400" dirty="0">
                <a:latin typeface=" 汉仪良品线简" panose="00020600040101010101" pitchFamily="18" charset="-122"/>
                <a:ea typeface=" 汉仪良品线简" panose="00020600040101010101" pitchFamily="18" charset="-122"/>
              </a:rPr>
              <a:t>hours that Just for today I will try to live through this day only and not tackle my whole life problem at</a:t>
            </a:r>
            <a:endParaRPr lang="zh-CN" altLang="en-US" sz="1400" dirty="0">
              <a:latin typeface=" 汉仪良品线简" panose="00020600040101010101" pitchFamily="18" charset="-122"/>
              <a:ea typeface=" 汉仪良品线简" panose="00020600040101010101" pitchFamily="18" charset="-122"/>
            </a:endParaRPr>
          </a:p>
        </p:txBody>
      </p:sp>
      <p:sp>
        <p:nvSpPr>
          <p:cNvPr id="6" name="椭圆 5">
            <a:extLst>
              <a:ext uri="{FF2B5EF4-FFF2-40B4-BE49-F238E27FC236}">
                <a16:creationId xmlns:a16="http://schemas.microsoft.com/office/drawing/2014/main" id="{3613B870-B0FC-4EBE-8F0C-8CB099A9BF57}"/>
              </a:ext>
            </a:extLst>
          </p:cNvPr>
          <p:cNvSpPr/>
          <p:nvPr/>
        </p:nvSpPr>
        <p:spPr>
          <a:xfrm>
            <a:off x="978865" y="4357938"/>
            <a:ext cx="216000" cy="216000"/>
          </a:xfrm>
          <a:prstGeom prst="ellipse">
            <a:avLst/>
          </a:prstGeom>
          <a:solidFill>
            <a:schemeClr val="bg1">
              <a:lumMod val="75000"/>
            </a:schemeClr>
          </a:solidFill>
          <a:ln>
            <a:solidFill>
              <a:schemeClr val="bg1">
                <a:lumMod val="75000"/>
              </a:schemeClr>
            </a:solidFill>
          </a:ln>
          <a:effectLst>
            <a:outerShdw blurRad="508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 汉仪良品线简" panose="00020600040101010101" pitchFamily="18" charset="-122"/>
              <a:ea typeface=" 汉仪良品线简" panose="00020600040101010101" pitchFamily="18" charset="-122"/>
            </a:endParaRPr>
          </a:p>
        </p:txBody>
      </p:sp>
      <p:sp>
        <p:nvSpPr>
          <p:cNvPr id="7" name="矩形 52">
            <a:extLst>
              <a:ext uri="{FF2B5EF4-FFF2-40B4-BE49-F238E27FC236}">
                <a16:creationId xmlns:a16="http://schemas.microsoft.com/office/drawing/2014/main" id="{BBDA024F-7BF6-4CC7-B1FB-8F4B0B2337DE}"/>
              </a:ext>
            </a:extLst>
          </p:cNvPr>
          <p:cNvSpPr>
            <a:spLocks noChangeArrowheads="1"/>
          </p:cNvSpPr>
          <p:nvPr/>
        </p:nvSpPr>
        <p:spPr bwMode="auto">
          <a:xfrm>
            <a:off x="1326870" y="4275635"/>
            <a:ext cx="46560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9pPr>
          </a:lstStyle>
          <a:p>
            <a:pPr eaLnBrk="1" hangingPunct="1">
              <a:lnSpc>
                <a:spcPct val="150000"/>
              </a:lnSpc>
            </a:pPr>
            <a:r>
              <a:rPr lang="en-US" altLang="zh-CN" sz="1400" dirty="0">
                <a:latin typeface=" 汉仪良品线简" panose="00020600040101010101" pitchFamily="18" charset="-122"/>
                <a:ea typeface=" 汉仪良品线简" panose="00020600040101010101" pitchFamily="18" charset="-122"/>
              </a:rPr>
              <a:t>hours that Just for today I will try to live through this day only and not tackle my whole life problem at</a:t>
            </a:r>
            <a:endParaRPr lang="zh-CN" altLang="en-US" sz="1400" dirty="0">
              <a:latin typeface=" 汉仪良品线简" panose="00020600040101010101" pitchFamily="18" charset="-122"/>
              <a:ea typeface=" 汉仪良品线简" panose="00020600040101010101" pitchFamily="18" charset="-122"/>
            </a:endParaRPr>
          </a:p>
        </p:txBody>
      </p:sp>
      <p:sp>
        <p:nvSpPr>
          <p:cNvPr id="8" name="椭圆 7">
            <a:extLst>
              <a:ext uri="{FF2B5EF4-FFF2-40B4-BE49-F238E27FC236}">
                <a16:creationId xmlns:a16="http://schemas.microsoft.com/office/drawing/2014/main" id="{7514A26E-E0EA-422A-9B06-1C84E1C66D80}"/>
              </a:ext>
            </a:extLst>
          </p:cNvPr>
          <p:cNvSpPr/>
          <p:nvPr/>
        </p:nvSpPr>
        <p:spPr>
          <a:xfrm>
            <a:off x="6499555" y="2996015"/>
            <a:ext cx="216000" cy="216000"/>
          </a:xfrm>
          <a:prstGeom prst="ellipse">
            <a:avLst/>
          </a:prstGeom>
          <a:solidFill>
            <a:schemeClr val="bg1">
              <a:lumMod val="75000"/>
            </a:schemeClr>
          </a:solidFill>
          <a:ln>
            <a:solidFill>
              <a:schemeClr val="bg1">
                <a:lumMod val="75000"/>
              </a:schemeClr>
            </a:solidFill>
          </a:ln>
          <a:effectLst>
            <a:outerShdw blurRad="508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 汉仪良品线简" panose="00020600040101010101" pitchFamily="18" charset="-122"/>
              <a:ea typeface=" 汉仪良品线简" panose="00020600040101010101" pitchFamily="18" charset="-122"/>
            </a:endParaRPr>
          </a:p>
        </p:txBody>
      </p:sp>
      <p:sp>
        <p:nvSpPr>
          <p:cNvPr id="9" name="矩形 52">
            <a:extLst>
              <a:ext uri="{FF2B5EF4-FFF2-40B4-BE49-F238E27FC236}">
                <a16:creationId xmlns:a16="http://schemas.microsoft.com/office/drawing/2014/main" id="{FE9F8B16-EDD9-4F8D-A1DB-478639619790}"/>
              </a:ext>
            </a:extLst>
          </p:cNvPr>
          <p:cNvSpPr>
            <a:spLocks noChangeArrowheads="1"/>
          </p:cNvSpPr>
          <p:nvPr/>
        </p:nvSpPr>
        <p:spPr bwMode="auto">
          <a:xfrm>
            <a:off x="6847560" y="2913712"/>
            <a:ext cx="46560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9pPr>
          </a:lstStyle>
          <a:p>
            <a:pPr eaLnBrk="1" hangingPunct="1">
              <a:lnSpc>
                <a:spcPct val="150000"/>
              </a:lnSpc>
            </a:pPr>
            <a:r>
              <a:rPr lang="en-US" altLang="zh-CN" sz="1400" dirty="0">
                <a:latin typeface=" 汉仪良品线简" panose="00020600040101010101" pitchFamily="18" charset="-122"/>
                <a:ea typeface=" 汉仪良品线简" panose="00020600040101010101" pitchFamily="18" charset="-122"/>
              </a:rPr>
              <a:t>hours that Just for today I will try to live through this day only and not tackle my whole life problem at</a:t>
            </a:r>
            <a:endParaRPr lang="zh-CN" altLang="en-US" sz="1400" dirty="0">
              <a:latin typeface=" 汉仪良品线简" panose="00020600040101010101" pitchFamily="18" charset="-122"/>
              <a:ea typeface=" 汉仪良品线简" panose="00020600040101010101" pitchFamily="18" charset="-122"/>
            </a:endParaRPr>
          </a:p>
        </p:txBody>
      </p:sp>
      <p:sp>
        <p:nvSpPr>
          <p:cNvPr id="10" name="椭圆 9">
            <a:extLst>
              <a:ext uri="{FF2B5EF4-FFF2-40B4-BE49-F238E27FC236}">
                <a16:creationId xmlns:a16="http://schemas.microsoft.com/office/drawing/2014/main" id="{A16AAB09-A47B-4724-A69F-B9504D7416FC}"/>
              </a:ext>
            </a:extLst>
          </p:cNvPr>
          <p:cNvSpPr/>
          <p:nvPr/>
        </p:nvSpPr>
        <p:spPr>
          <a:xfrm>
            <a:off x="6499555" y="4360452"/>
            <a:ext cx="216000" cy="216000"/>
          </a:xfrm>
          <a:prstGeom prst="ellipse">
            <a:avLst/>
          </a:prstGeom>
          <a:solidFill>
            <a:schemeClr val="bg1">
              <a:lumMod val="75000"/>
            </a:schemeClr>
          </a:solidFill>
          <a:ln>
            <a:solidFill>
              <a:schemeClr val="bg1">
                <a:lumMod val="75000"/>
              </a:schemeClr>
            </a:solidFill>
          </a:ln>
          <a:effectLst>
            <a:outerShdw blurRad="508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 汉仪良品线简" panose="00020600040101010101" pitchFamily="18" charset="-122"/>
              <a:ea typeface=" 汉仪良品线简" panose="00020600040101010101" pitchFamily="18" charset="-122"/>
            </a:endParaRPr>
          </a:p>
        </p:txBody>
      </p:sp>
      <p:sp>
        <p:nvSpPr>
          <p:cNvPr id="11" name="矩形 52">
            <a:extLst>
              <a:ext uri="{FF2B5EF4-FFF2-40B4-BE49-F238E27FC236}">
                <a16:creationId xmlns:a16="http://schemas.microsoft.com/office/drawing/2014/main" id="{9032510B-8B61-4082-A950-6E74011AFF9C}"/>
              </a:ext>
            </a:extLst>
          </p:cNvPr>
          <p:cNvSpPr>
            <a:spLocks noChangeArrowheads="1"/>
          </p:cNvSpPr>
          <p:nvPr/>
        </p:nvSpPr>
        <p:spPr bwMode="auto">
          <a:xfrm>
            <a:off x="6847560" y="4278149"/>
            <a:ext cx="46560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9pPr>
          </a:lstStyle>
          <a:p>
            <a:pPr algn="just">
              <a:lnSpc>
                <a:spcPct val="150000"/>
              </a:lnSpc>
            </a:pPr>
            <a:r>
              <a:rPr lang="en-US" altLang="zh-CN" sz="1400" dirty="0">
                <a:latin typeface=" 汉仪良品线简" panose="00020600040101010101" pitchFamily="18" charset="-122"/>
                <a:ea typeface=" 汉仪良品线简" panose="00020600040101010101" pitchFamily="18" charset="-122"/>
              </a:rPr>
              <a:t>hours that Just for today I will try to live through this day only and not tackle my whole life problem at</a:t>
            </a:r>
            <a:endParaRPr lang="zh-CN" altLang="en-US" sz="1400" dirty="0">
              <a:latin typeface=" 汉仪良品线简" panose="00020600040101010101" pitchFamily="18" charset="-122"/>
              <a:ea typeface=" 汉仪良品线简" panose="00020600040101010101" pitchFamily="18" charset="-122"/>
            </a:endParaRPr>
          </a:p>
        </p:txBody>
      </p:sp>
      <p:sp>
        <p:nvSpPr>
          <p:cNvPr id="12" name="文本框 22">
            <a:extLst>
              <a:ext uri="{FF2B5EF4-FFF2-40B4-BE49-F238E27FC236}">
                <a16:creationId xmlns:a16="http://schemas.microsoft.com/office/drawing/2014/main" id="{9EBE64C7-5B23-4AE1-A02F-11A5D00C7A20}"/>
              </a:ext>
            </a:extLst>
          </p:cNvPr>
          <p:cNvSpPr txBox="1">
            <a:spLocks noChangeArrowheads="1"/>
          </p:cNvSpPr>
          <p:nvPr/>
        </p:nvSpPr>
        <p:spPr bwMode="auto">
          <a:xfrm>
            <a:off x="939384" y="1215644"/>
            <a:ext cx="4206313" cy="523220"/>
          </a:xfrm>
          <a:prstGeom prst="rect">
            <a:avLst/>
          </a:prstGeom>
          <a:noFill/>
          <a:ln>
            <a:noFill/>
          </a:ln>
          <a:extLst/>
        </p:spPr>
        <p:txBody>
          <a:bodyPr wrap="square">
            <a:spAutoFit/>
          </a:bodyPr>
          <a:lstStyle>
            <a:lvl1pPr/>
            <a:lvl2pPr marL="742950" indent="-285750"/>
            <a:lvl3pPr/>
            <a:lvl4pPr/>
            <a:lvl5pPr/>
            <a:lvl6pPr/>
            <a:lvl7pPr/>
            <a:lvl8pPr/>
            <a:lvl9pPr/>
          </a:lstStyle>
          <a:p>
            <a:r>
              <a:rPr lang="en-US" altLang="zh-CN" sz="2800" dirty="0">
                <a:latin typeface=" 汉仪良品线简" panose="00020600040101010101" pitchFamily="18" charset="-122"/>
                <a:ea typeface=" 汉仪良品线简" panose="00020600040101010101" pitchFamily="18" charset="-122"/>
                <a:sym typeface="微软雅黑" panose="020B0503020204020204" pitchFamily="34" charset="-122"/>
              </a:rPr>
              <a:t>ADD TITTLE HERE</a:t>
            </a:r>
            <a:endParaRPr lang="zh-CN" altLang="en-US" sz="2800" dirty="0">
              <a:latin typeface=" 汉仪良品线简" panose="00020600040101010101" pitchFamily="18" charset="-122"/>
              <a:ea typeface=" 汉仪良品线简" panose="00020600040101010101" pitchFamily="18" charset="-122"/>
            </a:endParaRPr>
          </a:p>
        </p:txBody>
      </p:sp>
      <p:sp>
        <p:nvSpPr>
          <p:cNvPr id="13" name="矩形 12">
            <a:extLst>
              <a:ext uri="{FF2B5EF4-FFF2-40B4-BE49-F238E27FC236}">
                <a16:creationId xmlns:a16="http://schemas.microsoft.com/office/drawing/2014/main" id="{C69AA071-92BF-4DA2-8ED3-EA7B473C741D}"/>
              </a:ext>
            </a:extLst>
          </p:cNvPr>
          <p:cNvSpPr/>
          <p:nvPr/>
        </p:nvSpPr>
        <p:spPr>
          <a:xfrm>
            <a:off x="939385" y="1795537"/>
            <a:ext cx="6402564" cy="307777"/>
          </a:xfrm>
          <a:prstGeom prst="rect">
            <a:avLst/>
          </a:prstGeom>
        </p:spPr>
        <p:txBody>
          <a:bodyPr wrap="square">
            <a:spAutoFit/>
          </a:bodyPr>
          <a:lstStyle/>
          <a:p>
            <a:r>
              <a:rPr lang="en-US" altLang="zh-CN" sz="1400" dirty="0">
                <a:latin typeface=" 汉仪良品线简" panose="00020600040101010101" pitchFamily="18" charset="-122"/>
                <a:ea typeface=" 汉仪良品线简" panose="00020600040101010101" pitchFamily="18" charset="-122"/>
              </a:rPr>
              <a:t>THIS IS A REMO TEMPLATE ,THANK YOU WATCHING THIS ONE </a:t>
            </a:r>
            <a:endParaRPr lang="zh-CN" altLang="en-US" sz="1400" dirty="0">
              <a:latin typeface=" 汉仪良品线简" panose="00020600040101010101" pitchFamily="18" charset="-122"/>
              <a:ea typeface=" 汉仪良品线简" panose="00020600040101010101" pitchFamily="18" charset="-122"/>
            </a:endParaRPr>
          </a:p>
        </p:txBody>
      </p:sp>
    </p:spTree>
    <p:extLst>
      <p:ext uri="{BB962C8B-B14F-4D97-AF65-F5344CB8AC3E}">
        <p14:creationId xmlns:p14="http://schemas.microsoft.com/office/powerpoint/2010/main" val="2544062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DF4F3D0-1AE1-4F97-905A-208C424101A9}"/>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0621E0BB-5279-461B-885B-052D63546A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3546" y="4753067"/>
            <a:ext cx="2175686" cy="2104933"/>
          </a:xfrm>
          <a:prstGeom prst="rect">
            <a:avLst/>
          </a:prstGeom>
        </p:spPr>
      </p:pic>
      <p:sp>
        <p:nvSpPr>
          <p:cNvPr id="4" name="TextBox 38">
            <a:extLst>
              <a:ext uri="{FF2B5EF4-FFF2-40B4-BE49-F238E27FC236}">
                <a16:creationId xmlns:a16="http://schemas.microsoft.com/office/drawing/2014/main" id="{0FECEF93-0C3A-469D-ACBF-335B9703C213}"/>
              </a:ext>
            </a:extLst>
          </p:cNvPr>
          <p:cNvSpPr txBox="1"/>
          <p:nvPr/>
        </p:nvSpPr>
        <p:spPr>
          <a:xfrm>
            <a:off x="1045792" y="2105452"/>
            <a:ext cx="9399445" cy="584775"/>
          </a:xfrm>
          <a:prstGeom prst="rect">
            <a:avLst/>
          </a:prstGeom>
          <a:noFill/>
        </p:spPr>
        <p:txBody>
          <a:bodyPr wrap="square" rtlCol="0">
            <a:spAutoFit/>
          </a:bodyPr>
          <a:lstStyle/>
          <a:p>
            <a:r>
              <a:rPr lang="en-US" altLang="zh-CN" sz="1600" dirty="0">
                <a:latin typeface=" 汉仪良品线简" panose="00020600040101010101" pitchFamily="18" charset="-122"/>
                <a:ea typeface=" 汉仪良品线简" panose="00020600040101010101" pitchFamily="18" charset="-122"/>
              </a:rPr>
              <a:t>You can click here to enter you text. You can click here to enter you text. You can click here to enter you text. You can click here to enter you text.</a:t>
            </a:r>
            <a:endParaRPr lang="zh-CN" altLang="en-US" sz="1600" dirty="0">
              <a:latin typeface=" 汉仪良品线简" panose="00020600040101010101" pitchFamily="18" charset="-122"/>
              <a:ea typeface=" 汉仪良品线简" panose="00020600040101010101" pitchFamily="18" charset="-122"/>
            </a:endParaRPr>
          </a:p>
        </p:txBody>
      </p:sp>
      <p:sp>
        <p:nvSpPr>
          <p:cNvPr id="5" name="TextBox 39">
            <a:extLst>
              <a:ext uri="{FF2B5EF4-FFF2-40B4-BE49-F238E27FC236}">
                <a16:creationId xmlns:a16="http://schemas.microsoft.com/office/drawing/2014/main" id="{0D11C19F-111F-406C-8929-8F6AD51CEFC6}"/>
              </a:ext>
            </a:extLst>
          </p:cNvPr>
          <p:cNvSpPr txBox="1"/>
          <p:nvPr/>
        </p:nvSpPr>
        <p:spPr>
          <a:xfrm>
            <a:off x="973280" y="4256902"/>
            <a:ext cx="2489935" cy="854080"/>
          </a:xfrm>
          <a:prstGeom prst="rect">
            <a:avLst/>
          </a:prstGeom>
          <a:noFill/>
        </p:spPr>
        <p:txBody>
          <a:bodyPr wrap="square" rtlCol="0">
            <a:spAutoFit/>
          </a:bodyPr>
          <a:lstStyle/>
          <a:p>
            <a:pPr>
              <a:lnSpc>
                <a:spcPct val="150000"/>
              </a:lnSpc>
            </a:pPr>
            <a:r>
              <a:rPr lang="en-US" altLang="zh-CN" sz="1100" dirty="0">
                <a:latin typeface=" 汉仪良品线简" panose="00020600040101010101" pitchFamily="18" charset="-122"/>
                <a:ea typeface=" 汉仪良品线简" panose="00020600040101010101" pitchFamily="18" charset="-122"/>
              </a:rPr>
              <a:t>You can click here to enter you text. You can click here to enter you text. You can click here to enter you text. </a:t>
            </a:r>
            <a:endParaRPr lang="zh-CN" altLang="en-US" sz="1100" dirty="0">
              <a:latin typeface=" 汉仪良品线简" panose="00020600040101010101" pitchFamily="18" charset="-122"/>
              <a:ea typeface=" 汉仪良品线简" panose="00020600040101010101" pitchFamily="18" charset="-122"/>
            </a:endParaRPr>
          </a:p>
        </p:txBody>
      </p:sp>
      <p:sp>
        <p:nvSpPr>
          <p:cNvPr id="6" name="TextBox 44">
            <a:extLst>
              <a:ext uri="{FF2B5EF4-FFF2-40B4-BE49-F238E27FC236}">
                <a16:creationId xmlns:a16="http://schemas.microsoft.com/office/drawing/2014/main" id="{4937CCE1-C1D5-4A14-8CF1-626A3342C034}"/>
              </a:ext>
            </a:extLst>
          </p:cNvPr>
          <p:cNvSpPr txBox="1"/>
          <p:nvPr/>
        </p:nvSpPr>
        <p:spPr>
          <a:xfrm>
            <a:off x="3682089" y="4256902"/>
            <a:ext cx="2489935" cy="854080"/>
          </a:xfrm>
          <a:prstGeom prst="rect">
            <a:avLst/>
          </a:prstGeom>
          <a:noFill/>
        </p:spPr>
        <p:txBody>
          <a:bodyPr wrap="square" rtlCol="0">
            <a:spAutoFit/>
          </a:bodyPr>
          <a:lstStyle/>
          <a:p>
            <a:pPr>
              <a:lnSpc>
                <a:spcPct val="150000"/>
              </a:lnSpc>
            </a:pPr>
            <a:r>
              <a:rPr lang="en-US" altLang="zh-CN" sz="1100" dirty="0">
                <a:latin typeface=" 汉仪良品线简" panose="00020600040101010101" pitchFamily="18" charset="-122"/>
                <a:ea typeface=" 汉仪良品线简" panose="00020600040101010101" pitchFamily="18" charset="-122"/>
              </a:rPr>
              <a:t>You can click here to enter you text. You can click here to enter you text. You can click here to enter you text. </a:t>
            </a:r>
            <a:endParaRPr lang="zh-CN" altLang="en-US" sz="1100" dirty="0">
              <a:latin typeface=" 汉仪良品线简" panose="00020600040101010101" pitchFamily="18" charset="-122"/>
              <a:ea typeface=" 汉仪良品线简" panose="00020600040101010101" pitchFamily="18" charset="-122"/>
            </a:endParaRPr>
          </a:p>
        </p:txBody>
      </p:sp>
      <p:sp>
        <p:nvSpPr>
          <p:cNvPr id="7" name="TextBox 46">
            <a:extLst>
              <a:ext uri="{FF2B5EF4-FFF2-40B4-BE49-F238E27FC236}">
                <a16:creationId xmlns:a16="http://schemas.microsoft.com/office/drawing/2014/main" id="{B53673AE-839F-472C-A20F-DD90E5DC14C5}"/>
              </a:ext>
            </a:extLst>
          </p:cNvPr>
          <p:cNvSpPr txBox="1"/>
          <p:nvPr/>
        </p:nvSpPr>
        <p:spPr>
          <a:xfrm>
            <a:off x="6379068" y="4256902"/>
            <a:ext cx="2489935" cy="854080"/>
          </a:xfrm>
          <a:prstGeom prst="rect">
            <a:avLst/>
          </a:prstGeom>
          <a:noFill/>
        </p:spPr>
        <p:txBody>
          <a:bodyPr wrap="square" rtlCol="0">
            <a:spAutoFit/>
          </a:bodyPr>
          <a:lstStyle/>
          <a:p>
            <a:pPr>
              <a:lnSpc>
                <a:spcPct val="150000"/>
              </a:lnSpc>
            </a:pPr>
            <a:r>
              <a:rPr lang="en-US" altLang="zh-CN" sz="1100" dirty="0">
                <a:latin typeface=" 汉仪良品线简" panose="00020600040101010101" pitchFamily="18" charset="-122"/>
                <a:ea typeface=" 汉仪良品线简" panose="00020600040101010101" pitchFamily="18" charset="-122"/>
              </a:rPr>
              <a:t>You can click here to enter you text. You can click here to enter you text. You can click here to enter you text. </a:t>
            </a:r>
            <a:endParaRPr lang="zh-CN" altLang="en-US" sz="1100" dirty="0">
              <a:latin typeface=" 汉仪良品线简" panose="00020600040101010101" pitchFamily="18" charset="-122"/>
              <a:ea typeface=" 汉仪良品线简" panose="00020600040101010101" pitchFamily="18" charset="-122"/>
            </a:endParaRPr>
          </a:p>
        </p:txBody>
      </p:sp>
      <p:sp>
        <p:nvSpPr>
          <p:cNvPr id="8" name="TextBox 48">
            <a:extLst>
              <a:ext uri="{FF2B5EF4-FFF2-40B4-BE49-F238E27FC236}">
                <a16:creationId xmlns:a16="http://schemas.microsoft.com/office/drawing/2014/main" id="{6628D385-CA5E-4864-A246-594E35B9B7F3}"/>
              </a:ext>
            </a:extLst>
          </p:cNvPr>
          <p:cNvSpPr txBox="1"/>
          <p:nvPr/>
        </p:nvSpPr>
        <p:spPr>
          <a:xfrm>
            <a:off x="8894099" y="4256902"/>
            <a:ext cx="2489935" cy="854080"/>
          </a:xfrm>
          <a:prstGeom prst="rect">
            <a:avLst/>
          </a:prstGeom>
          <a:noFill/>
        </p:spPr>
        <p:txBody>
          <a:bodyPr wrap="square" rtlCol="0">
            <a:spAutoFit/>
          </a:bodyPr>
          <a:lstStyle/>
          <a:p>
            <a:pPr>
              <a:lnSpc>
                <a:spcPct val="150000"/>
              </a:lnSpc>
            </a:pPr>
            <a:r>
              <a:rPr lang="en-US" altLang="zh-CN" sz="1100" dirty="0">
                <a:latin typeface=" 汉仪良品线简" panose="00020600040101010101" pitchFamily="18" charset="-122"/>
                <a:ea typeface=" 汉仪良品线简" panose="00020600040101010101" pitchFamily="18" charset="-122"/>
              </a:rPr>
              <a:t>You can click here to enter you text. You can click here to enter you text. You can click here to enter you text. </a:t>
            </a:r>
            <a:endParaRPr lang="zh-CN" altLang="en-US" sz="1100" dirty="0">
              <a:latin typeface=" 汉仪良品线简" panose="00020600040101010101" pitchFamily="18" charset="-122"/>
              <a:ea typeface=" 汉仪良品线简" panose="00020600040101010101" pitchFamily="18" charset="-122"/>
            </a:endParaRPr>
          </a:p>
        </p:txBody>
      </p:sp>
      <p:grpSp>
        <p:nvGrpSpPr>
          <p:cNvPr id="9" name="组合 8">
            <a:extLst>
              <a:ext uri="{FF2B5EF4-FFF2-40B4-BE49-F238E27FC236}">
                <a16:creationId xmlns:a16="http://schemas.microsoft.com/office/drawing/2014/main" id="{FD96802B-1CEC-460F-A4A2-8A769E1248ED}"/>
              </a:ext>
            </a:extLst>
          </p:cNvPr>
          <p:cNvGrpSpPr/>
          <p:nvPr/>
        </p:nvGrpSpPr>
        <p:grpSpPr>
          <a:xfrm>
            <a:off x="1045792" y="3417935"/>
            <a:ext cx="11146208" cy="662801"/>
            <a:chOff x="1178393" y="2067694"/>
            <a:chExt cx="8296360" cy="493337"/>
          </a:xfrm>
        </p:grpSpPr>
        <p:sp>
          <p:nvSpPr>
            <p:cNvPr id="10" name="矩形 9">
              <a:extLst>
                <a:ext uri="{FF2B5EF4-FFF2-40B4-BE49-F238E27FC236}">
                  <a16:creationId xmlns:a16="http://schemas.microsoft.com/office/drawing/2014/main" id="{FD774833-AE9B-414F-B4F4-F65E15134626}"/>
                </a:ext>
              </a:extLst>
            </p:cNvPr>
            <p:cNvSpPr/>
            <p:nvPr/>
          </p:nvSpPr>
          <p:spPr>
            <a:xfrm>
              <a:off x="1259009" y="2116477"/>
              <a:ext cx="8215744" cy="34030"/>
            </a:xfrm>
            <a:prstGeom prst="rect">
              <a:avLst/>
            </a:prstGeom>
            <a:solidFill>
              <a:schemeClr val="bg1">
                <a:lumMod val="75000"/>
              </a:schemeClr>
            </a:solidFill>
            <a:ln w="25400" cap="flat" cmpd="sng" algn="ctr">
              <a:noFill/>
              <a:prstDash val="solid"/>
            </a:ln>
            <a:effectLst/>
          </p:spPr>
          <p:txBody>
            <a:bodyPr anchor="ctr"/>
            <a:lstStyle/>
            <a:p>
              <a:pPr algn="ctr" eaLnBrk="1" fontAlgn="auto" hangingPunct="1">
                <a:spcBef>
                  <a:spcPts val="0"/>
                </a:spcBef>
                <a:spcAft>
                  <a:spcPts val="0"/>
                </a:spcAft>
                <a:defRPr/>
              </a:pPr>
              <a:endParaRPr lang="en-US" sz="1600" kern="0" dirty="0">
                <a:latin typeface=" 汉仪良品线简" panose="00020600040101010101" pitchFamily="18" charset="-122"/>
                <a:ea typeface=" 汉仪良品线简" panose="00020600040101010101" pitchFamily="18" charset="-122"/>
              </a:endParaRPr>
            </a:p>
          </p:txBody>
        </p:sp>
        <p:sp>
          <p:nvSpPr>
            <p:cNvPr id="11" name="椭圆 10">
              <a:extLst>
                <a:ext uri="{FF2B5EF4-FFF2-40B4-BE49-F238E27FC236}">
                  <a16:creationId xmlns:a16="http://schemas.microsoft.com/office/drawing/2014/main" id="{95595404-48BA-4933-BD4C-097F6C54EB1B}"/>
                </a:ext>
              </a:extLst>
            </p:cNvPr>
            <p:cNvSpPr/>
            <p:nvPr/>
          </p:nvSpPr>
          <p:spPr>
            <a:xfrm>
              <a:off x="1178393" y="2067694"/>
              <a:ext cx="143582" cy="144000"/>
            </a:xfrm>
            <a:prstGeom prst="ellipse">
              <a:avLst/>
            </a:prstGeom>
            <a:solidFill>
              <a:srgbClr val="97744E"/>
            </a:solid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600" kern="0" dirty="0">
                <a:latin typeface=" 汉仪良品线简" panose="00020600040101010101" pitchFamily="18" charset="-122"/>
                <a:ea typeface=" 汉仪良品线简" panose="00020600040101010101" pitchFamily="18" charset="-122"/>
              </a:endParaRPr>
            </a:p>
          </p:txBody>
        </p:sp>
        <p:sp>
          <p:nvSpPr>
            <p:cNvPr id="12" name="椭圆 11">
              <a:extLst>
                <a:ext uri="{FF2B5EF4-FFF2-40B4-BE49-F238E27FC236}">
                  <a16:creationId xmlns:a16="http://schemas.microsoft.com/office/drawing/2014/main" id="{B6588B11-CDBF-40A9-9745-CC5B9565900E}"/>
                </a:ext>
              </a:extLst>
            </p:cNvPr>
            <p:cNvSpPr/>
            <p:nvPr/>
          </p:nvSpPr>
          <p:spPr>
            <a:xfrm>
              <a:off x="3464506" y="2067694"/>
              <a:ext cx="143582" cy="144000"/>
            </a:xfrm>
            <a:prstGeom prst="ellipse">
              <a:avLst/>
            </a:prstGeom>
            <a:solidFill>
              <a:srgbClr val="97744E"/>
            </a:solid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600" kern="0" dirty="0">
                <a:latin typeface=" 汉仪良品线简" panose="00020600040101010101" pitchFamily="18" charset="-122"/>
                <a:ea typeface=" 汉仪良品线简" panose="00020600040101010101" pitchFamily="18" charset="-122"/>
              </a:endParaRPr>
            </a:p>
          </p:txBody>
        </p:sp>
        <p:sp>
          <p:nvSpPr>
            <p:cNvPr id="13" name="椭圆 12">
              <a:extLst>
                <a:ext uri="{FF2B5EF4-FFF2-40B4-BE49-F238E27FC236}">
                  <a16:creationId xmlns:a16="http://schemas.microsoft.com/office/drawing/2014/main" id="{C108871E-833B-4DD6-9ACF-11EC53581340}"/>
                </a:ext>
              </a:extLst>
            </p:cNvPr>
            <p:cNvSpPr/>
            <p:nvPr/>
          </p:nvSpPr>
          <p:spPr>
            <a:xfrm>
              <a:off x="5453495" y="2067694"/>
              <a:ext cx="143582" cy="144000"/>
            </a:xfrm>
            <a:prstGeom prst="ellipse">
              <a:avLst/>
            </a:prstGeom>
            <a:solidFill>
              <a:srgbClr val="97744E"/>
            </a:solid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600" kern="0" dirty="0">
                <a:latin typeface=" 汉仪良品线简" panose="00020600040101010101" pitchFamily="18" charset="-122"/>
                <a:ea typeface=" 汉仪良品线简" panose="00020600040101010101" pitchFamily="18" charset="-122"/>
              </a:endParaRPr>
            </a:p>
          </p:txBody>
        </p:sp>
        <p:sp>
          <p:nvSpPr>
            <p:cNvPr id="14" name="椭圆 13">
              <a:extLst>
                <a:ext uri="{FF2B5EF4-FFF2-40B4-BE49-F238E27FC236}">
                  <a16:creationId xmlns:a16="http://schemas.microsoft.com/office/drawing/2014/main" id="{8F7A5705-536A-4BAE-9A24-FBA73869733F}"/>
                </a:ext>
              </a:extLst>
            </p:cNvPr>
            <p:cNvSpPr/>
            <p:nvPr/>
          </p:nvSpPr>
          <p:spPr>
            <a:xfrm>
              <a:off x="7642108" y="2067694"/>
              <a:ext cx="143582" cy="144000"/>
            </a:xfrm>
            <a:prstGeom prst="ellipse">
              <a:avLst/>
            </a:prstGeom>
            <a:solidFill>
              <a:srgbClr val="97744E"/>
            </a:solid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600" kern="0" dirty="0">
                <a:latin typeface=" 汉仪良品线简" panose="00020600040101010101" pitchFamily="18" charset="-122"/>
                <a:ea typeface=" 汉仪良品线简" panose="00020600040101010101" pitchFamily="18" charset="-122"/>
              </a:endParaRPr>
            </a:p>
          </p:txBody>
        </p:sp>
        <p:sp>
          <p:nvSpPr>
            <p:cNvPr id="15" name="TextBox 40">
              <a:extLst>
                <a:ext uri="{FF2B5EF4-FFF2-40B4-BE49-F238E27FC236}">
                  <a16:creationId xmlns:a16="http://schemas.microsoft.com/office/drawing/2014/main" id="{FA5CC714-5157-4EB5-8307-248392A5A998}"/>
                </a:ext>
              </a:extLst>
            </p:cNvPr>
            <p:cNvSpPr txBox="1"/>
            <p:nvPr/>
          </p:nvSpPr>
          <p:spPr>
            <a:xfrm>
              <a:off x="1212983" y="2217404"/>
              <a:ext cx="720901" cy="343627"/>
            </a:xfrm>
            <a:prstGeom prst="rect">
              <a:avLst/>
            </a:prstGeom>
            <a:noFill/>
          </p:spPr>
          <p:txBody>
            <a:bodyPr wrap="none" rtlCol="0">
              <a:spAutoFit/>
            </a:bodyPr>
            <a:lstStyle/>
            <a:p>
              <a:pPr algn="ctr"/>
              <a:r>
                <a:rPr lang="en-US" altLang="zh-CN" sz="2400" b="1" dirty="0">
                  <a:latin typeface=" 汉仪良品线简" panose="00020600040101010101" pitchFamily="18" charset="-122"/>
                  <a:ea typeface=" 汉仪良品线简" panose="00020600040101010101" pitchFamily="18" charset="-122"/>
                </a:rPr>
                <a:t>2012</a:t>
              </a:r>
              <a:endParaRPr lang="zh-CN" altLang="en-US" sz="2400" b="1" dirty="0">
                <a:latin typeface=" 汉仪良品线简" panose="00020600040101010101" pitchFamily="18" charset="-122"/>
                <a:ea typeface=" 汉仪良品线简" panose="00020600040101010101" pitchFamily="18" charset="-122"/>
              </a:endParaRPr>
            </a:p>
          </p:txBody>
        </p:sp>
        <p:sp>
          <p:nvSpPr>
            <p:cNvPr id="16" name="TextBox 45">
              <a:extLst>
                <a:ext uri="{FF2B5EF4-FFF2-40B4-BE49-F238E27FC236}">
                  <a16:creationId xmlns:a16="http://schemas.microsoft.com/office/drawing/2014/main" id="{2F2D9414-FC70-47E0-B7DE-891B93D30B78}"/>
                </a:ext>
              </a:extLst>
            </p:cNvPr>
            <p:cNvSpPr txBox="1"/>
            <p:nvPr/>
          </p:nvSpPr>
          <p:spPr>
            <a:xfrm>
              <a:off x="3229207" y="2217404"/>
              <a:ext cx="720901" cy="343627"/>
            </a:xfrm>
            <a:prstGeom prst="rect">
              <a:avLst/>
            </a:prstGeom>
            <a:noFill/>
          </p:spPr>
          <p:txBody>
            <a:bodyPr wrap="none" rtlCol="0">
              <a:spAutoFit/>
            </a:bodyPr>
            <a:lstStyle/>
            <a:p>
              <a:pPr algn="ctr"/>
              <a:r>
                <a:rPr lang="en-US" altLang="zh-CN" sz="2400" b="1" dirty="0">
                  <a:latin typeface=" 汉仪良品线简" panose="00020600040101010101" pitchFamily="18" charset="-122"/>
                  <a:ea typeface=" 汉仪良品线简" panose="00020600040101010101" pitchFamily="18" charset="-122"/>
                </a:rPr>
                <a:t>2013</a:t>
              </a:r>
              <a:endParaRPr lang="zh-CN" altLang="en-US" sz="2400" b="1" dirty="0">
                <a:latin typeface=" 汉仪良品线简" panose="00020600040101010101" pitchFamily="18" charset="-122"/>
                <a:ea typeface=" 汉仪良品线简" panose="00020600040101010101" pitchFamily="18" charset="-122"/>
              </a:endParaRPr>
            </a:p>
          </p:txBody>
        </p:sp>
        <p:sp>
          <p:nvSpPr>
            <p:cNvPr id="17" name="TextBox 47">
              <a:extLst>
                <a:ext uri="{FF2B5EF4-FFF2-40B4-BE49-F238E27FC236}">
                  <a16:creationId xmlns:a16="http://schemas.microsoft.com/office/drawing/2014/main" id="{878F31A8-8EE7-464A-BDE5-98066B7A110E}"/>
                </a:ext>
              </a:extLst>
            </p:cNvPr>
            <p:cNvSpPr txBox="1"/>
            <p:nvPr/>
          </p:nvSpPr>
          <p:spPr>
            <a:xfrm>
              <a:off x="5236626" y="2217404"/>
              <a:ext cx="720901" cy="343627"/>
            </a:xfrm>
            <a:prstGeom prst="rect">
              <a:avLst/>
            </a:prstGeom>
            <a:noFill/>
          </p:spPr>
          <p:txBody>
            <a:bodyPr wrap="none" rtlCol="0">
              <a:spAutoFit/>
            </a:bodyPr>
            <a:lstStyle/>
            <a:p>
              <a:pPr algn="ctr"/>
              <a:r>
                <a:rPr lang="en-US" altLang="zh-CN" sz="2400" b="1" dirty="0">
                  <a:latin typeface=" 汉仪良品线简" panose="00020600040101010101" pitchFamily="18" charset="-122"/>
                  <a:ea typeface=" 汉仪良品线简" panose="00020600040101010101" pitchFamily="18" charset="-122"/>
                </a:rPr>
                <a:t>2014</a:t>
              </a:r>
              <a:endParaRPr lang="zh-CN" altLang="en-US" sz="2400" b="1" dirty="0">
                <a:latin typeface=" 汉仪良品线简" panose="00020600040101010101" pitchFamily="18" charset="-122"/>
                <a:ea typeface=" 汉仪良品线简" panose="00020600040101010101" pitchFamily="18" charset="-122"/>
              </a:endParaRPr>
            </a:p>
          </p:txBody>
        </p:sp>
        <p:sp>
          <p:nvSpPr>
            <p:cNvPr id="18" name="TextBox 49">
              <a:extLst>
                <a:ext uri="{FF2B5EF4-FFF2-40B4-BE49-F238E27FC236}">
                  <a16:creationId xmlns:a16="http://schemas.microsoft.com/office/drawing/2014/main" id="{312871E8-9B47-4C2E-AF32-90E7408A138E}"/>
                </a:ext>
              </a:extLst>
            </p:cNvPr>
            <p:cNvSpPr txBox="1"/>
            <p:nvPr/>
          </p:nvSpPr>
          <p:spPr>
            <a:xfrm>
              <a:off x="7353449" y="2217404"/>
              <a:ext cx="720901" cy="343627"/>
            </a:xfrm>
            <a:prstGeom prst="rect">
              <a:avLst/>
            </a:prstGeom>
            <a:noFill/>
          </p:spPr>
          <p:txBody>
            <a:bodyPr wrap="none" rtlCol="0">
              <a:spAutoFit/>
            </a:bodyPr>
            <a:lstStyle/>
            <a:p>
              <a:pPr algn="ctr"/>
              <a:r>
                <a:rPr lang="en-US" altLang="zh-CN" sz="2400" b="1" dirty="0">
                  <a:latin typeface=" 汉仪良品线简" panose="00020600040101010101" pitchFamily="18" charset="-122"/>
                  <a:ea typeface=" 汉仪良品线简" panose="00020600040101010101" pitchFamily="18" charset="-122"/>
                </a:rPr>
                <a:t>2015</a:t>
              </a:r>
              <a:endParaRPr lang="zh-CN" altLang="en-US" sz="2400" b="1" dirty="0">
                <a:latin typeface=" 汉仪良品线简" panose="00020600040101010101" pitchFamily="18" charset="-122"/>
                <a:ea typeface=" 汉仪良品线简" panose="00020600040101010101" pitchFamily="18" charset="-122"/>
              </a:endParaRPr>
            </a:p>
          </p:txBody>
        </p:sp>
      </p:grpSp>
      <p:sp>
        <p:nvSpPr>
          <p:cNvPr id="19" name="文本框 7">
            <a:extLst>
              <a:ext uri="{FF2B5EF4-FFF2-40B4-BE49-F238E27FC236}">
                <a16:creationId xmlns:a16="http://schemas.microsoft.com/office/drawing/2014/main" id="{64A04EF9-A42A-48C9-BC63-D1E2AC34B104}"/>
              </a:ext>
            </a:extLst>
          </p:cNvPr>
          <p:cNvSpPr>
            <a:spLocks noChangeArrowheads="1"/>
          </p:cNvSpPr>
          <p:nvPr/>
        </p:nvSpPr>
        <p:spPr bwMode="auto">
          <a:xfrm>
            <a:off x="1045792" y="1165241"/>
            <a:ext cx="719221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latin typeface=" 汉仪良品线简" panose="00020600040101010101" pitchFamily="18" charset="-122"/>
                <a:ea typeface=" 汉仪良品线简" panose="00020600040101010101" pitchFamily="18" charset="-122"/>
                <a:sym typeface="Calibri" panose="020F0502020204030204" pitchFamily="34" charset="0"/>
              </a:rPr>
              <a:t>CLICK  HERE</a:t>
            </a:r>
          </a:p>
          <a:p>
            <a:pPr eaLnBrk="1" hangingPunct="1"/>
            <a:r>
              <a:rPr lang="en-US" altLang="zh-CN" sz="2400" b="1" dirty="0">
                <a:latin typeface=" 汉仪良品线简" panose="00020600040101010101" pitchFamily="18" charset="-122"/>
                <a:ea typeface=" 汉仪良品线简" panose="00020600040101010101" pitchFamily="18" charset="-122"/>
                <a:sym typeface="微软雅黑" panose="020B0503020204020204" pitchFamily="34" charset="-122"/>
              </a:rPr>
              <a:t>ADD YOUR TITLE HERE</a:t>
            </a:r>
            <a:endParaRPr lang="zh-CN" altLang="en-US" sz="2400" dirty="0">
              <a:latin typeface=" 汉仪良品线简" panose="00020600040101010101" pitchFamily="18" charset="-122"/>
              <a:ea typeface=" 汉仪良品线简" panose="00020600040101010101" pitchFamily="18" charset="-122"/>
            </a:endParaRPr>
          </a:p>
        </p:txBody>
      </p:sp>
    </p:spTree>
    <p:extLst>
      <p:ext uri="{BB962C8B-B14F-4D97-AF65-F5344CB8AC3E}">
        <p14:creationId xmlns:p14="http://schemas.microsoft.com/office/powerpoint/2010/main" val="3230209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E1378F1E-5CA9-47BA-B62A-74B8AFCE1CA6}"/>
              </a:ext>
            </a:extLst>
          </p:cNvPr>
          <p:cNvSpPr/>
          <p:nvPr/>
        </p:nvSpPr>
        <p:spPr>
          <a:xfrm>
            <a:off x="1139483" y="1167618"/>
            <a:ext cx="10030265" cy="4543865"/>
          </a:xfrm>
          <a:prstGeom prst="roundRect">
            <a:avLst/>
          </a:prstGeom>
          <a:solidFill>
            <a:schemeClr val="bg1">
              <a:lumMod val="95000"/>
            </a:schemeClr>
          </a:solidFill>
          <a:ln>
            <a:no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ED17F2A7-A54E-40C5-A3F1-58410F759E70}"/>
              </a:ext>
            </a:extLst>
          </p:cNvPr>
          <p:cNvPicPr>
            <a:picLocks noChangeAspect="1"/>
          </p:cNvPicPr>
          <p:nvPr/>
        </p:nvPicPr>
        <p:blipFill rotWithShape="1">
          <a:blip r:embed="rId2">
            <a:extLst>
              <a:ext uri="{28A0092B-C50C-407E-A947-70E740481C1C}">
                <a14:useLocalDpi xmlns:a14="http://schemas.microsoft.com/office/drawing/2010/main" val="0"/>
              </a:ext>
            </a:extLst>
          </a:blip>
          <a:srcRect t="19248" r="11637" b="10335"/>
          <a:stretch/>
        </p:blipFill>
        <p:spPr>
          <a:xfrm>
            <a:off x="6956444" y="3640029"/>
            <a:ext cx="5235556" cy="3310583"/>
          </a:xfrm>
          <a:prstGeom prst="rect">
            <a:avLst/>
          </a:prstGeom>
          <a:noFill/>
        </p:spPr>
      </p:pic>
      <p:sp>
        <p:nvSpPr>
          <p:cNvPr id="6" name="文本框 5">
            <a:extLst>
              <a:ext uri="{FF2B5EF4-FFF2-40B4-BE49-F238E27FC236}">
                <a16:creationId xmlns:a16="http://schemas.microsoft.com/office/drawing/2014/main" id="{6E02BC22-6574-4DC9-BB6D-B97A1B475FB2}"/>
              </a:ext>
            </a:extLst>
          </p:cNvPr>
          <p:cNvSpPr txBox="1"/>
          <p:nvPr/>
        </p:nvSpPr>
        <p:spPr>
          <a:xfrm>
            <a:off x="7279366" y="1521098"/>
            <a:ext cx="1015663" cy="4190385"/>
          </a:xfrm>
          <a:prstGeom prst="rect">
            <a:avLst/>
          </a:prstGeom>
          <a:noFill/>
        </p:spPr>
        <p:txBody>
          <a:bodyPr vert="eaVert" wrap="square" rtlCol="0">
            <a:spAutoFit/>
          </a:bodyPr>
          <a:lstStyle/>
          <a:p>
            <a:r>
              <a:rPr lang="en-US" altLang="zh-CN" sz="5400" dirty="0">
                <a:latin typeface="文悦古典明朝体 (非商业使用) W5" pitchFamily="50" charset="-122"/>
                <a:ea typeface="文悦古典明朝体 (非商业使用) W5" pitchFamily="50" charset="-122"/>
              </a:rPr>
              <a:t>【</a:t>
            </a:r>
            <a:r>
              <a:rPr lang="zh-CN" altLang="en-US" sz="5400" dirty="0">
                <a:latin typeface="文悦古典明朝体 (非商业使用) W5" pitchFamily="50" charset="-122"/>
                <a:ea typeface="文悦古典明朝体 (非商业使用) W5" pitchFamily="50" charset="-122"/>
              </a:rPr>
              <a:t>第三章</a:t>
            </a:r>
            <a:r>
              <a:rPr lang="en-US" altLang="zh-CN" sz="5400" dirty="0">
                <a:latin typeface="文悦古典明朝体 (非商业使用) W5" pitchFamily="50" charset="-122"/>
                <a:ea typeface="文悦古典明朝体 (非商业使用) W5" pitchFamily="50" charset="-122"/>
              </a:rPr>
              <a:t>】</a:t>
            </a:r>
            <a:endParaRPr lang="zh-CN" altLang="en-US" sz="5400" dirty="0">
              <a:latin typeface="文悦古典明朝体 (非商业使用) W5" pitchFamily="50" charset="-122"/>
              <a:ea typeface="文悦古典明朝体 (非商业使用) W5" pitchFamily="50" charset="-122"/>
            </a:endParaRPr>
          </a:p>
        </p:txBody>
      </p:sp>
      <p:sp>
        <p:nvSpPr>
          <p:cNvPr id="7" name="文本框 6">
            <a:extLst>
              <a:ext uri="{FF2B5EF4-FFF2-40B4-BE49-F238E27FC236}">
                <a16:creationId xmlns:a16="http://schemas.microsoft.com/office/drawing/2014/main" id="{B26677F0-36F6-4F40-BDCF-79C6F8236DD0}"/>
              </a:ext>
            </a:extLst>
          </p:cNvPr>
          <p:cNvSpPr txBox="1"/>
          <p:nvPr/>
        </p:nvSpPr>
        <p:spPr>
          <a:xfrm>
            <a:off x="3206963" y="3029362"/>
            <a:ext cx="3200876" cy="1936534"/>
          </a:xfrm>
          <a:prstGeom prst="rect">
            <a:avLst/>
          </a:prstGeom>
          <a:noFill/>
        </p:spPr>
        <p:txBody>
          <a:bodyPr vert="eaVert" wrap="square" rtlCol="0">
            <a:spAutoFit/>
          </a:bodyPr>
          <a:lstStyle/>
          <a:p>
            <a:pPr>
              <a:lnSpc>
                <a:spcPct val="200000"/>
              </a:lnSpc>
            </a:pPr>
            <a:r>
              <a:rPr lang="zh-CN" altLang="en-US" sz="1400" kern="0" dirty="0">
                <a:solidFill>
                  <a:srgbClr val="000000">
                    <a:lumMod val="65000"/>
                    <a:lumOff val="35000"/>
                  </a:srgbClr>
                </a:solidFill>
                <a:latin typeface=" 汉仪良品线简" panose="00020600040101010101" pitchFamily="18" charset="-122"/>
                <a:ea typeface=" 汉仪良品线简" panose="00020600040101010101" pitchFamily="18" charset="-122"/>
              </a:rPr>
              <a:t>点击输入本栏的具体文字，简明扼要的说明分项内容，此为概念图解，请根据您的具体内容酌情修改。点击输入本栏的具体文字，简明扼要的说明分项内容</a:t>
            </a:r>
            <a:endParaRPr lang="zh-CN" altLang="en-US" sz="1400" dirty="0"/>
          </a:p>
        </p:txBody>
      </p:sp>
    </p:spTree>
    <p:extLst>
      <p:ext uri="{BB962C8B-B14F-4D97-AF65-F5344CB8AC3E}">
        <p14:creationId xmlns:p14="http://schemas.microsoft.com/office/powerpoint/2010/main" val="2748261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9C2ACB92-D83D-47E6-8065-75E5E068B341}"/>
              </a:ext>
            </a:extLst>
          </p:cNvPr>
          <p:cNvSpPr/>
          <p:nvPr/>
        </p:nvSpPr>
        <p:spPr>
          <a:xfrm>
            <a:off x="1139483" y="1167618"/>
            <a:ext cx="10030265" cy="4543865"/>
          </a:xfrm>
          <a:prstGeom prst="roundRect">
            <a:avLst/>
          </a:prstGeom>
          <a:noFill/>
          <a:ln>
            <a:solidFill>
              <a:schemeClr val="bg1">
                <a:lumMod val="75000"/>
              </a:schemeClr>
            </a:solidFill>
          </a:ln>
          <a:effectLst>
            <a:outerShdw dir="5400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0704815B-839B-43EC-850B-47F8D70A97E9}"/>
              </a:ext>
            </a:extLst>
          </p:cNvPr>
          <p:cNvPicPr>
            <a:picLocks noChangeAspect="1"/>
          </p:cNvPicPr>
          <p:nvPr/>
        </p:nvPicPr>
        <p:blipFill rotWithShape="1">
          <a:blip r:embed="rId2">
            <a:extLst>
              <a:ext uri="{28A0092B-C50C-407E-A947-70E740481C1C}">
                <a14:useLocalDpi xmlns:a14="http://schemas.microsoft.com/office/drawing/2010/main" val="0"/>
              </a:ext>
            </a:extLst>
          </a:blip>
          <a:srcRect r="50000" b="35489"/>
          <a:stretch/>
        </p:blipFill>
        <p:spPr>
          <a:xfrm>
            <a:off x="-98990" y="-392495"/>
            <a:ext cx="3793258" cy="4894155"/>
          </a:xfrm>
          <a:prstGeom prst="rect">
            <a:avLst/>
          </a:prstGeom>
        </p:spPr>
      </p:pic>
      <p:sp>
        <p:nvSpPr>
          <p:cNvPr id="6" name="Shape 109">
            <a:extLst>
              <a:ext uri="{FF2B5EF4-FFF2-40B4-BE49-F238E27FC236}">
                <a16:creationId xmlns:a16="http://schemas.microsoft.com/office/drawing/2014/main" id="{C02A5AE1-B582-4AA6-BFA5-CA4A9D30B44C}"/>
              </a:ext>
            </a:extLst>
          </p:cNvPr>
          <p:cNvSpPr txBox="1"/>
          <p:nvPr/>
        </p:nvSpPr>
        <p:spPr>
          <a:xfrm>
            <a:off x="3694268" y="2970123"/>
            <a:ext cx="5597679" cy="1037050"/>
          </a:xfrm>
          <a:prstGeom prst="rect">
            <a:avLst/>
          </a:prstGeom>
          <a:noFill/>
          <a:ln>
            <a:noFill/>
          </a:ln>
        </p:spPr>
        <p:txBody>
          <a:bodyPr lIns="91425" tIns="45700" rIns="91425" bIns="45700" anchor="t" anchorCtr="0">
            <a:noAutofit/>
          </a:bodyPr>
          <a:lstStyle/>
          <a:p>
            <a:pPr>
              <a:lnSpc>
                <a:spcPct val="150000"/>
              </a:lnSpc>
              <a:buSzPct val="25000"/>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a:t>
            </a:r>
            <a:r>
              <a:rPr lang="zh-CN" altLang="en-US" sz="1200" dirty="0">
                <a:latin typeface=" 汉仪良品线简" panose="00020600040101010101" pitchFamily="18" charset="-122"/>
                <a:ea typeface=" 汉仪良品线简" panose="00020600040101010101" pitchFamily="18" charset="-122"/>
              </a:rPr>
              <a:t>。</a:t>
            </a: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a:t>
            </a:r>
            <a:endParaRPr lang="en-US" altLang="zh-CN" sz="1200"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endParaRPr>
          </a:p>
          <a:p>
            <a:pPr lvl="0">
              <a:lnSpc>
                <a:spcPct val="150000"/>
              </a:lnSpc>
              <a:buSzPct val="25000"/>
            </a:pPr>
            <a:endParaRPr lang="en-US" sz="1200"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endParaRPr>
          </a:p>
        </p:txBody>
      </p:sp>
      <p:sp>
        <p:nvSpPr>
          <p:cNvPr id="7" name="Shape 110">
            <a:extLst>
              <a:ext uri="{FF2B5EF4-FFF2-40B4-BE49-F238E27FC236}">
                <a16:creationId xmlns:a16="http://schemas.microsoft.com/office/drawing/2014/main" id="{19B4E3BA-EA55-48EA-A39D-942D486AF6A9}"/>
              </a:ext>
            </a:extLst>
          </p:cNvPr>
          <p:cNvSpPr txBox="1"/>
          <p:nvPr/>
        </p:nvSpPr>
        <p:spPr>
          <a:xfrm>
            <a:off x="3694268" y="2280749"/>
            <a:ext cx="3883928" cy="430112"/>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zh-CN" altLang="en-US" sz="3600" b="1"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rPr>
              <a:t>章  节  概  要  ：</a:t>
            </a:r>
            <a:endParaRPr lang="en-US" sz="3600" b="1"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endParaRPr>
          </a:p>
        </p:txBody>
      </p:sp>
      <p:sp>
        <p:nvSpPr>
          <p:cNvPr id="8" name="Shape 109">
            <a:extLst>
              <a:ext uri="{FF2B5EF4-FFF2-40B4-BE49-F238E27FC236}">
                <a16:creationId xmlns:a16="http://schemas.microsoft.com/office/drawing/2014/main" id="{C648B98E-5C6F-4F9E-A580-0A12430AB6F1}"/>
              </a:ext>
            </a:extLst>
          </p:cNvPr>
          <p:cNvSpPr txBox="1"/>
          <p:nvPr/>
        </p:nvSpPr>
        <p:spPr>
          <a:xfrm>
            <a:off x="3694268" y="3918760"/>
            <a:ext cx="6983110" cy="1037050"/>
          </a:xfrm>
          <a:prstGeom prst="rect">
            <a:avLst/>
          </a:prstGeom>
          <a:noFill/>
          <a:ln>
            <a:noFill/>
          </a:ln>
        </p:spPr>
        <p:txBody>
          <a:bodyPr lIns="91425" tIns="45700" rIns="91425" bIns="45700" anchor="t" anchorCtr="0">
            <a:noAutofit/>
          </a:bodyPr>
          <a:lstStyle/>
          <a:p>
            <a:pPr>
              <a:lnSpc>
                <a:spcPct val="150000"/>
              </a:lnSpc>
              <a:buSzPct val="25000"/>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a:t>
            </a:r>
            <a:r>
              <a:rPr lang="zh-CN" altLang="en-US" sz="1200" dirty="0">
                <a:latin typeface=" 汉仪良品线简" panose="00020600040101010101" pitchFamily="18" charset="-122"/>
                <a:ea typeface=" 汉仪良品线简" panose="00020600040101010101" pitchFamily="18" charset="-122"/>
              </a:rPr>
              <a:t>。</a:t>
            </a: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a:t>
            </a:r>
            <a:endParaRPr lang="en-US" altLang="zh-CN" sz="1200"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endParaRPr>
          </a:p>
          <a:p>
            <a:pPr lvl="0">
              <a:lnSpc>
                <a:spcPct val="150000"/>
              </a:lnSpc>
              <a:buSzPct val="25000"/>
            </a:pPr>
            <a:endParaRPr lang="en-US" sz="1200"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endParaRPr>
          </a:p>
        </p:txBody>
      </p:sp>
    </p:spTree>
    <p:extLst>
      <p:ext uri="{BB962C8B-B14F-4D97-AF65-F5344CB8AC3E}">
        <p14:creationId xmlns:p14="http://schemas.microsoft.com/office/powerpoint/2010/main" val="1783908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94F5605-F1E0-4428-AB01-61540070CD09}"/>
              </a:ext>
            </a:extLst>
          </p:cNvPr>
          <p:cNvPicPr>
            <a:picLocks noChangeAspect="1"/>
          </p:cNvPicPr>
          <p:nvPr/>
        </p:nvPicPr>
        <p:blipFill rotWithShape="1">
          <a:blip r:embed="rId2">
            <a:extLst>
              <a:ext uri="{28A0092B-C50C-407E-A947-70E740481C1C}">
                <a14:useLocalDpi xmlns:a14="http://schemas.microsoft.com/office/drawing/2010/main" val="0"/>
              </a:ext>
            </a:extLst>
          </a:blip>
          <a:srcRect r="19680"/>
          <a:stretch/>
        </p:blipFill>
        <p:spPr>
          <a:xfrm>
            <a:off x="7500152" y="2575560"/>
            <a:ext cx="3711800" cy="3080824"/>
          </a:xfrm>
          <a:prstGeom prst="rect">
            <a:avLst/>
          </a:prstGeom>
        </p:spPr>
      </p:pic>
      <p:sp>
        <p:nvSpPr>
          <p:cNvPr id="2" name="矩形 1">
            <a:extLst>
              <a:ext uri="{FF2B5EF4-FFF2-40B4-BE49-F238E27FC236}">
                <a16:creationId xmlns:a16="http://schemas.microsoft.com/office/drawing/2014/main" id="{501D4251-38A2-4FF3-9F5B-897FFA3DA0AB}"/>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7148FCC6-DF71-4BBF-9BB8-4E624BECC1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546" y="4753067"/>
            <a:ext cx="2175686" cy="2104933"/>
          </a:xfrm>
          <a:prstGeom prst="rect">
            <a:avLst/>
          </a:prstGeom>
        </p:spPr>
      </p:pic>
      <p:sp>
        <p:nvSpPr>
          <p:cNvPr id="5" name="矩形 4">
            <a:extLst>
              <a:ext uri="{FF2B5EF4-FFF2-40B4-BE49-F238E27FC236}">
                <a16:creationId xmlns:a16="http://schemas.microsoft.com/office/drawing/2014/main" id="{E64AE76E-6829-4973-8311-8A09B8F0C5B5}"/>
              </a:ext>
            </a:extLst>
          </p:cNvPr>
          <p:cNvSpPr/>
          <p:nvPr/>
        </p:nvSpPr>
        <p:spPr>
          <a:xfrm>
            <a:off x="1277185" y="2575560"/>
            <a:ext cx="6136490" cy="30808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汉仪良品线简" panose="00020600040101010101" pitchFamily="18" charset="-122"/>
              <a:ea typeface=" 汉仪良品线简" panose="00020600040101010101" pitchFamily="18" charset="-122"/>
            </a:endParaRPr>
          </a:p>
        </p:txBody>
      </p:sp>
      <p:sp>
        <p:nvSpPr>
          <p:cNvPr id="6" name="文本框 22">
            <a:extLst>
              <a:ext uri="{FF2B5EF4-FFF2-40B4-BE49-F238E27FC236}">
                <a16:creationId xmlns:a16="http://schemas.microsoft.com/office/drawing/2014/main" id="{54B1D989-F334-4513-A987-734C7D940837}"/>
              </a:ext>
            </a:extLst>
          </p:cNvPr>
          <p:cNvSpPr txBox="1">
            <a:spLocks noChangeArrowheads="1"/>
          </p:cNvSpPr>
          <p:nvPr/>
        </p:nvSpPr>
        <p:spPr bwMode="auto">
          <a:xfrm>
            <a:off x="1760094" y="3040642"/>
            <a:ext cx="4584436" cy="461665"/>
          </a:xfrm>
          <a:prstGeom prst="rect">
            <a:avLst/>
          </a:prstGeom>
          <a:noFill/>
          <a:ln>
            <a:noFill/>
          </a:ln>
          <a:extLst/>
        </p:spPr>
        <p:txBody>
          <a:bodyPr wrap="square">
            <a:spAutoFit/>
          </a:bodyPr>
          <a:lstStyle>
            <a:lvl1pPr/>
            <a:lvl2pPr marL="742950" indent="-285750"/>
            <a:lvl3pPr/>
            <a:lvl4pPr/>
            <a:lvl5pPr/>
            <a:lvl6pPr/>
            <a:lvl7pPr/>
            <a:lvl8pPr/>
            <a:lvl9pPr/>
          </a:lstStyle>
          <a:p>
            <a:r>
              <a:rPr lang="en-US" altLang="zh-CN" sz="2400" b="1" dirty="0">
                <a:latin typeface=" 汉仪良品线简" panose="00020600040101010101" pitchFamily="18" charset="-122"/>
                <a:ea typeface=" 汉仪良品线简" panose="00020600040101010101" pitchFamily="18" charset="-122"/>
                <a:sym typeface="微软雅黑" panose="020B0503020204020204" pitchFamily="34" charset="-122"/>
              </a:rPr>
              <a:t>ADD TITTLE HERE</a:t>
            </a:r>
            <a:endParaRPr lang="zh-CN" altLang="en-US" sz="2400" b="1" dirty="0">
              <a:latin typeface=" 汉仪良品线简" panose="00020600040101010101" pitchFamily="18" charset="-122"/>
              <a:ea typeface=" 汉仪良品线简" panose="00020600040101010101" pitchFamily="18" charset="-122"/>
            </a:endParaRPr>
          </a:p>
        </p:txBody>
      </p:sp>
      <p:sp>
        <p:nvSpPr>
          <p:cNvPr id="7" name="矩形 6">
            <a:extLst>
              <a:ext uri="{FF2B5EF4-FFF2-40B4-BE49-F238E27FC236}">
                <a16:creationId xmlns:a16="http://schemas.microsoft.com/office/drawing/2014/main" id="{659DB5D9-C514-46AF-820A-4D3D649F1887}"/>
              </a:ext>
            </a:extLst>
          </p:cNvPr>
          <p:cNvSpPr/>
          <p:nvPr/>
        </p:nvSpPr>
        <p:spPr>
          <a:xfrm>
            <a:off x="1860724" y="3455237"/>
            <a:ext cx="4383175" cy="334707"/>
          </a:xfrm>
          <a:prstGeom prst="rect">
            <a:avLst/>
          </a:prstGeom>
        </p:spPr>
        <p:txBody>
          <a:bodyPr wrap="square">
            <a:spAutoFit/>
          </a:bodyPr>
          <a:lstStyle/>
          <a:p>
            <a:pPr>
              <a:lnSpc>
                <a:spcPct val="150000"/>
              </a:lnSpc>
            </a:pPr>
            <a:r>
              <a:rPr lang="en-US" altLang="zh-CN" sz="1050" dirty="0">
                <a:latin typeface=" 汉仪良品线简" panose="00020600040101010101" pitchFamily="18" charset="-122"/>
                <a:ea typeface=" 汉仪良品线简" panose="00020600040101010101" pitchFamily="18" charset="-122"/>
                <a:cs typeface="Arial" panose="020B0604020202020204" pitchFamily="34" charset="0"/>
              </a:rPr>
              <a:t>THIS IS A REMO TEMPLATE ,THANK YOU WATCHING THIS ONE </a:t>
            </a:r>
            <a:endParaRPr lang="zh-CN" altLang="en-US" sz="1050" dirty="0">
              <a:latin typeface=" 汉仪良品线简" panose="00020600040101010101" pitchFamily="18" charset="-122"/>
              <a:ea typeface=" 汉仪良品线简" panose="00020600040101010101" pitchFamily="18" charset="-122"/>
              <a:cs typeface="Arial" panose="020B0604020202020204" pitchFamily="34" charset="0"/>
            </a:endParaRPr>
          </a:p>
        </p:txBody>
      </p:sp>
      <p:sp>
        <p:nvSpPr>
          <p:cNvPr id="8" name="矩形 23">
            <a:extLst>
              <a:ext uri="{FF2B5EF4-FFF2-40B4-BE49-F238E27FC236}">
                <a16:creationId xmlns:a16="http://schemas.microsoft.com/office/drawing/2014/main" id="{E6EDE1F9-575D-4C93-BABC-7248F21C7BD7}"/>
              </a:ext>
            </a:extLst>
          </p:cNvPr>
          <p:cNvSpPr>
            <a:spLocks noChangeArrowheads="1"/>
          </p:cNvSpPr>
          <p:nvPr/>
        </p:nvSpPr>
        <p:spPr bwMode="auto">
          <a:xfrm>
            <a:off x="1936531" y="4000805"/>
            <a:ext cx="5161211" cy="1107996"/>
          </a:xfrm>
          <a:prstGeom prst="rect">
            <a:avLst/>
          </a:prstGeom>
          <a:noFill/>
          <a:ln>
            <a:noFill/>
          </a:ln>
          <a:extLst/>
        </p:spPr>
        <p:txBody>
          <a:bodyPr wrap="square">
            <a:spAutoFit/>
          </a:bodyPr>
          <a:lstStyle/>
          <a:p>
            <a:pPr>
              <a:lnSpc>
                <a:spcPct val="150000"/>
              </a:lnSpc>
            </a:pPr>
            <a:r>
              <a:rPr lang="en-US" sz="11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I can do for twelve.</a:t>
            </a:r>
            <a:r>
              <a:rPr lang="en-US" altLang="zh-CN" sz="1100" dirty="0">
                <a:latin typeface=" 汉仪良品线简" panose="00020600040101010101" pitchFamily="18" charset="-122"/>
                <a:ea typeface=" 汉仪良品线简" panose="00020600040101010101" pitchFamily="18" charset="-122"/>
              </a:rPr>
              <a:t> Just for today I will try to live through this day only and not tackle my whole life problem at once. I can do for twelve.</a:t>
            </a:r>
          </a:p>
        </p:txBody>
      </p:sp>
      <p:sp>
        <p:nvSpPr>
          <p:cNvPr id="9" name="矩形 23">
            <a:extLst>
              <a:ext uri="{FF2B5EF4-FFF2-40B4-BE49-F238E27FC236}">
                <a16:creationId xmlns:a16="http://schemas.microsoft.com/office/drawing/2014/main" id="{0141A1AD-6F48-44C5-9B5F-4D8AB664C561}"/>
              </a:ext>
            </a:extLst>
          </p:cNvPr>
          <p:cNvSpPr>
            <a:spLocks noChangeArrowheads="1"/>
          </p:cNvSpPr>
          <p:nvPr/>
        </p:nvSpPr>
        <p:spPr bwMode="auto">
          <a:xfrm>
            <a:off x="1277185" y="1315968"/>
            <a:ext cx="9365295" cy="769441"/>
          </a:xfrm>
          <a:prstGeom prst="rect">
            <a:avLst/>
          </a:prstGeom>
          <a:noFill/>
          <a:ln>
            <a:noFill/>
          </a:ln>
          <a:extLst/>
        </p:spPr>
        <p:txBody>
          <a:bodyPr wrap="square">
            <a:spAutoFit/>
          </a:bodyPr>
          <a:lstStyle/>
          <a:p>
            <a:pPr>
              <a:lnSpc>
                <a:spcPct val="200000"/>
              </a:lnSpc>
            </a:pPr>
            <a:r>
              <a:rPr lang="en-US" sz="11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I can do for twelve.</a:t>
            </a:r>
            <a:r>
              <a:rPr lang="en-US" altLang="zh-CN" sz="1100" dirty="0">
                <a:latin typeface=" 汉仪良品线简" panose="00020600040101010101" pitchFamily="18" charset="-122"/>
                <a:ea typeface=" 汉仪良品线简" panose="00020600040101010101" pitchFamily="18" charset="-122"/>
              </a:rPr>
              <a:t> Just for today I will try to live through this day only and not tackle my whole life problem at once. I can do for twelve.</a:t>
            </a:r>
          </a:p>
        </p:txBody>
      </p:sp>
    </p:spTree>
    <p:extLst>
      <p:ext uri="{BB962C8B-B14F-4D97-AF65-F5344CB8AC3E}">
        <p14:creationId xmlns:p14="http://schemas.microsoft.com/office/powerpoint/2010/main" val="3466564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1000"/>
                                        <p:tgtEl>
                                          <p:spTgt spid="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1000"/>
                                        <p:tgtEl>
                                          <p:spTgt spid="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1000"/>
                                        <p:tgtEl>
                                          <p:spTgt spid="8"/>
                                        </p:tgtEl>
                                      </p:cBhvr>
                                    </p:animEffect>
                                  </p:childTnLst>
                                </p:cTn>
                              </p:par>
                              <p:par>
                                <p:cTn id="20" presetID="31"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1000" fill="hold"/>
                                        <p:tgtEl>
                                          <p:spTgt spid="4"/>
                                        </p:tgtEl>
                                        <p:attrNameLst>
                                          <p:attrName>ppt_w</p:attrName>
                                        </p:attrNameLst>
                                      </p:cBhvr>
                                      <p:tavLst>
                                        <p:tav tm="0">
                                          <p:val>
                                            <p:fltVal val="0"/>
                                          </p:val>
                                        </p:tav>
                                        <p:tav tm="100000">
                                          <p:val>
                                            <p:strVal val="#ppt_w"/>
                                          </p:val>
                                        </p:tav>
                                      </p:tavLst>
                                    </p:anim>
                                    <p:anim calcmode="lin" valueType="num">
                                      <p:cBhvr>
                                        <p:cTn id="23" dur="1000" fill="hold"/>
                                        <p:tgtEl>
                                          <p:spTgt spid="4"/>
                                        </p:tgtEl>
                                        <p:attrNameLst>
                                          <p:attrName>ppt_h</p:attrName>
                                        </p:attrNameLst>
                                      </p:cBhvr>
                                      <p:tavLst>
                                        <p:tav tm="0">
                                          <p:val>
                                            <p:fltVal val="0"/>
                                          </p:val>
                                        </p:tav>
                                        <p:tav tm="100000">
                                          <p:val>
                                            <p:strVal val="#ppt_h"/>
                                          </p:val>
                                        </p:tav>
                                      </p:tavLst>
                                    </p:anim>
                                    <p:anim calcmode="lin" valueType="num">
                                      <p:cBhvr>
                                        <p:cTn id="24" dur="1000" fill="hold"/>
                                        <p:tgtEl>
                                          <p:spTgt spid="4"/>
                                        </p:tgtEl>
                                        <p:attrNameLst>
                                          <p:attrName>style.rotation</p:attrName>
                                        </p:attrNameLst>
                                      </p:cBhvr>
                                      <p:tavLst>
                                        <p:tav tm="0">
                                          <p:val>
                                            <p:fltVal val="90"/>
                                          </p:val>
                                        </p:tav>
                                        <p:tav tm="100000">
                                          <p:val>
                                            <p:fltVal val="0"/>
                                          </p:val>
                                        </p:tav>
                                      </p:tavLst>
                                    </p:anim>
                                    <p:animEffect transition="in" filter="fade">
                                      <p:cBhvr>
                                        <p:cTn id="25" dur="1000"/>
                                        <p:tgtEl>
                                          <p:spTgt spid="4"/>
                                        </p:tgtEl>
                                      </p:cBhvr>
                                    </p:animEffect>
                                  </p:childTnLst>
                                </p:cTn>
                              </p:par>
                            </p:childTnLst>
                          </p:cTn>
                        </p:par>
                        <p:par>
                          <p:cTn id="26" fill="hold">
                            <p:stCondLst>
                              <p:cond delay="1000"/>
                            </p:stCondLst>
                            <p:childTnLst>
                              <p:par>
                                <p:cTn id="27" presetID="47" presetClass="entr" presetSubtype="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ppt_y-.1"/>
                                          </p:val>
                                        </p:tav>
                                        <p:tav tm="100000">
                                          <p:val>
                                            <p:strVal val="#ppt_y"/>
                                          </p:val>
                                        </p:tav>
                                      </p:tavLst>
                                    </p:anim>
                                  </p:childTnLst>
                                </p:cTn>
                              </p:par>
                              <p:par>
                                <p:cTn id="32" presetID="22" presetClass="entr" presetSubtype="4"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a:extLst>
              <a:ext uri="{FF2B5EF4-FFF2-40B4-BE49-F238E27FC236}">
                <a16:creationId xmlns:a16="http://schemas.microsoft.com/office/drawing/2014/main" id="{992DB00D-7AA9-44A0-85BE-88535F481B4B}"/>
              </a:ext>
            </a:extLst>
          </p:cNvPr>
          <p:cNvSpPr txBox="1">
            <a:spLocks noChangeArrowheads="1"/>
          </p:cNvSpPr>
          <p:nvPr/>
        </p:nvSpPr>
        <p:spPr bwMode="auto">
          <a:xfrm>
            <a:off x="4317647" y="1191650"/>
            <a:ext cx="3810572" cy="584775"/>
          </a:xfrm>
          <a:prstGeom prst="rect">
            <a:avLst/>
          </a:prstGeom>
          <a:solidFill>
            <a:schemeClr val="bg1">
              <a:lumMod val="75000"/>
            </a:schemeClr>
          </a:solidFill>
          <a:ln>
            <a:noFill/>
          </a:ln>
          <a:extLst/>
        </p:spPr>
        <p:txBody>
          <a:bodyPr>
            <a:spAutoFit/>
          </a:bodyPr>
          <a:lstStyle>
            <a:lvl1pPr/>
            <a:lvl2pPr marL="742950" indent="-285750"/>
            <a:lvl3pPr/>
            <a:lvl4pPr/>
            <a:lvl5pPr/>
            <a:lvl6pPr/>
            <a:lvl7pPr/>
            <a:lvl8pPr/>
            <a:lvl9pPr/>
          </a:lstStyle>
          <a:p>
            <a:pPr algn="ctr"/>
            <a:r>
              <a:rPr lang="en-US" altLang="zh-CN" sz="3200" b="1" dirty="0">
                <a:solidFill>
                  <a:schemeClr val="bg1"/>
                </a:solidFill>
                <a:latin typeface=" 汉仪良品线简" panose="00020600040101010101" pitchFamily="18" charset="-122"/>
                <a:ea typeface=" 汉仪良品线简" panose="00020600040101010101" pitchFamily="18" charset="-122"/>
                <a:sym typeface="微软雅黑" panose="020B0503020204020204" pitchFamily="34" charset="-122"/>
              </a:rPr>
              <a:t>C O N T E N T S</a:t>
            </a:r>
            <a:endParaRPr lang="zh-CN" altLang="en-US" sz="3200" dirty="0">
              <a:solidFill>
                <a:schemeClr val="bg1"/>
              </a:solidFill>
              <a:latin typeface=" 汉仪良品线简" panose="00020600040101010101" pitchFamily="18" charset="-122"/>
              <a:ea typeface=" 汉仪良品线简" panose="00020600040101010101" pitchFamily="18" charset="-122"/>
            </a:endParaRPr>
          </a:p>
        </p:txBody>
      </p:sp>
      <p:sp>
        <p:nvSpPr>
          <p:cNvPr id="5" name="文本框 4">
            <a:extLst>
              <a:ext uri="{FF2B5EF4-FFF2-40B4-BE49-F238E27FC236}">
                <a16:creationId xmlns:a16="http://schemas.microsoft.com/office/drawing/2014/main" id="{9EF41265-7347-4FD8-A226-01CAD8390771}"/>
              </a:ext>
            </a:extLst>
          </p:cNvPr>
          <p:cNvSpPr txBox="1"/>
          <p:nvPr/>
        </p:nvSpPr>
        <p:spPr>
          <a:xfrm>
            <a:off x="1629973" y="2577705"/>
            <a:ext cx="868019" cy="707886"/>
          </a:xfrm>
          <a:prstGeom prst="rect">
            <a:avLst/>
          </a:prstGeom>
          <a:noFill/>
        </p:spPr>
        <p:txBody>
          <a:bodyPr wrap="square" rtlCol="0">
            <a:spAutoFit/>
          </a:bodyPr>
          <a:lstStyle/>
          <a:p>
            <a:pPr algn="ctr"/>
            <a:r>
              <a:rPr lang="en-US" altLang="zh-CN" sz="4000" b="1" dirty="0">
                <a:latin typeface=" 汉仪良品线简" panose="00020600040101010101" pitchFamily="18" charset="-122"/>
                <a:ea typeface=" 汉仪良品线简" panose="00020600040101010101" pitchFamily="18" charset="-122"/>
              </a:rPr>
              <a:t>01</a:t>
            </a:r>
            <a:endParaRPr lang="zh-CN" altLang="en-US" sz="4000" b="1" dirty="0">
              <a:latin typeface=" 汉仪良品线简" panose="00020600040101010101" pitchFamily="18" charset="-122"/>
              <a:ea typeface=" 汉仪良品线简" panose="00020600040101010101" pitchFamily="18" charset="-122"/>
            </a:endParaRPr>
          </a:p>
        </p:txBody>
      </p:sp>
      <p:sp>
        <p:nvSpPr>
          <p:cNvPr id="6" name="文本框 22">
            <a:extLst>
              <a:ext uri="{FF2B5EF4-FFF2-40B4-BE49-F238E27FC236}">
                <a16:creationId xmlns:a16="http://schemas.microsoft.com/office/drawing/2014/main" id="{A5F88762-32BE-4B24-A880-F17B0CFBE76F}"/>
              </a:ext>
            </a:extLst>
          </p:cNvPr>
          <p:cNvSpPr txBox="1">
            <a:spLocks noChangeArrowheads="1"/>
          </p:cNvSpPr>
          <p:nvPr/>
        </p:nvSpPr>
        <p:spPr bwMode="auto">
          <a:xfrm>
            <a:off x="2391975" y="2406291"/>
            <a:ext cx="3409410" cy="400110"/>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sz="2000" b="1" dirty="0">
                <a:latin typeface=" 汉仪良品线简" panose="00020600040101010101" pitchFamily="18" charset="-122"/>
                <a:ea typeface=" 汉仪良品线简" panose="00020600040101010101" pitchFamily="18" charset="-122"/>
                <a:sym typeface="微软雅黑" panose="020B0503020204020204" pitchFamily="34" charset="-122"/>
              </a:rPr>
              <a:t>ADD TITTLE HERE</a:t>
            </a:r>
            <a:endParaRPr lang="zh-CN" altLang="en-US" sz="2000" dirty="0">
              <a:latin typeface=" 汉仪良品线简" panose="00020600040101010101" pitchFamily="18" charset="-122"/>
              <a:ea typeface=" 汉仪良品线简" panose="00020600040101010101" pitchFamily="18" charset="-122"/>
            </a:endParaRPr>
          </a:p>
        </p:txBody>
      </p:sp>
      <p:sp>
        <p:nvSpPr>
          <p:cNvPr id="7" name="矩形 23">
            <a:extLst>
              <a:ext uri="{FF2B5EF4-FFF2-40B4-BE49-F238E27FC236}">
                <a16:creationId xmlns:a16="http://schemas.microsoft.com/office/drawing/2014/main" id="{01F1E403-94D9-497C-BFD2-16F9509896A7}"/>
              </a:ext>
            </a:extLst>
          </p:cNvPr>
          <p:cNvSpPr>
            <a:spLocks noChangeArrowheads="1"/>
          </p:cNvSpPr>
          <p:nvPr/>
        </p:nvSpPr>
        <p:spPr bwMode="auto">
          <a:xfrm>
            <a:off x="2391976" y="2875672"/>
            <a:ext cx="3409410" cy="523220"/>
          </a:xfrm>
          <a:prstGeom prst="rect">
            <a:avLst/>
          </a:prstGeom>
          <a:noFill/>
          <a:ln>
            <a:noFill/>
          </a:ln>
          <a:extLst/>
        </p:spPr>
        <p:txBody>
          <a:bodyPr wrap="square">
            <a:spAutoFit/>
          </a:bodyPr>
          <a:lstStyle/>
          <a:p>
            <a:pPr algn="ctr" eaLnBrk="1" hangingPunct="1"/>
            <a:r>
              <a:rPr lang="en-US" sz="1400" dirty="0">
                <a:latin typeface=" 汉仪良品线简" panose="00020600040101010101" pitchFamily="18" charset="-122"/>
                <a:ea typeface=" 汉仪良品线简" panose="00020600040101010101" pitchFamily="18" charset="-122"/>
              </a:rPr>
              <a:t>Just for today I will try to live through this day only and not</a:t>
            </a:r>
            <a:endParaRPr lang="zh-CN" altLang="en-US" sz="1400" dirty="0">
              <a:latin typeface=" 汉仪良品线简" panose="00020600040101010101" pitchFamily="18" charset="-122"/>
              <a:ea typeface=" 汉仪良品线简" panose="00020600040101010101" pitchFamily="18" charset="-122"/>
            </a:endParaRPr>
          </a:p>
        </p:txBody>
      </p:sp>
      <p:cxnSp>
        <p:nvCxnSpPr>
          <p:cNvPr id="8" name="直接连接符 7">
            <a:extLst>
              <a:ext uri="{FF2B5EF4-FFF2-40B4-BE49-F238E27FC236}">
                <a16:creationId xmlns:a16="http://schemas.microsoft.com/office/drawing/2014/main" id="{5069BE30-DD42-49E1-94A3-F972E0EA091E}"/>
              </a:ext>
            </a:extLst>
          </p:cNvPr>
          <p:cNvCxnSpPr/>
          <p:nvPr/>
        </p:nvCxnSpPr>
        <p:spPr>
          <a:xfrm>
            <a:off x="2514846" y="2822664"/>
            <a:ext cx="32865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E38A4046-56EC-4406-9C24-AE7B9790BF53}"/>
              </a:ext>
            </a:extLst>
          </p:cNvPr>
          <p:cNvSpPr txBox="1"/>
          <p:nvPr/>
        </p:nvSpPr>
        <p:spPr>
          <a:xfrm>
            <a:off x="6327869" y="2577705"/>
            <a:ext cx="868019" cy="707886"/>
          </a:xfrm>
          <a:prstGeom prst="rect">
            <a:avLst/>
          </a:prstGeom>
          <a:noFill/>
        </p:spPr>
        <p:txBody>
          <a:bodyPr wrap="square" rtlCol="0">
            <a:spAutoFit/>
          </a:bodyPr>
          <a:lstStyle/>
          <a:p>
            <a:pPr algn="ctr"/>
            <a:r>
              <a:rPr lang="en-US" altLang="zh-CN" sz="4000" b="1" dirty="0">
                <a:latin typeface=" 汉仪良品线简" panose="00020600040101010101" pitchFamily="18" charset="-122"/>
                <a:ea typeface=" 汉仪良品线简" panose="00020600040101010101" pitchFamily="18" charset="-122"/>
              </a:rPr>
              <a:t>02</a:t>
            </a:r>
            <a:endParaRPr lang="zh-CN" altLang="en-US" sz="4000" b="1" dirty="0">
              <a:latin typeface=" 汉仪良品线简" panose="00020600040101010101" pitchFamily="18" charset="-122"/>
              <a:ea typeface=" 汉仪良品线简" panose="00020600040101010101" pitchFamily="18" charset="-122"/>
            </a:endParaRPr>
          </a:p>
        </p:txBody>
      </p:sp>
      <p:sp>
        <p:nvSpPr>
          <p:cNvPr id="10" name="文本框 22">
            <a:extLst>
              <a:ext uri="{FF2B5EF4-FFF2-40B4-BE49-F238E27FC236}">
                <a16:creationId xmlns:a16="http://schemas.microsoft.com/office/drawing/2014/main" id="{4B646EB0-A9ED-4CD3-A59B-7FD8EA050CC1}"/>
              </a:ext>
            </a:extLst>
          </p:cNvPr>
          <p:cNvSpPr txBox="1">
            <a:spLocks noChangeArrowheads="1"/>
          </p:cNvSpPr>
          <p:nvPr/>
        </p:nvSpPr>
        <p:spPr bwMode="auto">
          <a:xfrm>
            <a:off x="7089871" y="2406291"/>
            <a:ext cx="3409410" cy="400110"/>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sz="2000" b="1" dirty="0">
                <a:latin typeface=" 汉仪良品线简" panose="00020600040101010101" pitchFamily="18" charset="-122"/>
                <a:ea typeface=" 汉仪良品线简" panose="00020600040101010101" pitchFamily="18" charset="-122"/>
                <a:sym typeface="微软雅黑" panose="020B0503020204020204" pitchFamily="34" charset="-122"/>
              </a:rPr>
              <a:t>ADD TITTLE HERE</a:t>
            </a:r>
            <a:endParaRPr lang="zh-CN" altLang="en-US" sz="2000" dirty="0">
              <a:latin typeface=" 汉仪良品线简" panose="00020600040101010101" pitchFamily="18" charset="-122"/>
              <a:ea typeface=" 汉仪良品线简" panose="00020600040101010101" pitchFamily="18" charset="-122"/>
            </a:endParaRPr>
          </a:p>
        </p:txBody>
      </p:sp>
      <p:sp>
        <p:nvSpPr>
          <p:cNvPr id="11" name="矩形 23">
            <a:extLst>
              <a:ext uri="{FF2B5EF4-FFF2-40B4-BE49-F238E27FC236}">
                <a16:creationId xmlns:a16="http://schemas.microsoft.com/office/drawing/2014/main" id="{1E163CB0-65B0-45A2-A518-30A19DC39EEE}"/>
              </a:ext>
            </a:extLst>
          </p:cNvPr>
          <p:cNvSpPr>
            <a:spLocks noChangeArrowheads="1"/>
          </p:cNvSpPr>
          <p:nvPr/>
        </p:nvSpPr>
        <p:spPr bwMode="auto">
          <a:xfrm>
            <a:off x="7089872" y="2875672"/>
            <a:ext cx="3409410" cy="523220"/>
          </a:xfrm>
          <a:prstGeom prst="rect">
            <a:avLst/>
          </a:prstGeom>
          <a:noFill/>
          <a:ln>
            <a:noFill/>
          </a:ln>
          <a:extLst/>
        </p:spPr>
        <p:txBody>
          <a:bodyPr wrap="square">
            <a:spAutoFit/>
          </a:bodyPr>
          <a:lstStyle/>
          <a:p>
            <a:pPr algn="ctr" eaLnBrk="1" hangingPunct="1"/>
            <a:r>
              <a:rPr lang="en-US" sz="1400" dirty="0">
                <a:latin typeface=" 汉仪良品线简" panose="00020600040101010101" pitchFamily="18" charset="-122"/>
                <a:ea typeface=" 汉仪良品线简" panose="00020600040101010101" pitchFamily="18" charset="-122"/>
              </a:rPr>
              <a:t>Just for today I will try to live through this day only and not</a:t>
            </a:r>
            <a:endParaRPr lang="zh-CN" altLang="en-US" sz="1400" dirty="0">
              <a:latin typeface=" 汉仪良品线简" panose="00020600040101010101" pitchFamily="18" charset="-122"/>
              <a:ea typeface=" 汉仪良品线简" panose="00020600040101010101" pitchFamily="18" charset="-122"/>
            </a:endParaRPr>
          </a:p>
        </p:txBody>
      </p:sp>
      <p:cxnSp>
        <p:nvCxnSpPr>
          <p:cNvPr id="12" name="直接连接符 11">
            <a:extLst>
              <a:ext uri="{FF2B5EF4-FFF2-40B4-BE49-F238E27FC236}">
                <a16:creationId xmlns:a16="http://schemas.microsoft.com/office/drawing/2014/main" id="{94299AFA-BCB8-4D13-80D8-FE141F3EB384}"/>
              </a:ext>
            </a:extLst>
          </p:cNvPr>
          <p:cNvCxnSpPr/>
          <p:nvPr/>
        </p:nvCxnSpPr>
        <p:spPr>
          <a:xfrm>
            <a:off x="7212742" y="2822664"/>
            <a:ext cx="32865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A4E28499-40D9-4A10-909C-7515D48BC7B4}"/>
              </a:ext>
            </a:extLst>
          </p:cNvPr>
          <p:cNvSpPr txBox="1"/>
          <p:nvPr/>
        </p:nvSpPr>
        <p:spPr>
          <a:xfrm>
            <a:off x="1629973" y="4247322"/>
            <a:ext cx="868019" cy="707886"/>
          </a:xfrm>
          <a:prstGeom prst="rect">
            <a:avLst/>
          </a:prstGeom>
          <a:noFill/>
        </p:spPr>
        <p:txBody>
          <a:bodyPr wrap="square" rtlCol="0">
            <a:spAutoFit/>
          </a:bodyPr>
          <a:lstStyle/>
          <a:p>
            <a:pPr algn="ctr"/>
            <a:r>
              <a:rPr lang="en-US" altLang="zh-CN" sz="4000" b="1" dirty="0">
                <a:latin typeface=" 汉仪良品线简" panose="00020600040101010101" pitchFamily="18" charset="-122"/>
                <a:ea typeface=" 汉仪良品线简" panose="00020600040101010101" pitchFamily="18" charset="-122"/>
              </a:rPr>
              <a:t>03</a:t>
            </a:r>
            <a:endParaRPr lang="zh-CN" altLang="en-US" sz="4000" b="1" dirty="0">
              <a:latin typeface=" 汉仪良品线简" panose="00020600040101010101" pitchFamily="18" charset="-122"/>
              <a:ea typeface=" 汉仪良品线简" panose="00020600040101010101" pitchFamily="18" charset="-122"/>
            </a:endParaRPr>
          </a:p>
        </p:txBody>
      </p:sp>
      <p:sp>
        <p:nvSpPr>
          <p:cNvPr id="14" name="文本框 22">
            <a:extLst>
              <a:ext uri="{FF2B5EF4-FFF2-40B4-BE49-F238E27FC236}">
                <a16:creationId xmlns:a16="http://schemas.microsoft.com/office/drawing/2014/main" id="{8700C778-6491-4221-B6D0-08BA7E215A10}"/>
              </a:ext>
            </a:extLst>
          </p:cNvPr>
          <p:cNvSpPr txBox="1">
            <a:spLocks noChangeArrowheads="1"/>
          </p:cNvSpPr>
          <p:nvPr/>
        </p:nvSpPr>
        <p:spPr bwMode="auto">
          <a:xfrm>
            <a:off x="2391975" y="4061620"/>
            <a:ext cx="3409410" cy="400110"/>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sz="2000" b="1" dirty="0">
                <a:latin typeface=" 汉仪良品线简" panose="00020600040101010101" pitchFamily="18" charset="-122"/>
                <a:ea typeface=" 汉仪良品线简" panose="00020600040101010101" pitchFamily="18" charset="-122"/>
                <a:sym typeface="微软雅黑" panose="020B0503020204020204" pitchFamily="34" charset="-122"/>
              </a:rPr>
              <a:t>ADD TITTLE HERE</a:t>
            </a:r>
            <a:endParaRPr lang="zh-CN" altLang="en-US" sz="2000" dirty="0">
              <a:latin typeface=" 汉仪良品线简" panose="00020600040101010101" pitchFamily="18" charset="-122"/>
              <a:ea typeface=" 汉仪良品线简" panose="00020600040101010101" pitchFamily="18" charset="-122"/>
            </a:endParaRPr>
          </a:p>
        </p:txBody>
      </p:sp>
      <p:sp>
        <p:nvSpPr>
          <p:cNvPr id="15" name="矩形 23">
            <a:extLst>
              <a:ext uri="{FF2B5EF4-FFF2-40B4-BE49-F238E27FC236}">
                <a16:creationId xmlns:a16="http://schemas.microsoft.com/office/drawing/2014/main" id="{961605F7-B5D3-47FE-ACFF-B4CD0BC6A778}"/>
              </a:ext>
            </a:extLst>
          </p:cNvPr>
          <p:cNvSpPr>
            <a:spLocks noChangeArrowheads="1"/>
          </p:cNvSpPr>
          <p:nvPr/>
        </p:nvSpPr>
        <p:spPr bwMode="auto">
          <a:xfrm>
            <a:off x="2391976" y="4545289"/>
            <a:ext cx="3409410" cy="523220"/>
          </a:xfrm>
          <a:prstGeom prst="rect">
            <a:avLst/>
          </a:prstGeom>
          <a:noFill/>
          <a:ln>
            <a:noFill/>
          </a:ln>
          <a:extLst/>
        </p:spPr>
        <p:txBody>
          <a:bodyPr wrap="square">
            <a:spAutoFit/>
          </a:bodyPr>
          <a:lstStyle/>
          <a:p>
            <a:pPr algn="ctr" eaLnBrk="1" hangingPunct="1"/>
            <a:r>
              <a:rPr lang="en-US" sz="1400" dirty="0">
                <a:latin typeface=" 汉仪良品线简" panose="00020600040101010101" pitchFamily="18" charset="-122"/>
                <a:ea typeface=" 汉仪良品线简" panose="00020600040101010101" pitchFamily="18" charset="-122"/>
              </a:rPr>
              <a:t>Just for today I will try to live through this day only and not</a:t>
            </a:r>
            <a:endParaRPr lang="zh-CN" altLang="en-US" sz="1400" dirty="0">
              <a:latin typeface=" 汉仪良品线简" panose="00020600040101010101" pitchFamily="18" charset="-122"/>
              <a:ea typeface=" 汉仪良品线简" panose="00020600040101010101" pitchFamily="18" charset="-122"/>
            </a:endParaRPr>
          </a:p>
        </p:txBody>
      </p:sp>
      <p:cxnSp>
        <p:nvCxnSpPr>
          <p:cNvPr id="16" name="直接连接符 15">
            <a:extLst>
              <a:ext uri="{FF2B5EF4-FFF2-40B4-BE49-F238E27FC236}">
                <a16:creationId xmlns:a16="http://schemas.microsoft.com/office/drawing/2014/main" id="{B338CDEA-E7F3-44ED-8D39-7FBFF6D464C9}"/>
              </a:ext>
            </a:extLst>
          </p:cNvPr>
          <p:cNvCxnSpPr/>
          <p:nvPr/>
        </p:nvCxnSpPr>
        <p:spPr>
          <a:xfrm>
            <a:off x="2514846" y="4492281"/>
            <a:ext cx="32865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675F4BE4-D477-44DE-B605-713A6BFB7C35}"/>
              </a:ext>
            </a:extLst>
          </p:cNvPr>
          <p:cNvSpPr txBox="1"/>
          <p:nvPr/>
        </p:nvSpPr>
        <p:spPr>
          <a:xfrm>
            <a:off x="6327869" y="4247322"/>
            <a:ext cx="868019" cy="707886"/>
          </a:xfrm>
          <a:prstGeom prst="rect">
            <a:avLst/>
          </a:prstGeom>
          <a:noFill/>
        </p:spPr>
        <p:txBody>
          <a:bodyPr wrap="square" rtlCol="0">
            <a:spAutoFit/>
          </a:bodyPr>
          <a:lstStyle/>
          <a:p>
            <a:pPr algn="ctr"/>
            <a:r>
              <a:rPr lang="en-US" altLang="zh-CN" sz="4000" b="1" dirty="0">
                <a:latin typeface=" 汉仪良品线简" panose="00020600040101010101" pitchFamily="18" charset="-122"/>
                <a:ea typeface=" 汉仪良品线简" panose="00020600040101010101" pitchFamily="18" charset="-122"/>
              </a:rPr>
              <a:t>04</a:t>
            </a:r>
            <a:endParaRPr lang="zh-CN" altLang="en-US" sz="4000" b="1" dirty="0">
              <a:latin typeface=" 汉仪良品线简" panose="00020600040101010101" pitchFamily="18" charset="-122"/>
              <a:ea typeface=" 汉仪良品线简" panose="00020600040101010101" pitchFamily="18" charset="-122"/>
            </a:endParaRPr>
          </a:p>
        </p:txBody>
      </p:sp>
      <p:sp>
        <p:nvSpPr>
          <p:cNvPr id="18" name="文本框 22">
            <a:extLst>
              <a:ext uri="{FF2B5EF4-FFF2-40B4-BE49-F238E27FC236}">
                <a16:creationId xmlns:a16="http://schemas.microsoft.com/office/drawing/2014/main" id="{0F7F1242-0717-4E58-AE1A-921E94061805}"/>
              </a:ext>
            </a:extLst>
          </p:cNvPr>
          <p:cNvSpPr txBox="1">
            <a:spLocks noChangeArrowheads="1"/>
          </p:cNvSpPr>
          <p:nvPr/>
        </p:nvSpPr>
        <p:spPr bwMode="auto">
          <a:xfrm>
            <a:off x="7089871" y="4075908"/>
            <a:ext cx="3409410" cy="400110"/>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sz="2000" b="1" dirty="0">
                <a:latin typeface=" 汉仪良品线简" panose="00020600040101010101" pitchFamily="18" charset="-122"/>
                <a:ea typeface=" 汉仪良品线简" panose="00020600040101010101" pitchFamily="18" charset="-122"/>
                <a:sym typeface="微软雅黑" panose="020B0503020204020204" pitchFamily="34" charset="-122"/>
              </a:rPr>
              <a:t>ADD TITTLE HERE</a:t>
            </a:r>
            <a:endParaRPr lang="zh-CN" altLang="en-US" sz="2000" dirty="0">
              <a:latin typeface=" 汉仪良品线简" panose="00020600040101010101" pitchFamily="18" charset="-122"/>
              <a:ea typeface=" 汉仪良品线简" panose="00020600040101010101" pitchFamily="18" charset="-122"/>
            </a:endParaRPr>
          </a:p>
        </p:txBody>
      </p:sp>
      <p:sp>
        <p:nvSpPr>
          <p:cNvPr id="19" name="矩形 23">
            <a:extLst>
              <a:ext uri="{FF2B5EF4-FFF2-40B4-BE49-F238E27FC236}">
                <a16:creationId xmlns:a16="http://schemas.microsoft.com/office/drawing/2014/main" id="{0E63EE66-6290-4997-B801-02856E5CB90E}"/>
              </a:ext>
            </a:extLst>
          </p:cNvPr>
          <p:cNvSpPr>
            <a:spLocks noChangeArrowheads="1"/>
          </p:cNvSpPr>
          <p:nvPr/>
        </p:nvSpPr>
        <p:spPr bwMode="auto">
          <a:xfrm>
            <a:off x="7089872" y="4545289"/>
            <a:ext cx="3409410" cy="523220"/>
          </a:xfrm>
          <a:prstGeom prst="rect">
            <a:avLst/>
          </a:prstGeom>
          <a:noFill/>
          <a:ln>
            <a:noFill/>
          </a:ln>
          <a:extLst/>
        </p:spPr>
        <p:txBody>
          <a:bodyPr wrap="square">
            <a:spAutoFit/>
          </a:bodyPr>
          <a:lstStyle/>
          <a:p>
            <a:pPr algn="ctr" eaLnBrk="1" hangingPunct="1"/>
            <a:r>
              <a:rPr lang="en-US" sz="1400" dirty="0">
                <a:latin typeface=" 汉仪良品线简" panose="00020600040101010101" pitchFamily="18" charset="-122"/>
                <a:ea typeface=" 汉仪良品线简" panose="00020600040101010101" pitchFamily="18" charset="-122"/>
              </a:rPr>
              <a:t>Just for today I will try to live through this day only and not</a:t>
            </a:r>
            <a:endParaRPr lang="zh-CN" altLang="en-US" sz="1400" dirty="0">
              <a:latin typeface=" 汉仪良品线简" panose="00020600040101010101" pitchFamily="18" charset="-122"/>
              <a:ea typeface=" 汉仪良品线简" panose="00020600040101010101" pitchFamily="18" charset="-122"/>
            </a:endParaRPr>
          </a:p>
        </p:txBody>
      </p:sp>
      <p:cxnSp>
        <p:nvCxnSpPr>
          <p:cNvPr id="20" name="直接连接符 19">
            <a:extLst>
              <a:ext uri="{FF2B5EF4-FFF2-40B4-BE49-F238E27FC236}">
                <a16:creationId xmlns:a16="http://schemas.microsoft.com/office/drawing/2014/main" id="{725A9AFB-42CF-4A55-B274-90D29CE0869D}"/>
              </a:ext>
            </a:extLst>
          </p:cNvPr>
          <p:cNvCxnSpPr/>
          <p:nvPr/>
        </p:nvCxnSpPr>
        <p:spPr>
          <a:xfrm>
            <a:off x="7212742" y="4492281"/>
            <a:ext cx="32865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id="{D2A3A771-B7B0-438C-AFD6-BA616778953E}"/>
              </a:ext>
            </a:extLst>
          </p:cNvPr>
          <p:cNvSpPr/>
          <p:nvPr/>
        </p:nvSpPr>
        <p:spPr>
          <a:xfrm>
            <a:off x="4225762" y="1128713"/>
            <a:ext cx="4022037" cy="683185"/>
          </a:xfrm>
          <a:prstGeom prst="rect">
            <a:avLst/>
          </a:prstGeom>
          <a:noFill/>
          <a:ln w="12700">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 汉仪良品线简" panose="00020600040101010101" pitchFamily="18" charset="-122"/>
              <a:ea typeface=" 汉仪良品线简" panose="00020600040101010101" pitchFamily="18" charset="-122"/>
            </a:endParaRPr>
          </a:p>
        </p:txBody>
      </p:sp>
      <p:pic>
        <p:nvPicPr>
          <p:cNvPr id="22" name="图片 21">
            <a:extLst>
              <a:ext uri="{FF2B5EF4-FFF2-40B4-BE49-F238E27FC236}">
                <a16:creationId xmlns:a16="http://schemas.microsoft.com/office/drawing/2014/main" id="{B9ADEE60-2618-464D-8707-1C7B2D7427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62875" y="4248639"/>
            <a:ext cx="3263031" cy="3156917"/>
          </a:xfrm>
          <a:prstGeom prst="rect">
            <a:avLst/>
          </a:prstGeom>
        </p:spPr>
      </p:pic>
    </p:spTree>
    <p:extLst>
      <p:ext uri="{BB962C8B-B14F-4D97-AF65-F5344CB8AC3E}">
        <p14:creationId xmlns:p14="http://schemas.microsoft.com/office/powerpoint/2010/main" val="129980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90"/>
                                          </p:val>
                                        </p:tav>
                                        <p:tav tm="100000">
                                          <p:val>
                                            <p:fltVal val="0"/>
                                          </p:val>
                                        </p:tav>
                                      </p:tavLst>
                                    </p:anim>
                                    <p:animEffect transition="in" filter="fade">
                                      <p:cBhvr>
                                        <p:cTn id="1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8F28B7C-48A7-408B-94A7-E5F5F80F2D84}"/>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9CA85F21-AD22-48B3-AB83-BDC0815572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3546" y="4753067"/>
            <a:ext cx="2175686" cy="2104933"/>
          </a:xfrm>
          <a:prstGeom prst="rect">
            <a:avLst/>
          </a:prstGeom>
        </p:spPr>
      </p:pic>
      <p:sp>
        <p:nvSpPr>
          <p:cNvPr id="4" name="Freeform 421">
            <a:extLst>
              <a:ext uri="{FF2B5EF4-FFF2-40B4-BE49-F238E27FC236}">
                <a16:creationId xmlns:a16="http://schemas.microsoft.com/office/drawing/2014/main" id="{4F080A07-30A4-493F-929C-E53F3141C006}"/>
              </a:ext>
            </a:extLst>
          </p:cNvPr>
          <p:cNvSpPr>
            <a:spLocks noEditPoints="1"/>
          </p:cNvSpPr>
          <p:nvPr/>
        </p:nvSpPr>
        <p:spPr bwMode="auto">
          <a:xfrm>
            <a:off x="4271922" y="1880557"/>
            <a:ext cx="693980" cy="693980"/>
          </a:xfrm>
          <a:custGeom>
            <a:avLst/>
            <a:gdLst>
              <a:gd name="T0" fmla="*/ 9 w 82"/>
              <a:gd name="T1" fmla="*/ 82 h 82"/>
              <a:gd name="T2" fmla="*/ 73 w 82"/>
              <a:gd name="T3" fmla="*/ 82 h 82"/>
              <a:gd name="T4" fmla="*/ 76 w 82"/>
              <a:gd name="T5" fmla="*/ 38 h 82"/>
              <a:gd name="T6" fmla="*/ 6 w 82"/>
              <a:gd name="T7" fmla="*/ 38 h 82"/>
              <a:gd name="T8" fmla="*/ 9 w 82"/>
              <a:gd name="T9" fmla="*/ 82 h 82"/>
              <a:gd name="T10" fmla="*/ 56 w 82"/>
              <a:gd name="T11" fmla="*/ 54 h 82"/>
              <a:gd name="T12" fmla="*/ 59 w 82"/>
              <a:gd name="T13" fmla="*/ 51 h 82"/>
              <a:gd name="T14" fmla="*/ 62 w 82"/>
              <a:gd name="T15" fmla="*/ 54 h 82"/>
              <a:gd name="T16" fmla="*/ 62 w 82"/>
              <a:gd name="T17" fmla="*/ 71 h 82"/>
              <a:gd name="T18" fmla="*/ 59 w 82"/>
              <a:gd name="T19" fmla="*/ 74 h 82"/>
              <a:gd name="T20" fmla="*/ 56 w 82"/>
              <a:gd name="T21" fmla="*/ 71 h 82"/>
              <a:gd name="T22" fmla="*/ 56 w 82"/>
              <a:gd name="T23" fmla="*/ 54 h 82"/>
              <a:gd name="T24" fmla="*/ 44 w 82"/>
              <a:gd name="T25" fmla="*/ 54 h 82"/>
              <a:gd name="T26" fmla="*/ 47 w 82"/>
              <a:gd name="T27" fmla="*/ 51 h 82"/>
              <a:gd name="T28" fmla="*/ 50 w 82"/>
              <a:gd name="T29" fmla="*/ 54 h 82"/>
              <a:gd name="T30" fmla="*/ 50 w 82"/>
              <a:gd name="T31" fmla="*/ 71 h 82"/>
              <a:gd name="T32" fmla="*/ 47 w 82"/>
              <a:gd name="T33" fmla="*/ 74 h 82"/>
              <a:gd name="T34" fmla="*/ 44 w 82"/>
              <a:gd name="T35" fmla="*/ 71 h 82"/>
              <a:gd name="T36" fmla="*/ 44 w 82"/>
              <a:gd name="T37" fmla="*/ 54 h 82"/>
              <a:gd name="T38" fmla="*/ 32 w 82"/>
              <a:gd name="T39" fmla="*/ 54 h 82"/>
              <a:gd name="T40" fmla="*/ 35 w 82"/>
              <a:gd name="T41" fmla="*/ 51 h 82"/>
              <a:gd name="T42" fmla="*/ 38 w 82"/>
              <a:gd name="T43" fmla="*/ 54 h 82"/>
              <a:gd name="T44" fmla="*/ 38 w 82"/>
              <a:gd name="T45" fmla="*/ 71 h 82"/>
              <a:gd name="T46" fmla="*/ 35 w 82"/>
              <a:gd name="T47" fmla="*/ 74 h 82"/>
              <a:gd name="T48" fmla="*/ 32 w 82"/>
              <a:gd name="T49" fmla="*/ 71 h 82"/>
              <a:gd name="T50" fmla="*/ 32 w 82"/>
              <a:gd name="T51" fmla="*/ 54 h 82"/>
              <a:gd name="T52" fmla="*/ 20 w 82"/>
              <a:gd name="T53" fmla="*/ 54 h 82"/>
              <a:gd name="T54" fmla="*/ 23 w 82"/>
              <a:gd name="T55" fmla="*/ 51 h 82"/>
              <a:gd name="T56" fmla="*/ 26 w 82"/>
              <a:gd name="T57" fmla="*/ 54 h 82"/>
              <a:gd name="T58" fmla="*/ 26 w 82"/>
              <a:gd name="T59" fmla="*/ 71 h 82"/>
              <a:gd name="T60" fmla="*/ 23 w 82"/>
              <a:gd name="T61" fmla="*/ 74 h 82"/>
              <a:gd name="T62" fmla="*/ 20 w 82"/>
              <a:gd name="T63" fmla="*/ 71 h 82"/>
              <a:gd name="T64" fmla="*/ 20 w 82"/>
              <a:gd name="T65" fmla="*/ 54 h 82"/>
              <a:gd name="T66" fmla="*/ 74 w 82"/>
              <a:gd name="T67" fmla="*/ 20 h 82"/>
              <a:gd name="T68" fmla="*/ 59 w 82"/>
              <a:gd name="T69" fmla="*/ 20 h 82"/>
              <a:gd name="T70" fmla="*/ 66 w 82"/>
              <a:gd name="T71" fmla="*/ 10 h 82"/>
              <a:gd name="T72" fmla="*/ 64 w 82"/>
              <a:gd name="T73" fmla="*/ 2 h 82"/>
              <a:gd name="T74" fmla="*/ 56 w 82"/>
              <a:gd name="T75" fmla="*/ 4 h 82"/>
              <a:gd name="T76" fmla="*/ 47 w 82"/>
              <a:gd name="T77" fmla="*/ 19 h 82"/>
              <a:gd name="T78" fmla="*/ 46 w 82"/>
              <a:gd name="T79" fmla="*/ 20 h 82"/>
              <a:gd name="T80" fmla="*/ 36 w 82"/>
              <a:gd name="T81" fmla="*/ 20 h 82"/>
              <a:gd name="T82" fmla="*/ 35 w 82"/>
              <a:gd name="T83" fmla="*/ 19 h 82"/>
              <a:gd name="T84" fmla="*/ 26 w 82"/>
              <a:gd name="T85" fmla="*/ 4 h 82"/>
              <a:gd name="T86" fmla="*/ 18 w 82"/>
              <a:gd name="T87" fmla="*/ 2 h 82"/>
              <a:gd name="T88" fmla="*/ 16 w 82"/>
              <a:gd name="T89" fmla="*/ 10 h 82"/>
              <a:gd name="T90" fmla="*/ 22 w 82"/>
              <a:gd name="T91" fmla="*/ 20 h 82"/>
              <a:gd name="T92" fmla="*/ 7 w 82"/>
              <a:gd name="T93" fmla="*/ 20 h 82"/>
              <a:gd name="T94" fmla="*/ 0 w 82"/>
              <a:gd name="T95" fmla="*/ 28 h 82"/>
              <a:gd name="T96" fmla="*/ 7 w 82"/>
              <a:gd name="T97" fmla="*/ 35 h 82"/>
              <a:gd name="T98" fmla="*/ 74 w 82"/>
              <a:gd name="T99" fmla="*/ 35 h 82"/>
              <a:gd name="T100" fmla="*/ 82 w 82"/>
              <a:gd name="T101" fmla="*/ 28 h 82"/>
              <a:gd name="T102" fmla="*/ 74 w 82"/>
              <a:gd name="T103" fmla="*/ 2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 h="82">
                <a:moveTo>
                  <a:pt x="9" y="82"/>
                </a:moveTo>
                <a:cubicBezTo>
                  <a:pt x="73" y="82"/>
                  <a:pt x="73" y="82"/>
                  <a:pt x="73" y="82"/>
                </a:cubicBezTo>
                <a:cubicBezTo>
                  <a:pt x="76" y="38"/>
                  <a:pt x="76" y="38"/>
                  <a:pt x="76" y="38"/>
                </a:cubicBezTo>
                <a:cubicBezTo>
                  <a:pt x="6" y="38"/>
                  <a:pt x="6" y="38"/>
                  <a:pt x="6" y="38"/>
                </a:cubicBezTo>
                <a:lnTo>
                  <a:pt x="9" y="82"/>
                </a:lnTo>
                <a:close/>
                <a:moveTo>
                  <a:pt x="56" y="54"/>
                </a:moveTo>
                <a:cubicBezTo>
                  <a:pt x="56" y="52"/>
                  <a:pt x="58" y="51"/>
                  <a:pt x="59" y="51"/>
                </a:cubicBezTo>
                <a:cubicBezTo>
                  <a:pt x="61" y="51"/>
                  <a:pt x="62" y="52"/>
                  <a:pt x="62" y="54"/>
                </a:cubicBezTo>
                <a:cubicBezTo>
                  <a:pt x="62" y="71"/>
                  <a:pt x="62" y="71"/>
                  <a:pt x="62" y="71"/>
                </a:cubicBezTo>
                <a:cubicBezTo>
                  <a:pt x="62" y="73"/>
                  <a:pt x="61" y="74"/>
                  <a:pt x="59" y="74"/>
                </a:cubicBezTo>
                <a:cubicBezTo>
                  <a:pt x="58" y="74"/>
                  <a:pt x="56" y="73"/>
                  <a:pt x="56" y="71"/>
                </a:cubicBezTo>
                <a:lnTo>
                  <a:pt x="56" y="54"/>
                </a:lnTo>
                <a:close/>
                <a:moveTo>
                  <a:pt x="44" y="54"/>
                </a:moveTo>
                <a:cubicBezTo>
                  <a:pt x="44" y="52"/>
                  <a:pt x="46" y="51"/>
                  <a:pt x="47" y="51"/>
                </a:cubicBezTo>
                <a:cubicBezTo>
                  <a:pt x="49" y="51"/>
                  <a:pt x="50" y="52"/>
                  <a:pt x="50" y="54"/>
                </a:cubicBezTo>
                <a:cubicBezTo>
                  <a:pt x="50" y="71"/>
                  <a:pt x="50" y="71"/>
                  <a:pt x="50" y="71"/>
                </a:cubicBezTo>
                <a:cubicBezTo>
                  <a:pt x="50" y="73"/>
                  <a:pt x="49" y="74"/>
                  <a:pt x="47" y="74"/>
                </a:cubicBezTo>
                <a:cubicBezTo>
                  <a:pt x="46" y="74"/>
                  <a:pt x="44" y="73"/>
                  <a:pt x="44" y="71"/>
                </a:cubicBezTo>
                <a:lnTo>
                  <a:pt x="44" y="54"/>
                </a:lnTo>
                <a:close/>
                <a:moveTo>
                  <a:pt x="32" y="54"/>
                </a:moveTo>
                <a:cubicBezTo>
                  <a:pt x="32" y="52"/>
                  <a:pt x="33" y="51"/>
                  <a:pt x="35" y="51"/>
                </a:cubicBezTo>
                <a:cubicBezTo>
                  <a:pt x="37" y="51"/>
                  <a:pt x="38" y="52"/>
                  <a:pt x="38" y="54"/>
                </a:cubicBezTo>
                <a:cubicBezTo>
                  <a:pt x="38" y="71"/>
                  <a:pt x="38" y="71"/>
                  <a:pt x="38" y="71"/>
                </a:cubicBezTo>
                <a:cubicBezTo>
                  <a:pt x="38" y="73"/>
                  <a:pt x="37" y="74"/>
                  <a:pt x="35" y="74"/>
                </a:cubicBezTo>
                <a:cubicBezTo>
                  <a:pt x="33" y="74"/>
                  <a:pt x="32" y="73"/>
                  <a:pt x="32" y="71"/>
                </a:cubicBezTo>
                <a:lnTo>
                  <a:pt x="32" y="54"/>
                </a:lnTo>
                <a:close/>
                <a:moveTo>
                  <a:pt x="20" y="54"/>
                </a:moveTo>
                <a:cubicBezTo>
                  <a:pt x="20" y="52"/>
                  <a:pt x="21" y="51"/>
                  <a:pt x="23" y="51"/>
                </a:cubicBezTo>
                <a:cubicBezTo>
                  <a:pt x="24" y="51"/>
                  <a:pt x="26" y="52"/>
                  <a:pt x="26" y="54"/>
                </a:cubicBezTo>
                <a:cubicBezTo>
                  <a:pt x="26" y="71"/>
                  <a:pt x="26" y="71"/>
                  <a:pt x="26" y="71"/>
                </a:cubicBezTo>
                <a:cubicBezTo>
                  <a:pt x="26" y="73"/>
                  <a:pt x="24" y="74"/>
                  <a:pt x="23" y="74"/>
                </a:cubicBezTo>
                <a:cubicBezTo>
                  <a:pt x="21" y="74"/>
                  <a:pt x="20" y="73"/>
                  <a:pt x="20" y="71"/>
                </a:cubicBezTo>
                <a:lnTo>
                  <a:pt x="20" y="54"/>
                </a:lnTo>
                <a:close/>
                <a:moveTo>
                  <a:pt x="74" y="20"/>
                </a:moveTo>
                <a:cubicBezTo>
                  <a:pt x="59" y="20"/>
                  <a:pt x="59" y="20"/>
                  <a:pt x="59" y="20"/>
                </a:cubicBezTo>
                <a:cubicBezTo>
                  <a:pt x="66" y="10"/>
                  <a:pt x="66" y="10"/>
                  <a:pt x="66" y="10"/>
                </a:cubicBezTo>
                <a:cubicBezTo>
                  <a:pt x="67" y="7"/>
                  <a:pt x="66" y="3"/>
                  <a:pt x="64" y="2"/>
                </a:cubicBezTo>
                <a:cubicBezTo>
                  <a:pt x="61" y="0"/>
                  <a:pt x="57" y="1"/>
                  <a:pt x="56" y="4"/>
                </a:cubicBezTo>
                <a:cubicBezTo>
                  <a:pt x="47" y="19"/>
                  <a:pt x="47" y="19"/>
                  <a:pt x="47" y="19"/>
                </a:cubicBezTo>
                <a:cubicBezTo>
                  <a:pt x="47" y="20"/>
                  <a:pt x="46" y="20"/>
                  <a:pt x="46" y="20"/>
                </a:cubicBezTo>
                <a:cubicBezTo>
                  <a:pt x="36" y="20"/>
                  <a:pt x="36" y="20"/>
                  <a:pt x="36" y="20"/>
                </a:cubicBezTo>
                <a:cubicBezTo>
                  <a:pt x="36" y="20"/>
                  <a:pt x="35" y="20"/>
                  <a:pt x="35" y="19"/>
                </a:cubicBezTo>
                <a:cubicBezTo>
                  <a:pt x="26" y="4"/>
                  <a:pt x="26" y="4"/>
                  <a:pt x="26" y="4"/>
                </a:cubicBezTo>
                <a:cubicBezTo>
                  <a:pt x="25" y="1"/>
                  <a:pt x="21" y="0"/>
                  <a:pt x="18" y="2"/>
                </a:cubicBezTo>
                <a:cubicBezTo>
                  <a:pt x="16" y="3"/>
                  <a:pt x="15" y="7"/>
                  <a:pt x="16" y="10"/>
                </a:cubicBezTo>
                <a:cubicBezTo>
                  <a:pt x="22" y="20"/>
                  <a:pt x="22" y="20"/>
                  <a:pt x="22" y="20"/>
                </a:cubicBezTo>
                <a:cubicBezTo>
                  <a:pt x="7" y="20"/>
                  <a:pt x="7" y="20"/>
                  <a:pt x="7" y="20"/>
                </a:cubicBezTo>
                <a:cubicBezTo>
                  <a:pt x="3" y="20"/>
                  <a:pt x="0" y="24"/>
                  <a:pt x="0" y="28"/>
                </a:cubicBezTo>
                <a:cubicBezTo>
                  <a:pt x="0" y="32"/>
                  <a:pt x="3" y="35"/>
                  <a:pt x="7" y="35"/>
                </a:cubicBezTo>
                <a:cubicBezTo>
                  <a:pt x="74" y="35"/>
                  <a:pt x="74" y="35"/>
                  <a:pt x="74" y="35"/>
                </a:cubicBezTo>
                <a:cubicBezTo>
                  <a:pt x="78" y="35"/>
                  <a:pt x="82" y="32"/>
                  <a:pt x="82" y="28"/>
                </a:cubicBezTo>
                <a:cubicBezTo>
                  <a:pt x="82" y="24"/>
                  <a:pt x="78" y="20"/>
                  <a:pt x="74" y="20"/>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 汉仪良品线简" panose="00020600040101010101" pitchFamily="18" charset="-122"/>
              <a:ea typeface=" 汉仪良品线简" panose="00020600040101010101" pitchFamily="18" charset="-122"/>
            </a:endParaRPr>
          </a:p>
        </p:txBody>
      </p:sp>
      <p:grpSp>
        <p:nvGrpSpPr>
          <p:cNvPr id="5" name="组合 4">
            <a:extLst>
              <a:ext uri="{FF2B5EF4-FFF2-40B4-BE49-F238E27FC236}">
                <a16:creationId xmlns:a16="http://schemas.microsoft.com/office/drawing/2014/main" id="{7756DF55-DA5E-4FF6-85A8-2A57982201FE}"/>
              </a:ext>
            </a:extLst>
          </p:cNvPr>
          <p:cNvGrpSpPr/>
          <p:nvPr/>
        </p:nvGrpSpPr>
        <p:grpSpPr>
          <a:xfrm>
            <a:off x="1461943" y="1958526"/>
            <a:ext cx="658253" cy="637273"/>
            <a:chOff x="5738521" y="4736393"/>
            <a:chExt cx="398463" cy="385763"/>
          </a:xfrm>
          <a:solidFill>
            <a:schemeClr val="bg1">
              <a:lumMod val="75000"/>
            </a:schemeClr>
          </a:solidFill>
        </p:grpSpPr>
        <p:sp>
          <p:nvSpPr>
            <p:cNvPr id="6" name="Freeform 544">
              <a:extLst>
                <a:ext uri="{FF2B5EF4-FFF2-40B4-BE49-F238E27FC236}">
                  <a16:creationId xmlns:a16="http://schemas.microsoft.com/office/drawing/2014/main" id="{F03A0A78-8BF1-48D4-828D-E8E023C4B60F}"/>
                </a:ext>
              </a:extLst>
            </p:cNvPr>
            <p:cNvSpPr>
              <a:spLocks/>
            </p:cNvSpPr>
            <p:nvPr/>
          </p:nvSpPr>
          <p:spPr bwMode="auto">
            <a:xfrm>
              <a:off x="5873458" y="4736393"/>
              <a:ext cx="111125" cy="106363"/>
            </a:xfrm>
            <a:custGeom>
              <a:avLst/>
              <a:gdLst>
                <a:gd name="T0" fmla="*/ 32 w 70"/>
                <a:gd name="T1" fmla="*/ 0 h 67"/>
                <a:gd name="T2" fmla="*/ 0 w 70"/>
                <a:gd name="T3" fmla="*/ 67 h 67"/>
                <a:gd name="T4" fmla="*/ 70 w 70"/>
                <a:gd name="T5" fmla="*/ 67 h 67"/>
                <a:gd name="T6" fmla="*/ 32 w 70"/>
                <a:gd name="T7" fmla="*/ 0 h 67"/>
              </a:gdLst>
              <a:ahLst/>
              <a:cxnLst>
                <a:cxn ang="0">
                  <a:pos x="T0" y="T1"/>
                </a:cxn>
                <a:cxn ang="0">
                  <a:pos x="T2" y="T3"/>
                </a:cxn>
                <a:cxn ang="0">
                  <a:pos x="T4" y="T5"/>
                </a:cxn>
                <a:cxn ang="0">
                  <a:pos x="T6" y="T7"/>
                </a:cxn>
              </a:cxnLst>
              <a:rect l="0" t="0" r="r" b="b"/>
              <a:pathLst>
                <a:path w="70" h="67">
                  <a:moveTo>
                    <a:pt x="32" y="0"/>
                  </a:moveTo>
                  <a:lnTo>
                    <a:pt x="0" y="67"/>
                  </a:lnTo>
                  <a:lnTo>
                    <a:pt x="70" y="67"/>
                  </a:lnTo>
                  <a:lnTo>
                    <a:pt x="3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latin typeface=" 汉仪良品线简" panose="00020600040101010101" pitchFamily="18" charset="-122"/>
                <a:ea typeface=" 汉仪良品线简" panose="00020600040101010101" pitchFamily="18" charset="-122"/>
              </a:endParaRPr>
            </a:p>
          </p:txBody>
        </p:sp>
        <p:sp>
          <p:nvSpPr>
            <p:cNvPr id="7" name="Freeform 545">
              <a:extLst>
                <a:ext uri="{FF2B5EF4-FFF2-40B4-BE49-F238E27FC236}">
                  <a16:creationId xmlns:a16="http://schemas.microsoft.com/office/drawing/2014/main" id="{8E2C0086-2C4D-4F76-9509-82B3C0B9F32E}"/>
                </a:ext>
              </a:extLst>
            </p:cNvPr>
            <p:cNvSpPr>
              <a:spLocks/>
            </p:cNvSpPr>
            <p:nvPr/>
          </p:nvSpPr>
          <p:spPr bwMode="auto">
            <a:xfrm>
              <a:off x="5792496" y="4858631"/>
              <a:ext cx="280988" cy="149225"/>
            </a:xfrm>
            <a:custGeom>
              <a:avLst/>
              <a:gdLst>
                <a:gd name="T0" fmla="*/ 126 w 177"/>
                <a:gd name="T1" fmla="*/ 0 h 94"/>
                <a:gd name="T2" fmla="*/ 46 w 177"/>
                <a:gd name="T3" fmla="*/ 0 h 94"/>
                <a:gd name="T4" fmla="*/ 0 w 177"/>
                <a:gd name="T5" fmla="*/ 94 h 94"/>
                <a:gd name="T6" fmla="*/ 177 w 177"/>
                <a:gd name="T7" fmla="*/ 94 h 94"/>
                <a:gd name="T8" fmla="*/ 126 w 177"/>
                <a:gd name="T9" fmla="*/ 0 h 94"/>
              </a:gdLst>
              <a:ahLst/>
              <a:cxnLst>
                <a:cxn ang="0">
                  <a:pos x="T0" y="T1"/>
                </a:cxn>
                <a:cxn ang="0">
                  <a:pos x="T2" y="T3"/>
                </a:cxn>
                <a:cxn ang="0">
                  <a:pos x="T4" y="T5"/>
                </a:cxn>
                <a:cxn ang="0">
                  <a:pos x="T6" y="T7"/>
                </a:cxn>
                <a:cxn ang="0">
                  <a:pos x="T8" y="T9"/>
                </a:cxn>
              </a:cxnLst>
              <a:rect l="0" t="0" r="r" b="b"/>
              <a:pathLst>
                <a:path w="177" h="94">
                  <a:moveTo>
                    <a:pt x="126" y="0"/>
                  </a:moveTo>
                  <a:lnTo>
                    <a:pt x="46" y="0"/>
                  </a:lnTo>
                  <a:lnTo>
                    <a:pt x="0" y="94"/>
                  </a:lnTo>
                  <a:lnTo>
                    <a:pt x="177" y="94"/>
                  </a:lnTo>
                  <a:lnTo>
                    <a:pt x="12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latin typeface=" 汉仪良品线简" panose="00020600040101010101" pitchFamily="18" charset="-122"/>
                <a:ea typeface=" 汉仪良品线简" panose="00020600040101010101" pitchFamily="18" charset="-122"/>
              </a:endParaRPr>
            </a:p>
          </p:txBody>
        </p:sp>
        <p:sp>
          <p:nvSpPr>
            <p:cNvPr id="8" name="Freeform 546">
              <a:extLst>
                <a:ext uri="{FF2B5EF4-FFF2-40B4-BE49-F238E27FC236}">
                  <a16:creationId xmlns:a16="http://schemas.microsoft.com/office/drawing/2014/main" id="{9C52867A-3279-4245-89C1-E84608F62E5C}"/>
                </a:ext>
              </a:extLst>
            </p:cNvPr>
            <p:cNvSpPr>
              <a:spLocks/>
            </p:cNvSpPr>
            <p:nvPr/>
          </p:nvSpPr>
          <p:spPr bwMode="auto">
            <a:xfrm>
              <a:off x="5738521" y="5020556"/>
              <a:ext cx="398463" cy="101600"/>
            </a:xfrm>
            <a:custGeom>
              <a:avLst/>
              <a:gdLst>
                <a:gd name="T0" fmla="*/ 251 w 251"/>
                <a:gd name="T1" fmla="*/ 64 h 64"/>
                <a:gd name="T2" fmla="*/ 216 w 251"/>
                <a:gd name="T3" fmla="*/ 0 h 64"/>
                <a:gd name="T4" fmla="*/ 32 w 251"/>
                <a:gd name="T5" fmla="*/ 0 h 64"/>
                <a:gd name="T6" fmla="*/ 0 w 251"/>
                <a:gd name="T7" fmla="*/ 64 h 64"/>
                <a:gd name="T8" fmla="*/ 251 w 251"/>
                <a:gd name="T9" fmla="*/ 64 h 64"/>
              </a:gdLst>
              <a:ahLst/>
              <a:cxnLst>
                <a:cxn ang="0">
                  <a:pos x="T0" y="T1"/>
                </a:cxn>
                <a:cxn ang="0">
                  <a:pos x="T2" y="T3"/>
                </a:cxn>
                <a:cxn ang="0">
                  <a:pos x="T4" y="T5"/>
                </a:cxn>
                <a:cxn ang="0">
                  <a:pos x="T6" y="T7"/>
                </a:cxn>
                <a:cxn ang="0">
                  <a:pos x="T8" y="T9"/>
                </a:cxn>
              </a:cxnLst>
              <a:rect l="0" t="0" r="r" b="b"/>
              <a:pathLst>
                <a:path w="251" h="64">
                  <a:moveTo>
                    <a:pt x="251" y="64"/>
                  </a:moveTo>
                  <a:lnTo>
                    <a:pt x="216" y="0"/>
                  </a:lnTo>
                  <a:lnTo>
                    <a:pt x="32" y="0"/>
                  </a:lnTo>
                  <a:lnTo>
                    <a:pt x="0" y="64"/>
                  </a:lnTo>
                  <a:lnTo>
                    <a:pt x="251" y="6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latin typeface=" 汉仪良品线简" panose="00020600040101010101" pitchFamily="18" charset="-122"/>
                <a:ea typeface=" 汉仪良品线简" panose="00020600040101010101" pitchFamily="18" charset="-122"/>
              </a:endParaRPr>
            </a:p>
          </p:txBody>
        </p:sp>
      </p:grpSp>
      <p:sp>
        <p:nvSpPr>
          <p:cNvPr id="9" name="Freeform 28">
            <a:extLst>
              <a:ext uri="{FF2B5EF4-FFF2-40B4-BE49-F238E27FC236}">
                <a16:creationId xmlns:a16="http://schemas.microsoft.com/office/drawing/2014/main" id="{6EC265AD-596F-4504-9E9E-0C976DC3FA65}"/>
              </a:ext>
            </a:extLst>
          </p:cNvPr>
          <p:cNvSpPr>
            <a:spLocks noEditPoints="1"/>
          </p:cNvSpPr>
          <p:nvPr/>
        </p:nvSpPr>
        <p:spPr bwMode="auto">
          <a:xfrm>
            <a:off x="7136363" y="1958527"/>
            <a:ext cx="657151" cy="706905"/>
          </a:xfrm>
          <a:custGeom>
            <a:avLst/>
            <a:gdLst>
              <a:gd name="T0" fmla="*/ 4 w 95"/>
              <a:gd name="T1" fmla="*/ 12 h 102"/>
              <a:gd name="T2" fmla="*/ 4 w 95"/>
              <a:gd name="T3" fmla="*/ 12 h 102"/>
              <a:gd name="T4" fmla="*/ 43 w 95"/>
              <a:gd name="T5" fmla="*/ 12 h 102"/>
              <a:gd name="T6" fmla="*/ 45 w 95"/>
              <a:gd name="T7" fmla="*/ 2 h 102"/>
              <a:gd name="T8" fmla="*/ 46 w 95"/>
              <a:gd name="T9" fmla="*/ 1 h 102"/>
              <a:gd name="T10" fmla="*/ 47 w 95"/>
              <a:gd name="T11" fmla="*/ 0 h 102"/>
              <a:gd name="T12" fmla="*/ 48 w 95"/>
              <a:gd name="T13" fmla="*/ 0 h 102"/>
              <a:gd name="T14" fmla="*/ 49 w 95"/>
              <a:gd name="T15" fmla="*/ 0 h 102"/>
              <a:gd name="T16" fmla="*/ 50 w 95"/>
              <a:gd name="T17" fmla="*/ 1 h 102"/>
              <a:gd name="T18" fmla="*/ 50 w 95"/>
              <a:gd name="T19" fmla="*/ 2 h 102"/>
              <a:gd name="T20" fmla="*/ 53 w 95"/>
              <a:gd name="T21" fmla="*/ 12 h 102"/>
              <a:gd name="T22" fmla="*/ 91 w 95"/>
              <a:gd name="T23" fmla="*/ 12 h 102"/>
              <a:gd name="T24" fmla="*/ 95 w 95"/>
              <a:gd name="T25" fmla="*/ 16 h 102"/>
              <a:gd name="T26" fmla="*/ 95 w 95"/>
              <a:gd name="T27" fmla="*/ 16 h 102"/>
              <a:gd name="T28" fmla="*/ 95 w 95"/>
              <a:gd name="T29" fmla="*/ 71 h 102"/>
              <a:gd name="T30" fmla="*/ 91 w 95"/>
              <a:gd name="T31" fmla="*/ 75 h 102"/>
              <a:gd name="T32" fmla="*/ 91 w 95"/>
              <a:gd name="T33" fmla="*/ 75 h 102"/>
              <a:gd name="T34" fmla="*/ 70 w 95"/>
              <a:gd name="T35" fmla="*/ 75 h 102"/>
              <a:gd name="T36" fmla="*/ 76 w 95"/>
              <a:gd name="T37" fmla="*/ 99 h 102"/>
              <a:gd name="T38" fmla="*/ 74 w 95"/>
              <a:gd name="T39" fmla="*/ 102 h 102"/>
              <a:gd name="T40" fmla="*/ 71 w 95"/>
              <a:gd name="T41" fmla="*/ 100 h 102"/>
              <a:gd name="T42" fmla="*/ 65 w 95"/>
              <a:gd name="T43" fmla="*/ 75 h 102"/>
              <a:gd name="T44" fmla="*/ 50 w 95"/>
              <a:gd name="T45" fmla="*/ 75 h 102"/>
              <a:gd name="T46" fmla="*/ 50 w 95"/>
              <a:gd name="T47" fmla="*/ 89 h 102"/>
              <a:gd name="T48" fmla="*/ 48 w 95"/>
              <a:gd name="T49" fmla="*/ 92 h 102"/>
              <a:gd name="T50" fmla="*/ 45 w 95"/>
              <a:gd name="T51" fmla="*/ 89 h 102"/>
              <a:gd name="T52" fmla="*/ 45 w 95"/>
              <a:gd name="T53" fmla="*/ 75 h 102"/>
              <a:gd name="T54" fmla="*/ 31 w 95"/>
              <a:gd name="T55" fmla="*/ 75 h 102"/>
              <a:gd name="T56" fmla="*/ 24 w 95"/>
              <a:gd name="T57" fmla="*/ 100 h 102"/>
              <a:gd name="T58" fmla="*/ 21 w 95"/>
              <a:gd name="T59" fmla="*/ 102 h 102"/>
              <a:gd name="T60" fmla="*/ 19 w 95"/>
              <a:gd name="T61" fmla="*/ 99 h 102"/>
              <a:gd name="T62" fmla="*/ 26 w 95"/>
              <a:gd name="T63" fmla="*/ 75 h 102"/>
              <a:gd name="T64" fmla="*/ 4 w 95"/>
              <a:gd name="T65" fmla="*/ 75 h 102"/>
              <a:gd name="T66" fmla="*/ 0 w 95"/>
              <a:gd name="T67" fmla="*/ 71 h 102"/>
              <a:gd name="T68" fmla="*/ 0 w 95"/>
              <a:gd name="T69" fmla="*/ 71 h 102"/>
              <a:gd name="T70" fmla="*/ 0 w 95"/>
              <a:gd name="T71" fmla="*/ 16 h 102"/>
              <a:gd name="T72" fmla="*/ 4 w 95"/>
              <a:gd name="T73" fmla="*/ 12 h 102"/>
              <a:gd name="T74" fmla="*/ 25 w 95"/>
              <a:gd name="T75" fmla="*/ 64 h 102"/>
              <a:gd name="T76" fmla="*/ 25 w 95"/>
              <a:gd name="T77" fmla="*/ 64 h 102"/>
              <a:gd name="T78" fmla="*/ 71 w 95"/>
              <a:gd name="T79" fmla="*/ 64 h 102"/>
              <a:gd name="T80" fmla="*/ 73 w 95"/>
              <a:gd name="T81" fmla="*/ 61 h 102"/>
              <a:gd name="T82" fmla="*/ 71 w 95"/>
              <a:gd name="T83" fmla="*/ 59 h 102"/>
              <a:gd name="T84" fmla="*/ 25 w 95"/>
              <a:gd name="T85" fmla="*/ 59 h 102"/>
              <a:gd name="T86" fmla="*/ 22 w 95"/>
              <a:gd name="T87" fmla="*/ 61 h 102"/>
              <a:gd name="T88" fmla="*/ 25 w 95"/>
              <a:gd name="T89" fmla="*/ 64 h 102"/>
              <a:gd name="T90" fmla="*/ 87 w 95"/>
              <a:gd name="T91" fmla="*/ 20 h 102"/>
              <a:gd name="T92" fmla="*/ 87 w 95"/>
              <a:gd name="T93" fmla="*/ 20 h 102"/>
              <a:gd name="T94" fmla="*/ 8 w 95"/>
              <a:gd name="T95" fmla="*/ 20 h 102"/>
              <a:gd name="T96" fmla="*/ 8 w 95"/>
              <a:gd name="T97" fmla="*/ 67 h 102"/>
              <a:gd name="T98" fmla="*/ 87 w 95"/>
              <a:gd name="T99" fmla="*/ 67 h 102"/>
              <a:gd name="T100" fmla="*/ 87 w 95"/>
              <a:gd name="T101" fmla="*/ 2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102">
                <a:moveTo>
                  <a:pt x="4" y="12"/>
                </a:moveTo>
                <a:cubicBezTo>
                  <a:pt x="4" y="12"/>
                  <a:pt x="4" y="12"/>
                  <a:pt x="4" y="12"/>
                </a:cubicBezTo>
                <a:cubicBezTo>
                  <a:pt x="43" y="12"/>
                  <a:pt x="43" y="12"/>
                  <a:pt x="43" y="12"/>
                </a:cubicBezTo>
                <a:cubicBezTo>
                  <a:pt x="45" y="2"/>
                  <a:pt x="45" y="2"/>
                  <a:pt x="45" y="2"/>
                </a:cubicBezTo>
                <a:cubicBezTo>
                  <a:pt x="45" y="2"/>
                  <a:pt x="45" y="2"/>
                  <a:pt x="46" y="1"/>
                </a:cubicBezTo>
                <a:cubicBezTo>
                  <a:pt x="46" y="1"/>
                  <a:pt x="46" y="1"/>
                  <a:pt x="47" y="0"/>
                </a:cubicBezTo>
                <a:cubicBezTo>
                  <a:pt x="47" y="0"/>
                  <a:pt x="47" y="0"/>
                  <a:pt x="48" y="0"/>
                </a:cubicBezTo>
                <a:cubicBezTo>
                  <a:pt x="48" y="0"/>
                  <a:pt x="48" y="0"/>
                  <a:pt x="49" y="0"/>
                </a:cubicBezTo>
                <a:cubicBezTo>
                  <a:pt x="49" y="1"/>
                  <a:pt x="50" y="1"/>
                  <a:pt x="50" y="1"/>
                </a:cubicBezTo>
                <a:cubicBezTo>
                  <a:pt x="50" y="2"/>
                  <a:pt x="50" y="2"/>
                  <a:pt x="50" y="2"/>
                </a:cubicBezTo>
                <a:cubicBezTo>
                  <a:pt x="53" y="12"/>
                  <a:pt x="53" y="12"/>
                  <a:pt x="53" y="12"/>
                </a:cubicBezTo>
                <a:cubicBezTo>
                  <a:pt x="91" y="12"/>
                  <a:pt x="91" y="12"/>
                  <a:pt x="91" y="12"/>
                </a:cubicBezTo>
                <a:cubicBezTo>
                  <a:pt x="93" y="12"/>
                  <a:pt x="95" y="13"/>
                  <a:pt x="95" y="16"/>
                </a:cubicBezTo>
                <a:cubicBezTo>
                  <a:pt x="95" y="16"/>
                  <a:pt x="95" y="16"/>
                  <a:pt x="95" y="16"/>
                </a:cubicBezTo>
                <a:cubicBezTo>
                  <a:pt x="95" y="71"/>
                  <a:pt x="95" y="71"/>
                  <a:pt x="95" y="71"/>
                </a:cubicBezTo>
                <a:cubicBezTo>
                  <a:pt x="95" y="73"/>
                  <a:pt x="93" y="75"/>
                  <a:pt x="91" y="75"/>
                </a:cubicBezTo>
                <a:cubicBezTo>
                  <a:pt x="91" y="75"/>
                  <a:pt x="91" y="75"/>
                  <a:pt x="91" y="75"/>
                </a:cubicBezTo>
                <a:cubicBezTo>
                  <a:pt x="70" y="75"/>
                  <a:pt x="70" y="75"/>
                  <a:pt x="70" y="75"/>
                </a:cubicBezTo>
                <a:cubicBezTo>
                  <a:pt x="76" y="99"/>
                  <a:pt x="76" y="99"/>
                  <a:pt x="76" y="99"/>
                </a:cubicBezTo>
                <a:cubicBezTo>
                  <a:pt x="76" y="100"/>
                  <a:pt x="76" y="102"/>
                  <a:pt x="74" y="102"/>
                </a:cubicBezTo>
                <a:cubicBezTo>
                  <a:pt x="73" y="102"/>
                  <a:pt x="72" y="102"/>
                  <a:pt x="71" y="100"/>
                </a:cubicBezTo>
                <a:cubicBezTo>
                  <a:pt x="65" y="75"/>
                  <a:pt x="65" y="75"/>
                  <a:pt x="65" y="75"/>
                </a:cubicBezTo>
                <a:cubicBezTo>
                  <a:pt x="50" y="75"/>
                  <a:pt x="50" y="75"/>
                  <a:pt x="50" y="75"/>
                </a:cubicBezTo>
                <a:cubicBezTo>
                  <a:pt x="50" y="89"/>
                  <a:pt x="50" y="89"/>
                  <a:pt x="50" y="89"/>
                </a:cubicBezTo>
                <a:cubicBezTo>
                  <a:pt x="50" y="91"/>
                  <a:pt x="49" y="92"/>
                  <a:pt x="48" y="92"/>
                </a:cubicBezTo>
                <a:cubicBezTo>
                  <a:pt x="46" y="92"/>
                  <a:pt x="45" y="91"/>
                  <a:pt x="45" y="89"/>
                </a:cubicBezTo>
                <a:cubicBezTo>
                  <a:pt x="45" y="75"/>
                  <a:pt x="45" y="75"/>
                  <a:pt x="45" y="75"/>
                </a:cubicBezTo>
                <a:cubicBezTo>
                  <a:pt x="31" y="75"/>
                  <a:pt x="31" y="75"/>
                  <a:pt x="31" y="75"/>
                </a:cubicBezTo>
                <a:cubicBezTo>
                  <a:pt x="24" y="100"/>
                  <a:pt x="24" y="100"/>
                  <a:pt x="24" y="100"/>
                </a:cubicBezTo>
                <a:cubicBezTo>
                  <a:pt x="24" y="102"/>
                  <a:pt x="22" y="102"/>
                  <a:pt x="21" y="102"/>
                </a:cubicBezTo>
                <a:cubicBezTo>
                  <a:pt x="20" y="102"/>
                  <a:pt x="19" y="100"/>
                  <a:pt x="19" y="99"/>
                </a:cubicBezTo>
                <a:cubicBezTo>
                  <a:pt x="26" y="75"/>
                  <a:pt x="26" y="75"/>
                  <a:pt x="26" y="75"/>
                </a:cubicBezTo>
                <a:cubicBezTo>
                  <a:pt x="4" y="75"/>
                  <a:pt x="4" y="75"/>
                  <a:pt x="4" y="75"/>
                </a:cubicBezTo>
                <a:cubicBezTo>
                  <a:pt x="2" y="75"/>
                  <a:pt x="0" y="73"/>
                  <a:pt x="0" y="71"/>
                </a:cubicBezTo>
                <a:cubicBezTo>
                  <a:pt x="0" y="71"/>
                  <a:pt x="0" y="71"/>
                  <a:pt x="0" y="71"/>
                </a:cubicBezTo>
                <a:cubicBezTo>
                  <a:pt x="0" y="16"/>
                  <a:pt x="0" y="16"/>
                  <a:pt x="0" y="16"/>
                </a:cubicBezTo>
                <a:cubicBezTo>
                  <a:pt x="0" y="13"/>
                  <a:pt x="2" y="12"/>
                  <a:pt x="4" y="12"/>
                </a:cubicBezTo>
                <a:close/>
                <a:moveTo>
                  <a:pt x="25" y="64"/>
                </a:moveTo>
                <a:cubicBezTo>
                  <a:pt x="25" y="64"/>
                  <a:pt x="25" y="64"/>
                  <a:pt x="25" y="64"/>
                </a:cubicBezTo>
                <a:cubicBezTo>
                  <a:pt x="71" y="64"/>
                  <a:pt x="71" y="64"/>
                  <a:pt x="71" y="64"/>
                </a:cubicBezTo>
                <a:cubicBezTo>
                  <a:pt x="72" y="64"/>
                  <a:pt x="73" y="63"/>
                  <a:pt x="73" y="61"/>
                </a:cubicBezTo>
                <a:cubicBezTo>
                  <a:pt x="73" y="60"/>
                  <a:pt x="72" y="59"/>
                  <a:pt x="71" y="59"/>
                </a:cubicBezTo>
                <a:cubicBezTo>
                  <a:pt x="25" y="59"/>
                  <a:pt x="25" y="59"/>
                  <a:pt x="25" y="59"/>
                </a:cubicBezTo>
                <a:cubicBezTo>
                  <a:pt x="23" y="59"/>
                  <a:pt x="22" y="60"/>
                  <a:pt x="22" y="61"/>
                </a:cubicBezTo>
                <a:cubicBezTo>
                  <a:pt x="22" y="63"/>
                  <a:pt x="23" y="64"/>
                  <a:pt x="25" y="64"/>
                </a:cubicBezTo>
                <a:close/>
                <a:moveTo>
                  <a:pt x="87" y="20"/>
                </a:moveTo>
                <a:cubicBezTo>
                  <a:pt x="87" y="20"/>
                  <a:pt x="87" y="20"/>
                  <a:pt x="87" y="20"/>
                </a:cubicBezTo>
                <a:cubicBezTo>
                  <a:pt x="8" y="20"/>
                  <a:pt x="8" y="20"/>
                  <a:pt x="8" y="20"/>
                </a:cubicBezTo>
                <a:cubicBezTo>
                  <a:pt x="8" y="67"/>
                  <a:pt x="8" y="67"/>
                  <a:pt x="8" y="67"/>
                </a:cubicBezTo>
                <a:cubicBezTo>
                  <a:pt x="87" y="67"/>
                  <a:pt x="87" y="67"/>
                  <a:pt x="87" y="67"/>
                </a:cubicBezTo>
                <a:cubicBezTo>
                  <a:pt x="87" y="20"/>
                  <a:pt x="87" y="20"/>
                  <a:pt x="87" y="20"/>
                </a:cubicBezTo>
                <a:close/>
              </a:path>
            </a:pathLst>
          </a:custGeom>
          <a:solidFill>
            <a:schemeClr val="bg1">
              <a:lumMod val="75000"/>
            </a:schemeClr>
          </a:solidFill>
          <a:ln>
            <a:noFill/>
          </a:ln>
          <a:extLst/>
        </p:spPr>
        <p:txBody>
          <a:bodyPr/>
          <a:lstStyle/>
          <a:p>
            <a:endParaRPr lang="zh-CN" altLang="en-US">
              <a:solidFill>
                <a:prstClr val="black"/>
              </a:solidFill>
              <a:latin typeface=" 汉仪良品线简" panose="00020600040101010101" pitchFamily="18" charset="-122"/>
              <a:ea typeface=" 汉仪良品线简" panose="00020600040101010101" pitchFamily="18" charset="-122"/>
            </a:endParaRPr>
          </a:p>
        </p:txBody>
      </p:sp>
      <p:sp>
        <p:nvSpPr>
          <p:cNvPr id="10" name="Freeform 111">
            <a:extLst>
              <a:ext uri="{FF2B5EF4-FFF2-40B4-BE49-F238E27FC236}">
                <a16:creationId xmlns:a16="http://schemas.microsoft.com/office/drawing/2014/main" id="{386C7B15-E66B-4C10-8656-48975929C714}"/>
              </a:ext>
            </a:extLst>
          </p:cNvPr>
          <p:cNvSpPr>
            <a:spLocks noEditPoints="1"/>
          </p:cNvSpPr>
          <p:nvPr/>
        </p:nvSpPr>
        <p:spPr bwMode="auto">
          <a:xfrm>
            <a:off x="9963975" y="1916335"/>
            <a:ext cx="753543" cy="749097"/>
          </a:xfrm>
          <a:custGeom>
            <a:avLst/>
            <a:gdLst>
              <a:gd name="T0" fmla="*/ 114 w 127"/>
              <a:gd name="T1" fmla="*/ 59 h 126"/>
              <a:gd name="T2" fmla="*/ 105 w 127"/>
              <a:gd name="T3" fmla="*/ 61 h 126"/>
              <a:gd name="T4" fmla="*/ 98 w 127"/>
              <a:gd name="T5" fmla="*/ 31 h 126"/>
              <a:gd name="T6" fmla="*/ 108 w 127"/>
              <a:gd name="T7" fmla="*/ 23 h 126"/>
              <a:gd name="T8" fmla="*/ 103 w 127"/>
              <a:gd name="T9" fmla="*/ 18 h 126"/>
              <a:gd name="T10" fmla="*/ 95 w 127"/>
              <a:gd name="T11" fmla="*/ 28 h 126"/>
              <a:gd name="T12" fmla="*/ 65 w 127"/>
              <a:gd name="T13" fmla="*/ 21 h 126"/>
              <a:gd name="T14" fmla="*/ 67 w 127"/>
              <a:gd name="T15" fmla="*/ 12 h 126"/>
              <a:gd name="T16" fmla="*/ 63 w 127"/>
              <a:gd name="T17" fmla="*/ 0 h 126"/>
              <a:gd name="T18" fmla="*/ 59 w 127"/>
              <a:gd name="T19" fmla="*/ 12 h 126"/>
              <a:gd name="T20" fmla="*/ 61 w 127"/>
              <a:gd name="T21" fmla="*/ 21 h 126"/>
              <a:gd name="T22" fmla="*/ 31 w 127"/>
              <a:gd name="T23" fmla="*/ 28 h 126"/>
              <a:gd name="T24" fmla="*/ 24 w 127"/>
              <a:gd name="T25" fmla="*/ 18 h 126"/>
              <a:gd name="T26" fmla="*/ 19 w 127"/>
              <a:gd name="T27" fmla="*/ 23 h 126"/>
              <a:gd name="T28" fmla="*/ 28 w 127"/>
              <a:gd name="T29" fmla="*/ 31 h 126"/>
              <a:gd name="T30" fmla="*/ 22 w 127"/>
              <a:gd name="T31" fmla="*/ 61 h 126"/>
              <a:gd name="T32" fmla="*/ 13 w 127"/>
              <a:gd name="T33" fmla="*/ 59 h 126"/>
              <a:gd name="T34" fmla="*/ 0 w 127"/>
              <a:gd name="T35" fmla="*/ 63 h 126"/>
              <a:gd name="T36" fmla="*/ 13 w 127"/>
              <a:gd name="T37" fmla="*/ 67 h 126"/>
              <a:gd name="T38" fmla="*/ 22 w 127"/>
              <a:gd name="T39" fmla="*/ 65 h 126"/>
              <a:gd name="T40" fmla="*/ 28 w 127"/>
              <a:gd name="T41" fmla="*/ 95 h 126"/>
              <a:gd name="T42" fmla="*/ 18 w 127"/>
              <a:gd name="T43" fmla="*/ 102 h 126"/>
              <a:gd name="T44" fmla="*/ 24 w 127"/>
              <a:gd name="T45" fmla="*/ 108 h 126"/>
              <a:gd name="T46" fmla="*/ 31 w 127"/>
              <a:gd name="T47" fmla="*/ 98 h 126"/>
              <a:gd name="T48" fmla="*/ 61 w 127"/>
              <a:gd name="T49" fmla="*/ 105 h 126"/>
              <a:gd name="T50" fmla="*/ 59 w 127"/>
              <a:gd name="T51" fmla="*/ 113 h 126"/>
              <a:gd name="T52" fmla="*/ 63 w 127"/>
              <a:gd name="T53" fmla="*/ 126 h 126"/>
              <a:gd name="T54" fmla="*/ 67 w 127"/>
              <a:gd name="T55" fmla="*/ 113 h 126"/>
              <a:gd name="T56" fmla="*/ 65 w 127"/>
              <a:gd name="T57" fmla="*/ 105 h 126"/>
              <a:gd name="T58" fmla="*/ 95 w 127"/>
              <a:gd name="T59" fmla="*/ 98 h 126"/>
              <a:gd name="T60" fmla="*/ 103 w 127"/>
              <a:gd name="T61" fmla="*/ 108 h 126"/>
              <a:gd name="T62" fmla="*/ 108 w 127"/>
              <a:gd name="T63" fmla="*/ 102 h 126"/>
              <a:gd name="T64" fmla="*/ 99 w 127"/>
              <a:gd name="T65" fmla="*/ 95 h 126"/>
              <a:gd name="T66" fmla="*/ 105 w 127"/>
              <a:gd name="T67" fmla="*/ 65 h 126"/>
              <a:gd name="T68" fmla="*/ 114 w 127"/>
              <a:gd name="T69" fmla="*/ 67 h 126"/>
              <a:gd name="T70" fmla="*/ 127 w 127"/>
              <a:gd name="T71" fmla="*/ 63 h 126"/>
              <a:gd name="T72" fmla="*/ 99 w 127"/>
              <a:gd name="T73" fmla="*/ 61 h 126"/>
              <a:gd name="T74" fmla="*/ 90 w 127"/>
              <a:gd name="T75" fmla="*/ 39 h 126"/>
              <a:gd name="T76" fmla="*/ 87 w 127"/>
              <a:gd name="T77" fmla="*/ 36 h 126"/>
              <a:gd name="T78" fmla="*/ 65 w 127"/>
              <a:gd name="T79" fmla="*/ 27 h 126"/>
              <a:gd name="T80" fmla="*/ 61 w 127"/>
              <a:gd name="T81" fmla="*/ 27 h 126"/>
              <a:gd name="T82" fmla="*/ 40 w 127"/>
              <a:gd name="T83" fmla="*/ 36 h 126"/>
              <a:gd name="T84" fmla="*/ 36 w 127"/>
              <a:gd name="T85" fmla="*/ 39 h 126"/>
              <a:gd name="T86" fmla="*/ 28 w 127"/>
              <a:gd name="T87" fmla="*/ 61 h 126"/>
              <a:gd name="T88" fmla="*/ 28 w 127"/>
              <a:gd name="T89" fmla="*/ 65 h 126"/>
              <a:gd name="T90" fmla="*/ 36 w 127"/>
              <a:gd name="T91" fmla="*/ 86 h 126"/>
              <a:gd name="T92" fmla="*/ 40 w 127"/>
              <a:gd name="T93" fmla="*/ 90 h 126"/>
              <a:gd name="T94" fmla="*/ 61 w 127"/>
              <a:gd name="T95" fmla="*/ 99 h 126"/>
              <a:gd name="T96" fmla="*/ 65 w 127"/>
              <a:gd name="T97" fmla="*/ 99 h 126"/>
              <a:gd name="T98" fmla="*/ 87 w 127"/>
              <a:gd name="T99" fmla="*/ 90 h 126"/>
              <a:gd name="T100" fmla="*/ 90 w 127"/>
              <a:gd name="T101" fmla="*/ 86 h 126"/>
              <a:gd name="T102" fmla="*/ 99 w 127"/>
              <a:gd name="T103" fmla="*/ 6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7" h="126">
                <a:moveTo>
                  <a:pt x="123" y="59"/>
                </a:moveTo>
                <a:cubicBezTo>
                  <a:pt x="114" y="59"/>
                  <a:pt x="114" y="59"/>
                  <a:pt x="114" y="59"/>
                </a:cubicBezTo>
                <a:cubicBezTo>
                  <a:pt x="113" y="59"/>
                  <a:pt x="111" y="60"/>
                  <a:pt x="111" y="61"/>
                </a:cubicBezTo>
                <a:cubicBezTo>
                  <a:pt x="105" y="61"/>
                  <a:pt x="105" y="61"/>
                  <a:pt x="105" y="61"/>
                </a:cubicBezTo>
                <a:cubicBezTo>
                  <a:pt x="104" y="51"/>
                  <a:pt x="100" y="42"/>
                  <a:pt x="94" y="35"/>
                </a:cubicBezTo>
                <a:cubicBezTo>
                  <a:pt x="98" y="31"/>
                  <a:pt x="98" y="31"/>
                  <a:pt x="98" y="31"/>
                </a:cubicBezTo>
                <a:cubicBezTo>
                  <a:pt x="100" y="31"/>
                  <a:pt x="101" y="31"/>
                  <a:pt x="102" y="30"/>
                </a:cubicBezTo>
                <a:cubicBezTo>
                  <a:pt x="108" y="23"/>
                  <a:pt x="108" y="23"/>
                  <a:pt x="108" y="23"/>
                </a:cubicBezTo>
                <a:cubicBezTo>
                  <a:pt x="110" y="22"/>
                  <a:pt x="110" y="19"/>
                  <a:pt x="108" y="18"/>
                </a:cubicBezTo>
                <a:cubicBezTo>
                  <a:pt x="107" y="16"/>
                  <a:pt x="104" y="16"/>
                  <a:pt x="103" y="18"/>
                </a:cubicBezTo>
                <a:cubicBezTo>
                  <a:pt x="96" y="24"/>
                  <a:pt x="96" y="24"/>
                  <a:pt x="96" y="24"/>
                </a:cubicBezTo>
                <a:cubicBezTo>
                  <a:pt x="95" y="25"/>
                  <a:pt x="95" y="26"/>
                  <a:pt x="95" y="28"/>
                </a:cubicBezTo>
                <a:cubicBezTo>
                  <a:pt x="91" y="32"/>
                  <a:pt x="91" y="32"/>
                  <a:pt x="91" y="32"/>
                </a:cubicBezTo>
                <a:cubicBezTo>
                  <a:pt x="84" y="26"/>
                  <a:pt x="75" y="22"/>
                  <a:pt x="65" y="21"/>
                </a:cubicBezTo>
                <a:cubicBezTo>
                  <a:pt x="65" y="15"/>
                  <a:pt x="65" y="15"/>
                  <a:pt x="65" y="15"/>
                </a:cubicBezTo>
                <a:cubicBezTo>
                  <a:pt x="66" y="15"/>
                  <a:pt x="67" y="14"/>
                  <a:pt x="67" y="12"/>
                </a:cubicBezTo>
                <a:cubicBezTo>
                  <a:pt x="67" y="3"/>
                  <a:pt x="67" y="3"/>
                  <a:pt x="67" y="3"/>
                </a:cubicBezTo>
                <a:cubicBezTo>
                  <a:pt x="67" y="1"/>
                  <a:pt x="65" y="0"/>
                  <a:pt x="63" y="0"/>
                </a:cubicBezTo>
                <a:cubicBezTo>
                  <a:pt x="61" y="0"/>
                  <a:pt x="59" y="1"/>
                  <a:pt x="59" y="3"/>
                </a:cubicBezTo>
                <a:cubicBezTo>
                  <a:pt x="59" y="12"/>
                  <a:pt x="59" y="12"/>
                  <a:pt x="59" y="12"/>
                </a:cubicBezTo>
                <a:cubicBezTo>
                  <a:pt x="59" y="14"/>
                  <a:pt x="60" y="15"/>
                  <a:pt x="61" y="15"/>
                </a:cubicBezTo>
                <a:cubicBezTo>
                  <a:pt x="61" y="21"/>
                  <a:pt x="61" y="21"/>
                  <a:pt x="61" y="21"/>
                </a:cubicBezTo>
                <a:cubicBezTo>
                  <a:pt x="51" y="22"/>
                  <a:pt x="42" y="26"/>
                  <a:pt x="35" y="32"/>
                </a:cubicBezTo>
                <a:cubicBezTo>
                  <a:pt x="31" y="28"/>
                  <a:pt x="31" y="28"/>
                  <a:pt x="31" y="28"/>
                </a:cubicBezTo>
                <a:cubicBezTo>
                  <a:pt x="32" y="27"/>
                  <a:pt x="31" y="25"/>
                  <a:pt x="30" y="25"/>
                </a:cubicBezTo>
                <a:cubicBezTo>
                  <a:pt x="24" y="18"/>
                  <a:pt x="24" y="18"/>
                  <a:pt x="24" y="18"/>
                </a:cubicBezTo>
                <a:cubicBezTo>
                  <a:pt x="22" y="17"/>
                  <a:pt x="20" y="17"/>
                  <a:pt x="19" y="18"/>
                </a:cubicBezTo>
                <a:cubicBezTo>
                  <a:pt x="17" y="20"/>
                  <a:pt x="17" y="22"/>
                  <a:pt x="19" y="23"/>
                </a:cubicBezTo>
                <a:cubicBezTo>
                  <a:pt x="25" y="30"/>
                  <a:pt x="25" y="30"/>
                  <a:pt x="25" y="30"/>
                </a:cubicBezTo>
                <a:cubicBezTo>
                  <a:pt x="26" y="31"/>
                  <a:pt x="27" y="31"/>
                  <a:pt x="28" y="31"/>
                </a:cubicBezTo>
                <a:cubicBezTo>
                  <a:pt x="32" y="35"/>
                  <a:pt x="32" y="35"/>
                  <a:pt x="32" y="35"/>
                </a:cubicBezTo>
                <a:cubicBezTo>
                  <a:pt x="26" y="42"/>
                  <a:pt x="22" y="51"/>
                  <a:pt x="22" y="61"/>
                </a:cubicBezTo>
                <a:cubicBezTo>
                  <a:pt x="16" y="61"/>
                  <a:pt x="16" y="61"/>
                  <a:pt x="16" y="61"/>
                </a:cubicBezTo>
                <a:cubicBezTo>
                  <a:pt x="15" y="60"/>
                  <a:pt x="14" y="59"/>
                  <a:pt x="13" y="59"/>
                </a:cubicBezTo>
                <a:cubicBezTo>
                  <a:pt x="4" y="59"/>
                  <a:pt x="4" y="59"/>
                  <a:pt x="4" y="59"/>
                </a:cubicBezTo>
                <a:cubicBezTo>
                  <a:pt x="2" y="59"/>
                  <a:pt x="0" y="61"/>
                  <a:pt x="0" y="63"/>
                </a:cubicBezTo>
                <a:cubicBezTo>
                  <a:pt x="0" y="65"/>
                  <a:pt x="2" y="67"/>
                  <a:pt x="4" y="67"/>
                </a:cubicBezTo>
                <a:cubicBezTo>
                  <a:pt x="13" y="67"/>
                  <a:pt x="13" y="67"/>
                  <a:pt x="13" y="67"/>
                </a:cubicBezTo>
                <a:cubicBezTo>
                  <a:pt x="14" y="67"/>
                  <a:pt x="15" y="66"/>
                  <a:pt x="16" y="65"/>
                </a:cubicBezTo>
                <a:cubicBezTo>
                  <a:pt x="22" y="65"/>
                  <a:pt x="22" y="65"/>
                  <a:pt x="22" y="65"/>
                </a:cubicBezTo>
                <a:cubicBezTo>
                  <a:pt x="22" y="75"/>
                  <a:pt x="26" y="84"/>
                  <a:pt x="32" y="91"/>
                </a:cubicBezTo>
                <a:cubicBezTo>
                  <a:pt x="28" y="95"/>
                  <a:pt x="28" y="95"/>
                  <a:pt x="28" y="95"/>
                </a:cubicBezTo>
                <a:cubicBezTo>
                  <a:pt x="27" y="95"/>
                  <a:pt x="26" y="95"/>
                  <a:pt x="25" y="96"/>
                </a:cubicBezTo>
                <a:cubicBezTo>
                  <a:pt x="18" y="102"/>
                  <a:pt x="18" y="102"/>
                  <a:pt x="18" y="102"/>
                </a:cubicBezTo>
                <a:cubicBezTo>
                  <a:pt x="17" y="104"/>
                  <a:pt x="17" y="106"/>
                  <a:pt x="18" y="108"/>
                </a:cubicBezTo>
                <a:cubicBezTo>
                  <a:pt x="20" y="109"/>
                  <a:pt x="22" y="109"/>
                  <a:pt x="24" y="108"/>
                </a:cubicBezTo>
                <a:cubicBezTo>
                  <a:pt x="30" y="101"/>
                  <a:pt x="30" y="101"/>
                  <a:pt x="30" y="101"/>
                </a:cubicBezTo>
                <a:cubicBezTo>
                  <a:pt x="31" y="100"/>
                  <a:pt x="31" y="99"/>
                  <a:pt x="31" y="98"/>
                </a:cubicBezTo>
                <a:cubicBezTo>
                  <a:pt x="35" y="94"/>
                  <a:pt x="35" y="94"/>
                  <a:pt x="35" y="94"/>
                </a:cubicBezTo>
                <a:cubicBezTo>
                  <a:pt x="42" y="100"/>
                  <a:pt x="51" y="104"/>
                  <a:pt x="61" y="105"/>
                </a:cubicBezTo>
                <a:cubicBezTo>
                  <a:pt x="61" y="110"/>
                  <a:pt x="61" y="110"/>
                  <a:pt x="61" y="110"/>
                </a:cubicBezTo>
                <a:cubicBezTo>
                  <a:pt x="60" y="111"/>
                  <a:pt x="59" y="112"/>
                  <a:pt x="59" y="113"/>
                </a:cubicBezTo>
                <a:cubicBezTo>
                  <a:pt x="59" y="123"/>
                  <a:pt x="59" y="123"/>
                  <a:pt x="59" y="123"/>
                </a:cubicBezTo>
                <a:cubicBezTo>
                  <a:pt x="59" y="125"/>
                  <a:pt x="61" y="126"/>
                  <a:pt x="63" y="126"/>
                </a:cubicBezTo>
                <a:cubicBezTo>
                  <a:pt x="65" y="126"/>
                  <a:pt x="67" y="125"/>
                  <a:pt x="67" y="123"/>
                </a:cubicBezTo>
                <a:cubicBezTo>
                  <a:pt x="67" y="113"/>
                  <a:pt x="67" y="113"/>
                  <a:pt x="67" y="113"/>
                </a:cubicBezTo>
                <a:cubicBezTo>
                  <a:pt x="67" y="112"/>
                  <a:pt x="66" y="111"/>
                  <a:pt x="65" y="110"/>
                </a:cubicBezTo>
                <a:cubicBezTo>
                  <a:pt x="65" y="105"/>
                  <a:pt x="65" y="105"/>
                  <a:pt x="65" y="105"/>
                </a:cubicBezTo>
                <a:cubicBezTo>
                  <a:pt x="75" y="104"/>
                  <a:pt x="84" y="100"/>
                  <a:pt x="91" y="94"/>
                </a:cubicBezTo>
                <a:cubicBezTo>
                  <a:pt x="95" y="98"/>
                  <a:pt x="95" y="98"/>
                  <a:pt x="95" y="98"/>
                </a:cubicBezTo>
                <a:cubicBezTo>
                  <a:pt x="95" y="99"/>
                  <a:pt x="96" y="100"/>
                  <a:pt x="96" y="101"/>
                </a:cubicBezTo>
                <a:cubicBezTo>
                  <a:pt x="103" y="108"/>
                  <a:pt x="103" y="108"/>
                  <a:pt x="103" y="108"/>
                </a:cubicBezTo>
                <a:cubicBezTo>
                  <a:pt x="104" y="109"/>
                  <a:pt x="107" y="109"/>
                  <a:pt x="108" y="108"/>
                </a:cubicBezTo>
                <a:cubicBezTo>
                  <a:pt x="110" y="106"/>
                  <a:pt x="110" y="104"/>
                  <a:pt x="108" y="102"/>
                </a:cubicBezTo>
                <a:cubicBezTo>
                  <a:pt x="102" y="96"/>
                  <a:pt x="102" y="96"/>
                  <a:pt x="102" y="96"/>
                </a:cubicBezTo>
                <a:cubicBezTo>
                  <a:pt x="101" y="95"/>
                  <a:pt x="100" y="95"/>
                  <a:pt x="99" y="95"/>
                </a:cubicBezTo>
                <a:cubicBezTo>
                  <a:pt x="94" y="91"/>
                  <a:pt x="94" y="91"/>
                  <a:pt x="94" y="91"/>
                </a:cubicBezTo>
                <a:cubicBezTo>
                  <a:pt x="100" y="84"/>
                  <a:pt x="104" y="75"/>
                  <a:pt x="105" y="65"/>
                </a:cubicBezTo>
                <a:cubicBezTo>
                  <a:pt x="111" y="65"/>
                  <a:pt x="111" y="65"/>
                  <a:pt x="111" y="65"/>
                </a:cubicBezTo>
                <a:cubicBezTo>
                  <a:pt x="112" y="66"/>
                  <a:pt x="113" y="67"/>
                  <a:pt x="114" y="67"/>
                </a:cubicBezTo>
                <a:cubicBezTo>
                  <a:pt x="123" y="67"/>
                  <a:pt x="123" y="67"/>
                  <a:pt x="123" y="67"/>
                </a:cubicBezTo>
                <a:cubicBezTo>
                  <a:pt x="125" y="67"/>
                  <a:pt x="127" y="65"/>
                  <a:pt x="127" y="63"/>
                </a:cubicBezTo>
                <a:cubicBezTo>
                  <a:pt x="127" y="61"/>
                  <a:pt x="125" y="59"/>
                  <a:pt x="123" y="59"/>
                </a:cubicBezTo>
                <a:close/>
                <a:moveTo>
                  <a:pt x="99" y="61"/>
                </a:moveTo>
                <a:cubicBezTo>
                  <a:pt x="69" y="61"/>
                  <a:pt x="69" y="61"/>
                  <a:pt x="69" y="61"/>
                </a:cubicBezTo>
                <a:cubicBezTo>
                  <a:pt x="90" y="39"/>
                  <a:pt x="90" y="39"/>
                  <a:pt x="90" y="39"/>
                </a:cubicBezTo>
                <a:cubicBezTo>
                  <a:pt x="95" y="45"/>
                  <a:pt x="98" y="52"/>
                  <a:pt x="99" y="61"/>
                </a:cubicBezTo>
                <a:close/>
                <a:moveTo>
                  <a:pt x="87" y="36"/>
                </a:moveTo>
                <a:cubicBezTo>
                  <a:pt x="65" y="57"/>
                  <a:pt x="65" y="57"/>
                  <a:pt x="65" y="57"/>
                </a:cubicBezTo>
                <a:cubicBezTo>
                  <a:pt x="65" y="27"/>
                  <a:pt x="65" y="27"/>
                  <a:pt x="65" y="27"/>
                </a:cubicBezTo>
                <a:cubicBezTo>
                  <a:pt x="74" y="28"/>
                  <a:pt x="81" y="31"/>
                  <a:pt x="87" y="36"/>
                </a:cubicBezTo>
                <a:close/>
                <a:moveTo>
                  <a:pt x="61" y="27"/>
                </a:moveTo>
                <a:cubicBezTo>
                  <a:pt x="61" y="57"/>
                  <a:pt x="61" y="57"/>
                  <a:pt x="61" y="57"/>
                </a:cubicBezTo>
                <a:cubicBezTo>
                  <a:pt x="40" y="36"/>
                  <a:pt x="40" y="36"/>
                  <a:pt x="40" y="36"/>
                </a:cubicBezTo>
                <a:cubicBezTo>
                  <a:pt x="45" y="31"/>
                  <a:pt x="53" y="28"/>
                  <a:pt x="61" y="27"/>
                </a:cubicBezTo>
                <a:close/>
                <a:moveTo>
                  <a:pt x="36" y="39"/>
                </a:moveTo>
                <a:cubicBezTo>
                  <a:pt x="58" y="61"/>
                  <a:pt x="58" y="61"/>
                  <a:pt x="58" y="61"/>
                </a:cubicBezTo>
                <a:cubicBezTo>
                  <a:pt x="28" y="61"/>
                  <a:pt x="28" y="61"/>
                  <a:pt x="28" y="61"/>
                </a:cubicBezTo>
                <a:cubicBezTo>
                  <a:pt x="28" y="52"/>
                  <a:pt x="31" y="45"/>
                  <a:pt x="36" y="39"/>
                </a:cubicBezTo>
                <a:close/>
                <a:moveTo>
                  <a:pt x="28" y="65"/>
                </a:moveTo>
                <a:cubicBezTo>
                  <a:pt x="58" y="65"/>
                  <a:pt x="58" y="65"/>
                  <a:pt x="58" y="65"/>
                </a:cubicBezTo>
                <a:cubicBezTo>
                  <a:pt x="36" y="86"/>
                  <a:pt x="36" y="86"/>
                  <a:pt x="36" y="86"/>
                </a:cubicBezTo>
                <a:cubicBezTo>
                  <a:pt x="31" y="81"/>
                  <a:pt x="28" y="73"/>
                  <a:pt x="28" y="65"/>
                </a:cubicBezTo>
                <a:close/>
                <a:moveTo>
                  <a:pt x="40" y="90"/>
                </a:moveTo>
                <a:cubicBezTo>
                  <a:pt x="61" y="68"/>
                  <a:pt x="61" y="68"/>
                  <a:pt x="61" y="68"/>
                </a:cubicBezTo>
                <a:cubicBezTo>
                  <a:pt x="61" y="99"/>
                  <a:pt x="61" y="99"/>
                  <a:pt x="61" y="99"/>
                </a:cubicBezTo>
                <a:cubicBezTo>
                  <a:pt x="53" y="98"/>
                  <a:pt x="45" y="95"/>
                  <a:pt x="40" y="90"/>
                </a:cubicBezTo>
                <a:close/>
                <a:moveTo>
                  <a:pt x="65" y="99"/>
                </a:moveTo>
                <a:cubicBezTo>
                  <a:pt x="65" y="68"/>
                  <a:pt x="65" y="68"/>
                  <a:pt x="65" y="68"/>
                </a:cubicBezTo>
                <a:cubicBezTo>
                  <a:pt x="87" y="90"/>
                  <a:pt x="87" y="90"/>
                  <a:pt x="87" y="90"/>
                </a:cubicBezTo>
                <a:cubicBezTo>
                  <a:pt x="81" y="95"/>
                  <a:pt x="74" y="98"/>
                  <a:pt x="65" y="99"/>
                </a:cubicBezTo>
                <a:close/>
                <a:moveTo>
                  <a:pt x="90" y="86"/>
                </a:moveTo>
                <a:cubicBezTo>
                  <a:pt x="69" y="65"/>
                  <a:pt x="69" y="65"/>
                  <a:pt x="69" y="65"/>
                </a:cubicBezTo>
                <a:cubicBezTo>
                  <a:pt x="99" y="65"/>
                  <a:pt x="99" y="65"/>
                  <a:pt x="99" y="65"/>
                </a:cubicBezTo>
                <a:cubicBezTo>
                  <a:pt x="98" y="73"/>
                  <a:pt x="95" y="81"/>
                  <a:pt x="90" y="86"/>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 汉仪良品线简" panose="00020600040101010101" pitchFamily="18" charset="-122"/>
              <a:ea typeface=" 汉仪良品线简" panose="00020600040101010101" pitchFamily="18" charset="-122"/>
            </a:endParaRPr>
          </a:p>
        </p:txBody>
      </p:sp>
      <p:sp>
        <p:nvSpPr>
          <p:cNvPr id="11" name="矩形 10">
            <a:extLst>
              <a:ext uri="{FF2B5EF4-FFF2-40B4-BE49-F238E27FC236}">
                <a16:creationId xmlns:a16="http://schemas.microsoft.com/office/drawing/2014/main" id="{97F299FA-E692-425D-A858-2056ACE60AFF}"/>
              </a:ext>
            </a:extLst>
          </p:cNvPr>
          <p:cNvSpPr/>
          <p:nvPr/>
        </p:nvSpPr>
        <p:spPr>
          <a:xfrm>
            <a:off x="496303" y="3088241"/>
            <a:ext cx="2585014" cy="1338828"/>
          </a:xfrm>
          <a:prstGeom prst="rect">
            <a:avLst/>
          </a:prstGeom>
        </p:spPr>
        <p:txBody>
          <a:bodyPr wrap="square">
            <a:spAutoFit/>
          </a:bodyPr>
          <a:lstStyle/>
          <a:p>
            <a:pPr algn="ctr">
              <a:lnSpc>
                <a:spcPct val="150000"/>
              </a:lnSpc>
              <a:buFontTx/>
              <a:buNone/>
            </a:pPr>
            <a:r>
              <a:rPr lang="en-US" altLang="zh-CN" b="1" dirty="0">
                <a:solidFill>
                  <a:srgbClr val="000000"/>
                </a:solidFill>
                <a:latin typeface=" 汉仪良品线简" panose="00020600040101010101" pitchFamily="18" charset="-122"/>
                <a:ea typeface=" 汉仪良品线简" panose="00020600040101010101" pitchFamily="18" charset="-122"/>
              </a:rPr>
              <a:t>ADD YOUR TITTLE</a:t>
            </a:r>
            <a:endParaRPr lang="en-US" altLang="zh-CN" sz="1200" dirty="0">
              <a:latin typeface=" 汉仪良品线简" panose="00020600040101010101" pitchFamily="18" charset="-122"/>
              <a:ea typeface=" 汉仪良品线简" panose="00020600040101010101" pitchFamily="18" charset="-122"/>
            </a:endParaRPr>
          </a:p>
          <a:p>
            <a:pPr algn="ctr">
              <a:lnSpc>
                <a:spcPct val="150000"/>
              </a:lnSpc>
            </a:pPr>
            <a:r>
              <a:rPr lang="en-US" altLang="zh-CN" sz="1200" dirty="0">
                <a:latin typeface=" 汉仪良品线简" panose="00020600040101010101" pitchFamily="18" charset="-122"/>
                <a:ea typeface=" 汉仪良品线简" panose="00020600040101010101" pitchFamily="18" charset="-122"/>
              </a:rPr>
              <a:t>Just for today I will try to live this day only and not tackle my whole life problem at</a:t>
            </a:r>
            <a:endParaRPr lang="zh-CN" altLang="en-US" sz="1200" dirty="0">
              <a:latin typeface=" 汉仪良品线简" panose="00020600040101010101" pitchFamily="18" charset="-122"/>
              <a:ea typeface=" 汉仪良品线简" panose="00020600040101010101" pitchFamily="18" charset="-122"/>
            </a:endParaRPr>
          </a:p>
        </p:txBody>
      </p:sp>
      <p:sp>
        <p:nvSpPr>
          <p:cNvPr id="12" name="矩形 11">
            <a:extLst>
              <a:ext uri="{FF2B5EF4-FFF2-40B4-BE49-F238E27FC236}">
                <a16:creationId xmlns:a16="http://schemas.microsoft.com/office/drawing/2014/main" id="{D48BB934-2044-4862-860F-274DB4F398EA}"/>
              </a:ext>
            </a:extLst>
          </p:cNvPr>
          <p:cNvSpPr/>
          <p:nvPr/>
        </p:nvSpPr>
        <p:spPr>
          <a:xfrm>
            <a:off x="3338571" y="3109183"/>
            <a:ext cx="2585014" cy="1338828"/>
          </a:xfrm>
          <a:prstGeom prst="rect">
            <a:avLst/>
          </a:prstGeom>
        </p:spPr>
        <p:txBody>
          <a:bodyPr wrap="square">
            <a:spAutoFit/>
          </a:bodyPr>
          <a:lstStyle/>
          <a:p>
            <a:pPr algn="ctr">
              <a:lnSpc>
                <a:spcPct val="150000"/>
              </a:lnSpc>
              <a:buFontTx/>
              <a:buNone/>
            </a:pPr>
            <a:r>
              <a:rPr lang="en-US" altLang="zh-CN" b="1" dirty="0">
                <a:solidFill>
                  <a:srgbClr val="000000"/>
                </a:solidFill>
                <a:latin typeface=" 汉仪良品线简" panose="00020600040101010101" pitchFamily="18" charset="-122"/>
                <a:ea typeface=" 汉仪良品线简" panose="00020600040101010101" pitchFamily="18" charset="-122"/>
              </a:rPr>
              <a:t>ADD YOUR TITTLE</a:t>
            </a:r>
            <a:endParaRPr lang="en-US" altLang="zh-CN" sz="1200" dirty="0">
              <a:latin typeface=" 汉仪良品线简" panose="00020600040101010101" pitchFamily="18" charset="-122"/>
              <a:ea typeface=" 汉仪良品线简" panose="00020600040101010101" pitchFamily="18" charset="-122"/>
            </a:endParaRPr>
          </a:p>
          <a:p>
            <a:pPr algn="ctr">
              <a:lnSpc>
                <a:spcPct val="150000"/>
              </a:lnSpc>
            </a:pPr>
            <a:r>
              <a:rPr lang="en-US" altLang="zh-CN" sz="1200" dirty="0">
                <a:latin typeface=" 汉仪良品线简" panose="00020600040101010101" pitchFamily="18" charset="-122"/>
                <a:ea typeface=" 汉仪良品线简" panose="00020600040101010101" pitchFamily="18" charset="-122"/>
              </a:rPr>
              <a:t>Just for today I will try to live this day only and not tackle my whole life problem at</a:t>
            </a:r>
            <a:endParaRPr lang="zh-CN" altLang="en-US" sz="1200" dirty="0">
              <a:latin typeface=" 汉仪良品线简" panose="00020600040101010101" pitchFamily="18" charset="-122"/>
              <a:ea typeface=" 汉仪良品线简" panose="00020600040101010101" pitchFamily="18" charset="-122"/>
            </a:endParaRPr>
          </a:p>
        </p:txBody>
      </p:sp>
      <p:sp>
        <p:nvSpPr>
          <p:cNvPr id="13" name="矩形 12">
            <a:extLst>
              <a:ext uri="{FF2B5EF4-FFF2-40B4-BE49-F238E27FC236}">
                <a16:creationId xmlns:a16="http://schemas.microsoft.com/office/drawing/2014/main" id="{597F69B7-2B37-4DC0-94E6-151DFA5D6AC2}"/>
              </a:ext>
            </a:extLst>
          </p:cNvPr>
          <p:cNvSpPr/>
          <p:nvPr/>
        </p:nvSpPr>
        <p:spPr>
          <a:xfrm>
            <a:off x="6180839" y="3109183"/>
            <a:ext cx="2585014" cy="1338828"/>
          </a:xfrm>
          <a:prstGeom prst="rect">
            <a:avLst/>
          </a:prstGeom>
        </p:spPr>
        <p:txBody>
          <a:bodyPr wrap="square">
            <a:spAutoFit/>
          </a:bodyPr>
          <a:lstStyle/>
          <a:p>
            <a:pPr algn="ctr">
              <a:lnSpc>
                <a:spcPct val="150000"/>
              </a:lnSpc>
              <a:buFontTx/>
              <a:buNone/>
            </a:pPr>
            <a:r>
              <a:rPr lang="en-US" altLang="zh-CN" b="1" dirty="0">
                <a:solidFill>
                  <a:srgbClr val="000000"/>
                </a:solidFill>
                <a:latin typeface=" 汉仪良品线简" panose="00020600040101010101" pitchFamily="18" charset="-122"/>
                <a:ea typeface=" 汉仪良品线简" panose="00020600040101010101" pitchFamily="18" charset="-122"/>
              </a:rPr>
              <a:t>ADD YOUR TITTLE</a:t>
            </a:r>
            <a:endParaRPr lang="en-US" altLang="zh-CN" sz="1200" dirty="0">
              <a:latin typeface=" 汉仪良品线简" panose="00020600040101010101" pitchFamily="18" charset="-122"/>
              <a:ea typeface=" 汉仪良品线简" panose="00020600040101010101" pitchFamily="18" charset="-122"/>
            </a:endParaRPr>
          </a:p>
          <a:p>
            <a:pPr algn="ctr">
              <a:lnSpc>
                <a:spcPct val="150000"/>
              </a:lnSpc>
            </a:pPr>
            <a:r>
              <a:rPr lang="en-US" altLang="zh-CN" sz="1200" dirty="0">
                <a:latin typeface=" 汉仪良品线简" panose="00020600040101010101" pitchFamily="18" charset="-122"/>
                <a:ea typeface=" 汉仪良品线简" panose="00020600040101010101" pitchFamily="18" charset="-122"/>
              </a:rPr>
              <a:t>Just for today I will try to live this day only and not tackle my whole life problem at</a:t>
            </a:r>
            <a:endParaRPr lang="zh-CN" altLang="en-US" sz="1200" dirty="0">
              <a:latin typeface=" 汉仪良品线简" panose="00020600040101010101" pitchFamily="18" charset="-122"/>
              <a:ea typeface=" 汉仪良品线简" panose="00020600040101010101" pitchFamily="18" charset="-122"/>
            </a:endParaRPr>
          </a:p>
        </p:txBody>
      </p:sp>
      <p:sp>
        <p:nvSpPr>
          <p:cNvPr id="14" name="矩形 13">
            <a:extLst>
              <a:ext uri="{FF2B5EF4-FFF2-40B4-BE49-F238E27FC236}">
                <a16:creationId xmlns:a16="http://schemas.microsoft.com/office/drawing/2014/main" id="{8F421AA1-1D44-4895-AA0D-CD668128100C}"/>
              </a:ext>
            </a:extLst>
          </p:cNvPr>
          <p:cNvSpPr/>
          <p:nvPr/>
        </p:nvSpPr>
        <p:spPr>
          <a:xfrm>
            <a:off x="9060405" y="3095115"/>
            <a:ext cx="2585014" cy="1338828"/>
          </a:xfrm>
          <a:prstGeom prst="rect">
            <a:avLst/>
          </a:prstGeom>
        </p:spPr>
        <p:txBody>
          <a:bodyPr wrap="square">
            <a:spAutoFit/>
          </a:bodyPr>
          <a:lstStyle/>
          <a:p>
            <a:pPr algn="ctr">
              <a:lnSpc>
                <a:spcPct val="150000"/>
              </a:lnSpc>
              <a:buFontTx/>
              <a:buNone/>
            </a:pPr>
            <a:r>
              <a:rPr lang="en-US" altLang="zh-CN" b="1" dirty="0">
                <a:solidFill>
                  <a:srgbClr val="000000"/>
                </a:solidFill>
                <a:latin typeface=" 汉仪良品线简" panose="00020600040101010101" pitchFamily="18" charset="-122"/>
                <a:ea typeface=" 汉仪良品线简" panose="00020600040101010101" pitchFamily="18" charset="-122"/>
              </a:rPr>
              <a:t>ADD YOUR TITTLE</a:t>
            </a:r>
            <a:endParaRPr lang="en-US" altLang="zh-CN" sz="1200" dirty="0">
              <a:latin typeface=" 汉仪良品线简" panose="00020600040101010101" pitchFamily="18" charset="-122"/>
              <a:ea typeface=" 汉仪良品线简" panose="00020600040101010101" pitchFamily="18" charset="-122"/>
            </a:endParaRPr>
          </a:p>
          <a:p>
            <a:pPr algn="ctr">
              <a:lnSpc>
                <a:spcPct val="150000"/>
              </a:lnSpc>
            </a:pPr>
            <a:r>
              <a:rPr lang="en-US" altLang="zh-CN" sz="1200" dirty="0">
                <a:latin typeface=" 汉仪良品线简" panose="00020600040101010101" pitchFamily="18" charset="-122"/>
                <a:ea typeface=" 汉仪良品线简" panose="00020600040101010101" pitchFamily="18" charset="-122"/>
              </a:rPr>
              <a:t>Just for today I will try to live this day only and not tackle my whole life problem at</a:t>
            </a:r>
            <a:endParaRPr lang="zh-CN" altLang="en-US" sz="1200" dirty="0">
              <a:latin typeface=" 汉仪良品线简" panose="00020600040101010101" pitchFamily="18" charset="-122"/>
              <a:ea typeface=" 汉仪良品线简" panose="00020600040101010101" pitchFamily="18" charset="-122"/>
            </a:endParaRPr>
          </a:p>
        </p:txBody>
      </p:sp>
      <p:sp>
        <p:nvSpPr>
          <p:cNvPr id="15" name="矩形 14">
            <a:extLst>
              <a:ext uri="{FF2B5EF4-FFF2-40B4-BE49-F238E27FC236}">
                <a16:creationId xmlns:a16="http://schemas.microsoft.com/office/drawing/2014/main" id="{6E114337-93D5-4985-910C-566830669129}"/>
              </a:ext>
            </a:extLst>
          </p:cNvPr>
          <p:cNvSpPr/>
          <p:nvPr/>
        </p:nvSpPr>
        <p:spPr>
          <a:xfrm>
            <a:off x="3193367" y="1463043"/>
            <a:ext cx="2827605" cy="3826412"/>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汉仪良品线简" panose="00020600040101010101" pitchFamily="18" charset="-122"/>
              <a:ea typeface=" 汉仪良品线简" panose="00020600040101010101" pitchFamily="18" charset="-122"/>
            </a:endParaRPr>
          </a:p>
        </p:txBody>
      </p:sp>
    </p:spTree>
    <p:extLst>
      <p:ext uri="{BB962C8B-B14F-4D97-AF65-F5344CB8AC3E}">
        <p14:creationId xmlns:p14="http://schemas.microsoft.com/office/powerpoint/2010/main" val="2090210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childTnLst>
                          </p:cTn>
                        </p:par>
                        <p:par>
                          <p:cTn id="51" fill="hold">
                            <p:stCondLst>
                              <p:cond delay="1000"/>
                            </p:stCondLst>
                            <p:childTnLst>
                              <p:par>
                                <p:cTn id="52" presetID="21" presetClass="entr" presetSubtype="1"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heel(1)">
                                      <p:cBhvr>
                                        <p:cTn id="54"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P spid="11" grpId="0"/>
      <p:bldP spid="12" grpId="0"/>
      <p:bldP spid="13" grpId="0"/>
      <p:bldP spid="14" grpId="0"/>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AF50A1B-865D-434D-BD82-83F4B7AB7945}"/>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D60E95BE-9D8E-4ECB-B6C2-BBC23479D9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3546" y="4753067"/>
            <a:ext cx="2175686" cy="2104933"/>
          </a:xfrm>
          <a:prstGeom prst="rect">
            <a:avLst/>
          </a:prstGeom>
        </p:spPr>
      </p:pic>
      <p:sp>
        <p:nvSpPr>
          <p:cNvPr id="4" name="TextBox 39">
            <a:extLst>
              <a:ext uri="{FF2B5EF4-FFF2-40B4-BE49-F238E27FC236}">
                <a16:creationId xmlns:a16="http://schemas.microsoft.com/office/drawing/2014/main" id="{156849F4-CFAA-4E8F-9CAF-EE0073E1386D}"/>
              </a:ext>
            </a:extLst>
          </p:cNvPr>
          <p:cNvSpPr txBox="1"/>
          <p:nvPr/>
        </p:nvSpPr>
        <p:spPr>
          <a:xfrm>
            <a:off x="6128857" y="3089535"/>
            <a:ext cx="4931321" cy="738664"/>
          </a:xfrm>
          <a:prstGeom prst="rect">
            <a:avLst/>
          </a:prstGeom>
          <a:noFill/>
        </p:spPr>
        <p:txBody>
          <a:bodyPr wrap="square" rtlCol="0">
            <a:spAutoFit/>
          </a:bodyPr>
          <a:lstStyle/>
          <a:p>
            <a:pPr>
              <a:lnSpc>
                <a:spcPct val="150000"/>
              </a:lnSpc>
            </a:pPr>
            <a:r>
              <a:rPr lang="en-US" altLang="zh-CN" sz="1400" dirty="0">
                <a:latin typeface=" 汉仪良品线简" panose="00020600040101010101" pitchFamily="18" charset="-122"/>
                <a:ea typeface=" 汉仪良品线简" panose="00020600040101010101" pitchFamily="18" charset="-122"/>
              </a:rPr>
              <a:t>You can click here to enter you text. You can click here to enter you text. You can click</a:t>
            </a:r>
            <a:endParaRPr lang="zh-CN" altLang="en-US" sz="1400" dirty="0">
              <a:latin typeface=" 汉仪良品线简" panose="00020600040101010101" pitchFamily="18" charset="-122"/>
              <a:ea typeface=" 汉仪良品线简" panose="00020600040101010101" pitchFamily="18" charset="-122"/>
            </a:endParaRPr>
          </a:p>
        </p:txBody>
      </p:sp>
      <p:sp>
        <p:nvSpPr>
          <p:cNvPr id="5" name="TextBox 39">
            <a:extLst>
              <a:ext uri="{FF2B5EF4-FFF2-40B4-BE49-F238E27FC236}">
                <a16:creationId xmlns:a16="http://schemas.microsoft.com/office/drawing/2014/main" id="{CA2A7AA4-808B-4B31-9CF7-A7BED6437199}"/>
              </a:ext>
            </a:extLst>
          </p:cNvPr>
          <p:cNvSpPr txBox="1"/>
          <p:nvPr/>
        </p:nvSpPr>
        <p:spPr>
          <a:xfrm>
            <a:off x="6128857" y="4059078"/>
            <a:ext cx="4931321" cy="738664"/>
          </a:xfrm>
          <a:prstGeom prst="rect">
            <a:avLst/>
          </a:prstGeom>
          <a:noFill/>
        </p:spPr>
        <p:txBody>
          <a:bodyPr wrap="square" rtlCol="0">
            <a:spAutoFit/>
          </a:bodyPr>
          <a:lstStyle/>
          <a:p>
            <a:pPr>
              <a:lnSpc>
                <a:spcPct val="150000"/>
              </a:lnSpc>
            </a:pPr>
            <a:r>
              <a:rPr lang="en-US" altLang="zh-CN" sz="1400" dirty="0">
                <a:latin typeface=" 汉仪良品线简" panose="00020600040101010101" pitchFamily="18" charset="-122"/>
                <a:ea typeface=" 汉仪良品线简" panose="00020600040101010101" pitchFamily="18" charset="-122"/>
              </a:rPr>
              <a:t>You can click here to enter you text. You can click here to enter you text. You can click</a:t>
            </a:r>
            <a:endParaRPr lang="zh-CN" altLang="en-US" sz="1400" dirty="0">
              <a:latin typeface=" 汉仪良品线简" panose="00020600040101010101" pitchFamily="18" charset="-122"/>
              <a:ea typeface=" 汉仪良品线简" panose="00020600040101010101" pitchFamily="18" charset="-122"/>
            </a:endParaRPr>
          </a:p>
        </p:txBody>
      </p:sp>
      <p:sp>
        <p:nvSpPr>
          <p:cNvPr id="6" name="TextBox 39">
            <a:extLst>
              <a:ext uri="{FF2B5EF4-FFF2-40B4-BE49-F238E27FC236}">
                <a16:creationId xmlns:a16="http://schemas.microsoft.com/office/drawing/2014/main" id="{D8E0D8C9-8BD4-4F85-8AC3-FDC2A7882693}"/>
              </a:ext>
            </a:extLst>
          </p:cNvPr>
          <p:cNvSpPr txBox="1"/>
          <p:nvPr/>
        </p:nvSpPr>
        <p:spPr>
          <a:xfrm>
            <a:off x="6128857" y="5029344"/>
            <a:ext cx="4931321" cy="738664"/>
          </a:xfrm>
          <a:prstGeom prst="rect">
            <a:avLst/>
          </a:prstGeom>
          <a:noFill/>
        </p:spPr>
        <p:txBody>
          <a:bodyPr wrap="square" rtlCol="0">
            <a:spAutoFit/>
          </a:bodyPr>
          <a:lstStyle/>
          <a:p>
            <a:pPr>
              <a:lnSpc>
                <a:spcPct val="150000"/>
              </a:lnSpc>
            </a:pPr>
            <a:r>
              <a:rPr lang="en-US" altLang="zh-CN" sz="1400" dirty="0">
                <a:latin typeface=" 汉仪良品线简" panose="00020600040101010101" pitchFamily="18" charset="-122"/>
                <a:ea typeface=" 汉仪良品线简" panose="00020600040101010101" pitchFamily="18" charset="-122"/>
              </a:rPr>
              <a:t>You can click here to enter you text. You can click here to enter you text. You can click</a:t>
            </a:r>
            <a:endParaRPr lang="zh-CN" altLang="en-US" sz="1400" dirty="0">
              <a:latin typeface=" 汉仪良品线简" panose="00020600040101010101" pitchFamily="18" charset="-122"/>
              <a:ea typeface=" 汉仪良品线简" panose="00020600040101010101" pitchFamily="18" charset="-122"/>
            </a:endParaRPr>
          </a:p>
        </p:txBody>
      </p:sp>
      <p:grpSp>
        <p:nvGrpSpPr>
          <p:cNvPr id="7" name="组合 6">
            <a:extLst>
              <a:ext uri="{FF2B5EF4-FFF2-40B4-BE49-F238E27FC236}">
                <a16:creationId xmlns:a16="http://schemas.microsoft.com/office/drawing/2014/main" id="{919AEF9E-7178-4093-9FDA-4B8996609EF0}"/>
              </a:ext>
            </a:extLst>
          </p:cNvPr>
          <p:cNvGrpSpPr/>
          <p:nvPr/>
        </p:nvGrpSpPr>
        <p:grpSpPr>
          <a:xfrm>
            <a:off x="1259442" y="2777490"/>
            <a:ext cx="4177484" cy="2966898"/>
            <a:chOff x="654396" y="2724088"/>
            <a:chExt cx="4708525" cy="3313112"/>
          </a:xfrm>
          <a:solidFill>
            <a:srgbClr val="ED7000"/>
          </a:solidFill>
        </p:grpSpPr>
        <p:sp>
          <p:nvSpPr>
            <p:cNvPr id="8" name="矩形 7">
              <a:extLst>
                <a:ext uri="{FF2B5EF4-FFF2-40B4-BE49-F238E27FC236}">
                  <a16:creationId xmlns:a16="http://schemas.microsoft.com/office/drawing/2014/main" id="{F6BEA4C8-BB19-43DF-B350-DD008F9D9E88}"/>
                </a:ext>
              </a:extLst>
            </p:cNvPr>
            <p:cNvSpPr/>
            <p:nvPr/>
          </p:nvSpPr>
          <p:spPr>
            <a:xfrm>
              <a:off x="654396" y="2724088"/>
              <a:ext cx="1439862" cy="331311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dirty="0">
                <a:solidFill>
                  <a:schemeClr val="bg1"/>
                </a:solidFill>
                <a:latin typeface=" 汉仪良品线简" panose="00020600040101010101" pitchFamily="18" charset="-122"/>
                <a:ea typeface=" 汉仪良品线简" panose="00020600040101010101" pitchFamily="18" charset="-122"/>
              </a:endParaRPr>
            </a:p>
          </p:txBody>
        </p:sp>
        <p:sp>
          <p:nvSpPr>
            <p:cNvPr id="9" name="矩形 8">
              <a:extLst>
                <a:ext uri="{FF2B5EF4-FFF2-40B4-BE49-F238E27FC236}">
                  <a16:creationId xmlns:a16="http://schemas.microsoft.com/office/drawing/2014/main" id="{AFF84462-ECD4-44F5-9FC5-455BBC634191}"/>
                </a:ext>
              </a:extLst>
            </p:cNvPr>
            <p:cNvSpPr/>
            <p:nvPr/>
          </p:nvSpPr>
          <p:spPr>
            <a:xfrm>
              <a:off x="2287933" y="4060763"/>
              <a:ext cx="1441450" cy="197643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bg1"/>
                </a:solidFill>
                <a:latin typeface=" 汉仪良品线简" panose="00020600040101010101" pitchFamily="18" charset="-122"/>
                <a:ea typeface=" 汉仪良品线简" panose="00020600040101010101" pitchFamily="18" charset="-122"/>
              </a:endParaRPr>
            </a:p>
          </p:txBody>
        </p:sp>
        <p:sp>
          <p:nvSpPr>
            <p:cNvPr id="10" name="矩形 9">
              <a:extLst>
                <a:ext uri="{FF2B5EF4-FFF2-40B4-BE49-F238E27FC236}">
                  <a16:creationId xmlns:a16="http://schemas.microsoft.com/office/drawing/2014/main" id="{754F4166-3FF2-4B67-BC0F-A21F9F9D28A2}"/>
                </a:ext>
              </a:extLst>
            </p:cNvPr>
            <p:cNvSpPr/>
            <p:nvPr/>
          </p:nvSpPr>
          <p:spPr>
            <a:xfrm>
              <a:off x="3923058" y="5068825"/>
              <a:ext cx="1439863" cy="96837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dirty="0">
                <a:solidFill>
                  <a:schemeClr val="bg1"/>
                </a:solidFill>
                <a:latin typeface=" 汉仪良品线简" panose="00020600040101010101" pitchFamily="18" charset="-122"/>
                <a:ea typeface=" 汉仪良品线简" panose="00020600040101010101" pitchFamily="18" charset="-122"/>
              </a:endParaRPr>
            </a:p>
          </p:txBody>
        </p:sp>
        <p:sp>
          <p:nvSpPr>
            <p:cNvPr id="11" name="文本框 2">
              <a:extLst>
                <a:ext uri="{FF2B5EF4-FFF2-40B4-BE49-F238E27FC236}">
                  <a16:creationId xmlns:a16="http://schemas.microsoft.com/office/drawing/2014/main" id="{586F0CD9-F8A3-41DA-B1BD-C76ADCFA67D7}"/>
                </a:ext>
              </a:extLst>
            </p:cNvPr>
            <p:cNvSpPr txBox="1">
              <a:spLocks noChangeArrowheads="1"/>
            </p:cNvSpPr>
            <p:nvPr/>
          </p:nvSpPr>
          <p:spPr bwMode="auto">
            <a:xfrm>
              <a:off x="682971" y="2724088"/>
              <a:ext cx="1411286" cy="51553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dirty="0">
                  <a:latin typeface=" 汉仪良品线简" panose="00020600040101010101" pitchFamily="18" charset="-122"/>
                  <a:ea typeface=" 汉仪良品线简" panose="00020600040101010101" pitchFamily="18" charset="-122"/>
                </a:rPr>
                <a:t>75%</a:t>
              </a:r>
              <a:endParaRPr lang="zh-CN" altLang="en-US" sz="2400" b="1" dirty="0">
                <a:latin typeface=" 汉仪良品线简" panose="00020600040101010101" pitchFamily="18" charset="-122"/>
                <a:ea typeface=" 汉仪良品线简" panose="00020600040101010101" pitchFamily="18" charset="-122"/>
              </a:endParaRPr>
            </a:p>
          </p:txBody>
        </p:sp>
        <p:sp>
          <p:nvSpPr>
            <p:cNvPr id="12" name="文本框 20">
              <a:extLst>
                <a:ext uri="{FF2B5EF4-FFF2-40B4-BE49-F238E27FC236}">
                  <a16:creationId xmlns:a16="http://schemas.microsoft.com/office/drawing/2014/main" id="{9FAA9A31-0C28-4C7A-B39D-FD3DD3918054}"/>
                </a:ext>
              </a:extLst>
            </p:cNvPr>
            <p:cNvSpPr txBox="1">
              <a:spLocks noChangeArrowheads="1"/>
            </p:cNvSpPr>
            <p:nvPr/>
          </p:nvSpPr>
          <p:spPr bwMode="auto">
            <a:xfrm>
              <a:off x="2287933" y="4060763"/>
              <a:ext cx="1441450" cy="51553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latin typeface=" 汉仪良品线简" panose="00020600040101010101" pitchFamily="18" charset="-122"/>
                  <a:ea typeface=" 汉仪良品线简" panose="00020600040101010101" pitchFamily="18" charset="-122"/>
                </a:rPr>
                <a:t>45%</a:t>
              </a:r>
              <a:endParaRPr lang="zh-CN" altLang="en-US" sz="2400" b="1">
                <a:latin typeface=" 汉仪良品线简" panose="00020600040101010101" pitchFamily="18" charset="-122"/>
                <a:ea typeface=" 汉仪良品线简" panose="00020600040101010101" pitchFamily="18" charset="-122"/>
              </a:endParaRPr>
            </a:p>
          </p:txBody>
        </p:sp>
        <p:sp>
          <p:nvSpPr>
            <p:cNvPr id="13" name="文本框 21">
              <a:extLst>
                <a:ext uri="{FF2B5EF4-FFF2-40B4-BE49-F238E27FC236}">
                  <a16:creationId xmlns:a16="http://schemas.microsoft.com/office/drawing/2014/main" id="{066945A5-336B-481D-9199-BDE64661A6EC}"/>
                </a:ext>
              </a:extLst>
            </p:cNvPr>
            <p:cNvSpPr txBox="1">
              <a:spLocks noChangeArrowheads="1"/>
            </p:cNvSpPr>
            <p:nvPr/>
          </p:nvSpPr>
          <p:spPr bwMode="auto">
            <a:xfrm>
              <a:off x="3923059" y="5056124"/>
              <a:ext cx="1439862" cy="51553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latin typeface=" 汉仪良品线简" panose="00020600040101010101" pitchFamily="18" charset="-122"/>
                  <a:ea typeface=" 汉仪良品线简" panose="00020600040101010101" pitchFamily="18" charset="-122"/>
                </a:rPr>
                <a:t>25%</a:t>
              </a:r>
              <a:endParaRPr lang="zh-CN" altLang="en-US" sz="2400" b="1">
                <a:latin typeface=" 汉仪良品线简" panose="00020600040101010101" pitchFamily="18" charset="-122"/>
                <a:ea typeface=" 汉仪良品线简" panose="00020600040101010101" pitchFamily="18" charset="-122"/>
              </a:endParaRPr>
            </a:p>
          </p:txBody>
        </p:sp>
      </p:grpSp>
      <p:sp>
        <p:nvSpPr>
          <p:cNvPr id="14" name="TextBox 38">
            <a:extLst>
              <a:ext uri="{FF2B5EF4-FFF2-40B4-BE49-F238E27FC236}">
                <a16:creationId xmlns:a16="http://schemas.microsoft.com/office/drawing/2014/main" id="{A0803E35-4156-46DA-A10A-1C952F9E4E03}"/>
              </a:ext>
            </a:extLst>
          </p:cNvPr>
          <p:cNvSpPr txBox="1"/>
          <p:nvPr/>
        </p:nvSpPr>
        <p:spPr>
          <a:xfrm>
            <a:off x="1189102" y="1875105"/>
            <a:ext cx="9871076" cy="523220"/>
          </a:xfrm>
          <a:prstGeom prst="rect">
            <a:avLst/>
          </a:prstGeom>
          <a:noFill/>
        </p:spPr>
        <p:txBody>
          <a:bodyPr wrap="square" rtlCol="0">
            <a:spAutoFit/>
          </a:bodyPr>
          <a:lstStyle/>
          <a:p>
            <a:r>
              <a:rPr lang="en-US" altLang="zh-CN" sz="1400" dirty="0">
                <a:latin typeface=" 汉仪良品线简" panose="00020600040101010101" pitchFamily="18" charset="-122"/>
                <a:ea typeface=" 汉仪良品线简" panose="00020600040101010101" pitchFamily="18" charset="-122"/>
              </a:rPr>
              <a:t>You can click here to enter you text. You can click here to enter you text. You can click here to enter you text. You can click here to enter you text.</a:t>
            </a:r>
            <a:endParaRPr lang="zh-CN" altLang="en-US" sz="1400" dirty="0">
              <a:latin typeface=" 汉仪良品线简" panose="00020600040101010101" pitchFamily="18" charset="-122"/>
              <a:ea typeface=" 汉仪良品线简" panose="00020600040101010101" pitchFamily="18" charset="-122"/>
            </a:endParaRPr>
          </a:p>
        </p:txBody>
      </p:sp>
      <p:sp>
        <p:nvSpPr>
          <p:cNvPr id="15" name="文本框 7">
            <a:extLst>
              <a:ext uri="{FF2B5EF4-FFF2-40B4-BE49-F238E27FC236}">
                <a16:creationId xmlns:a16="http://schemas.microsoft.com/office/drawing/2014/main" id="{531EEB22-C677-4973-B5A0-4E7C7D8CA390}"/>
              </a:ext>
            </a:extLst>
          </p:cNvPr>
          <p:cNvSpPr>
            <a:spLocks noChangeArrowheads="1"/>
          </p:cNvSpPr>
          <p:nvPr/>
        </p:nvSpPr>
        <p:spPr bwMode="auto">
          <a:xfrm>
            <a:off x="1189102" y="1317299"/>
            <a:ext cx="71922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latin typeface=" 汉仪良品线简" panose="00020600040101010101" pitchFamily="18" charset="-122"/>
                <a:ea typeface=" 汉仪良品线简" panose="00020600040101010101" pitchFamily="18" charset="-122"/>
                <a:sym typeface="微软雅黑" panose="020B0503020204020204" pitchFamily="34" charset="-122"/>
              </a:rPr>
              <a:t>ADD  YOUR TITTLE HERE</a:t>
            </a:r>
            <a:endParaRPr lang="zh-CN" altLang="en-US" sz="2400" dirty="0">
              <a:latin typeface=" 汉仪良品线简" panose="00020600040101010101" pitchFamily="18" charset="-122"/>
              <a:ea typeface=" 汉仪良品线简" panose="00020600040101010101" pitchFamily="18" charset="-122"/>
            </a:endParaRPr>
          </a:p>
        </p:txBody>
      </p:sp>
    </p:spTree>
    <p:extLst>
      <p:ext uri="{BB962C8B-B14F-4D97-AF65-F5344CB8AC3E}">
        <p14:creationId xmlns:p14="http://schemas.microsoft.com/office/powerpoint/2010/main" val="4190244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A539C8F-283D-4AC7-8E2D-207536C37C64}"/>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42715BEA-F102-4E2A-8BEF-AAF261B65C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3546" y="4753067"/>
            <a:ext cx="2175686" cy="2104933"/>
          </a:xfrm>
          <a:prstGeom prst="rect">
            <a:avLst/>
          </a:prstGeom>
        </p:spPr>
      </p:pic>
      <p:grpSp>
        <p:nvGrpSpPr>
          <p:cNvPr id="4" name="组合 3">
            <a:extLst>
              <a:ext uri="{FF2B5EF4-FFF2-40B4-BE49-F238E27FC236}">
                <a16:creationId xmlns:a16="http://schemas.microsoft.com/office/drawing/2014/main" id="{6CAA5B36-BFA5-4563-BCC7-CD132633905C}"/>
              </a:ext>
            </a:extLst>
          </p:cNvPr>
          <p:cNvGrpSpPr/>
          <p:nvPr/>
        </p:nvGrpSpPr>
        <p:grpSpPr>
          <a:xfrm>
            <a:off x="0" y="3034749"/>
            <a:ext cx="12192000" cy="2385391"/>
            <a:chOff x="0" y="3087757"/>
            <a:chExt cx="12192000" cy="2385391"/>
          </a:xfrm>
        </p:grpSpPr>
        <p:cxnSp>
          <p:nvCxnSpPr>
            <p:cNvPr id="5" name="直接连接符 4">
              <a:extLst>
                <a:ext uri="{FF2B5EF4-FFF2-40B4-BE49-F238E27FC236}">
                  <a16:creationId xmlns:a16="http://schemas.microsoft.com/office/drawing/2014/main" id="{B126CCF6-1D7F-40FA-BC54-622695FBB586}"/>
                </a:ext>
              </a:extLst>
            </p:cNvPr>
            <p:cNvCxnSpPr/>
            <p:nvPr/>
          </p:nvCxnSpPr>
          <p:spPr>
            <a:xfrm>
              <a:off x="0" y="3207026"/>
              <a:ext cx="371060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A527EF47-1131-4389-AC7B-A032BD9D3173}"/>
                </a:ext>
              </a:extLst>
            </p:cNvPr>
            <p:cNvCxnSpPr/>
            <p:nvPr/>
          </p:nvCxnSpPr>
          <p:spPr>
            <a:xfrm>
              <a:off x="3697357" y="3207026"/>
              <a:ext cx="0" cy="22661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D5BEDEA8-09E1-4C3E-8FC2-28AE1BF7EF6C}"/>
                </a:ext>
              </a:extLst>
            </p:cNvPr>
            <p:cNvCxnSpPr/>
            <p:nvPr/>
          </p:nvCxnSpPr>
          <p:spPr>
            <a:xfrm>
              <a:off x="3710609" y="5473148"/>
              <a:ext cx="463826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A335298C-13E9-405E-BAFF-B394B80D1D74}"/>
                </a:ext>
              </a:extLst>
            </p:cNvPr>
            <p:cNvCxnSpPr/>
            <p:nvPr/>
          </p:nvCxnSpPr>
          <p:spPr>
            <a:xfrm flipV="1">
              <a:off x="8362122" y="3087757"/>
              <a:ext cx="0" cy="23853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351CFE15-2E54-4B01-9DC3-65D420AD99F1}"/>
                </a:ext>
              </a:extLst>
            </p:cNvPr>
            <p:cNvCxnSpPr/>
            <p:nvPr/>
          </p:nvCxnSpPr>
          <p:spPr>
            <a:xfrm>
              <a:off x="8348870" y="3114261"/>
              <a:ext cx="384313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对话气泡: 矩形 9">
            <a:extLst>
              <a:ext uri="{FF2B5EF4-FFF2-40B4-BE49-F238E27FC236}">
                <a16:creationId xmlns:a16="http://schemas.microsoft.com/office/drawing/2014/main" id="{56E77F06-DB12-4DC7-9BB9-F1BA11B195F9}"/>
              </a:ext>
            </a:extLst>
          </p:cNvPr>
          <p:cNvSpPr/>
          <p:nvPr/>
        </p:nvSpPr>
        <p:spPr>
          <a:xfrm>
            <a:off x="609809" y="2483195"/>
            <a:ext cx="1948070" cy="371061"/>
          </a:xfrm>
          <a:prstGeom prst="wedgeRectCallout">
            <a:avLst>
              <a:gd name="adj1" fmla="val -20833"/>
              <a:gd name="adj2" fmla="val 10178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汉仪良品线简" panose="00020600040101010101" pitchFamily="18" charset="-122"/>
              <a:ea typeface=" 汉仪良品线简" panose="00020600040101010101" pitchFamily="18" charset="-122"/>
            </a:endParaRPr>
          </a:p>
        </p:txBody>
      </p:sp>
      <p:sp>
        <p:nvSpPr>
          <p:cNvPr id="11" name="对话气泡: 矩形 10">
            <a:extLst>
              <a:ext uri="{FF2B5EF4-FFF2-40B4-BE49-F238E27FC236}">
                <a16:creationId xmlns:a16="http://schemas.microsoft.com/office/drawing/2014/main" id="{BDCB5CCD-43A5-4672-9843-2FB1ACC27BCE}"/>
              </a:ext>
            </a:extLst>
          </p:cNvPr>
          <p:cNvSpPr/>
          <p:nvPr/>
        </p:nvSpPr>
        <p:spPr>
          <a:xfrm>
            <a:off x="7798904" y="3245196"/>
            <a:ext cx="1948070" cy="371061"/>
          </a:xfrm>
          <a:prstGeom prst="wedgeRectCallout">
            <a:avLst>
              <a:gd name="adj1" fmla="val -20833"/>
              <a:gd name="adj2" fmla="val 10178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汉仪良品线简" panose="00020600040101010101" pitchFamily="18" charset="-122"/>
              <a:ea typeface=" 汉仪良品线简" panose="00020600040101010101" pitchFamily="18" charset="-122"/>
            </a:endParaRPr>
          </a:p>
        </p:txBody>
      </p:sp>
      <p:sp>
        <p:nvSpPr>
          <p:cNvPr id="12" name="对话气泡: 矩形 11">
            <a:extLst>
              <a:ext uri="{FF2B5EF4-FFF2-40B4-BE49-F238E27FC236}">
                <a16:creationId xmlns:a16="http://schemas.microsoft.com/office/drawing/2014/main" id="{B59463B2-AFDE-4CCE-A4FF-1C6801E5D5F0}"/>
              </a:ext>
            </a:extLst>
          </p:cNvPr>
          <p:cNvSpPr/>
          <p:nvPr/>
        </p:nvSpPr>
        <p:spPr>
          <a:xfrm>
            <a:off x="2279374" y="3813450"/>
            <a:ext cx="1948070" cy="371061"/>
          </a:xfrm>
          <a:prstGeom prst="wedgeRectCallout">
            <a:avLst>
              <a:gd name="adj1" fmla="val 19983"/>
              <a:gd name="adj2" fmla="val 108929"/>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汉仪良品线简" panose="00020600040101010101" pitchFamily="18" charset="-122"/>
              <a:ea typeface=" 汉仪良品线简" panose="00020600040101010101" pitchFamily="18" charset="-122"/>
            </a:endParaRPr>
          </a:p>
        </p:txBody>
      </p:sp>
      <p:sp>
        <p:nvSpPr>
          <p:cNvPr id="13" name="对话气泡: 矩形 12">
            <a:extLst>
              <a:ext uri="{FF2B5EF4-FFF2-40B4-BE49-F238E27FC236}">
                <a16:creationId xmlns:a16="http://schemas.microsoft.com/office/drawing/2014/main" id="{A16E587A-EB39-493C-B928-C0E6CC38321C}"/>
              </a:ext>
            </a:extLst>
          </p:cNvPr>
          <p:cNvSpPr/>
          <p:nvPr/>
        </p:nvSpPr>
        <p:spPr>
          <a:xfrm>
            <a:off x="9746974" y="2412691"/>
            <a:ext cx="1948070" cy="371061"/>
          </a:xfrm>
          <a:prstGeom prst="wedgeRectCallout">
            <a:avLst>
              <a:gd name="adj1" fmla="val 19983"/>
              <a:gd name="adj2" fmla="val 108929"/>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汉仪良品线简" panose="00020600040101010101" pitchFamily="18" charset="-122"/>
              <a:ea typeface=" 汉仪良品线简" panose="00020600040101010101" pitchFamily="18" charset="-122"/>
            </a:endParaRPr>
          </a:p>
        </p:txBody>
      </p:sp>
      <p:sp>
        <p:nvSpPr>
          <p:cNvPr id="14" name="文本框 22">
            <a:extLst>
              <a:ext uri="{FF2B5EF4-FFF2-40B4-BE49-F238E27FC236}">
                <a16:creationId xmlns:a16="http://schemas.microsoft.com/office/drawing/2014/main" id="{EA09F6B9-0A80-4A0C-B11F-4E3E7B29C712}"/>
              </a:ext>
            </a:extLst>
          </p:cNvPr>
          <p:cNvSpPr txBox="1">
            <a:spLocks noChangeArrowheads="1"/>
          </p:cNvSpPr>
          <p:nvPr/>
        </p:nvSpPr>
        <p:spPr bwMode="auto">
          <a:xfrm>
            <a:off x="670961" y="2473533"/>
            <a:ext cx="1825766" cy="369332"/>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b="1" dirty="0">
                <a:solidFill>
                  <a:schemeClr val="bg1"/>
                </a:solidFill>
                <a:latin typeface=" 汉仪良品线简" panose="00020600040101010101" pitchFamily="18" charset="-122"/>
                <a:ea typeface=" 汉仪良品线简" panose="00020600040101010101" pitchFamily="18" charset="-122"/>
                <a:sym typeface="微软雅黑" panose="020B0503020204020204" pitchFamily="34" charset="-122"/>
              </a:rPr>
              <a:t>YOUR TITLE</a:t>
            </a:r>
            <a:endParaRPr lang="zh-CN" altLang="en-US" dirty="0">
              <a:solidFill>
                <a:schemeClr val="bg1"/>
              </a:solidFill>
              <a:latin typeface=" 汉仪良品线简" panose="00020600040101010101" pitchFamily="18" charset="-122"/>
              <a:ea typeface=" 汉仪良品线简" panose="00020600040101010101" pitchFamily="18" charset="-122"/>
            </a:endParaRPr>
          </a:p>
        </p:txBody>
      </p:sp>
      <p:sp>
        <p:nvSpPr>
          <p:cNvPr id="15" name="文本框 22">
            <a:extLst>
              <a:ext uri="{FF2B5EF4-FFF2-40B4-BE49-F238E27FC236}">
                <a16:creationId xmlns:a16="http://schemas.microsoft.com/office/drawing/2014/main" id="{70127940-7D75-46BE-BD02-F3F283D55330}"/>
              </a:ext>
            </a:extLst>
          </p:cNvPr>
          <p:cNvSpPr txBox="1">
            <a:spLocks noChangeArrowheads="1"/>
          </p:cNvSpPr>
          <p:nvPr/>
        </p:nvSpPr>
        <p:spPr bwMode="auto">
          <a:xfrm>
            <a:off x="2361920" y="3802651"/>
            <a:ext cx="1825766" cy="369332"/>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b="1" dirty="0">
                <a:solidFill>
                  <a:schemeClr val="bg1"/>
                </a:solidFill>
                <a:latin typeface=" 汉仪良品线简" panose="00020600040101010101" pitchFamily="18" charset="-122"/>
                <a:ea typeface=" 汉仪良品线简" panose="00020600040101010101" pitchFamily="18" charset="-122"/>
                <a:sym typeface="微软雅黑" panose="020B0503020204020204" pitchFamily="34" charset="-122"/>
              </a:rPr>
              <a:t>YOUR TITLE</a:t>
            </a:r>
            <a:endParaRPr lang="zh-CN" altLang="en-US" dirty="0">
              <a:solidFill>
                <a:schemeClr val="bg1"/>
              </a:solidFill>
              <a:latin typeface=" 汉仪良品线简" panose="00020600040101010101" pitchFamily="18" charset="-122"/>
              <a:ea typeface=" 汉仪良品线简" panose="00020600040101010101" pitchFamily="18" charset="-122"/>
            </a:endParaRPr>
          </a:p>
        </p:txBody>
      </p:sp>
      <p:sp>
        <p:nvSpPr>
          <p:cNvPr id="16" name="文本框 15">
            <a:extLst>
              <a:ext uri="{FF2B5EF4-FFF2-40B4-BE49-F238E27FC236}">
                <a16:creationId xmlns:a16="http://schemas.microsoft.com/office/drawing/2014/main" id="{B1ECC71B-D3BE-4640-9E7B-0E291F9E7CAF}"/>
              </a:ext>
            </a:extLst>
          </p:cNvPr>
          <p:cNvSpPr txBox="1">
            <a:spLocks noChangeArrowheads="1"/>
          </p:cNvSpPr>
          <p:nvPr/>
        </p:nvSpPr>
        <p:spPr bwMode="auto">
          <a:xfrm>
            <a:off x="7798904" y="3245196"/>
            <a:ext cx="1825766" cy="369332"/>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b="1" dirty="0">
                <a:solidFill>
                  <a:schemeClr val="bg1"/>
                </a:solidFill>
                <a:latin typeface=" 汉仪良品线简" panose="00020600040101010101" pitchFamily="18" charset="-122"/>
                <a:ea typeface=" 汉仪良品线简" panose="00020600040101010101" pitchFamily="18" charset="-122"/>
                <a:sym typeface="微软雅黑" panose="020B0503020204020204" pitchFamily="34" charset="-122"/>
              </a:rPr>
              <a:t>YOUR TITLE</a:t>
            </a:r>
            <a:endParaRPr lang="zh-CN" altLang="en-US" dirty="0">
              <a:solidFill>
                <a:schemeClr val="bg1"/>
              </a:solidFill>
              <a:latin typeface=" 汉仪良品线简" panose="00020600040101010101" pitchFamily="18" charset="-122"/>
              <a:ea typeface=" 汉仪良品线简" panose="00020600040101010101" pitchFamily="18" charset="-122"/>
            </a:endParaRPr>
          </a:p>
        </p:txBody>
      </p:sp>
      <p:sp>
        <p:nvSpPr>
          <p:cNvPr id="17" name="文本框 16">
            <a:extLst>
              <a:ext uri="{FF2B5EF4-FFF2-40B4-BE49-F238E27FC236}">
                <a16:creationId xmlns:a16="http://schemas.microsoft.com/office/drawing/2014/main" id="{670F55C7-9185-4132-BDFB-96DDE28208E4}"/>
              </a:ext>
            </a:extLst>
          </p:cNvPr>
          <p:cNvSpPr txBox="1">
            <a:spLocks noChangeArrowheads="1"/>
          </p:cNvSpPr>
          <p:nvPr/>
        </p:nvSpPr>
        <p:spPr bwMode="auto">
          <a:xfrm>
            <a:off x="9808126" y="2400374"/>
            <a:ext cx="1825766" cy="369332"/>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b="1" dirty="0">
                <a:solidFill>
                  <a:schemeClr val="bg1"/>
                </a:solidFill>
                <a:latin typeface=" 汉仪良品线简" panose="00020600040101010101" pitchFamily="18" charset="-122"/>
                <a:ea typeface=" 汉仪良品线简" panose="00020600040101010101" pitchFamily="18" charset="-122"/>
                <a:sym typeface="微软雅黑" panose="020B0503020204020204" pitchFamily="34" charset="-122"/>
              </a:rPr>
              <a:t>YOUR TITLE</a:t>
            </a:r>
            <a:endParaRPr lang="zh-CN" altLang="en-US" dirty="0">
              <a:solidFill>
                <a:schemeClr val="bg1"/>
              </a:solidFill>
              <a:latin typeface=" 汉仪良品线简" panose="00020600040101010101" pitchFamily="18" charset="-122"/>
              <a:ea typeface=" 汉仪良品线简" panose="00020600040101010101" pitchFamily="18" charset="-122"/>
            </a:endParaRPr>
          </a:p>
        </p:txBody>
      </p:sp>
      <p:sp>
        <p:nvSpPr>
          <p:cNvPr id="18" name="矩形 23">
            <a:extLst>
              <a:ext uri="{FF2B5EF4-FFF2-40B4-BE49-F238E27FC236}">
                <a16:creationId xmlns:a16="http://schemas.microsoft.com/office/drawing/2014/main" id="{E475171D-1580-46CE-BD4C-2D81C52CE2D6}"/>
              </a:ext>
            </a:extLst>
          </p:cNvPr>
          <p:cNvSpPr>
            <a:spLocks noChangeArrowheads="1"/>
          </p:cNvSpPr>
          <p:nvPr/>
        </p:nvSpPr>
        <p:spPr bwMode="auto">
          <a:xfrm>
            <a:off x="4144617" y="4343561"/>
            <a:ext cx="3935896" cy="954107"/>
          </a:xfrm>
          <a:prstGeom prst="rect">
            <a:avLst/>
          </a:prstGeom>
          <a:noFill/>
          <a:ln>
            <a:noFill/>
          </a:ln>
          <a:extLst/>
        </p:spPr>
        <p:txBody>
          <a:bodyPr wrap="square">
            <a:spAutoFit/>
          </a:bodyPr>
          <a:lstStyle/>
          <a:p>
            <a:pPr eaLnBrk="1" hangingPunct="1"/>
            <a:r>
              <a:rPr lang="en-US" sz="14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I can do for twelve hours that </a:t>
            </a:r>
            <a:r>
              <a:rPr lang="en-US" altLang="zh-CN" sz="1400" dirty="0">
                <a:latin typeface=" 汉仪良品线简" panose="00020600040101010101" pitchFamily="18" charset="-122"/>
                <a:ea typeface=" 汉仪良品线简" panose="00020600040101010101" pitchFamily="18" charset="-122"/>
              </a:rPr>
              <a:t>Just for today</a:t>
            </a:r>
            <a:endParaRPr lang="zh-CN" altLang="en-US" sz="1400" dirty="0">
              <a:latin typeface=" 汉仪良品线简" panose="00020600040101010101" pitchFamily="18" charset="-122"/>
              <a:ea typeface=" 汉仪良品线简" panose="00020600040101010101" pitchFamily="18" charset="-122"/>
            </a:endParaRPr>
          </a:p>
        </p:txBody>
      </p:sp>
      <p:sp>
        <p:nvSpPr>
          <p:cNvPr id="19" name="矩形 23">
            <a:extLst>
              <a:ext uri="{FF2B5EF4-FFF2-40B4-BE49-F238E27FC236}">
                <a16:creationId xmlns:a16="http://schemas.microsoft.com/office/drawing/2014/main" id="{D66C19A3-44D0-4450-9132-08DE9D6EF02F}"/>
              </a:ext>
            </a:extLst>
          </p:cNvPr>
          <p:cNvSpPr>
            <a:spLocks noChangeArrowheads="1"/>
          </p:cNvSpPr>
          <p:nvPr/>
        </p:nvSpPr>
        <p:spPr bwMode="auto">
          <a:xfrm>
            <a:off x="5872230" y="2067390"/>
            <a:ext cx="3935896" cy="954107"/>
          </a:xfrm>
          <a:prstGeom prst="rect">
            <a:avLst/>
          </a:prstGeom>
          <a:noFill/>
          <a:ln>
            <a:noFill/>
          </a:ln>
          <a:extLst/>
        </p:spPr>
        <p:txBody>
          <a:bodyPr wrap="square">
            <a:spAutoFit/>
          </a:bodyPr>
          <a:lstStyle/>
          <a:p>
            <a:pPr eaLnBrk="1" hangingPunct="1"/>
            <a:r>
              <a:rPr lang="en-US" sz="14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I can do for twelve hours that </a:t>
            </a:r>
            <a:r>
              <a:rPr lang="en-US" altLang="zh-CN" sz="1400" dirty="0">
                <a:latin typeface=" 汉仪良品线简" panose="00020600040101010101" pitchFamily="18" charset="-122"/>
                <a:ea typeface=" 汉仪良品线简" panose="00020600040101010101" pitchFamily="18" charset="-122"/>
              </a:rPr>
              <a:t>Just for today</a:t>
            </a:r>
            <a:endParaRPr lang="zh-CN" altLang="en-US" sz="1400" dirty="0">
              <a:latin typeface=" 汉仪良品线简" panose="00020600040101010101" pitchFamily="18" charset="-122"/>
              <a:ea typeface=" 汉仪良品线简" panose="00020600040101010101" pitchFamily="18" charset="-122"/>
            </a:endParaRPr>
          </a:p>
        </p:txBody>
      </p:sp>
      <p:sp>
        <p:nvSpPr>
          <p:cNvPr id="20" name="矩形 23">
            <a:extLst>
              <a:ext uri="{FF2B5EF4-FFF2-40B4-BE49-F238E27FC236}">
                <a16:creationId xmlns:a16="http://schemas.microsoft.com/office/drawing/2014/main" id="{63752CA0-2B46-4AB8-9F6F-F4A48100DC58}"/>
              </a:ext>
            </a:extLst>
          </p:cNvPr>
          <p:cNvSpPr>
            <a:spLocks noChangeArrowheads="1"/>
          </p:cNvSpPr>
          <p:nvPr/>
        </p:nvSpPr>
        <p:spPr bwMode="auto">
          <a:xfrm>
            <a:off x="8567730" y="3702303"/>
            <a:ext cx="3293164" cy="954107"/>
          </a:xfrm>
          <a:prstGeom prst="rect">
            <a:avLst/>
          </a:prstGeom>
          <a:noFill/>
          <a:ln>
            <a:noFill/>
          </a:ln>
          <a:extLst/>
        </p:spPr>
        <p:txBody>
          <a:bodyPr wrap="square">
            <a:spAutoFit/>
          </a:bodyPr>
          <a:lstStyle/>
          <a:p>
            <a:pPr eaLnBrk="1" hangingPunct="1"/>
            <a:r>
              <a:rPr lang="en-US" sz="14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I can do for twelve hours that </a:t>
            </a:r>
            <a:r>
              <a:rPr lang="en-US" altLang="zh-CN" sz="1400" dirty="0">
                <a:latin typeface=" 汉仪良品线简" panose="00020600040101010101" pitchFamily="18" charset="-122"/>
                <a:ea typeface=" 汉仪良品线简" panose="00020600040101010101" pitchFamily="18" charset="-122"/>
              </a:rPr>
              <a:t>Just for today</a:t>
            </a:r>
            <a:endParaRPr lang="zh-CN" altLang="en-US" sz="1400" dirty="0">
              <a:latin typeface=" 汉仪良品线简" panose="00020600040101010101" pitchFamily="18" charset="-122"/>
              <a:ea typeface=" 汉仪良品线简" panose="00020600040101010101" pitchFamily="18" charset="-122"/>
            </a:endParaRPr>
          </a:p>
        </p:txBody>
      </p:sp>
      <p:sp>
        <p:nvSpPr>
          <p:cNvPr id="21" name="矩形 23">
            <a:extLst>
              <a:ext uri="{FF2B5EF4-FFF2-40B4-BE49-F238E27FC236}">
                <a16:creationId xmlns:a16="http://schemas.microsoft.com/office/drawing/2014/main" id="{6D8D3C86-2F2E-458E-9650-6C2B1B0E2F39}"/>
              </a:ext>
            </a:extLst>
          </p:cNvPr>
          <p:cNvSpPr>
            <a:spLocks noChangeArrowheads="1"/>
          </p:cNvSpPr>
          <p:nvPr/>
        </p:nvSpPr>
        <p:spPr bwMode="auto">
          <a:xfrm>
            <a:off x="502139" y="3293215"/>
            <a:ext cx="2903882" cy="954107"/>
          </a:xfrm>
          <a:prstGeom prst="rect">
            <a:avLst/>
          </a:prstGeom>
          <a:noFill/>
          <a:ln>
            <a:noFill/>
          </a:ln>
          <a:extLst/>
        </p:spPr>
        <p:txBody>
          <a:bodyPr wrap="square">
            <a:spAutoFit/>
          </a:bodyPr>
          <a:lstStyle/>
          <a:p>
            <a:pPr eaLnBrk="1" hangingPunct="1"/>
            <a:r>
              <a:rPr lang="en-US" sz="1400" dirty="0">
                <a:latin typeface=" 汉仪良品线简" panose="00020600040101010101" pitchFamily="18" charset="-122"/>
                <a:ea typeface=" 汉仪良品线简" panose="00020600040101010101" pitchFamily="18" charset="-122"/>
              </a:rPr>
              <a:t>Just for today I will try to live through this day only and not tackle my whole </a:t>
            </a:r>
          </a:p>
          <a:p>
            <a:pPr eaLnBrk="1" hangingPunct="1"/>
            <a:endParaRPr lang="zh-CN" altLang="en-US" sz="1400" dirty="0">
              <a:latin typeface=" 汉仪良品线简" panose="00020600040101010101" pitchFamily="18" charset="-122"/>
              <a:ea typeface=" 汉仪良品线简" panose="00020600040101010101" pitchFamily="18" charset="-122"/>
            </a:endParaRPr>
          </a:p>
        </p:txBody>
      </p:sp>
    </p:spTree>
    <p:extLst>
      <p:ext uri="{BB962C8B-B14F-4D97-AF65-F5344CB8AC3E}">
        <p14:creationId xmlns:p14="http://schemas.microsoft.com/office/powerpoint/2010/main" val="352646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060A49D-416A-45A2-B702-2CFD026C256F}"/>
              </a:ext>
            </a:extLst>
          </p:cNvPr>
          <p:cNvSpPr/>
          <p:nvPr/>
        </p:nvSpPr>
        <p:spPr>
          <a:xfrm>
            <a:off x="6233010" y="2034473"/>
            <a:ext cx="622920" cy="622920"/>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 汉仪良品线简" panose="00020600040101010101" pitchFamily="18" charset="-122"/>
                <a:ea typeface=" 汉仪良品线简" panose="00020600040101010101" pitchFamily="18" charset="-122"/>
              </a:rPr>
              <a:t>1</a:t>
            </a:r>
            <a:endParaRPr lang="zh-CN" altLang="en-US" sz="2000" dirty="0">
              <a:latin typeface=" 汉仪良品线简" panose="00020600040101010101" pitchFamily="18" charset="-122"/>
              <a:ea typeface=" 汉仪良品线简" panose="00020600040101010101" pitchFamily="18" charset="-122"/>
            </a:endParaRPr>
          </a:p>
        </p:txBody>
      </p:sp>
      <p:sp>
        <p:nvSpPr>
          <p:cNvPr id="5" name="矩形 4">
            <a:extLst>
              <a:ext uri="{FF2B5EF4-FFF2-40B4-BE49-F238E27FC236}">
                <a16:creationId xmlns:a16="http://schemas.microsoft.com/office/drawing/2014/main" id="{6544CD93-CE47-4C48-B200-7D3EA3BF9D13}"/>
              </a:ext>
            </a:extLst>
          </p:cNvPr>
          <p:cNvSpPr/>
          <p:nvPr/>
        </p:nvSpPr>
        <p:spPr>
          <a:xfrm>
            <a:off x="6233010" y="3272009"/>
            <a:ext cx="622920" cy="622920"/>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 汉仪良品线简" panose="00020600040101010101" pitchFamily="18" charset="-122"/>
                <a:ea typeface=" 汉仪良品线简" panose="00020600040101010101" pitchFamily="18" charset="-122"/>
              </a:rPr>
              <a:t>2</a:t>
            </a:r>
            <a:endParaRPr lang="zh-CN" altLang="en-US" sz="2000" dirty="0">
              <a:latin typeface=" 汉仪良品线简" panose="00020600040101010101" pitchFamily="18" charset="-122"/>
              <a:ea typeface=" 汉仪良品线简" panose="00020600040101010101" pitchFamily="18" charset="-122"/>
            </a:endParaRPr>
          </a:p>
        </p:txBody>
      </p:sp>
      <p:sp>
        <p:nvSpPr>
          <p:cNvPr id="6" name="矩形 5">
            <a:extLst>
              <a:ext uri="{FF2B5EF4-FFF2-40B4-BE49-F238E27FC236}">
                <a16:creationId xmlns:a16="http://schemas.microsoft.com/office/drawing/2014/main" id="{303C3BAF-05F3-4512-A0CC-5EEAD7C77F55}"/>
              </a:ext>
            </a:extLst>
          </p:cNvPr>
          <p:cNvSpPr/>
          <p:nvPr/>
        </p:nvSpPr>
        <p:spPr>
          <a:xfrm>
            <a:off x="6233010" y="4504896"/>
            <a:ext cx="622920" cy="622920"/>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 汉仪良品线简" panose="00020600040101010101" pitchFamily="18" charset="-122"/>
                <a:ea typeface=" 汉仪良品线简" panose="00020600040101010101" pitchFamily="18" charset="-122"/>
              </a:rPr>
              <a:t>3</a:t>
            </a:r>
            <a:endParaRPr lang="zh-CN" altLang="en-US" sz="2000" dirty="0">
              <a:latin typeface=" 汉仪良品线简" panose="00020600040101010101" pitchFamily="18" charset="-122"/>
              <a:ea typeface=" 汉仪良品线简" panose="00020600040101010101" pitchFamily="18" charset="-122"/>
            </a:endParaRPr>
          </a:p>
        </p:txBody>
      </p:sp>
      <p:sp>
        <p:nvSpPr>
          <p:cNvPr id="7" name="文本框 6">
            <a:extLst>
              <a:ext uri="{FF2B5EF4-FFF2-40B4-BE49-F238E27FC236}">
                <a16:creationId xmlns:a16="http://schemas.microsoft.com/office/drawing/2014/main" id="{3A0B2CB3-57C8-4C3D-99BA-14AADB48D58B}"/>
              </a:ext>
            </a:extLst>
          </p:cNvPr>
          <p:cNvSpPr txBox="1"/>
          <p:nvPr/>
        </p:nvSpPr>
        <p:spPr>
          <a:xfrm>
            <a:off x="7084038" y="2065104"/>
            <a:ext cx="4388821" cy="523220"/>
          </a:xfrm>
          <a:prstGeom prst="rect">
            <a:avLst/>
          </a:prstGeom>
          <a:noFill/>
        </p:spPr>
        <p:txBody>
          <a:bodyPr wrap="square" rtlCol="0">
            <a:spAutoFit/>
          </a:bodyPr>
          <a:lstStyle/>
          <a:p>
            <a:r>
              <a:rPr lang="en-US" altLang="zh-CN" sz="1400" dirty="0">
                <a:latin typeface=" 汉仪良品线简" panose="00020600040101010101" pitchFamily="18" charset="-122"/>
                <a:ea typeface=" 汉仪良品线简" panose="00020600040101010101" pitchFamily="18" charset="-122"/>
              </a:rPr>
              <a:t>Just for today I will try to live through this day only and not tackle my whole</a:t>
            </a:r>
          </a:p>
        </p:txBody>
      </p:sp>
      <p:sp>
        <p:nvSpPr>
          <p:cNvPr id="8" name="文本框 7">
            <a:extLst>
              <a:ext uri="{FF2B5EF4-FFF2-40B4-BE49-F238E27FC236}">
                <a16:creationId xmlns:a16="http://schemas.microsoft.com/office/drawing/2014/main" id="{3558C2FB-6D78-424F-942C-F7B922A8AFA9}"/>
              </a:ext>
            </a:extLst>
          </p:cNvPr>
          <p:cNvSpPr txBox="1"/>
          <p:nvPr/>
        </p:nvSpPr>
        <p:spPr>
          <a:xfrm>
            <a:off x="7084037" y="3292462"/>
            <a:ext cx="4388821" cy="523220"/>
          </a:xfrm>
          <a:prstGeom prst="rect">
            <a:avLst/>
          </a:prstGeom>
          <a:noFill/>
        </p:spPr>
        <p:txBody>
          <a:bodyPr wrap="square" rtlCol="0">
            <a:spAutoFit/>
          </a:bodyPr>
          <a:lstStyle/>
          <a:p>
            <a:r>
              <a:rPr lang="en-US" altLang="zh-CN" sz="1400" dirty="0">
                <a:latin typeface=" 汉仪良品线简" panose="00020600040101010101" pitchFamily="18" charset="-122"/>
                <a:ea typeface=" 汉仪良品线简" panose="00020600040101010101" pitchFamily="18" charset="-122"/>
              </a:rPr>
              <a:t>Just for today I will try to live through this day only and not tackle my whole</a:t>
            </a:r>
          </a:p>
        </p:txBody>
      </p:sp>
      <p:sp>
        <p:nvSpPr>
          <p:cNvPr id="9" name="文本框 8">
            <a:extLst>
              <a:ext uri="{FF2B5EF4-FFF2-40B4-BE49-F238E27FC236}">
                <a16:creationId xmlns:a16="http://schemas.microsoft.com/office/drawing/2014/main" id="{4E329B93-1BF5-4D14-AE3D-E2FC61ED6211}"/>
              </a:ext>
            </a:extLst>
          </p:cNvPr>
          <p:cNvSpPr txBox="1"/>
          <p:nvPr/>
        </p:nvSpPr>
        <p:spPr>
          <a:xfrm>
            <a:off x="7084037" y="4544097"/>
            <a:ext cx="4388821" cy="523220"/>
          </a:xfrm>
          <a:prstGeom prst="rect">
            <a:avLst/>
          </a:prstGeom>
          <a:noFill/>
        </p:spPr>
        <p:txBody>
          <a:bodyPr wrap="square" rtlCol="0">
            <a:spAutoFit/>
          </a:bodyPr>
          <a:lstStyle/>
          <a:p>
            <a:r>
              <a:rPr lang="en-US" altLang="zh-CN" sz="1400" dirty="0">
                <a:latin typeface=" 汉仪良品线简" panose="00020600040101010101" pitchFamily="18" charset="-122"/>
                <a:ea typeface=" 汉仪良品线简" panose="00020600040101010101" pitchFamily="18" charset="-122"/>
              </a:rPr>
              <a:t>Just for today I will try to live through this day only and not tackle my whole</a:t>
            </a:r>
          </a:p>
        </p:txBody>
      </p:sp>
      <p:graphicFrame>
        <p:nvGraphicFramePr>
          <p:cNvPr id="10" name="图表 9">
            <a:extLst>
              <a:ext uri="{FF2B5EF4-FFF2-40B4-BE49-F238E27FC236}">
                <a16:creationId xmlns:a16="http://schemas.microsoft.com/office/drawing/2014/main" id="{64EED23E-19D2-4D70-A5E5-17F1431D7443}"/>
              </a:ext>
            </a:extLst>
          </p:cNvPr>
          <p:cNvGraphicFramePr/>
          <p:nvPr>
            <p:extLst>
              <p:ext uri="{D42A27DB-BD31-4B8C-83A1-F6EECF244321}">
                <p14:modId xmlns:p14="http://schemas.microsoft.com/office/powerpoint/2010/main" val="2547502124"/>
              </p:ext>
            </p:extLst>
          </p:nvPr>
        </p:nvGraphicFramePr>
        <p:xfrm>
          <a:off x="368507" y="1754595"/>
          <a:ext cx="5458603" cy="3639069"/>
        </p:xfrm>
        <a:graphic>
          <a:graphicData uri="http://schemas.openxmlformats.org/drawingml/2006/chart">
            <c:chart xmlns:c="http://schemas.openxmlformats.org/drawingml/2006/chart" xmlns:r="http://schemas.openxmlformats.org/officeDocument/2006/relationships" r:id="rId2"/>
          </a:graphicData>
        </a:graphic>
      </p:graphicFrame>
      <p:sp>
        <p:nvSpPr>
          <p:cNvPr id="11" name="矩形 10">
            <a:extLst>
              <a:ext uri="{FF2B5EF4-FFF2-40B4-BE49-F238E27FC236}">
                <a16:creationId xmlns:a16="http://schemas.microsoft.com/office/drawing/2014/main" id="{9B7E92CD-01C3-4C7A-99D1-DE6AA56A7C55}"/>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0F831CF9-6517-410F-A871-1F565D3310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546" y="4753067"/>
            <a:ext cx="2175686" cy="2104933"/>
          </a:xfrm>
          <a:prstGeom prst="rect">
            <a:avLst/>
          </a:prstGeom>
        </p:spPr>
      </p:pic>
    </p:spTree>
    <p:extLst>
      <p:ext uri="{BB962C8B-B14F-4D97-AF65-F5344CB8AC3E}">
        <p14:creationId xmlns:p14="http://schemas.microsoft.com/office/powerpoint/2010/main" val="2105819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31"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1000" fill="hold"/>
                                        <p:tgtEl>
                                          <p:spTgt spid="12"/>
                                        </p:tgtEl>
                                        <p:attrNameLst>
                                          <p:attrName>ppt_w</p:attrName>
                                        </p:attrNameLst>
                                      </p:cBhvr>
                                      <p:tavLst>
                                        <p:tav tm="0">
                                          <p:val>
                                            <p:fltVal val="0"/>
                                          </p:val>
                                        </p:tav>
                                        <p:tav tm="100000">
                                          <p:val>
                                            <p:strVal val="#ppt_w"/>
                                          </p:val>
                                        </p:tav>
                                      </p:tavLst>
                                    </p:anim>
                                    <p:anim calcmode="lin" valueType="num">
                                      <p:cBhvr>
                                        <p:cTn id="36" dur="1000" fill="hold"/>
                                        <p:tgtEl>
                                          <p:spTgt spid="12"/>
                                        </p:tgtEl>
                                        <p:attrNameLst>
                                          <p:attrName>ppt_h</p:attrName>
                                        </p:attrNameLst>
                                      </p:cBhvr>
                                      <p:tavLst>
                                        <p:tav tm="0">
                                          <p:val>
                                            <p:fltVal val="0"/>
                                          </p:val>
                                        </p:tav>
                                        <p:tav tm="100000">
                                          <p:val>
                                            <p:strVal val="#ppt_h"/>
                                          </p:val>
                                        </p:tav>
                                      </p:tavLst>
                                    </p:anim>
                                    <p:anim calcmode="lin" valueType="num">
                                      <p:cBhvr>
                                        <p:cTn id="37" dur="1000" fill="hold"/>
                                        <p:tgtEl>
                                          <p:spTgt spid="12"/>
                                        </p:tgtEl>
                                        <p:attrNameLst>
                                          <p:attrName>style.rotation</p:attrName>
                                        </p:attrNameLst>
                                      </p:cBhvr>
                                      <p:tavLst>
                                        <p:tav tm="0">
                                          <p:val>
                                            <p:fltVal val="90"/>
                                          </p:val>
                                        </p:tav>
                                        <p:tav tm="100000">
                                          <p:val>
                                            <p:fltVal val="0"/>
                                          </p:val>
                                        </p:tav>
                                      </p:tavLst>
                                    </p:anim>
                                    <p:animEffect transition="in" filter="fade">
                                      <p:cBhvr>
                                        <p:cTn id="3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p:bldGraphic spid="10"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E1378F1E-5CA9-47BA-B62A-74B8AFCE1CA6}"/>
              </a:ext>
            </a:extLst>
          </p:cNvPr>
          <p:cNvSpPr/>
          <p:nvPr/>
        </p:nvSpPr>
        <p:spPr>
          <a:xfrm>
            <a:off x="1139483" y="1167618"/>
            <a:ext cx="10030265" cy="4543865"/>
          </a:xfrm>
          <a:prstGeom prst="roundRect">
            <a:avLst/>
          </a:prstGeom>
          <a:solidFill>
            <a:schemeClr val="bg1">
              <a:lumMod val="95000"/>
            </a:schemeClr>
          </a:solidFill>
          <a:ln>
            <a:no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ED17F2A7-A54E-40C5-A3F1-58410F759E70}"/>
              </a:ext>
            </a:extLst>
          </p:cNvPr>
          <p:cNvPicPr>
            <a:picLocks noChangeAspect="1"/>
          </p:cNvPicPr>
          <p:nvPr/>
        </p:nvPicPr>
        <p:blipFill rotWithShape="1">
          <a:blip r:embed="rId2">
            <a:extLst>
              <a:ext uri="{28A0092B-C50C-407E-A947-70E740481C1C}">
                <a14:useLocalDpi xmlns:a14="http://schemas.microsoft.com/office/drawing/2010/main" val="0"/>
              </a:ext>
            </a:extLst>
          </a:blip>
          <a:srcRect t="19248" r="11637" b="10335"/>
          <a:stretch/>
        </p:blipFill>
        <p:spPr>
          <a:xfrm>
            <a:off x="6956444" y="3640029"/>
            <a:ext cx="5235556" cy="3310583"/>
          </a:xfrm>
          <a:prstGeom prst="rect">
            <a:avLst/>
          </a:prstGeom>
          <a:noFill/>
        </p:spPr>
      </p:pic>
      <p:sp>
        <p:nvSpPr>
          <p:cNvPr id="6" name="文本框 5">
            <a:extLst>
              <a:ext uri="{FF2B5EF4-FFF2-40B4-BE49-F238E27FC236}">
                <a16:creationId xmlns:a16="http://schemas.microsoft.com/office/drawing/2014/main" id="{6E02BC22-6574-4DC9-BB6D-B97A1B475FB2}"/>
              </a:ext>
            </a:extLst>
          </p:cNvPr>
          <p:cNvSpPr txBox="1"/>
          <p:nvPr/>
        </p:nvSpPr>
        <p:spPr>
          <a:xfrm>
            <a:off x="7279366" y="1521098"/>
            <a:ext cx="1015663" cy="4190385"/>
          </a:xfrm>
          <a:prstGeom prst="rect">
            <a:avLst/>
          </a:prstGeom>
          <a:noFill/>
        </p:spPr>
        <p:txBody>
          <a:bodyPr vert="eaVert" wrap="square" rtlCol="0">
            <a:spAutoFit/>
          </a:bodyPr>
          <a:lstStyle/>
          <a:p>
            <a:r>
              <a:rPr lang="en-US" altLang="zh-CN" sz="5400" dirty="0">
                <a:latin typeface="文悦古典明朝体 (非商业使用) W5" pitchFamily="50" charset="-122"/>
                <a:ea typeface="文悦古典明朝体 (非商业使用) W5" pitchFamily="50" charset="-122"/>
              </a:rPr>
              <a:t>【</a:t>
            </a:r>
            <a:r>
              <a:rPr lang="zh-CN" altLang="en-US" sz="5400" dirty="0">
                <a:latin typeface="文悦古典明朝体 (非商业使用) W5" pitchFamily="50" charset="-122"/>
                <a:ea typeface="文悦古典明朝体 (非商业使用) W5" pitchFamily="50" charset="-122"/>
              </a:rPr>
              <a:t>第四章</a:t>
            </a:r>
            <a:r>
              <a:rPr lang="en-US" altLang="zh-CN" sz="5400" dirty="0">
                <a:latin typeface="文悦古典明朝体 (非商业使用) W5" pitchFamily="50" charset="-122"/>
                <a:ea typeface="文悦古典明朝体 (非商业使用) W5" pitchFamily="50" charset="-122"/>
              </a:rPr>
              <a:t>】</a:t>
            </a:r>
            <a:endParaRPr lang="zh-CN" altLang="en-US" sz="5400" dirty="0">
              <a:latin typeface="文悦古典明朝体 (非商业使用) W5" pitchFamily="50" charset="-122"/>
              <a:ea typeface="文悦古典明朝体 (非商业使用) W5" pitchFamily="50" charset="-122"/>
            </a:endParaRPr>
          </a:p>
        </p:txBody>
      </p:sp>
      <p:sp>
        <p:nvSpPr>
          <p:cNvPr id="7" name="文本框 6">
            <a:extLst>
              <a:ext uri="{FF2B5EF4-FFF2-40B4-BE49-F238E27FC236}">
                <a16:creationId xmlns:a16="http://schemas.microsoft.com/office/drawing/2014/main" id="{B26677F0-36F6-4F40-BDCF-79C6F8236DD0}"/>
              </a:ext>
            </a:extLst>
          </p:cNvPr>
          <p:cNvSpPr txBox="1"/>
          <p:nvPr/>
        </p:nvSpPr>
        <p:spPr>
          <a:xfrm>
            <a:off x="3206963" y="3029362"/>
            <a:ext cx="3200876" cy="1936534"/>
          </a:xfrm>
          <a:prstGeom prst="rect">
            <a:avLst/>
          </a:prstGeom>
          <a:noFill/>
        </p:spPr>
        <p:txBody>
          <a:bodyPr vert="eaVert" wrap="square" rtlCol="0">
            <a:spAutoFit/>
          </a:bodyPr>
          <a:lstStyle/>
          <a:p>
            <a:pPr>
              <a:lnSpc>
                <a:spcPct val="200000"/>
              </a:lnSpc>
            </a:pPr>
            <a:r>
              <a:rPr lang="zh-CN" altLang="en-US" sz="1400" kern="0" dirty="0">
                <a:solidFill>
                  <a:srgbClr val="000000">
                    <a:lumMod val="65000"/>
                    <a:lumOff val="35000"/>
                  </a:srgbClr>
                </a:solidFill>
                <a:latin typeface=" 汉仪良品线简" panose="00020600040101010101" pitchFamily="18" charset="-122"/>
                <a:ea typeface=" 汉仪良品线简" panose="00020600040101010101" pitchFamily="18" charset="-122"/>
              </a:rPr>
              <a:t>点击输入本栏的具体文字，简明扼要的说明分项内容，此为概念图解，请根据您的具体内容酌情修改。点击输入本栏的具体文字，简明扼要的说明分项内容</a:t>
            </a:r>
            <a:endParaRPr lang="zh-CN" altLang="en-US" sz="1400" dirty="0"/>
          </a:p>
        </p:txBody>
      </p:sp>
    </p:spTree>
    <p:extLst>
      <p:ext uri="{BB962C8B-B14F-4D97-AF65-F5344CB8AC3E}">
        <p14:creationId xmlns:p14="http://schemas.microsoft.com/office/powerpoint/2010/main" val="220277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9C2ACB92-D83D-47E6-8065-75E5E068B341}"/>
              </a:ext>
            </a:extLst>
          </p:cNvPr>
          <p:cNvSpPr/>
          <p:nvPr/>
        </p:nvSpPr>
        <p:spPr>
          <a:xfrm>
            <a:off x="1139483" y="1167618"/>
            <a:ext cx="10030265" cy="4543865"/>
          </a:xfrm>
          <a:prstGeom prst="roundRect">
            <a:avLst/>
          </a:prstGeom>
          <a:noFill/>
          <a:ln>
            <a:solidFill>
              <a:schemeClr val="bg1">
                <a:lumMod val="75000"/>
              </a:schemeClr>
            </a:solidFill>
          </a:ln>
          <a:effectLst>
            <a:outerShdw dir="5400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0704815B-839B-43EC-850B-47F8D70A97E9}"/>
              </a:ext>
            </a:extLst>
          </p:cNvPr>
          <p:cNvPicPr>
            <a:picLocks noChangeAspect="1"/>
          </p:cNvPicPr>
          <p:nvPr/>
        </p:nvPicPr>
        <p:blipFill rotWithShape="1">
          <a:blip r:embed="rId2">
            <a:extLst>
              <a:ext uri="{28A0092B-C50C-407E-A947-70E740481C1C}">
                <a14:useLocalDpi xmlns:a14="http://schemas.microsoft.com/office/drawing/2010/main" val="0"/>
              </a:ext>
            </a:extLst>
          </a:blip>
          <a:srcRect r="50000" b="35489"/>
          <a:stretch/>
        </p:blipFill>
        <p:spPr>
          <a:xfrm>
            <a:off x="-98990" y="-392495"/>
            <a:ext cx="3793258" cy="4894155"/>
          </a:xfrm>
          <a:prstGeom prst="rect">
            <a:avLst/>
          </a:prstGeom>
        </p:spPr>
      </p:pic>
      <p:sp>
        <p:nvSpPr>
          <p:cNvPr id="6" name="Shape 109">
            <a:extLst>
              <a:ext uri="{FF2B5EF4-FFF2-40B4-BE49-F238E27FC236}">
                <a16:creationId xmlns:a16="http://schemas.microsoft.com/office/drawing/2014/main" id="{C02A5AE1-B582-4AA6-BFA5-CA4A9D30B44C}"/>
              </a:ext>
            </a:extLst>
          </p:cNvPr>
          <p:cNvSpPr txBox="1"/>
          <p:nvPr/>
        </p:nvSpPr>
        <p:spPr>
          <a:xfrm>
            <a:off x="3694268" y="2970123"/>
            <a:ext cx="5597679" cy="1037050"/>
          </a:xfrm>
          <a:prstGeom prst="rect">
            <a:avLst/>
          </a:prstGeom>
          <a:noFill/>
          <a:ln>
            <a:noFill/>
          </a:ln>
        </p:spPr>
        <p:txBody>
          <a:bodyPr lIns="91425" tIns="45700" rIns="91425" bIns="45700" anchor="t" anchorCtr="0">
            <a:noAutofit/>
          </a:bodyPr>
          <a:lstStyle/>
          <a:p>
            <a:pPr>
              <a:lnSpc>
                <a:spcPct val="150000"/>
              </a:lnSpc>
              <a:buSzPct val="25000"/>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a:t>
            </a:r>
            <a:r>
              <a:rPr lang="zh-CN" altLang="en-US" sz="1200" dirty="0">
                <a:latin typeface=" 汉仪良品线简" panose="00020600040101010101" pitchFamily="18" charset="-122"/>
                <a:ea typeface=" 汉仪良品线简" panose="00020600040101010101" pitchFamily="18" charset="-122"/>
              </a:rPr>
              <a:t>。</a:t>
            </a: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a:t>
            </a:r>
            <a:endParaRPr lang="en-US" altLang="zh-CN" sz="1200"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endParaRPr>
          </a:p>
          <a:p>
            <a:pPr lvl="0">
              <a:lnSpc>
                <a:spcPct val="150000"/>
              </a:lnSpc>
              <a:buSzPct val="25000"/>
            </a:pPr>
            <a:endParaRPr lang="en-US" sz="1200"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endParaRPr>
          </a:p>
        </p:txBody>
      </p:sp>
      <p:sp>
        <p:nvSpPr>
          <p:cNvPr id="7" name="Shape 110">
            <a:extLst>
              <a:ext uri="{FF2B5EF4-FFF2-40B4-BE49-F238E27FC236}">
                <a16:creationId xmlns:a16="http://schemas.microsoft.com/office/drawing/2014/main" id="{19B4E3BA-EA55-48EA-A39D-942D486AF6A9}"/>
              </a:ext>
            </a:extLst>
          </p:cNvPr>
          <p:cNvSpPr txBox="1"/>
          <p:nvPr/>
        </p:nvSpPr>
        <p:spPr>
          <a:xfrm>
            <a:off x="3694268" y="2280749"/>
            <a:ext cx="3883928" cy="430112"/>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zh-CN" altLang="en-US" sz="3600" b="1"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rPr>
              <a:t>章  节  概  要  ：</a:t>
            </a:r>
            <a:endParaRPr lang="en-US" sz="3600" b="1"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endParaRPr>
          </a:p>
        </p:txBody>
      </p:sp>
      <p:sp>
        <p:nvSpPr>
          <p:cNvPr id="8" name="Shape 109">
            <a:extLst>
              <a:ext uri="{FF2B5EF4-FFF2-40B4-BE49-F238E27FC236}">
                <a16:creationId xmlns:a16="http://schemas.microsoft.com/office/drawing/2014/main" id="{C648B98E-5C6F-4F9E-A580-0A12430AB6F1}"/>
              </a:ext>
            </a:extLst>
          </p:cNvPr>
          <p:cNvSpPr txBox="1"/>
          <p:nvPr/>
        </p:nvSpPr>
        <p:spPr>
          <a:xfrm>
            <a:off x="3694268" y="3918760"/>
            <a:ext cx="6983110" cy="1037050"/>
          </a:xfrm>
          <a:prstGeom prst="rect">
            <a:avLst/>
          </a:prstGeom>
          <a:noFill/>
          <a:ln>
            <a:noFill/>
          </a:ln>
        </p:spPr>
        <p:txBody>
          <a:bodyPr lIns="91425" tIns="45700" rIns="91425" bIns="45700" anchor="t" anchorCtr="0">
            <a:noAutofit/>
          </a:bodyPr>
          <a:lstStyle/>
          <a:p>
            <a:pPr>
              <a:lnSpc>
                <a:spcPct val="150000"/>
              </a:lnSpc>
              <a:buSzPct val="25000"/>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a:t>
            </a:r>
            <a:r>
              <a:rPr lang="zh-CN" altLang="en-US" sz="1200" dirty="0">
                <a:latin typeface=" 汉仪良品线简" panose="00020600040101010101" pitchFamily="18" charset="-122"/>
                <a:ea typeface=" 汉仪良品线简" panose="00020600040101010101" pitchFamily="18" charset="-122"/>
              </a:rPr>
              <a:t>。</a:t>
            </a: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a:t>
            </a:r>
            <a:endParaRPr lang="en-US" altLang="zh-CN" sz="1200"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endParaRPr>
          </a:p>
          <a:p>
            <a:pPr lvl="0">
              <a:lnSpc>
                <a:spcPct val="150000"/>
              </a:lnSpc>
              <a:buSzPct val="25000"/>
            </a:pPr>
            <a:endParaRPr lang="en-US" sz="1200"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endParaRPr>
          </a:p>
        </p:txBody>
      </p:sp>
    </p:spTree>
    <p:extLst>
      <p:ext uri="{BB962C8B-B14F-4D97-AF65-F5344CB8AC3E}">
        <p14:creationId xmlns:p14="http://schemas.microsoft.com/office/powerpoint/2010/main" val="2141095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59F737F-3BDE-4C62-92A3-D58FD25B1332}"/>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272D2CF6-E149-400A-8AE2-9BB24DE7A1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3546" y="4753067"/>
            <a:ext cx="2175686" cy="2104933"/>
          </a:xfrm>
          <a:prstGeom prst="rect">
            <a:avLst/>
          </a:prstGeom>
        </p:spPr>
      </p:pic>
      <p:grpSp>
        <p:nvGrpSpPr>
          <p:cNvPr id="4" name="组合 3">
            <a:extLst>
              <a:ext uri="{FF2B5EF4-FFF2-40B4-BE49-F238E27FC236}">
                <a16:creationId xmlns:a16="http://schemas.microsoft.com/office/drawing/2014/main" id="{21EA5054-3063-43FF-A3BF-54BCC3962E39}"/>
              </a:ext>
            </a:extLst>
          </p:cNvPr>
          <p:cNvGrpSpPr/>
          <p:nvPr/>
        </p:nvGrpSpPr>
        <p:grpSpPr>
          <a:xfrm>
            <a:off x="7195222" y="1420526"/>
            <a:ext cx="3383573" cy="3235199"/>
            <a:chOff x="2288565" y="3992434"/>
            <a:chExt cx="7142284" cy="6829085"/>
          </a:xfrm>
        </p:grpSpPr>
        <p:sp>
          <p:nvSpPr>
            <p:cNvPr id="5" name="Rectangle 12">
              <a:extLst>
                <a:ext uri="{FF2B5EF4-FFF2-40B4-BE49-F238E27FC236}">
                  <a16:creationId xmlns:a16="http://schemas.microsoft.com/office/drawing/2014/main" id="{3CC5E600-4E97-4754-8CB6-B8BE60D178AC}"/>
                </a:ext>
              </a:extLst>
            </p:cNvPr>
            <p:cNvSpPr/>
            <p:nvPr/>
          </p:nvSpPr>
          <p:spPr>
            <a:xfrm>
              <a:off x="2288565" y="3992434"/>
              <a:ext cx="3414346" cy="326673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15">
              <a:extLst>
                <a:ext uri="{FF2B5EF4-FFF2-40B4-BE49-F238E27FC236}">
                  <a16:creationId xmlns:a16="http://schemas.microsoft.com/office/drawing/2014/main" id="{EE73F956-2959-4D3D-9E38-83B220BA1726}"/>
                </a:ext>
              </a:extLst>
            </p:cNvPr>
            <p:cNvSpPr/>
            <p:nvPr/>
          </p:nvSpPr>
          <p:spPr>
            <a:xfrm>
              <a:off x="6016503" y="3992434"/>
              <a:ext cx="3414346" cy="326673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27">
              <a:extLst>
                <a:ext uri="{FF2B5EF4-FFF2-40B4-BE49-F238E27FC236}">
                  <a16:creationId xmlns:a16="http://schemas.microsoft.com/office/drawing/2014/main" id="{8D15CF75-5CE9-4FF1-9A71-A7D97F0844DB}"/>
                </a:ext>
              </a:extLst>
            </p:cNvPr>
            <p:cNvSpPr/>
            <p:nvPr/>
          </p:nvSpPr>
          <p:spPr>
            <a:xfrm>
              <a:off x="2288565" y="7554784"/>
              <a:ext cx="3414346" cy="326673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28">
              <a:extLst>
                <a:ext uri="{FF2B5EF4-FFF2-40B4-BE49-F238E27FC236}">
                  <a16:creationId xmlns:a16="http://schemas.microsoft.com/office/drawing/2014/main" id="{CBDA08A3-1FFB-44E5-978D-497F23F88B80}"/>
                </a:ext>
              </a:extLst>
            </p:cNvPr>
            <p:cNvSpPr/>
            <p:nvPr/>
          </p:nvSpPr>
          <p:spPr>
            <a:xfrm>
              <a:off x="6016503" y="7554784"/>
              <a:ext cx="3414346" cy="3266735"/>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图片 8">
            <a:extLst>
              <a:ext uri="{FF2B5EF4-FFF2-40B4-BE49-F238E27FC236}">
                <a16:creationId xmlns:a16="http://schemas.microsoft.com/office/drawing/2014/main" id="{2609BD12-3BC0-43B7-8C84-3AC67EC255D2}"/>
              </a:ext>
            </a:extLst>
          </p:cNvPr>
          <p:cNvPicPr>
            <a:picLocks noChangeAspect="1"/>
          </p:cNvPicPr>
          <p:nvPr/>
        </p:nvPicPr>
        <p:blipFill rotWithShape="1">
          <a:blip r:embed="rId7">
            <a:extLst>
              <a:ext uri="{28A0092B-C50C-407E-A947-70E740481C1C}">
                <a14:useLocalDpi xmlns:a14="http://schemas.microsoft.com/office/drawing/2010/main" val="0"/>
              </a:ext>
            </a:extLst>
          </a:blip>
          <a:srcRect t="14773"/>
          <a:stretch/>
        </p:blipFill>
        <p:spPr>
          <a:xfrm>
            <a:off x="1350499" y="1420526"/>
            <a:ext cx="5696162" cy="3235200"/>
          </a:xfrm>
          <a:prstGeom prst="rect">
            <a:avLst/>
          </a:prstGeom>
        </p:spPr>
      </p:pic>
      <p:sp>
        <p:nvSpPr>
          <p:cNvPr id="10" name="矩形 9">
            <a:extLst>
              <a:ext uri="{FF2B5EF4-FFF2-40B4-BE49-F238E27FC236}">
                <a16:creationId xmlns:a16="http://schemas.microsoft.com/office/drawing/2014/main" id="{4B440A78-8589-400C-B915-FE9CA91EBC11}"/>
              </a:ext>
            </a:extLst>
          </p:cNvPr>
          <p:cNvSpPr/>
          <p:nvPr/>
        </p:nvSpPr>
        <p:spPr>
          <a:xfrm>
            <a:off x="1722761" y="5135183"/>
            <a:ext cx="8856034" cy="614912"/>
          </a:xfrm>
          <a:prstGeom prst="rect">
            <a:avLst/>
          </a:prstGeom>
        </p:spPr>
        <p:txBody>
          <a:bodyPr wrap="square">
            <a:spAutoFit/>
          </a:bodyPr>
          <a:lstStyle/>
          <a:p>
            <a:pPr algn="ctr">
              <a:lnSpc>
                <a:spcPct val="150000"/>
              </a:lnSpc>
            </a:pPr>
            <a:r>
              <a:rPr lang="en-US" altLang="zh-CN" sz="1200" dirty="0">
                <a:latin typeface="微软雅黑 Light" panose="020B0502040204020203" pitchFamily="34" charset="-122"/>
                <a:ea typeface="微软雅黑 Light" panose="020B0502040204020203" pitchFamily="34" charset="-122"/>
              </a:rPr>
              <a:t>Just for today I will try to live through this day only and not tackle my whole life problem at once Just for today I will try to live through this day only and not tackle my whole life problem at once Just for</a:t>
            </a:r>
          </a:p>
        </p:txBody>
      </p:sp>
    </p:spTree>
    <p:extLst>
      <p:ext uri="{BB962C8B-B14F-4D97-AF65-F5344CB8AC3E}">
        <p14:creationId xmlns:p14="http://schemas.microsoft.com/office/powerpoint/2010/main" val="810347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16" presetClass="entr" presetSubtype="21"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16" presetClass="entr" presetSubtype="21" fill="hold" grpId="0" nodeType="afterEffect">
                                  <p:stCondLst>
                                    <p:cond delay="0"/>
                                  </p:stCondLst>
                                  <p:iterate type="wd">
                                    <p:tmPct val="10000"/>
                                  </p:iterate>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38ADEAF-47C2-4FA9-8F64-E72FC12141A1}"/>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B6B7FC32-6B96-40B6-AA3D-DC8C8C162D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3546" y="4753067"/>
            <a:ext cx="2175686" cy="2104933"/>
          </a:xfrm>
          <a:prstGeom prst="rect">
            <a:avLst/>
          </a:prstGeom>
        </p:spPr>
      </p:pic>
      <p:sp>
        <p:nvSpPr>
          <p:cNvPr id="4" name="Rectangle 80">
            <a:extLst>
              <a:ext uri="{FF2B5EF4-FFF2-40B4-BE49-F238E27FC236}">
                <a16:creationId xmlns:a16="http://schemas.microsoft.com/office/drawing/2014/main" id="{12FA8185-1B81-48C0-A9DB-22A036BBA77C}"/>
              </a:ext>
            </a:extLst>
          </p:cNvPr>
          <p:cNvSpPr/>
          <p:nvPr/>
        </p:nvSpPr>
        <p:spPr>
          <a:xfrm>
            <a:off x="7074919" y="1198484"/>
            <a:ext cx="2061131" cy="529339"/>
          </a:xfrm>
          <a:prstGeom prst="rect">
            <a:avLst/>
          </a:prstGeom>
        </p:spPr>
        <p:txBody>
          <a:bodyPr wrap="none" lIns="219419" tIns="109710" rIns="219419" bIns="109710">
            <a:spAutoFit/>
          </a:bodyPr>
          <a:lstStyle/>
          <a:p>
            <a:r>
              <a:rPr lang="en-US" sz="2000" b="1" dirty="0">
                <a:latin typeface=" 汉仪良品线简" panose="00020600040101010101" pitchFamily="18" charset="-122"/>
                <a:ea typeface=" 汉仪良品线简" panose="00020600040101010101" pitchFamily="18" charset="-122"/>
                <a:cs typeface="Aparajita" panose="020B0604020202020204" pitchFamily="34" charset="0"/>
              </a:rPr>
              <a:t>TITTLE HERE</a:t>
            </a:r>
          </a:p>
        </p:txBody>
      </p:sp>
      <p:sp>
        <p:nvSpPr>
          <p:cNvPr id="5" name="TextBox 84">
            <a:extLst>
              <a:ext uri="{FF2B5EF4-FFF2-40B4-BE49-F238E27FC236}">
                <a16:creationId xmlns:a16="http://schemas.microsoft.com/office/drawing/2014/main" id="{1231A68C-7FCA-486A-8445-3E5ED33BEDBC}"/>
              </a:ext>
            </a:extLst>
          </p:cNvPr>
          <p:cNvSpPr txBox="1"/>
          <p:nvPr/>
        </p:nvSpPr>
        <p:spPr>
          <a:xfrm>
            <a:off x="7049475" y="1561636"/>
            <a:ext cx="4218951" cy="830960"/>
          </a:xfrm>
          <a:prstGeom prst="rect">
            <a:avLst/>
          </a:prstGeom>
          <a:noFill/>
        </p:spPr>
        <p:txBody>
          <a:bodyPr wrap="square" lIns="219419" tIns="109710" rIns="219419" bIns="109710" rtlCol="0">
            <a:spAutoFit/>
          </a:bodyPr>
          <a:lstStyle/>
          <a:p>
            <a:pPr>
              <a:lnSpc>
                <a:spcPct val="110000"/>
              </a:lnSpc>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 at once. I can do Just for today I will try</a:t>
            </a:r>
            <a:endParaRPr lang="en-US" sz="1200" dirty="0">
              <a:latin typeface=" 汉仪良品线简" panose="00020600040101010101" pitchFamily="18" charset="-122"/>
              <a:ea typeface=" 汉仪良品线简" panose="00020600040101010101" pitchFamily="18" charset="-122"/>
              <a:cs typeface="Aparajita" panose="020B0604020202020204" pitchFamily="34" charset="0"/>
            </a:endParaRPr>
          </a:p>
        </p:txBody>
      </p:sp>
      <p:sp>
        <p:nvSpPr>
          <p:cNvPr id="6" name="Rectangle 85">
            <a:extLst>
              <a:ext uri="{FF2B5EF4-FFF2-40B4-BE49-F238E27FC236}">
                <a16:creationId xmlns:a16="http://schemas.microsoft.com/office/drawing/2014/main" id="{7E52F9DE-6ECB-4B3F-98ED-A03AED39FC83}"/>
              </a:ext>
            </a:extLst>
          </p:cNvPr>
          <p:cNvSpPr/>
          <p:nvPr/>
        </p:nvSpPr>
        <p:spPr>
          <a:xfrm>
            <a:off x="6021122" y="2497872"/>
            <a:ext cx="2061131" cy="529339"/>
          </a:xfrm>
          <a:prstGeom prst="rect">
            <a:avLst/>
          </a:prstGeom>
        </p:spPr>
        <p:txBody>
          <a:bodyPr wrap="none" lIns="219419" tIns="109710" rIns="219419" bIns="109710">
            <a:spAutoFit/>
          </a:bodyPr>
          <a:lstStyle/>
          <a:p>
            <a:r>
              <a:rPr lang="en-US" altLang="zh-CN" sz="2000" b="1" dirty="0">
                <a:latin typeface=" 汉仪良品线简" panose="00020600040101010101" pitchFamily="18" charset="-122"/>
                <a:ea typeface=" 汉仪良品线简" panose="00020600040101010101" pitchFamily="18" charset="-122"/>
                <a:cs typeface="Aparajita" panose="020B0604020202020204" pitchFamily="34" charset="0"/>
              </a:rPr>
              <a:t>TITTLE HERE</a:t>
            </a:r>
          </a:p>
        </p:txBody>
      </p:sp>
      <p:sp>
        <p:nvSpPr>
          <p:cNvPr id="7" name="TextBox 86">
            <a:extLst>
              <a:ext uri="{FF2B5EF4-FFF2-40B4-BE49-F238E27FC236}">
                <a16:creationId xmlns:a16="http://schemas.microsoft.com/office/drawing/2014/main" id="{EBDA797D-B242-4CBB-AD58-4095C701759A}"/>
              </a:ext>
            </a:extLst>
          </p:cNvPr>
          <p:cNvSpPr txBox="1"/>
          <p:nvPr/>
        </p:nvSpPr>
        <p:spPr>
          <a:xfrm>
            <a:off x="5995679" y="2861024"/>
            <a:ext cx="4309464" cy="830960"/>
          </a:xfrm>
          <a:prstGeom prst="rect">
            <a:avLst/>
          </a:prstGeom>
          <a:noFill/>
        </p:spPr>
        <p:txBody>
          <a:bodyPr wrap="square" lIns="219419" tIns="109710" rIns="219419" bIns="109710" rtlCol="0">
            <a:spAutoFit/>
          </a:bodyPr>
          <a:lstStyle/>
          <a:p>
            <a:pPr>
              <a:lnSpc>
                <a:spcPct val="110000"/>
              </a:lnSpc>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 at once. I can do Just for today I will try</a:t>
            </a:r>
            <a:endParaRPr lang="en-US" sz="1200" dirty="0">
              <a:latin typeface=" 汉仪良品线简" panose="00020600040101010101" pitchFamily="18" charset="-122"/>
              <a:ea typeface=" 汉仪良品线简" panose="00020600040101010101" pitchFamily="18" charset="-122"/>
              <a:cs typeface="Aparajita" panose="020B0604020202020204" pitchFamily="34" charset="0"/>
            </a:endParaRPr>
          </a:p>
        </p:txBody>
      </p:sp>
      <p:sp>
        <p:nvSpPr>
          <p:cNvPr id="8" name="Rectangle 87">
            <a:extLst>
              <a:ext uri="{FF2B5EF4-FFF2-40B4-BE49-F238E27FC236}">
                <a16:creationId xmlns:a16="http://schemas.microsoft.com/office/drawing/2014/main" id="{A93BD56D-A7AB-4EA9-BA84-EFAF96CCF704}"/>
              </a:ext>
            </a:extLst>
          </p:cNvPr>
          <p:cNvSpPr/>
          <p:nvPr/>
        </p:nvSpPr>
        <p:spPr>
          <a:xfrm>
            <a:off x="4860585" y="3584967"/>
            <a:ext cx="2061131" cy="529339"/>
          </a:xfrm>
          <a:prstGeom prst="rect">
            <a:avLst/>
          </a:prstGeom>
        </p:spPr>
        <p:txBody>
          <a:bodyPr wrap="none" lIns="219419" tIns="109710" rIns="219419" bIns="109710">
            <a:spAutoFit/>
          </a:bodyPr>
          <a:lstStyle/>
          <a:p>
            <a:r>
              <a:rPr lang="en-US" altLang="zh-CN" sz="2000" b="1" dirty="0">
                <a:latin typeface=" 汉仪良品线简" panose="00020600040101010101" pitchFamily="18" charset="-122"/>
                <a:ea typeface=" 汉仪良品线简" panose="00020600040101010101" pitchFamily="18" charset="-122"/>
                <a:cs typeface="Aparajita" panose="020B0604020202020204" pitchFamily="34" charset="0"/>
              </a:rPr>
              <a:t>TITTLE HERE</a:t>
            </a:r>
          </a:p>
        </p:txBody>
      </p:sp>
      <p:sp>
        <p:nvSpPr>
          <p:cNvPr id="9" name="TextBox 88">
            <a:extLst>
              <a:ext uri="{FF2B5EF4-FFF2-40B4-BE49-F238E27FC236}">
                <a16:creationId xmlns:a16="http://schemas.microsoft.com/office/drawing/2014/main" id="{3594EA5A-B6F8-489A-988C-5B55704481E3}"/>
              </a:ext>
            </a:extLst>
          </p:cNvPr>
          <p:cNvSpPr txBox="1"/>
          <p:nvPr/>
        </p:nvSpPr>
        <p:spPr>
          <a:xfrm>
            <a:off x="4835142" y="3948119"/>
            <a:ext cx="4217666" cy="830960"/>
          </a:xfrm>
          <a:prstGeom prst="rect">
            <a:avLst/>
          </a:prstGeom>
          <a:noFill/>
        </p:spPr>
        <p:txBody>
          <a:bodyPr wrap="square" lIns="219419" tIns="109710" rIns="219419" bIns="109710" rtlCol="0">
            <a:spAutoFit/>
          </a:bodyPr>
          <a:lstStyle/>
          <a:p>
            <a:pPr>
              <a:lnSpc>
                <a:spcPct val="110000"/>
              </a:lnSpc>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 at once. I can do Just for today I will try</a:t>
            </a:r>
            <a:endParaRPr lang="en-US" sz="1200" dirty="0">
              <a:latin typeface=" 汉仪良品线简" panose="00020600040101010101" pitchFamily="18" charset="-122"/>
              <a:ea typeface=" 汉仪良品线简" panose="00020600040101010101" pitchFamily="18" charset="-122"/>
              <a:cs typeface="Aparajita" panose="020B0604020202020204" pitchFamily="34" charset="0"/>
            </a:endParaRPr>
          </a:p>
        </p:txBody>
      </p:sp>
      <p:sp>
        <p:nvSpPr>
          <p:cNvPr id="10" name="Rectangle 89">
            <a:extLst>
              <a:ext uri="{FF2B5EF4-FFF2-40B4-BE49-F238E27FC236}">
                <a16:creationId xmlns:a16="http://schemas.microsoft.com/office/drawing/2014/main" id="{B85CB87E-E0EC-4ED0-811C-08ED82031EAC}"/>
              </a:ext>
            </a:extLst>
          </p:cNvPr>
          <p:cNvSpPr/>
          <p:nvPr/>
        </p:nvSpPr>
        <p:spPr>
          <a:xfrm>
            <a:off x="3723641" y="4719354"/>
            <a:ext cx="2061131" cy="529339"/>
          </a:xfrm>
          <a:prstGeom prst="rect">
            <a:avLst/>
          </a:prstGeom>
        </p:spPr>
        <p:txBody>
          <a:bodyPr wrap="none" lIns="219419" tIns="109710" rIns="219419" bIns="109710">
            <a:spAutoFit/>
          </a:bodyPr>
          <a:lstStyle/>
          <a:p>
            <a:r>
              <a:rPr lang="en-US" altLang="zh-CN" sz="2000" b="1" dirty="0">
                <a:latin typeface=" 汉仪良品线简" panose="00020600040101010101" pitchFamily="18" charset="-122"/>
                <a:ea typeface=" 汉仪良品线简" panose="00020600040101010101" pitchFamily="18" charset="-122"/>
                <a:cs typeface="Aparajita" panose="020B0604020202020204" pitchFamily="34" charset="0"/>
              </a:rPr>
              <a:t>TITTLE HERE</a:t>
            </a:r>
          </a:p>
        </p:txBody>
      </p:sp>
      <p:sp>
        <p:nvSpPr>
          <p:cNvPr id="11" name="TextBox 90">
            <a:extLst>
              <a:ext uri="{FF2B5EF4-FFF2-40B4-BE49-F238E27FC236}">
                <a16:creationId xmlns:a16="http://schemas.microsoft.com/office/drawing/2014/main" id="{1233BCE2-76A2-453D-BEA4-A43879BC8BE8}"/>
              </a:ext>
            </a:extLst>
          </p:cNvPr>
          <p:cNvSpPr txBox="1"/>
          <p:nvPr/>
        </p:nvSpPr>
        <p:spPr>
          <a:xfrm>
            <a:off x="3698197" y="5082505"/>
            <a:ext cx="4303520" cy="830960"/>
          </a:xfrm>
          <a:prstGeom prst="rect">
            <a:avLst/>
          </a:prstGeom>
          <a:noFill/>
        </p:spPr>
        <p:txBody>
          <a:bodyPr wrap="square" lIns="219419" tIns="109710" rIns="219419" bIns="109710" rtlCol="0">
            <a:spAutoFit/>
          </a:bodyPr>
          <a:lstStyle/>
          <a:p>
            <a:pPr>
              <a:lnSpc>
                <a:spcPct val="110000"/>
              </a:lnSpc>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 at once. I can do Just for today I will try</a:t>
            </a:r>
            <a:endParaRPr lang="en-US" sz="1200" dirty="0">
              <a:latin typeface=" 汉仪良品线简" panose="00020600040101010101" pitchFamily="18" charset="-122"/>
              <a:ea typeface=" 汉仪良品线简" panose="00020600040101010101" pitchFamily="18" charset="-122"/>
              <a:cs typeface="Aparajita" panose="020B0604020202020204" pitchFamily="34" charset="0"/>
            </a:endParaRPr>
          </a:p>
        </p:txBody>
      </p:sp>
      <p:cxnSp>
        <p:nvCxnSpPr>
          <p:cNvPr id="12" name="Straight Connector 3">
            <a:extLst>
              <a:ext uri="{FF2B5EF4-FFF2-40B4-BE49-F238E27FC236}">
                <a16:creationId xmlns:a16="http://schemas.microsoft.com/office/drawing/2014/main" id="{B1EADE51-106B-4988-B6F5-01A912726D4E}"/>
              </a:ext>
            </a:extLst>
          </p:cNvPr>
          <p:cNvCxnSpPr/>
          <p:nvPr/>
        </p:nvCxnSpPr>
        <p:spPr>
          <a:xfrm rot="21316916" flipV="1">
            <a:off x="2856800" y="1783566"/>
            <a:ext cx="3998770" cy="3354674"/>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grpSp>
        <p:nvGrpSpPr>
          <p:cNvPr id="13" name="Group 13">
            <a:extLst>
              <a:ext uri="{FF2B5EF4-FFF2-40B4-BE49-F238E27FC236}">
                <a16:creationId xmlns:a16="http://schemas.microsoft.com/office/drawing/2014/main" id="{A9DC57DE-C009-46F1-986D-1E33125980D8}"/>
              </a:ext>
            </a:extLst>
          </p:cNvPr>
          <p:cNvGrpSpPr/>
          <p:nvPr/>
        </p:nvGrpSpPr>
        <p:grpSpPr>
          <a:xfrm>
            <a:off x="2690115" y="4598169"/>
            <a:ext cx="1002060" cy="1002321"/>
            <a:chOff x="7683929" y="9649657"/>
            <a:chExt cx="1999231" cy="1999752"/>
          </a:xfrm>
        </p:grpSpPr>
        <p:grpSp>
          <p:nvGrpSpPr>
            <p:cNvPr id="14" name="Group 45">
              <a:extLst>
                <a:ext uri="{FF2B5EF4-FFF2-40B4-BE49-F238E27FC236}">
                  <a16:creationId xmlns:a16="http://schemas.microsoft.com/office/drawing/2014/main" id="{EF121A70-23ED-4308-9C69-D0B70FDE1F5A}"/>
                </a:ext>
              </a:extLst>
            </p:cNvPr>
            <p:cNvGrpSpPr/>
            <p:nvPr/>
          </p:nvGrpSpPr>
          <p:grpSpPr>
            <a:xfrm rot="21316916">
              <a:off x="7683929" y="9649657"/>
              <a:ext cx="1999231" cy="1999752"/>
              <a:chOff x="5013110" y="5059616"/>
              <a:chExt cx="3378533" cy="3379413"/>
            </a:xfrm>
          </p:grpSpPr>
          <p:sp>
            <p:nvSpPr>
              <p:cNvPr id="16" name="Oval 46">
                <a:extLst>
                  <a:ext uri="{FF2B5EF4-FFF2-40B4-BE49-F238E27FC236}">
                    <a16:creationId xmlns:a16="http://schemas.microsoft.com/office/drawing/2014/main" id="{BE7F9DD9-5BC2-4CD4-ACE6-04C693D30D70}"/>
                  </a:ext>
                </a:extLst>
              </p:cNvPr>
              <p:cNvSpPr/>
              <p:nvPr/>
            </p:nvSpPr>
            <p:spPr>
              <a:xfrm>
                <a:off x="5013110" y="5059616"/>
                <a:ext cx="3378533" cy="3379413"/>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050" dirty="0">
                  <a:latin typeface=" 汉仪良品线简" panose="00020600040101010101" pitchFamily="18" charset="-122"/>
                  <a:ea typeface=" 汉仪良品线简" panose="00020600040101010101" pitchFamily="18" charset="-122"/>
                </a:endParaRPr>
              </a:p>
            </p:txBody>
          </p:sp>
          <p:sp>
            <p:nvSpPr>
              <p:cNvPr id="17" name="Oval 47">
                <a:extLst>
                  <a:ext uri="{FF2B5EF4-FFF2-40B4-BE49-F238E27FC236}">
                    <a16:creationId xmlns:a16="http://schemas.microsoft.com/office/drawing/2014/main" id="{A0F35D90-EAA0-410C-A0BC-FD7A146E6D3F}"/>
                  </a:ext>
                </a:extLst>
              </p:cNvPr>
              <p:cNvSpPr/>
              <p:nvPr/>
            </p:nvSpPr>
            <p:spPr>
              <a:xfrm>
                <a:off x="5286107" y="5332685"/>
                <a:ext cx="2832537" cy="283327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050" dirty="0">
                  <a:latin typeface=" 汉仪良品线简" panose="00020600040101010101" pitchFamily="18" charset="-122"/>
                  <a:ea typeface=" 汉仪良品线简" panose="00020600040101010101" pitchFamily="18" charset="-122"/>
                </a:endParaRPr>
              </a:p>
            </p:txBody>
          </p:sp>
        </p:grpSp>
        <p:sp>
          <p:nvSpPr>
            <p:cNvPr id="15" name="Freeform 3">
              <a:extLst>
                <a:ext uri="{FF2B5EF4-FFF2-40B4-BE49-F238E27FC236}">
                  <a16:creationId xmlns:a16="http://schemas.microsoft.com/office/drawing/2014/main" id="{82E93C4A-F74A-4388-8A0E-266441A61DDE}"/>
                </a:ext>
              </a:extLst>
            </p:cNvPr>
            <p:cNvSpPr>
              <a:spLocks noChangeArrowheads="1"/>
            </p:cNvSpPr>
            <p:nvPr/>
          </p:nvSpPr>
          <p:spPr bwMode="auto">
            <a:xfrm>
              <a:off x="8300770" y="10295371"/>
              <a:ext cx="804670" cy="648009"/>
            </a:xfrm>
            <a:custGeom>
              <a:avLst/>
              <a:gdLst>
                <a:gd name="T0" fmla="*/ 487 w 497"/>
                <a:gd name="T1" fmla="*/ 71 h 400"/>
                <a:gd name="T2" fmla="*/ 487 w 497"/>
                <a:gd name="T3" fmla="*/ 71 h 400"/>
                <a:gd name="T4" fmla="*/ 372 w 497"/>
                <a:gd name="T5" fmla="*/ 0 h 400"/>
                <a:gd name="T6" fmla="*/ 354 w 497"/>
                <a:gd name="T7" fmla="*/ 0 h 400"/>
                <a:gd name="T8" fmla="*/ 248 w 497"/>
                <a:gd name="T9" fmla="*/ 71 h 400"/>
                <a:gd name="T10" fmla="*/ 142 w 497"/>
                <a:gd name="T11" fmla="*/ 0 h 400"/>
                <a:gd name="T12" fmla="*/ 123 w 497"/>
                <a:gd name="T13" fmla="*/ 0 h 400"/>
                <a:gd name="T14" fmla="*/ 8 w 497"/>
                <a:gd name="T15" fmla="*/ 71 h 400"/>
                <a:gd name="T16" fmla="*/ 0 w 497"/>
                <a:gd name="T17" fmla="*/ 89 h 400"/>
                <a:gd name="T18" fmla="*/ 0 w 497"/>
                <a:gd name="T19" fmla="*/ 382 h 400"/>
                <a:gd name="T20" fmla="*/ 8 w 497"/>
                <a:gd name="T21" fmla="*/ 390 h 400"/>
                <a:gd name="T22" fmla="*/ 26 w 497"/>
                <a:gd name="T23" fmla="*/ 390 h 400"/>
                <a:gd name="T24" fmla="*/ 132 w 497"/>
                <a:gd name="T25" fmla="*/ 328 h 400"/>
                <a:gd name="T26" fmla="*/ 239 w 497"/>
                <a:gd name="T27" fmla="*/ 390 h 400"/>
                <a:gd name="T28" fmla="*/ 257 w 497"/>
                <a:gd name="T29" fmla="*/ 390 h 400"/>
                <a:gd name="T30" fmla="*/ 363 w 497"/>
                <a:gd name="T31" fmla="*/ 328 h 400"/>
                <a:gd name="T32" fmla="*/ 470 w 497"/>
                <a:gd name="T33" fmla="*/ 390 h 400"/>
                <a:gd name="T34" fmla="*/ 478 w 497"/>
                <a:gd name="T35" fmla="*/ 399 h 400"/>
                <a:gd name="T36" fmla="*/ 487 w 497"/>
                <a:gd name="T37" fmla="*/ 390 h 400"/>
                <a:gd name="T38" fmla="*/ 496 w 497"/>
                <a:gd name="T39" fmla="*/ 382 h 400"/>
                <a:gd name="T40" fmla="*/ 496 w 497"/>
                <a:gd name="T41" fmla="*/ 89 h 400"/>
                <a:gd name="T42" fmla="*/ 487 w 497"/>
                <a:gd name="T43" fmla="*/ 71 h 400"/>
                <a:gd name="T44" fmla="*/ 115 w 497"/>
                <a:gd name="T45" fmla="*/ 293 h 400"/>
                <a:gd name="T46" fmla="*/ 115 w 497"/>
                <a:gd name="T47" fmla="*/ 293 h 400"/>
                <a:gd name="T48" fmla="*/ 35 w 497"/>
                <a:gd name="T49" fmla="*/ 346 h 400"/>
                <a:gd name="T50" fmla="*/ 35 w 497"/>
                <a:gd name="T51" fmla="*/ 98 h 400"/>
                <a:gd name="T52" fmla="*/ 115 w 497"/>
                <a:gd name="T53" fmla="*/ 44 h 400"/>
                <a:gd name="T54" fmla="*/ 115 w 497"/>
                <a:gd name="T55" fmla="*/ 293 h 400"/>
                <a:gd name="T56" fmla="*/ 230 w 497"/>
                <a:gd name="T57" fmla="*/ 346 h 400"/>
                <a:gd name="T58" fmla="*/ 230 w 497"/>
                <a:gd name="T59" fmla="*/ 346 h 400"/>
                <a:gd name="T60" fmla="*/ 150 w 497"/>
                <a:gd name="T61" fmla="*/ 293 h 400"/>
                <a:gd name="T62" fmla="*/ 150 w 497"/>
                <a:gd name="T63" fmla="*/ 44 h 400"/>
                <a:gd name="T64" fmla="*/ 230 w 497"/>
                <a:gd name="T65" fmla="*/ 98 h 400"/>
                <a:gd name="T66" fmla="*/ 230 w 497"/>
                <a:gd name="T67" fmla="*/ 346 h 400"/>
                <a:gd name="T68" fmla="*/ 345 w 497"/>
                <a:gd name="T69" fmla="*/ 293 h 400"/>
                <a:gd name="T70" fmla="*/ 345 w 497"/>
                <a:gd name="T71" fmla="*/ 293 h 400"/>
                <a:gd name="T72" fmla="*/ 266 w 497"/>
                <a:gd name="T73" fmla="*/ 346 h 400"/>
                <a:gd name="T74" fmla="*/ 266 w 497"/>
                <a:gd name="T75" fmla="*/ 98 h 400"/>
                <a:gd name="T76" fmla="*/ 345 w 497"/>
                <a:gd name="T77" fmla="*/ 44 h 400"/>
                <a:gd name="T78" fmla="*/ 345 w 497"/>
                <a:gd name="T79" fmla="*/ 293 h 400"/>
                <a:gd name="T80" fmla="*/ 461 w 497"/>
                <a:gd name="T81" fmla="*/ 346 h 400"/>
                <a:gd name="T82" fmla="*/ 461 w 497"/>
                <a:gd name="T83" fmla="*/ 346 h 400"/>
                <a:gd name="T84" fmla="*/ 380 w 497"/>
                <a:gd name="T85" fmla="*/ 293 h 400"/>
                <a:gd name="T86" fmla="*/ 380 w 497"/>
                <a:gd name="T87" fmla="*/ 44 h 400"/>
                <a:gd name="T88" fmla="*/ 461 w 497"/>
                <a:gd name="T89" fmla="*/ 98 h 400"/>
                <a:gd name="T90" fmla="*/ 461 w 497"/>
                <a:gd name="T91" fmla="*/ 34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7" h="400">
                  <a:moveTo>
                    <a:pt x="487" y="71"/>
                  </a:moveTo>
                  <a:lnTo>
                    <a:pt x="487" y="71"/>
                  </a:lnTo>
                  <a:cubicBezTo>
                    <a:pt x="372" y="0"/>
                    <a:pt x="372" y="0"/>
                    <a:pt x="372" y="0"/>
                  </a:cubicBezTo>
                  <a:cubicBezTo>
                    <a:pt x="363" y="0"/>
                    <a:pt x="363" y="0"/>
                    <a:pt x="354" y="0"/>
                  </a:cubicBezTo>
                  <a:cubicBezTo>
                    <a:pt x="248" y="71"/>
                    <a:pt x="248" y="71"/>
                    <a:pt x="248" y="71"/>
                  </a:cubicBezTo>
                  <a:cubicBezTo>
                    <a:pt x="142" y="0"/>
                    <a:pt x="142" y="0"/>
                    <a:pt x="142" y="0"/>
                  </a:cubicBezTo>
                  <a:cubicBezTo>
                    <a:pt x="132" y="0"/>
                    <a:pt x="132" y="0"/>
                    <a:pt x="123" y="0"/>
                  </a:cubicBezTo>
                  <a:cubicBezTo>
                    <a:pt x="8" y="71"/>
                    <a:pt x="8" y="71"/>
                    <a:pt x="8" y="71"/>
                  </a:cubicBezTo>
                  <a:cubicBezTo>
                    <a:pt x="0" y="80"/>
                    <a:pt x="0" y="80"/>
                    <a:pt x="0" y="89"/>
                  </a:cubicBezTo>
                  <a:cubicBezTo>
                    <a:pt x="0" y="382"/>
                    <a:pt x="0" y="382"/>
                    <a:pt x="0" y="382"/>
                  </a:cubicBezTo>
                  <a:cubicBezTo>
                    <a:pt x="0" y="382"/>
                    <a:pt x="0" y="390"/>
                    <a:pt x="8" y="390"/>
                  </a:cubicBezTo>
                  <a:cubicBezTo>
                    <a:pt x="8" y="399"/>
                    <a:pt x="17" y="399"/>
                    <a:pt x="26" y="390"/>
                  </a:cubicBezTo>
                  <a:cubicBezTo>
                    <a:pt x="132" y="328"/>
                    <a:pt x="132" y="328"/>
                    <a:pt x="132" y="328"/>
                  </a:cubicBezTo>
                  <a:cubicBezTo>
                    <a:pt x="239" y="390"/>
                    <a:pt x="239" y="390"/>
                    <a:pt x="239" y="390"/>
                  </a:cubicBezTo>
                  <a:cubicBezTo>
                    <a:pt x="248" y="399"/>
                    <a:pt x="248" y="399"/>
                    <a:pt x="257" y="390"/>
                  </a:cubicBezTo>
                  <a:cubicBezTo>
                    <a:pt x="363" y="328"/>
                    <a:pt x="363" y="328"/>
                    <a:pt x="363" y="328"/>
                  </a:cubicBezTo>
                  <a:cubicBezTo>
                    <a:pt x="470" y="390"/>
                    <a:pt x="470" y="390"/>
                    <a:pt x="470" y="390"/>
                  </a:cubicBezTo>
                  <a:cubicBezTo>
                    <a:pt x="470" y="399"/>
                    <a:pt x="478" y="399"/>
                    <a:pt x="478" y="399"/>
                  </a:cubicBezTo>
                  <a:cubicBezTo>
                    <a:pt x="478" y="399"/>
                    <a:pt x="487" y="399"/>
                    <a:pt x="487" y="390"/>
                  </a:cubicBezTo>
                  <a:cubicBezTo>
                    <a:pt x="496" y="390"/>
                    <a:pt x="496" y="382"/>
                    <a:pt x="496" y="382"/>
                  </a:cubicBezTo>
                  <a:cubicBezTo>
                    <a:pt x="496" y="89"/>
                    <a:pt x="496" y="89"/>
                    <a:pt x="496" y="89"/>
                  </a:cubicBezTo>
                  <a:cubicBezTo>
                    <a:pt x="496" y="80"/>
                    <a:pt x="496" y="80"/>
                    <a:pt x="487" y="71"/>
                  </a:cubicBezTo>
                  <a:close/>
                  <a:moveTo>
                    <a:pt x="115" y="293"/>
                  </a:moveTo>
                  <a:lnTo>
                    <a:pt x="115" y="293"/>
                  </a:lnTo>
                  <a:cubicBezTo>
                    <a:pt x="35" y="346"/>
                    <a:pt x="35" y="346"/>
                    <a:pt x="35" y="346"/>
                  </a:cubicBezTo>
                  <a:cubicBezTo>
                    <a:pt x="35" y="98"/>
                    <a:pt x="35" y="98"/>
                    <a:pt x="35" y="98"/>
                  </a:cubicBezTo>
                  <a:cubicBezTo>
                    <a:pt x="115" y="44"/>
                    <a:pt x="115" y="44"/>
                    <a:pt x="115" y="44"/>
                  </a:cubicBezTo>
                  <a:lnTo>
                    <a:pt x="115" y="293"/>
                  </a:lnTo>
                  <a:close/>
                  <a:moveTo>
                    <a:pt x="230" y="346"/>
                  </a:moveTo>
                  <a:lnTo>
                    <a:pt x="230" y="346"/>
                  </a:lnTo>
                  <a:cubicBezTo>
                    <a:pt x="150" y="293"/>
                    <a:pt x="150" y="293"/>
                    <a:pt x="150" y="293"/>
                  </a:cubicBezTo>
                  <a:cubicBezTo>
                    <a:pt x="150" y="44"/>
                    <a:pt x="150" y="44"/>
                    <a:pt x="150" y="44"/>
                  </a:cubicBezTo>
                  <a:cubicBezTo>
                    <a:pt x="230" y="98"/>
                    <a:pt x="230" y="98"/>
                    <a:pt x="230" y="98"/>
                  </a:cubicBezTo>
                  <a:lnTo>
                    <a:pt x="230" y="346"/>
                  </a:lnTo>
                  <a:close/>
                  <a:moveTo>
                    <a:pt x="345" y="293"/>
                  </a:moveTo>
                  <a:lnTo>
                    <a:pt x="345" y="293"/>
                  </a:lnTo>
                  <a:cubicBezTo>
                    <a:pt x="266" y="346"/>
                    <a:pt x="266" y="346"/>
                    <a:pt x="266" y="346"/>
                  </a:cubicBezTo>
                  <a:cubicBezTo>
                    <a:pt x="266" y="98"/>
                    <a:pt x="266" y="98"/>
                    <a:pt x="266" y="98"/>
                  </a:cubicBezTo>
                  <a:cubicBezTo>
                    <a:pt x="345" y="44"/>
                    <a:pt x="345" y="44"/>
                    <a:pt x="345" y="44"/>
                  </a:cubicBezTo>
                  <a:lnTo>
                    <a:pt x="345" y="293"/>
                  </a:lnTo>
                  <a:close/>
                  <a:moveTo>
                    <a:pt x="461" y="346"/>
                  </a:moveTo>
                  <a:lnTo>
                    <a:pt x="461" y="346"/>
                  </a:lnTo>
                  <a:cubicBezTo>
                    <a:pt x="380" y="293"/>
                    <a:pt x="380" y="293"/>
                    <a:pt x="380" y="293"/>
                  </a:cubicBezTo>
                  <a:cubicBezTo>
                    <a:pt x="380" y="44"/>
                    <a:pt x="380" y="44"/>
                    <a:pt x="380" y="44"/>
                  </a:cubicBezTo>
                  <a:cubicBezTo>
                    <a:pt x="461" y="98"/>
                    <a:pt x="461" y="98"/>
                    <a:pt x="461" y="98"/>
                  </a:cubicBezTo>
                  <a:lnTo>
                    <a:pt x="461" y="346"/>
                  </a:lnTo>
                  <a:close/>
                </a:path>
              </a:pathLst>
            </a:custGeom>
            <a:solidFill>
              <a:schemeClr val="bg1"/>
            </a:solidFill>
            <a:ln>
              <a:noFill/>
            </a:ln>
            <a:effectLst/>
            <a:extLst/>
          </p:spPr>
          <p:txBody>
            <a:bodyPr wrap="none" anchor="ctr"/>
            <a:lstStyle/>
            <a:p>
              <a:endParaRPr lang="en-US" sz="1050" dirty="0">
                <a:latin typeface=" 汉仪良品线简" panose="00020600040101010101" pitchFamily="18" charset="-122"/>
                <a:ea typeface=" 汉仪良品线简" panose="00020600040101010101" pitchFamily="18" charset="-122"/>
              </a:endParaRPr>
            </a:p>
          </p:txBody>
        </p:sp>
      </p:grpSp>
      <p:grpSp>
        <p:nvGrpSpPr>
          <p:cNvPr id="18" name="Group 19">
            <a:extLst>
              <a:ext uri="{FF2B5EF4-FFF2-40B4-BE49-F238E27FC236}">
                <a16:creationId xmlns:a16="http://schemas.microsoft.com/office/drawing/2014/main" id="{ED7987C6-4B86-457C-B72D-8CD4B17658E0}"/>
              </a:ext>
            </a:extLst>
          </p:cNvPr>
          <p:cNvGrpSpPr/>
          <p:nvPr/>
        </p:nvGrpSpPr>
        <p:grpSpPr>
          <a:xfrm>
            <a:off x="6037184" y="1254395"/>
            <a:ext cx="1002060" cy="1002321"/>
            <a:chOff x="14361737" y="2978422"/>
            <a:chExt cx="1999231" cy="1999752"/>
          </a:xfrm>
        </p:grpSpPr>
        <p:grpSp>
          <p:nvGrpSpPr>
            <p:cNvPr id="19" name="Group 70">
              <a:extLst>
                <a:ext uri="{FF2B5EF4-FFF2-40B4-BE49-F238E27FC236}">
                  <a16:creationId xmlns:a16="http://schemas.microsoft.com/office/drawing/2014/main" id="{5B216794-8403-4961-B8F2-E0DF7EB7AF87}"/>
                </a:ext>
              </a:extLst>
            </p:cNvPr>
            <p:cNvGrpSpPr/>
            <p:nvPr/>
          </p:nvGrpSpPr>
          <p:grpSpPr>
            <a:xfrm rot="21316916">
              <a:off x="14361737" y="2978422"/>
              <a:ext cx="1999231" cy="1999752"/>
              <a:chOff x="5013110" y="5059616"/>
              <a:chExt cx="3378533" cy="3379413"/>
            </a:xfrm>
          </p:grpSpPr>
          <p:sp>
            <p:nvSpPr>
              <p:cNvPr id="21" name="Oval 71">
                <a:extLst>
                  <a:ext uri="{FF2B5EF4-FFF2-40B4-BE49-F238E27FC236}">
                    <a16:creationId xmlns:a16="http://schemas.microsoft.com/office/drawing/2014/main" id="{06F156BD-EB25-4390-9108-AF63AB147111}"/>
                  </a:ext>
                </a:extLst>
              </p:cNvPr>
              <p:cNvSpPr/>
              <p:nvPr/>
            </p:nvSpPr>
            <p:spPr>
              <a:xfrm>
                <a:off x="5013110" y="5059616"/>
                <a:ext cx="3378533" cy="3379413"/>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050" dirty="0">
                  <a:latin typeface=" 汉仪良品线简" panose="00020600040101010101" pitchFamily="18" charset="-122"/>
                  <a:ea typeface=" 汉仪良品线简" panose="00020600040101010101" pitchFamily="18" charset="-122"/>
                </a:endParaRPr>
              </a:p>
            </p:txBody>
          </p:sp>
          <p:sp>
            <p:nvSpPr>
              <p:cNvPr id="22" name="Oval 72">
                <a:extLst>
                  <a:ext uri="{FF2B5EF4-FFF2-40B4-BE49-F238E27FC236}">
                    <a16:creationId xmlns:a16="http://schemas.microsoft.com/office/drawing/2014/main" id="{55324BCC-77CC-4523-BA10-2DA0E2FD3798}"/>
                  </a:ext>
                </a:extLst>
              </p:cNvPr>
              <p:cNvSpPr/>
              <p:nvPr/>
            </p:nvSpPr>
            <p:spPr>
              <a:xfrm>
                <a:off x="5286107" y="5332685"/>
                <a:ext cx="2832537" cy="283327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050" dirty="0">
                  <a:latin typeface=" 汉仪良品线简" panose="00020600040101010101" pitchFamily="18" charset="-122"/>
                  <a:ea typeface=" 汉仪良品线简" panose="00020600040101010101" pitchFamily="18" charset="-122"/>
                </a:endParaRPr>
              </a:p>
            </p:txBody>
          </p:sp>
        </p:grpSp>
        <p:sp>
          <p:nvSpPr>
            <p:cNvPr id="20" name="Freeform 22">
              <a:extLst>
                <a:ext uri="{FF2B5EF4-FFF2-40B4-BE49-F238E27FC236}">
                  <a16:creationId xmlns:a16="http://schemas.microsoft.com/office/drawing/2014/main" id="{4A69F2A6-2E5A-4BA2-B6C0-027AE7CD5EC7}"/>
                </a:ext>
              </a:extLst>
            </p:cNvPr>
            <p:cNvSpPr>
              <a:spLocks noChangeArrowheads="1"/>
            </p:cNvSpPr>
            <p:nvPr/>
          </p:nvSpPr>
          <p:spPr bwMode="auto">
            <a:xfrm>
              <a:off x="15014064" y="3584307"/>
              <a:ext cx="747702" cy="747708"/>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a:extLst/>
          </p:spPr>
          <p:txBody>
            <a:bodyPr wrap="none" anchor="ctr"/>
            <a:lstStyle/>
            <a:p>
              <a:endParaRPr lang="en-US" sz="1050" dirty="0">
                <a:latin typeface=" 汉仪良品线简" panose="00020600040101010101" pitchFamily="18" charset="-122"/>
                <a:ea typeface=" 汉仪良品线简" panose="00020600040101010101" pitchFamily="18" charset="-122"/>
              </a:endParaRPr>
            </a:p>
          </p:txBody>
        </p:sp>
      </p:grpSp>
      <p:grpSp>
        <p:nvGrpSpPr>
          <p:cNvPr id="23" name="Group 15">
            <a:extLst>
              <a:ext uri="{FF2B5EF4-FFF2-40B4-BE49-F238E27FC236}">
                <a16:creationId xmlns:a16="http://schemas.microsoft.com/office/drawing/2014/main" id="{AC08A565-A031-44ED-9D96-4F20FDCFEA4D}"/>
              </a:ext>
            </a:extLst>
          </p:cNvPr>
          <p:cNvGrpSpPr/>
          <p:nvPr/>
        </p:nvGrpSpPr>
        <p:grpSpPr>
          <a:xfrm>
            <a:off x="4957903" y="2405226"/>
            <a:ext cx="1002060" cy="1002321"/>
            <a:chOff x="12208441" y="5274469"/>
            <a:chExt cx="1999231" cy="1999752"/>
          </a:xfrm>
        </p:grpSpPr>
        <p:grpSp>
          <p:nvGrpSpPr>
            <p:cNvPr id="24" name="Group 67">
              <a:extLst>
                <a:ext uri="{FF2B5EF4-FFF2-40B4-BE49-F238E27FC236}">
                  <a16:creationId xmlns:a16="http://schemas.microsoft.com/office/drawing/2014/main" id="{A42D69EC-E3AF-4153-B4B0-00F942886B90}"/>
                </a:ext>
              </a:extLst>
            </p:cNvPr>
            <p:cNvGrpSpPr/>
            <p:nvPr/>
          </p:nvGrpSpPr>
          <p:grpSpPr>
            <a:xfrm rot="21316916">
              <a:off x="12208441" y="5274469"/>
              <a:ext cx="1999231" cy="1999752"/>
              <a:chOff x="5013110" y="5059616"/>
              <a:chExt cx="3378533" cy="3379413"/>
            </a:xfrm>
          </p:grpSpPr>
          <p:sp>
            <p:nvSpPr>
              <p:cNvPr id="26" name="Oval 68">
                <a:extLst>
                  <a:ext uri="{FF2B5EF4-FFF2-40B4-BE49-F238E27FC236}">
                    <a16:creationId xmlns:a16="http://schemas.microsoft.com/office/drawing/2014/main" id="{1C38F9D4-B50E-41A4-83AA-18561C45234B}"/>
                  </a:ext>
                </a:extLst>
              </p:cNvPr>
              <p:cNvSpPr/>
              <p:nvPr/>
            </p:nvSpPr>
            <p:spPr>
              <a:xfrm>
                <a:off x="5013110" y="5059616"/>
                <a:ext cx="3378533" cy="3379413"/>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050" dirty="0">
                  <a:latin typeface=" 汉仪良品线简" panose="00020600040101010101" pitchFamily="18" charset="-122"/>
                  <a:ea typeface=" 汉仪良品线简" panose="00020600040101010101" pitchFamily="18" charset="-122"/>
                </a:endParaRPr>
              </a:p>
            </p:txBody>
          </p:sp>
          <p:sp>
            <p:nvSpPr>
              <p:cNvPr id="27" name="Oval 69">
                <a:extLst>
                  <a:ext uri="{FF2B5EF4-FFF2-40B4-BE49-F238E27FC236}">
                    <a16:creationId xmlns:a16="http://schemas.microsoft.com/office/drawing/2014/main" id="{8EB10A2E-F724-4F1F-8CE6-D12153051217}"/>
                  </a:ext>
                </a:extLst>
              </p:cNvPr>
              <p:cNvSpPr/>
              <p:nvPr/>
            </p:nvSpPr>
            <p:spPr>
              <a:xfrm>
                <a:off x="5286107" y="5332685"/>
                <a:ext cx="2832537" cy="283327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050" dirty="0">
                  <a:latin typeface=" 汉仪良品线简" panose="00020600040101010101" pitchFamily="18" charset="-122"/>
                  <a:ea typeface=" 汉仪良品线简" panose="00020600040101010101" pitchFamily="18" charset="-122"/>
                </a:endParaRPr>
              </a:p>
            </p:txBody>
          </p:sp>
        </p:grpSp>
        <p:sp>
          <p:nvSpPr>
            <p:cNvPr id="25" name="Freeform 101">
              <a:extLst>
                <a:ext uri="{FF2B5EF4-FFF2-40B4-BE49-F238E27FC236}">
                  <a16:creationId xmlns:a16="http://schemas.microsoft.com/office/drawing/2014/main" id="{607428E6-085F-45D1-BBF4-BE70058BEB25}"/>
                </a:ext>
              </a:extLst>
            </p:cNvPr>
            <p:cNvSpPr>
              <a:spLocks noChangeArrowheads="1"/>
            </p:cNvSpPr>
            <p:nvPr/>
          </p:nvSpPr>
          <p:spPr bwMode="auto">
            <a:xfrm>
              <a:off x="12800806" y="5933248"/>
              <a:ext cx="804670" cy="619523"/>
            </a:xfrm>
            <a:custGeom>
              <a:avLst/>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ffectLst/>
            <a:extLst/>
          </p:spPr>
          <p:txBody>
            <a:bodyPr wrap="none" anchor="ctr"/>
            <a:lstStyle/>
            <a:p>
              <a:endParaRPr lang="en-US" sz="1050" dirty="0">
                <a:latin typeface=" 汉仪良品线简" panose="00020600040101010101" pitchFamily="18" charset="-122"/>
                <a:ea typeface=" 汉仪良品线简" panose="00020600040101010101" pitchFamily="18" charset="-122"/>
              </a:endParaRPr>
            </a:p>
          </p:txBody>
        </p:sp>
      </p:grpSp>
      <p:grpSp>
        <p:nvGrpSpPr>
          <p:cNvPr id="28" name="Group 14">
            <a:extLst>
              <a:ext uri="{FF2B5EF4-FFF2-40B4-BE49-F238E27FC236}">
                <a16:creationId xmlns:a16="http://schemas.microsoft.com/office/drawing/2014/main" id="{FB363057-A3DA-43F3-ABB8-C0AC1EEC71B7}"/>
              </a:ext>
            </a:extLst>
          </p:cNvPr>
          <p:cNvGrpSpPr/>
          <p:nvPr/>
        </p:nvGrpSpPr>
        <p:grpSpPr>
          <a:xfrm>
            <a:off x="3804725" y="3502453"/>
            <a:ext cx="1002060" cy="1002321"/>
            <a:chOff x="9907711" y="7463571"/>
            <a:chExt cx="1999231" cy="1999752"/>
          </a:xfrm>
        </p:grpSpPr>
        <p:grpSp>
          <p:nvGrpSpPr>
            <p:cNvPr id="29" name="Group 64">
              <a:extLst>
                <a:ext uri="{FF2B5EF4-FFF2-40B4-BE49-F238E27FC236}">
                  <a16:creationId xmlns:a16="http://schemas.microsoft.com/office/drawing/2014/main" id="{1795EB80-B319-4491-8C44-352329F32F9E}"/>
                </a:ext>
              </a:extLst>
            </p:cNvPr>
            <p:cNvGrpSpPr/>
            <p:nvPr/>
          </p:nvGrpSpPr>
          <p:grpSpPr>
            <a:xfrm rot="21316916">
              <a:off x="9907711" y="7463571"/>
              <a:ext cx="1999231" cy="1999752"/>
              <a:chOff x="5013110" y="5059616"/>
              <a:chExt cx="3378533" cy="3379413"/>
            </a:xfrm>
          </p:grpSpPr>
          <p:sp>
            <p:nvSpPr>
              <p:cNvPr id="31" name="Oval 65">
                <a:extLst>
                  <a:ext uri="{FF2B5EF4-FFF2-40B4-BE49-F238E27FC236}">
                    <a16:creationId xmlns:a16="http://schemas.microsoft.com/office/drawing/2014/main" id="{CB201B0C-1B23-4421-8E81-7233CA91D4BE}"/>
                  </a:ext>
                </a:extLst>
              </p:cNvPr>
              <p:cNvSpPr/>
              <p:nvPr/>
            </p:nvSpPr>
            <p:spPr>
              <a:xfrm>
                <a:off x="5013110" y="5059616"/>
                <a:ext cx="3378533" cy="3379413"/>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050" dirty="0">
                  <a:latin typeface=" 汉仪良品线简" panose="00020600040101010101" pitchFamily="18" charset="-122"/>
                  <a:ea typeface=" 汉仪良品线简" panose="00020600040101010101" pitchFamily="18" charset="-122"/>
                </a:endParaRPr>
              </a:p>
            </p:txBody>
          </p:sp>
          <p:sp>
            <p:nvSpPr>
              <p:cNvPr id="32" name="Oval 66">
                <a:extLst>
                  <a:ext uri="{FF2B5EF4-FFF2-40B4-BE49-F238E27FC236}">
                    <a16:creationId xmlns:a16="http://schemas.microsoft.com/office/drawing/2014/main" id="{94892198-6B4A-47B6-87CB-961B7F7EECCA}"/>
                  </a:ext>
                </a:extLst>
              </p:cNvPr>
              <p:cNvSpPr/>
              <p:nvPr/>
            </p:nvSpPr>
            <p:spPr>
              <a:xfrm>
                <a:off x="5238837" y="5328783"/>
                <a:ext cx="2832535" cy="283327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050" dirty="0">
                  <a:latin typeface=" 汉仪良品线简" panose="00020600040101010101" pitchFamily="18" charset="-122"/>
                  <a:ea typeface=" 汉仪良品线简" panose="00020600040101010101" pitchFamily="18" charset="-122"/>
                </a:endParaRPr>
              </a:p>
            </p:txBody>
          </p:sp>
        </p:grpSp>
        <p:sp>
          <p:nvSpPr>
            <p:cNvPr id="30" name="Freeform 104">
              <a:extLst>
                <a:ext uri="{FF2B5EF4-FFF2-40B4-BE49-F238E27FC236}">
                  <a16:creationId xmlns:a16="http://schemas.microsoft.com/office/drawing/2014/main" id="{C6045193-BA61-4D24-881D-F2EBDFA1582D}"/>
                </a:ext>
              </a:extLst>
            </p:cNvPr>
            <p:cNvSpPr>
              <a:spLocks noChangeArrowheads="1"/>
            </p:cNvSpPr>
            <p:nvPr/>
          </p:nvSpPr>
          <p:spPr bwMode="auto">
            <a:xfrm>
              <a:off x="10528124" y="8136492"/>
              <a:ext cx="804676" cy="541196"/>
            </a:xfrm>
            <a:custGeom>
              <a:avLst/>
              <a:gdLst>
                <a:gd name="T0" fmla="*/ 203 w 497"/>
                <a:gd name="T1" fmla="*/ 257 h 337"/>
                <a:gd name="T2" fmla="*/ 203 w 497"/>
                <a:gd name="T3" fmla="*/ 257 h 337"/>
                <a:gd name="T4" fmla="*/ 221 w 497"/>
                <a:gd name="T5" fmla="*/ 327 h 337"/>
                <a:gd name="T6" fmla="*/ 283 w 497"/>
                <a:gd name="T7" fmla="*/ 310 h 337"/>
                <a:gd name="T8" fmla="*/ 398 w 497"/>
                <a:gd name="T9" fmla="*/ 9 h 337"/>
                <a:gd name="T10" fmla="*/ 203 w 497"/>
                <a:gd name="T11" fmla="*/ 257 h 337"/>
                <a:gd name="T12" fmla="*/ 248 w 497"/>
                <a:gd name="T13" fmla="*/ 71 h 337"/>
                <a:gd name="T14" fmla="*/ 248 w 497"/>
                <a:gd name="T15" fmla="*/ 71 h 337"/>
                <a:gd name="T16" fmla="*/ 274 w 497"/>
                <a:gd name="T17" fmla="*/ 71 h 337"/>
                <a:gd name="T18" fmla="*/ 310 w 497"/>
                <a:gd name="T19" fmla="*/ 26 h 337"/>
                <a:gd name="T20" fmla="*/ 248 w 497"/>
                <a:gd name="T21" fmla="*/ 17 h 337"/>
                <a:gd name="T22" fmla="*/ 0 w 497"/>
                <a:gd name="T23" fmla="*/ 283 h 337"/>
                <a:gd name="T24" fmla="*/ 0 w 497"/>
                <a:gd name="T25" fmla="*/ 310 h 337"/>
                <a:gd name="T26" fmla="*/ 26 w 497"/>
                <a:gd name="T27" fmla="*/ 336 h 337"/>
                <a:gd name="T28" fmla="*/ 53 w 497"/>
                <a:gd name="T29" fmla="*/ 310 h 337"/>
                <a:gd name="T30" fmla="*/ 53 w 497"/>
                <a:gd name="T31" fmla="*/ 283 h 337"/>
                <a:gd name="T32" fmla="*/ 248 w 497"/>
                <a:gd name="T33" fmla="*/ 71 h 337"/>
                <a:gd name="T34" fmla="*/ 425 w 497"/>
                <a:gd name="T35" fmla="*/ 98 h 337"/>
                <a:gd name="T36" fmla="*/ 425 w 497"/>
                <a:gd name="T37" fmla="*/ 98 h 337"/>
                <a:gd name="T38" fmla="*/ 407 w 497"/>
                <a:gd name="T39" fmla="*/ 151 h 337"/>
                <a:gd name="T40" fmla="*/ 442 w 497"/>
                <a:gd name="T41" fmla="*/ 283 h 337"/>
                <a:gd name="T42" fmla="*/ 442 w 497"/>
                <a:gd name="T43" fmla="*/ 310 h 337"/>
                <a:gd name="T44" fmla="*/ 469 w 497"/>
                <a:gd name="T45" fmla="*/ 336 h 337"/>
                <a:gd name="T46" fmla="*/ 469 w 497"/>
                <a:gd name="T47" fmla="*/ 336 h 337"/>
                <a:gd name="T48" fmla="*/ 496 w 497"/>
                <a:gd name="T49" fmla="*/ 310 h 337"/>
                <a:gd name="T50" fmla="*/ 496 w 497"/>
                <a:gd name="T51" fmla="*/ 283 h 337"/>
                <a:gd name="T52" fmla="*/ 425 w 497"/>
                <a:gd name="T53"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lnTo>
                    <a:pt x="469" y="336"/>
                  </a:lnTo>
                  <a:cubicBezTo>
                    <a:pt x="478" y="336"/>
                    <a:pt x="496" y="327"/>
                    <a:pt x="496" y="310"/>
                  </a:cubicBezTo>
                  <a:cubicBezTo>
                    <a:pt x="496" y="301"/>
                    <a:pt x="496" y="292"/>
                    <a:pt x="496" y="283"/>
                  </a:cubicBezTo>
                  <a:cubicBezTo>
                    <a:pt x="496" y="213"/>
                    <a:pt x="469" y="151"/>
                    <a:pt x="425" y="98"/>
                  </a:cubicBezTo>
                  <a:close/>
                </a:path>
              </a:pathLst>
            </a:custGeom>
            <a:solidFill>
              <a:schemeClr val="bg1"/>
            </a:solidFill>
            <a:ln>
              <a:noFill/>
            </a:ln>
            <a:effectLst/>
            <a:extLst/>
          </p:spPr>
          <p:txBody>
            <a:bodyPr wrap="none" anchor="ctr"/>
            <a:lstStyle/>
            <a:p>
              <a:endParaRPr lang="en-US" sz="1050" dirty="0">
                <a:latin typeface=" 汉仪良品线简" panose="00020600040101010101" pitchFamily="18" charset="-122"/>
                <a:ea typeface=" 汉仪良品线简" panose="00020600040101010101" pitchFamily="18" charset="-122"/>
              </a:endParaRPr>
            </a:p>
          </p:txBody>
        </p:sp>
      </p:grpSp>
      <p:sp>
        <p:nvSpPr>
          <p:cNvPr id="33" name="文本框 22">
            <a:extLst>
              <a:ext uri="{FF2B5EF4-FFF2-40B4-BE49-F238E27FC236}">
                <a16:creationId xmlns:a16="http://schemas.microsoft.com/office/drawing/2014/main" id="{CE10D983-07AF-4DD7-96A2-461E7DBD48DD}"/>
              </a:ext>
            </a:extLst>
          </p:cNvPr>
          <p:cNvSpPr txBox="1">
            <a:spLocks noChangeArrowheads="1"/>
          </p:cNvSpPr>
          <p:nvPr/>
        </p:nvSpPr>
        <p:spPr bwMode="auto">
          <a:xfrm>
            <a:off x="1262064" y="1027867"/>
            <a:ext cx="4022658" cy="461665"/>
          </a:xfrm>
          <a:prstGeom prst="rect">
            <a:avLst/>
          </a:prstGeom>
          <a:noFill/>
          <a:ln>
            <a:noFill/>
          </a:ln>
          <a:extLst/>
        </p:spPr>
        <p:txBody>
          <a:bodyPr wrap="square">
            <a:spAutoFit/>
          </a:bodyPr>
          <a:lstStyle>
            <a:lvl1pPr/>
            <a:lvl2pPr marL="742950" indent="-285750"/>
            <a:lvl3pPr/>
            <a:lvl4pPr/>
            <a:lvl5pPr/>
            <a:lvl6pPr/>
            <a:lvl7pPr/>
            <a:lvl8pPr/>
            <a:lvl9pPr/>
          </a:lstStyle>
          <a:p>
            <a:r>
              <a:rPr lang="en-US" altLang="zh-CN" sz="2400" b="1" dirty="0">
                <a:latin typeface=" 汉仪良品线简" panose="00020600040101010101" pitchFamily="18" charset="-122"/>
                <a:ea typeface=" 汉仪良品线简" panose="00020600040101010101" pitchFamily="18" charset="-122"/>
                <a:sym typeface="微软雅黑" panose="020B0503020204020204" pitchFamily="34" charset="-122"/>
              </a:rPr>
              <a:t>ADD YOUR TITTLE HERE</a:t>
            </a:r>
            <a:endParaRPr lang="zh-CN" altLang="en-US" sz="2400" dirty="0">
              <a:latin typeface=" 汉仪良品线简" panose="00020600040101010101" pitchFamily="18" charset="-122"/>
              <a:ea typeface=" 汉仪良品线简" panose="00020600040101010101" pitchFamily="18" charset="-122"/>
            </a:endParaRPr>
          </a:p>
        </p:txBody>
      </p:sp>
      <p:sp>
        <p:nvSpPr>
          <p:cNvPr id="34" name="矩形 33">
            <a:extLst>
              <a:ext uri="{FF2B5EF4-FFF2-40B4-BE49-F238E27FC236}">
                <a16:creationId xmlns:a16="http://schemas.microsoft.com/office/drawing/2014/main" id="{0C0BCF82-235C-4B6F-BDE0-9E461392E3DE}"/>
              </a:ext>
            </a:extLst>
          </p:cNvPr>
          <p:cNvSpPr/>
          <p:nvPr/>
        </p:nvSpPr>
        <p:spPr>
          <a:xfrm>
            <a:off x="1288569" y="1509718"/>
            <a:ext cx="3730419" cy="738664"/>
          </a:xfrm>
          <a:prstGeom prst="rect">
            <a:avLst/>
          </a:prstGeom>
        </p:spPr>
        <p:txBody>
          <a:bodyPr wrap="square">
            <a:spAutoFit/>
          </a:bodyPr>
          <a:lstStyle/>
          <a:p>
            <a:pPr>
              <a:lnSpc>
                <a:spcPct val="150000"/>
              </a:lnSpc>
            </a:pPr>
            <a:r>
              <a:rPr lang="en-US" altLang="zh-CN" sz="1400" dirty="0">
                <a:latin typeface=" 汉仪良品线简" panose="00020600040101010101" pitchFamily="18" charset="-122"/>
                <a:ea typeface=" 汉仪良品线简" panose="00020600040101010101" pitchFamily="18" charset="-122"/>
              </a:rPr>
              <a:t>THIS IS A ART TEMPLATE </a:t>
            </a:r>
          </a:p>
          <a:p>
            <a:pPr>
              <a:lnSpc>
                <a:spcPct val="150000"/>
              </a:lnSpc>
            </a:pPr>
            <a:r>
              <a:rPr lang="en-US" altLang="zh-CN" sz="1400" dirty="0">
                <a:latin typeface=" 汉仪良品线简" panose="00020600040101010101" pitchFamily="18" charset="-122"/>
                <a:ea typeface=" 汉仪良品线简" panose="00020600040101010101" pitchFamily="18" charset="-122"/>
              </a:rPr>
              <a:t>THANK YOU WATCHING THIS ONE </a:t>
            </a:r>
            <a:endParaRPr lang="zh-CN" altLang="en-US" sz="1400" dirty="0">
              <a:latin typeface=" 汉仪良品线简" panose="00020600040101010101" pitchFamily="18" charset="-122"/>
              <a:ea typeface=" 汉仪良品线简" panose="00020600040101010101" pitchFamily="18" charset="-122"/>
            </a:endParaRPr>
          </a:p>
        </p:txBody>
      </p:sp>
    </p:spTree>
    <p:extLst>
      <p:ext uri="{BB962C8B-B14F-4D97-AF65-F5344CB8AC3E}">
        <p14:creationId xmlns:p14="http://schemas.microsoft.com/office/powerpoint/2010/main" val="2344940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CB6A172-01E4-4662-BBE7-97079691C1E7}"/>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5D3AEB72-BDA6-46EF-8345-F6A4C25FDB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3546" y="4753067"/>
            <a:ext cx="2175686" cy="2104933"/>
          </a:xfrm>
          <a:prstGeom prst="rect">
            <a:avLst/>
          </a:prstGeom>
        </p:spPr>
      </p:pic>
      <p:sp>
        <p:nvSpPr>
          <p:cNvPr id="4" name="文本框 3">
            <a:extLst>
              <a:ext uri="{FF2B5EF4-FFF2-40B4-BE49-F238E27FC236}">
                <a16:creationId xmlns:a16="http://schemas.microsoft.com/office/drawing/2014/main" id="{0555A232-A69B-4F7A-B291-87824EC75E30}"/>
              </a:ext>
            </a:extLst>
          </p:cNvPr>
          <p:cNvSpPr txBox="1"/>
          <p:nvPr/>
        </p:nvSpPr>
        <p:spPr>
          <a:xfrm>
            <a:off x="1477101" y="1645920"/>
            <a:ext cx="1264947" cy="1015663"/>
          </a:xfrm>
          <a:prstGeom prst="rect">
            <a:avLst/>
          </a:prstGeom>
          <a:noFill/>
        </p:spPr>
        <p:txBody>
          <a:bodyPr wrap="square" rtlCol="0">
            <a:spAutoFit/>
          </a:bodyPr>
          <a:lstStyle/>
          <a:p>
            <a:pPr algn="ctr"/>
            <a:r>
              <a:rPr lang="en-US" altLang="zh-CN" sz="6000" b="1" dirty="0">
                <a:latin typeface=" 汉仪良品线简" panose="00020600040101010101" pitchFamily="18" charset="-122"/>
                <a:ea typeface=" 汉仪良品线简" panose="00020600040101010101" pitchFamily="18" charset="-122"/>
              </a:rPr>
              <a:t>01</a:t>
            </a:r>
            <a:endParaRPr lang="zh-CN" altLang="en-US" sz="6000" b="1" dirty="0">
              <a:latin typeface=" 汉仪良品线简" panose="00020600040101010101" pitchFamily="18" charset="-122"/>
              <a:ea typeface=" 汉仪良品线简" panose="00020600040101010101" pitchFamily="18" charset="-122"/>
            </a:endParaRPr>
          </a:p>
        </p:txBody>
      </p:sp>
      <p:sp>
        <p:nvSpPr>
          <p:cNvPr id="5" name="文本框 4">
            <a:extLst>
              <a:ext uri="{FF2B5EF4-FFF2-40B4-BE49-F238E27FC236}">
                <a16:creationId xmlns:a16="http://schemas.microsoft.com/office/drawing/2014/main" id="{F91946B1-39B6-4EFC-8C0B-BE2CE779DD44}"/>
              </a:ext>
            </a:extLst>
          </p:cNvPr>
          <p:cNvSpPr txBox="1"/>
          <p:nvPr/>
        </p:nvSpPr>
        <p:spPr>
          <a:xfrm>
            <a:off x="3936601" y="1659988"/>
            <a:ext cx="1451970" cy="1015663"/>
          </a:xfrm>
          <a:prstGeom prst="rect">
            <a:avLst/>
          </a:prstGeom>
          <a:noFill/>
        </p:spPr>
        <p:txBody>
          <a:bodyPr wrap="square" rtlCol="0">
            <a:spAutoFit/>
          </a:bodyPr>
          <a:lstStyle/>
          <a:p>
            <a:pPr algn="ctr"/>
            <a:r>
              <a:rPr lang="en-US" altLang="zh-CN" sz="6000" b="1" dirty="0">
                <a:latin typeface=" 汉仪良品线简" panose="00020600040101010101" pitchFamily="18" charset="-122"/>
                <a:ea typeface=" 汉仪良品线简" panose="00020600040101010101" pitchFamily="18" charset="-122"/>
              </a:rPr>
              <a:t>02</a:t>
            </a:r>
            <a:endParaRPr lang="zh-CN" altLang="en-US" sz="6000" b="1" dirty="0">
              <a:latin typeface=" 汉仪良品线简" panose="00020600040101010101" pitchFamily="18" charset="-122"/>
              <a:ea typeface=" 汉仪良品线简" panose="00020600040101010101" pitchFamily="18" charset="-122"/>
            </a:endParaRPr>
          </a:p>
        </p:txBody>
      </p:sp>
      <p:sp>
        <p:nvSpPr>
          <p:cNvPr id="6" name="文本框 5">
            <a:extLst>
              <a:ext uri="{FF2B5EF4-FFF2-40B4-BE49-F238E27FC236}">
                <a16:creationId xmlns:a16="http://schemas.microsoft.com/office/drawing/2014/main" id="{457C4020-5678-4DA3-B4D5-F514FCFC8619}"/>
              </a:ext>
            </a:extLst>
          </p:cNvPr>
          <p:cNvSpPr txBox="1"/>
          <p:nvPr/>
        </p:nvSpPr>
        <p:spPr>
          <a:xfrm>
            <a:off x="6536780" y="1659988"/>
            <a:ext cx="1394165" cy="1015663"/>
          </a:xfrm>
          <a:prstGeom prst="rect">
            <a:avLst/>
          </a:prstGeom>
          <a:noFill/>
        </p:spPr>
        <p:txBody>
          <a:bodyPr wrap="square" rtlCol="0">
            <a:spAutoFit/>
          </a:bodyPr>
          <a:lstStyle/>
          <a:p>
            <a:pPr algn="ctr"/>
            <a:r>
              <a:rPr lang="en-US" altLang="zh-CN" sz="6000" b="1" dirty="0">
                <a:latin typeface=" 汉仪良品线简" panose="00020600040101010101" pitchFamily="18" charset="-122"/>
                <a:ea typeface=" 汉仪良品线简" panose="00020600040101010101" pitchFamily="18" charset="-122"/>
              </a:rPr>
              <a:t>03</a:t>
            </a:r>
            <a:endParaRPr lang="zh-CN" altLang="en-US" sz="6000" b="1" dirty="0">
              <a:latin typeface=" 汉仪良品线简" panose="00020600040101010101" pitchFamily="18" charset="-122"/>
              <a:ea typeface=" 汉仪良品线简" panose="00020600040101010101" pitchFamily="18" charset="-122"/>
            </a:endParaRPr>
          </a:p>
        </p:txBody>
      </p:sp>
      <p:sp>
        <p:nvSpPr>
          <p:cNvPr id="7" name="文本框 6">
            <a:extLst>
              <a:ext uri="{FF2B5EF4-FFF2-40B4-BE49-F238E27FC236}">
                <a16:creationId xmlns:a16="http://schemas.microsoft.com/office/drawing/2014/main" id="{CFABC757-2567-4B9B-BB1A-353F83070568}"/>
              </a:ext>
            </a:extLst>
          </p:cNvPr>
          <p:cNvSpPr txBox="1"/>
          <p:nvPr/>
        </p:nvSpPr>
        <p:spPr>
          <a:xfrm>
            <a:off x="9066619" y="1659988"/>
            <a:ext cx="1397566" cy="1015663"/>
          </a:xfrm>
          <a:prstGeom prst="rect">
            <a:avLst/>
          </a:prstGeom>
          <a:noFill/>
        </p:spPr>
        <p:txBody>
          <a:bodyPr wrap="square" rtlCol="0">
            <a:spAutoFit/>
          </a:bodyPr>
          <a:lstStyle/>
          <a:p>
            <a:pPr algn="ctr"/>
            <a:r>
              <a:rPr lang="en-US" altLang="zh-CN" sz="6000" b="1" dirty="0">
                <a:latin typeface=" 汉仪良品线简" panose="00020600040101010101" pitchFamily="18" charset="-122"/>
                <a:ea typeface=" 汉仪良品线简" panose="00020600040101010101" pitchFamily="18" charset="-122"/>
              </a:rPr>
              <a:t>04</a:t>
            </a:r>
            <a:endParaRPr lang="zh-CN" altLang="en-US" sz="6000" b="1" dirty="0">
              <a:latin typeface=" 汉仪良品线简" panose="00020600040101010101" pitchFamily="18" charset="-122"/>
              <a:ea typeface=" 汉仪良品线简" panose="00020600040101010101" pitchFamily="18" charset="-122"/>
            </a:endParaRPr>
          </a:p>
        </p:txBody>
      </p:sp>
      <p:cxnSp>
        <p:nvCxnSpPr>
          <p:cNvPr id="8" name="直接连接符 7">
            <a:extLst>
              <a:ext uri="{FF2B5EF4-FFF2-40B4-BE49-F238E27FC236}">
                <a16:creationId xmlns:a16="http://schemas.microsoft.com/office/drawing/2014/main" id="{D3060F3A-0DF3-4D95-8E1D-720DF2D6B916}"/>
              </a:ext>
            </a:extLst>
          </p:cNvPr>
          <p:cNvCxnSpPr/>
          <p:nvPr/>
        </p:nvCxnSpPr>
        <p:spPr>
          <a:xfrm>
            <a:off x="1716257" y="2597386"/>
            <a:ext cx="872197"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B980619B-0B1E-4A09-A998-086BAB2E2328}"/>
              </a:ext>
            </a:extLst>
          </p:cNvPr>
          <p:cNvCxnSpPr/>
          <p:nvPr/>
        </p:nvCxnSpPr>
        <p:spPr>
          <a:xfrm>
            <a:off x="4262510" y="2611454"/>
            <a:ext cx="872197"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28F54F69-3C36-496C-BF0F-5AA616CA2AC9}"/>
              </a:ext>
            </a:extLst>
          </p:cNvPr>
          <p:cNvCxnSpPr/>
          <p:nvPr/>
        </p:nvCxnSpPr>
        <p:spPr>
          <a:xfrm>
            <a:off x="6836897" y="2618040"/>
            <a:ext cx="872197"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9506F112-E1F1-466C-8CEF-7862BE54ACCE}"/>
              </a:ext>
            </a:extLst>
          </p:cNvPr>
          <p:cNvCxnSpPr/>
          <p:nvPr/>
        </p:nvCxnSpPr>
        <p:spPr>
          <a:xfrm>
            <a:off x="9397218" y="2632108"/>
            <a:ext cx="872197"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2DF4F14E-553D-421D-A93C-C0B764D9F61F}"/>
              </a:ext>
            </a:extLst>
          </p:cNvPr>
          <p:cNvSpPr txBox="1">
            <a:spLocks noChangeArrowheads="1"/>
          </p:cNvSpPr>
          <p:nvPr/>
        </p:nvSpPr>
        <p:spPr bwMode="auto">
          <a:xfrm>
            <a:off x="718406" y="2867146"/>
            <a:ext cx="2664873" cy="400110"/>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sz="2000" b="1" dirty="0">
                <a:latin typeface=" 汉仪良品线简" panose="00020600040101010101" pitchFamily="18" charset="-122"/>
                <a:ea typeface=" 汉仪良品线简" panose="00020600040101010101" pitchFamily="18" charset="-122"/>
                <a:sym typeface="微软雅黑" panose="020B0503020204020204" pitchFamily="34" charset="-122"/>
              </a:rPr>
              <a:t>ADD TITTLE HERE</a:t>
            </a:r>
            <a:endParaRPr lang="zh-CN" altLang="en-US" sz="2000" b="1" dirty="0">
              <a:latin typeface=" 汉仪良品线简" panose="00020600040101010101" pitchFamily="18" charset="-122"/>
              <a:ea typeface=" 汉仪良品线简" panose="00020600040101010101" pitchFamily="18" charset="-122"/>
            </a:endParaRPr>
          </a:p>
        </p:txBody>
      </p:sp>
      <p:sp>
        <p:nvSpPr>
          <p:cNvPr id="13" name="TextBox 13">
            <a:extLst>
              <a:ext uri="{FF2B5EF4-FFF2-40B4-BE49-F238E27FC236}">
                <a16:creationId xmlns:a16="http://schemas.microsoft.com/office/drawing/2014/main" id="{A73B0EEB-0AAE-4B80-93E4-6695AA735135}"/>
              </a:ext>
            </a:extLst>
          </p:cNvPr>
          <p:cNvSpPr txBox="1"/>
          <p:nvPr/>
        </p:nvSpPr>
        <p:spPr>
          <a:xfrm>
            <a:off x="873149" y="3365968"/>
            <a:ext cx="2355384" cy="1754326"/>
          </a:xfrm>
          <a:prstGeom prst="rect">
            <a:avLst/>
          </a:prstGeom>
          <a:noFill/>
        </p:spPr>
        <p:txBody>
          <a:bodyPr wrap="square" rtlCol="0">
            <a:spAutoFit/>
          </a:bodyPr>
          <a:lstStyle/>
          <a:p>
            <a:pPr algn="ctr">
              <a:lnSpc>
                <a:spcPct val="150000"/>
              </a:lnSpc>
              <a:buClr>
                <a:srgbClr val="CC0099"/>
              </a:buClr>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I can do for twelve hours that Just for today I will try to live through this day.</a:t>
            </a:r>
          </a:p>
        </p:txBody>
      </p:sp>
      <p:sp>
        <p:nvSpPr>
          <p:cNvPr id="14" name="文本框 13">
            <a:extLst>
              <a:ext uri="{FF2B5EF4-FFF2-40B4-BE49-F238E27FC236}">
                <a16:creationId xmlns:a16="http://schemas.microsoft.com/office/drawing/2014/main" id="{CD3D76DC-3F85-43DD-8BFC-DCF49C04F179}"/>
              </a:ext>
            </a:extLst>
          </p:cNvPr>
          <p:cNvSpPr txBox="1">
            <a:spLocks noChangeArrowheads="1"/>
          </p:cNvSpPr>
          <p:nvPr/>
        </p:nvSpPr>
        <p:spPr bwMode="auto">
          <a:xfrm>
            <a:off x="3346720" y="2867146"/>
            <a:ext cx="2664873" cy="400110"/>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sz="2000" b="1" dirty="0">
                <a:latin typeface=" 汉仪良品线简" panose="00020600040101010101" pitchFamily="18" charset="-122"/>
                <a:ea typeface=" 汉仪良品线简" panose="00020600040101010101" pitchFamily="18" charset="-122"/>
                <a:sym typeface="微软雅黑" panose="020B0503020204020204" pitchFamily="34" charset="-122"/>
              </a:rPr>
              <a:t>ADD TITTLE HERE</a:t>
            </a:r>
            <a:endParaRPr lang="zh-CN" altLang="en-US" sz="2000" b="1" dirty="0">
              <a:latin typeface=" 汉仪良品线简" panose="00020600040101010101" pitchFamily="18" charset="-122"/>
              <a:ea typeface=" 汉仪良品线简" panose="00020600040101010101" pitchFamily="18" charset="-122"/>
            </a:endParaRPr>
          </a:p>
        </p:txBody>
      </p:sp>
      <p:sp>
        <p:nvSpPr>
          <p:cNvPr id="15" name="TextBox 13">
            <a:extLst>
              <a:ext uri="{FF2B5EF4-FFF2-40B4-BE49-F238E27FC236}">
                <a16:creationId xmlns:a16="http://schemas.microsoft.com/office/drawing/2014/main" id="{7D51696E-AB69-427D-80CA-51050628FC9B}"/>
              </a:ext>
            </a:extLst>
          </p:cNvPr>
          <p:cNvSpPr txBox="1"/>
          <p:nvPr/>
        </p:nvSpPr>
        <p:spPr>
          <a:xfrm>
            <a:off x="3501463" y="3365968"/>
            <a:ext cx="2355384" cy="1754326"/>
          </a:xfrm>
          <a:prstGeom prst="rect">
            <a:avLst/>
          </a:prstGeom>
          <a:noFill/>
        </p:spPr>
        <p:txBody>
          <a:bodyPr wrap="square" rtlCol="0">
            <a:spAutoFit/>
          </a:bodyPr>
          <a:lstStyle/>
          <a:p>
            <a:pPr algn="ctr">
              <a:lnSpc>
                <a:spcPct val="150000"/>
              </a:lnSpc>
              <a:buClr>
                <a:srgbClr val="CC0099"/>
              </a:buClr>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I can do for twelve hours that Just for today I will try to live through this day.</a:t>
            </a:r>
          </a:p>
        </p:txBody>
      </p:sp>
      <p:sp>
        <p:nvSpPr>
          <p:cNvPr id="16" name="文本框 15">
            <a:extLst>
              <a:ext uri="{FF2B5EF4-FFF2-40B4-BE49-F238E27FC236}">
                <a16:creationId xmlns:a16="http://schemas.microsoft.com/office/drawing/2014/main" id="{677A17D1-7616-4B5B-8346-86BE5392298B}"/>
              </a:ext>
            </a:extLst>
          </p:cNvPr>
          <p:cNvSpPr txBox="1">
            <a:spLocks noChangeArrowheads="1"/>
          </p:cNvSpPr>
          <p:nvPr/>
        </p:nvSpPr>
        <p:spPr bwMode="auto">
          <a:xfrm>
            <a:off x="5975034" y="2867146"/>
            <a:ext cx="2664873" cy="400110"/>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sz="2000" b="1" dirty="0">
                <a:latin typeface=" 汉仪良品线简" panose="00020600040101010101" pitchFamily="18" charset="-122"/>
                <a:ea typeface=" 汉仪良品线简" panose="00020600040101010101" pitchFamily="18" charset="-122"/>
                <a:sym typeface="微软雅黑" panose="020B0503020204020204" pitchFamily="34" charset="-122"/>
              </a:rPr>
              <a:t>ADD TITTLE HERE</a:t>
            </a:r>
            <a:endParaRPr lang="zh-CN" altLang="en-US" sz="2000" b="1" dirty="0">
              <a:latin typeface=" 汉仪良品线简" panose="00020600040101010101" pitchFamily="18" charset="-122"/>
              <a:ea typeface=" 汉仪良品线简" panose="00020600040101010101" pitchFamily="18" charset="-122"/>
            </a:endParaRPr>
          </a:p>
        </p:txBody>
      </p:sp>
      <p:sp>
        <p:nvSpPr>
          <p:cNvPr id="17" name="TextBox 13">
            <a:extLst>
              <a:ext uri="{FF2B5EF4-FFF2-40B4-BE49-F238E27FC236}">
                <a16:creationId xmlns:a16="http://schemas.microsoft.com/office/drawing/2014/main" id="{B7C8F839-7B33-4A9A-A821-552B0D258E2D}"/>
              </a:ext>
            </a:extLst>
          </p:cNvPr>
          <p:cNvSpPr txBox="1"/>
          <p:nvPr/>
        </p:nvSpPr>
        <p:spPr>
          <a:xfrm>
            <a:off x="6129777" y="3365968"/>
            <a:ext cx="2355384" cy="1754326"/>
          </a:xfrm>
          <a:prstGeom prst="rect">
            <a:avLst/>
          </a:prstGeom>
          <a:noFill/>
        </p:spPr>
        <p:txBody>
          <a:bodyPr wrap="square" rtlCol="0">
            <a:spAutoFit/>
          </a:bodyPr>
          <a:lstStyle/>
          <a:p>
            <a:pPr algn="ctr">
              <a:lnSpc>
                <a:spcPct val="150000"/>
              </a:lnSpc>
              <a:buClr>
                <a:srgbClr val="CC0099"/>
              </a:buClr>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I can do for twelve hours that Just for today I will try to live through this day.</a:t>
            </a:r>
          </a:p>
        </p:txBody>
      </p:sp>
      <p:sp>
        <p:nvSpPr>
          <p:cNvPr id="18" name="文本框 17">
            <a:extLst>
              <a:ext uri="{FF2B5EF4-FFF2-40B4-BE49-F238E27FC236}">
                <a16:creationId xmlns:a16="http://schemas.microsoft.com/office/drawing/2014/main" id="{1BB9BE7B-BD35-4A14-9446-72A5E5C06EEF}"/>
              </a:ext>
            </a:extLst>
          </p:cNvPr>
          <p:cNvSpPr txBox="1">
            <a:spLocks noChangeArrowheads="1"/>
          </p:cNvSpPr>
          <p:nvPr/>
        </p:nvSpPr>
        <p:spPr bwMode="auto">
          <a:xfrm>
            <a:off x="8603348" y="2867146"/>
            <a:ext cx="2664873" cy="400110"/>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sz="2000" b="1" dirty="0">
                <a:latin typeface=" 汉仪良品线简" panose="00020600040101010101" pitchFamily="18" charset="-122"/>
                <a:ea typeface=" 汉仪良品线简" panose="00020600040101010101" pitchFamily="18" charset="-122"/>
                <a:sym typeface="微软雅黑" panose="020B0503020204020204" pitchFamily="34" charset="-122"/>
              </a:rPr>
              <a:t>ADD TITTLE HERE</a:t>
            </a:r>
            <a:endParaRPr lang="zh-CN" altLang="en-US" sz="2000" b="1" dirty="0">
              <a:latin typeface=" 汉仪良品线简" panose="00020600040101010101" pitchFamily="18" charset="-122"/>
              <a:ea typeface=" 汉仪良品线简" panose="00020600040101010101" pitchFamily="18" charset="-122"/>
            </a:endParaRPr>
          </a:p>
        </p:txBody>
      </p:sp>
      <p:sp>
        <p:nvSpPr>
          <p:cNvPr id="19" name="TextBox 13">
            <a:extLst>
              <a:ext uri="{FF2B5EF4-FFF2-40B4-BE49-F238E27FC236}">
                <a16:creationId xmlns:a16="http://schemas.microsoft.com/office/drawing/2014/main" id="{47F059B2-552E-4304-BE41-EA363DDAB28B}"/>
              </a:ext>
            </a:extLst>
          </p:cNvPr>
          <p:cNvSpPr txBox="1"/>
          <p:nvPr/>
        </p:nvSpPr>
        <p:spPr>
          <a:xfrm>
            <a:off x="8758091" y="3365968"/>
            <a:ext cx="2355384" cy="1754326"/>
          </a:xfrm>
          <a:prstGeom prst="rect">
            <a:avLst/>
          </a:prstGeom>
          <a:noFill/>
        </p:spPr>
        <p:txBody>
          <a:bodyPr wrap="square" rtlCol="0">
            <a:spAutoFit/>
          </a:bodyPr>
          <a:lstStyle/>
          <a:p>
            <a:pPr algn="ctr">
              <a:lnSpc>
                <a:spcPct val="150000"/>
              </a:lnSpc>
              <a:buClr>
                <a:srgbClr val="CC0099"/>
              </a:buClr>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I can do for twelve hours that Just for today I will try to live through this day.</a:t>
            </a:r>
          </a:p>
        </p:txBody>
      </p:sp>
    </p:spTree>
    <p:extLst>
      <p:ext uri="{BB962C8B-B14F-4D97-AF65-F5344CB8AC3E}">
        <p14:creationId xmlns:p14="http://schemas.microsoft.com/office/powerpoint/2010/main" val="2503500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anim calcmode="lin" valueType="num">
                                      <p:cBhvr>
                                        <p:cTn id="15" dur="500" fill="hold"/>
                                        <p:tgtEl>
                                          <p:spTgt spid="12"/>
                                        </p:tgtEl>
                                        <p:attrNameLst>
                                          <p:attrName>ppt_x</p:attrName>
                                        </p:attrNameLst>
                                      </p:cBhvr>
                                      <p:tavLst>
                                        <p:tav tm="0">
                                          <p:val>
                                            <p:strVal val="#ppt_x"/>
                                          </p:val>
                                        </p:tav>
                                        <p:tav tm="100000">
                                          <p:val>
                                            <p:strVal val="#ppt_x"/>
                                          </p:val>
                                        </p:tav>
                                      </p:tavLst>
                                    </p:anim>
                                    <p:anim calcmode="lin" valueType="num">
                                      <p:cBhvr>
                                        <p:cTn id="16" dur="500" fill="hold"/>
                                        <p:tgtEl>
                                          <p:spTgt spid="12"/>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anim calcmode="lin" valueType="num">
                                      <p:cBhvr>
                                        <p:cTn id="21" dur="500" fill="hold"/>
                                        <p:tgtEl>
                                          <p:spTgt spid="13"/>
                                        </p:tgtEl>
                                        <p:attrNameLst>
                                          <p:attrName>ppt_x</p:attrName>
                                        </p:attrNameLst>
                                      </p:cBhvr>
                                      <p:tavLst>
                                        <p:tav tm="0">
                                          <p:val>
                                            <p:strVal val="#ppt_x"/>
                                          </p:val>
                                        </p:tav>
                                        <p:tav tm="100000">
                                          <p:val>
                                            <p:strVal val="#ppt_x"/>
                                          </p:val>
                                        </p:tav>
                                      </p:tavLst>
                                    </p:anim>
                                    <p:anim calcmode="lin" valueType="num">
                                      <p:cBhvr>
                                        <p:cTn id="22" dur="500" fill="hold"/>
                                        <p:tgtEl>
                                          <p:spTgt spid="13"/>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strVal val="#ppt_x"/>
                                          </p:val>
                                        </p:tav>
                                        <p:tav tm="100000">
                                          <p:val>
                                            <p:strVal val="#ppt_x"/>
                                          </p:val>
                                        </p:tav>
                                      </p:tavLst>
                                    </p:anim>
                                    <p:anim calcmode="lin" valueType="num">
                                      <p:cBhvr>
                                        <p:cTn id="28" dur="500" fill="hold"/>
                                        <p:tgtEl>
                                          <p:spTgt spid="14"/>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anim calcmode="lin" valueType="num">
                                      <p:cBhvr>
                                        <p:cTn id="33" dur="500" fill="hold"/>
                                        <p:tgtEl>
                                          <p:spTgt spid="15"/>
                                        </p:tgtEl>
                                        <p:attrNameLst>
                                          <p:attrName>ppt_x</p:attrName>
                                        </p:attrNameLst>
                                      </p:cBhvr>
                                      <p:tavLst>
                                        <p:tav tm="0">
                                          <p:val>
                                            <p:strVal val="#ppt_x"/>
                                          </p:val>
                                        </p:tav>
                                        <p:tav tm="100000">
                                          <p:val>
                                            <p:strVal val="#ppt_x"/>
                                          </p:val>
                                        </p:tav>
                                      </p:tavLst>
                                    </p:anim>
                                    <p:anim calcmode="lin" valueType="num">
                                      <p:cBhvr>
                                        <p:cTn id="34" dur="500" fill="hold"/>
                                        <p:tgtEl>
                                          <p:spTgt spid="15"/>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anim calcmode="lin" valueType="num">
                                      <p:cBhvr>
                                        <p:cTn id="39" dur="500" fill="hold"/>
                                        <p:tgtEl>
                                          <p:spTgt spid="16"/>
                                        </p:tgtEl>
                                        <p:attrNameLst>
                                          <p:attrName>ppt_x</p:attrName>
                                        </p:attrNameLst>
                                      </p:cBhvr>
                                      <p:tavLst>
                                        <p:tav tm="0">
                                          <p:val>
                                            <p:strVal val="#ppt_x"/>
                                          </p:val>
                                        </p:tav>
                                        <p:tav tm="100000">
                                          <p:val>
                                            <p:strVal val="#ppt_x"/>
                                          </p:val>
                                        </p:tav>
                                      </p:tavLst>
                                    </p:anim>
                                    <p:anim calcmode="lin" valueType="num">
                                      <p:cBhvr>
                                        <p:cTn id="40" dur="5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anim calcmode="lin" valueType="num">
                                      <p:cBhvr>
                                        <p:cTn id="45" dur="500" fill="hold"/>
                                        <p:tgtEl>
                                          <p:spTgt spid="17"/>
                                        </p:tgtEl>
                                        <p:attrNameLst>
                                          <p:attrName>ppt_x</p:attrName>
                                        </p:attrNameLst>
                                      </p:cBhvr>
                                      <p:tavLst>
                                        <p:tav tm="0">
                                          <p:val>
                                            <p:strVal val="#ppt_x"/>
                                          </p:val>
                                        </p:tav>
                                        <p:tav tm="100000">
                                          <p:val>
                                            <p:strVal val="#ppt_x"/>
                                          </p:val>
                                        </p:tav>
                                      </p:tavLst>
                                    </p:anim>
                                    <p:anim calcmode="lin" valueType="num">
                                      <p:cBhvr>
                                        <p:cTn id="46" dur="500" fill="hold"/>
                                        <p:tgtEl>
                                          <p:spTgt spid="17"/>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42"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anim calcmode="lin" valueType="num">
                                      <p:cBhvr>
                                        <p:cTn id="51" dur="500" fill="hold"/>
                                        <p:tgtEl>
                                          <p:spTgt spid="18"/>
                                        </p:tgtEl>
                                        <p:attrNameLst>
                                          <p:attrName>ppt_x</p:attrName>
                                        </p:attrNameLst>
                                      </p:cBhvr>
                                      <p:tavLst>
                                        <p:tav tm="0">
                                          <p:val>
                                            <p:strVal val="#ppt_x"/>
                                          </p:val>
                                        </p:tav>
                                        <p:tav tm="100000">
                                          <p:val>
                                            <p:strVal val="#ppt_x"/>
                                          </p:val>
                                        </p:tav>
                                      </p:tavLst>
                                    </p:anim>
                                    <p:anim calcmode="lin" valueType="num">
                                      <p:cBhvr>
                                        <p:cTn id="52" dur="500" fill="hold"/>
                                        <p:tgtEl>
                                          <p:spTgt spid="18"/>
                                        </p:tgtEl>
                                        <p:attrNameLst>
                                          <p:attrName>ppt_y</p:attrName>
                                        </p:attrNameLst>
                                      </p:cBhvr>
                                      <p:tavLst>
                                        <p:tav tm="0">
                                          <p:val>
                                            <p:strVal val="#ppt_y+.1"/>
                                          </p:val>
                                        </p:tav>
                                        <p:tav tm="100000">
                                          <p:val>
                                            <p:strVal val="#ppt_y"/>
                                          </p:val>
                                        </p:tav>
                                      </p:tavLst>
                                    </p:anim>
                                  </p:childTnLst>
                                </p:cTn>
                              </p:par>
                            </p:childTnLst>
                          </p:cTn>
                        </p:par>
                        <p:par>
                          <p:cTn id="53" fill="hold">
                            <p:stCondLst>
                              <p:cond delay="4500"/>
                            </p:stCondLst>
                            <p:childTnLst>
                              <p:par>
                                <p:cTn id="54" presetID="42"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anim calcmode="lin" valueType="num">
                                      <p:cBhvr>
                                        <p:cTn id="57" dur="500" fill="hold"/>
                                        <p:tgtEl>
                                          <p:spTgt spid="19"/>
                                        </p:tgtEl>
                                        <p:attrNameLst>
                                          <p:attrName>ppt_x</p:attrName>
                                        </p:attrNameLst>
                                      </p:cBhvr>
                                      <p:tavLst>
                                        <p:tav tm="0">
                                          <p:val>
                                            <p:strVal val="#ppt_x"/>
                                          </p:val>
                                        </p:tav>
                                        <p:tav tm="100000">
                                          <p:val>
                                            <p:strVal val="#ppt_x"/>
                                          </p:val>
                                        </p:tav>
                                      </p:tavLst>
                                    </p:anim>
                                    <p:anim calcmode="lin" valueType="num">
                                      <p:cBhvr>
                                        <p:cTn id="58" dur="500" fill="hold"/>
                                        <p:tgtEl>
                                          <p:spTgt spid="19"/>
                                        </p:tgtEl>
                                        <p:attrNameLst>
                                          <p:attrName>ppt_y</p:attrName>
                                        </p:attrNameLst>
                                      </p:cBhvr>
                                      <p:tavLst>
                                        <p:tav tm="0">
                                          <p:val>
                                            <p:strVal val="#ppt_y+.1"/>
                                          </p:val>
                                        </p:tav>
                                        <p:tav tm="100000">
                                          <p:val>
                                            <p:strVal val="#ppt_y"/>
                                          </p:val>
                                        </p:tav>
                                      </p:tavLst>
                                    </p:anim>
                                  </p:childTnLst>
                                </p:cTn>
                              </p:par>
                            </p:childTnLst>
                          </p:cTn>
                        </p:par>
                        <p:par>
                          <p:cTn id="59" fill="hold">
                            <p:stCondLst>
                              <p:cond delay="5000"/>
                            </p:stCondLst>
                            <p:childTnLst>
                              <p:par>
                                <p:cTn id="60" presetID="42" presetClass="entr" presetSubtype="0" fill="hold" grpId="0" nodeType="after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anim calcmode="lin" valueType="num">
                                      <p:cBhvr>
                                        <p:cTn id="63" dur="500" fill="hold"/>
                                        <p:tgtEl>
                                          <p:spTgt spid="4"/>
                                        </p:tgtEl>
                                        <p:attrNameLst>
                                          <p:attrName>ppt_x</p:attrName>
                                        </p:attrNameLst>
                                      </p:cBhvr>
                                      <p:tavLst>
                                        <p:tav tm="0">
                                          <p:val>
                                            <p:strVal val="#ppt_x"/>
                                          </p:val>
                                        </p:tav>
                                        <p:tav tm="100000">
                                          <p:val>
                                            <p:strVal val="#ppt_x"/>
                                          </p:val>
                                        </p:tav>
                                      </p:tavLst>
                                    </p:anim>
                                    <p:anim calcmode="lin" valueType="num">
                                      <p:cBhvr>
                                        <p:cTn id="64" dur="500" fill="hold"/>
                                        <p:tgtEl>
                                          <p:spTgt spid="4"/>
                                        </p:tgtEl>
                                        <p:attrNameLst>
                                          <p:attrName>ppt_y</p:attrName>
                                        </p:attrNameLst>
                                      </p:cBhvr>
                                      <p:tavLst>
                                        <p:tav tm="0">
                                          <p:val>
                                            <p:strVal val="#ppt_y+.1"/>
                                          </p:val>
                                        </p:tav>
                                        <p:tav tm="100000">
                                          <p:val>
                                            <p:strVal val="#ppt_y"/>
                                          </p:val>
                                        </p:tav>
                                      </p:tavLst>
                                    </p:anim>
                                  </p:childTnLst>
                                </p:cTn>
                              </p:par>
                            </p:childTnLst>
                          </p:cTn>
                        </p:par>
                        <p:par>
                          <p:cTn id="65" fill="hold">
                            <p:stCondLst>
                              <p:cond delay="5500"/>
                            </p:stCondLst>
                            <p:childTnLst>
                              <p:par>
                                <p:cTn id="66" presetID="42" presetClass="entr" presetSubtype="0" fill="hold" nodeType="after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fade">
                                      <p:cBhvr>
                                        <p:cTn id="68" dur="500"/>
                                        <p:tgtEl>
                                          <p:spTgt spid="8"/>
                                        </p:tgtEl>
                                      </p:cBhvr>
                                    </p:animEffect>
                                    <p:anim calcmode="lin" valueType="num">
                                      <p:cBhvr>
                                        <p:cTn id="69" dur="500" fill="hold"/>
                                        <p:tgtEl>
                                          <p:spTgt spid="8"/>
                                        </p:tgtEl>
                                        <p:attrNameLst>
                                          <p:attrName>ppt_x</p:attrName>
                                        </p:attrNameLst>
                                      </p:cBhvr>
                                      <p:tavLst>
                                        <p:tav tm="0">
                                          <p:val>
                                            <p:strVal val="#ppt_x"/>
                                          </p:val>
                                        </p:tav>
                                        <p:tav tm="100000">
                                          <p:val>
                                            <p:strVal val="#ppt_x"/>
                                          </p:val>
                                        </p:tav>
                                      </p:tavLst>
                                    </p:anim>
                                    <p:anim calcmode="lin" valueType="num">
                                      <p:cBhvr>
                                        <p:cTn id="70" dur="500" fill="hold"/>
                                        <p:tgtEl>
                                          <p:spTgt spid="8"/>
                                        </p:tgtEl>
                                        <p:attrNameLst>
                                          <p:attrName>ppt_y</p:attrName>
                                        </p:attrNameLst>
                                      </p:cBhvr>
                                      <p:tavLst>
                                        <p:tav tm="0">
                                          <p:val>
                                            <p:strVal val="#ppt_y+.1"/>
                                          </p:val>
                                        </p:tav>
                                        <p:tav tm="100000">
                                          <p:val>
                                            <p:strVal val="#ppt_y"/>
                                          </p:val>
                                        </p:tav>
                                      </p:tavLst>
                                    </p:anim>
                                  </p:childTnLst>
                                </p:cTn>
                              </p:par>
                            </p:childTnLst>
                          </p:cTn>
                        </p:par>
                        <p:par>
                          <p:cTn id="71" fill="hold">
                            <p:stCondLst>
                              <p:cond delay="6000"/>
                            </p:stCondLst>
                            <p:childTnLst>
                              <p:par>
                                <p:cTn id="72" presetID="42" presetClass="entr" presetSubtype="0" fill="hold"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500"/>
                                        <p:tgtEl>
                                          <p:spTgt spid="9"/>
                                        </p:tgtEl>
                                      </p:cBhvr>
                                    </p:animEffect>
                                    <p:anim calcmode="lin" valueType="num">
                                      <p:cBhvr>
                                        <p:cTn id="75" dur="500" fill="hold"/>
                                        <p:tgtEl>
                                          <p:spTgt spid="9"/>
                                        </p:tgtEl>
                                        <p:attrNameLst>
                                          <p:attrName>ppt_x</p:attrName>
                                        </p:attrNameLst>
                                      </p:cBhvr>
                                      <p:tavLst>
                                        <p:tav tm="0">
                                          <p:val>
                                            <p:strVal val="#ppt_x"/>
                                          </p:val>
                                        </p:tav>
                                        <p:tav tm="100000">
                                          <p:val>
                                            <p:strVal val="#ppt_x"/>
                                          </p:val>
                                        </p:tav>
                                      </p:tavLst>
                                    </p:anim>
                                    <p:anim calcmode="lin" valueType="num">
                                      <p:cBhvr>
                                        <p:cTn id="76" dur="500" fill="hold"/>
                                        <p:tgtEl>
                                          <p:spTgt spid="9"/>
                                        </p:tgtEl>
                                        <p:attrNameLst>
                                          <p:attrName>ppt_y</p:attrName>
                                        </p:attrNameLst>
                                      </p:cBhvr>
                                      <p:tavLst>
                                        <p:tav tm="0">
                                          <p:val>
                                            <p:strVal val="#ppt_y+.1"/>
                                          </p:val>
                                        </p:tav>
                                        <p:tav tm="100000">
                                          <p:val>
                                            <p:strVal val="#ppt_y"/>
                                          </p:val>
                                        </p:tav>
                                      </p:tavLst>
                                    </p:anim>
                                  </p:childTnLst>
                                </p:cTn>
                              </p:par>
                            </p:childTnLst>
                          </p:cTn>
                        </p:par>
                        <p:par>
                          <p:cTn id="77" fill="hold">
                            <p:stCondLst>
                              <p:cond delay="6500"/>
                            </p:stCondLst>
                            <p:childTnLst>
                              <p:par>
                                <p:cTn id="78" presetID="42" presetClass="entr" presetSubtype="0" fill="hold" nodeType="after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fade">
                                      <p:cBhvr>
                                        <p:cTn id="80" dur="500"/>
                                        <p:tgtEl>
                                          <p:spTgt spid="10"/>
                                        </p:tgtEl>
                                      </p:cBhvr>
                                    </p:animEffect>
                                    <p:anim calcmode="lin" valueType="num">
                                      <p:cBhvr>
                                        <p:cTn id="81" dur="500" fill="hold"/>
                                        <p:tgtEl>
                                          <p:spTgt spid="10"/>
                                        </p:tgtEl>
                                        <p:attrNameLst>
                                          <p:attrName>ppt_x</p:attrName>
                                        </p:attrNameLst>
                                      </p:cBhvr>
                                      <p:tavLst>
                                        <p:tav tm="0">
                                          <p:val>
                                            <p:strVal val="#ppt_x"/>
                                          </p:val>
                                        </p:tav>
                                        <p:tav tm="100000">
                                          <p:val>
                                            <p:strVal val="#ppt_x"/>
                                          </p:val>
                                        </p:tav>
                                      </p:tavLst>
                                    </p:anim>
                                    <p:anim calcmode="lin" valueType="num">
                                      <p:cBhvr>
                                        <p:cTn id="82" dur="500" fill="hold"/>
                                        <p:tgtEl>
                                          <p:spTgt spid="10"/>
                                        </p:tgtEl>
                                        <p:attrNameLst>
                                          <p:attrName>ppt_y</p:attrName>
                                        </p:attrNameLst>
                                      </p:cBhvr>
                                      <p:tavLst>
                                        <p:tav tm="0">
                                          <p:val>
                                            <p:strVal val="#ppt_y+.1"/>
                                          </p:val>
                                        </p:tav>
                                        <p:tav tm="100000">
                                          <p:val>
                                            <p:strVal val="#ppt_y"/>
                                          </p:val>
                                        </p:tav>
                                      </p:tavLst>
                                    </p:anim>
                                  </p:childTnLst>
                                </p:cTn>
                              </p:par>
                            </p:childTnLst>
                          </p:cTn>
                        </p:par>
                        <p:par>
                          <p:cTn id="83" fill="hold">
                            <p:stCondLst>
                              <p:cond delay="7000"/>
                            </p:stCondLst>
                            <p:childTnLst>
                              <p:par>
                                <p:cTn id="84" presetID="42" presetClass="entr" presetSubtype="0" fill="hold" nodeType="after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fade">
                                      <p:cBhvr>
                                        <p:cTn id="86" dur="500"/>
                                        <p:tgtEl>
                                          <p:spTgt spid="11"/>
                                        </p:tgtEl>
                                      </p:cBhvr>
                                    </p:animEffect>
                                    <p:anim calcmode="lin" valueType="num">
                                      <p:cBhvr>
                                        <p:cTn id="87" dur="500" fill="hold"/>
                                        <p:tgtEl>
                                          <p:spTgt spid="11"/>
                                        </p:tgtEl>
                                        <p:attrNameLst>
                                          <p:attrName>ppt_x</p:attrName>
                                        </p:attrNameLst>
                                      </p:cBhvr>
                                      <p:tavLst>
                                        <p:tav tm="0">
                                          <p:val>
                                            <p:strVal val="#ppt_x"/>
                                          </p:val>
                                        </p:tav>
                                        <p:tav tm="100000">
                                          <p:val>
                                            <p:strVal val="#ppt_x"/>
                                          </p:val>
                                        </p:tav>
                                      </p:tavLst>
                                    </p:anim>
                                    <p:anim calcmode="lin" valueType="num">
                                      <p:cBhvr>
                                        <p:cTn id="88" dur="500" fill="hold"/>
                                        <p:tgtEl>
                                          <p:spTgt spid="11"/>
                                        </p:tgtEl>
                                        <p:attrNameLst>
                                          <p:attrName>ppt_y</p:attrName>
                                        </p:attrNameLst>
                                      </p:cBhvr>
                                      <p:tavLst>
                                        <p:tav tm="0">
                                          <p:val>
                                            <p:strVal val="#ppt_y+.1"/>
                                          </p:val>
                                        </p:tav>
                                        <p:tav tm="100000">
                                          <p:val>
                                            <p:strVal val="#ppt_y"/>
                                          </p:val>
                                        </p:tav>
                                      </p:tavLst>
                                    </p:anim>
                                  </p:childTnLst>
                                </p:cTn>
                              </p:par>
                            </p:childTnLst>
                          </p:cTn>
                        </p:par>
                        <p:par>
                          <p:cTn id="89" fill="hold">
                            <p:stCondLst>
                              <p:cond delay="7500"/>
                            </p:stCondLst>
                            <p:childTnLst>
                              <p:par>
                                <p:cTn id="90" presetID="42" presetClass="entr" presetSubtype="0" fill="hold" grpId="0" nodeType="afterEffect">
                                  <p:stCondLst>
                                    <p:cond delay="0"/>
                                  </p:stCondLst>
                                  <p:childTnLst>
                                    <p:set>
                                      <p:cBhvr>
                                        <p:cTn id="91" dur="1" fill="hold">
                                          <p:stCondLst>
                                            <p:cond delay="0"/>
                                          </p:stCondLst>
                                        </p:cTn>
                                        <p:tgtEl>
                                          <p:spTgt spid="5"/>
                                        </p:tgtEl>
                                        <p:attrNameLst>
                                          <p:attrName>style.visibility</p:attrName>
                                        </p:attrNameLst>
                                      </p:cBhvr>
                                      <p:to>
                                        <p:strVal val="visible"/>
                                      </p:to>
                                    </p:set>
                                    <p:animEffect transition="in" filter="fade">
                                      <p:cBhvr>
                                        <p:cTn id="92" dur="500"/>
                                        <p:tgtEl>
                                          <p:spTgt spid="5"/>
                                        </p:tgtEl>
                                      </p:cBhvr>
                                    </p:animEffect>
                                    <p:anim calcmode="lin" valueType="num">
                                      <p:cBhvr>
                                        <p:cTn id="93" dur="500" fill="hold"/>
                                        <p:tgtEl>
                                          <p:spTgt spid="5"/>
                                        </p:tgtEl>
                                        <p:attrNameLst>
                                          <p:attrName>ppt_x</p:attrName>
                                        </p:attrNameLst>
                                      </p:cBhvr>
                                      <p:tavLst>
                                        <p:tav tm="0">
                                          <p:val>
                                            <p:strVal val="#ppt_x"/>
                                          </p:val>
                                        </p:tav>
                                        <p:tav tm="100000">
                                          <p:val>
                                            <p:strVal val="#ppt_x"/>
                                          </p:val>
                                        </p:tav>
                                      </p:tavLst>
                                    </p:anim>
                                    <p:anim calcmode="lin" valueType="num">
                                      <p:cBhvr>
                                        <p:cTn id="94" dur="500" fill="hold"/>
                                        <p:tgtEl>
                                          <p:spTgt spid="5"/>
                                        </p:tgtEl>
                                        <p:attrNameLst>
                                          <p:attrName>ppt_y</p:attrName>
                                        </p:attrNameLst>
                                      </p:cBhvr>
                                      <p:tavLst>
                                        <p:tav tm="0">
                                          <p:val>
                                            <p:strVal val="#ppt_y+.1"/>
                                          </p:val>
                                        </p:tav>
                                        <p:tav tm="100000">
                                          <p:val>
                                            <p:strVal val="#ppt_y"/>
                                          </p:val>
                                        </p:tav>
                                      </p:tavLst>
                                    </p:anim>
                                  </p:childTnLst>
                                </p:cTn>
                              </p:par>
                            </p:childTnLst>
                          </p:cTn>
                        </p:par>
                        <p:par>
                          <p:cTn id="95" fill="hold">
                            <p:stCondLst>
                              <p:cond delay="8000"/>
                            </p:stCondLst>
                            <p:childTnLst>
                              <p:par>
                                <p:cTn id="96" presetID="42" presetClass="entr" presetSubtype="0" fill="hold" grpId="0" nodeType="afterEffect">
                                  <p:stCondLst>
                                    <p:cond delay="0"/>
                                  </p:stCondLst>
                                  <p:childTnLst>
                                    <p:set>
                                      <p:cBhvr>
                                        <p:cTn id="97" dur="1" fill="hold">
                                          <p:stCondLst>
                                            <p:cond delay="0"/>
                                          </p:stCondLst>
                                        </p:cTn>
                                        <p:tgtEl>
                                          <p:spTgt spid="6"/>
                                        </p:tgtEl>
                                        <p:attrNameLst>
                                          <p:attrName>style.visibility</p:attrName>
                                        </p:attrNameLst>
                                      </p:cBhvr>
                                      <p:to>
                                        <p:strVal val="visible"/>
                                      </p:to>
                                    </p:set>
                                    <p:animEffect transition="in" filter="fade">
                                      <p:cBhvr>
                                        <p:cTn id="98" dur="500"/>
                                        <p:tgtEl>
                                          <p:spTgt spid="6"/>
                                        </p:tgtEl>
                                      </p:cBhvr>
                                    </p:animEffect>
                                    <p:anim calcmode="lin" valueType="num">
                                      <p:cBhvr>
                                        <p:cTn id="99" dur="500" fill="hold"/>
                                        <p:tgtEl>
                                          <p:spTgt spid="6"/>
                                        </p:tgtEl>
                                        <p:attrNameLst>
                                          <p:attrName>ppt_x</p:attrName>
                                        </p:attrNameLst>
                                      </p:cBhvr>
                                      <p:tavLst>
                                        <p:tav tm="0">
                                          <p:val>
                                            <p:strVal val="#ppt_x"/>
                                          </p:val>
                                        </p:tav>
                                        <p:tav tm="100000">
                                          <p:val>
                                            <p:strVal val="#ppt_x"/>
                                          </p:val>
                                        </p:tav>
                                      </p:tavLst>
                                    </p:anim>
                                    <p:anim calcmode="lin" valueType="num">
                                      <p:cBhvr>
                                        <p:cTn id="100" dur="500" fill="hold"/>
                                        <p:tgtEl>
                                          <p:spTgt spid="6"/>
                                        </p:tgtEl>
                                        <p:attrNameLst>
                                          <p:attrName>ppt_y</p:attrName>
                                        </p:attrNameLst>
                                      </p:cBhvr>
                                      <p:tavLst>
                                        <p:tav tm="0">
                                          <p:val>
                                            <p:strVal val="#ppt_y+.1"/>
                                          </p:val>
                                        </p:tav>
                                        <p:tav tm="100000">
                                          <p:val>
                                            <p:strVal val="#ppt_y"/>
                                          </p:val>
                                        </p:tav>
                                      </p:tavLst>
                                    </p:anim>
                                  </p:childTnLst>
                                </p:cTn>
                              </p:par>
                            </p:childTnLst>
                          </p:cTn>
                        </p:par>
                        <p:par>
                          <p:cTn id="101" fill="hold">
                            <p:stCondLst>
                              <p:cond delay="8500"/>
                            </p:stCondLst>
                            <p:childTnLst>
                              <p:par>
                                <p:cTn id="102" presetID="42" presetClass="entr" presetSubtype="0" fill="hold" grpId="0" nodeType="afterEffect">
                                  <p:stCondLst>
                                    <p:cond delay="0"/>
                                  </p:stCondLst>
                                  <p:childTnLst>
                                    <p:set>
                                      <p:cBhvr>
                                        <p:cTn id="103" dur="1" fill="hold">
                                          <p:stCondLst>
                                            <p:cond delay="0"/>
                                          </p:stCondLst>
                                        </p:cTn>
                                        <p:tgtEl>
                                          <p:spTgt spid="7"/>
                                        </p:tgtEl>
                                        <p:attrNameLst>
                                          <p:attrName>style.visibility</p:attrName>
                                        </p:attrNameLst>
                                      </p:cBhvr>
                                      <p:to>
                                        <p:strVal val="visible"/>
                                      </p:to>
                                    </p:set>
                                    <p:animEffect transition="in" filter="fade">
                                      <p:cBhvr>
                                        <p:cTn id="104" dur="500"/>
                                        <p:tgtEl>
                                          <p:spTgt spid="7"/>
                                        </p:tgtEl>
                                      </p:cBhvr>
                                    </p:animEffect>
                                    <p:anim calcmode="lin" valueType="num">
                                      <p:cBhvr>
                                        <p:cTn id="105" dur="500" fill="hold"/>
                                        <p:tgtEl>
                                          <p:spTgt spid="7"/>
                                        </p:tgtEl>
                                        <p:attrNameLst>
                                          <p:attrName>ppt_x</p:attrName>
                                        </p:attrNameLst>
                                      </p:cBhvr>
                                      <p:tavLst>
                                        <p:tav tm="0">
                                          <p:val>
                                            <p:strVal val="#ppt_x"/>
                                          </p:val>
                                        </p:tav>
                                        <p:tav tm="100000">
                                          <p:val>
                                            <p:strVal val="#ppt_x"/>
                                          </p:val>
                                        </p:tav>
                                      </p:tavLst>
                                    </p:anim>
                                    <p:anim calcmode="lin" valueType="num">
                                      <p:cBhvr>
                                        <p:cTn id="106"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2" grpId="0"/>
      <p:bldP spid="13" grpId="0"/>
      <p:bldP spid="14" grpId="0"/>
      <p:bldP spid="15" grpId="0"/>
      <p:bldP spid="16" grpId="0"/>
      <p:bldP spid="17" grpId="0"/>
      <p:bldP spid="18" grpId="0"/>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A30E21F-ABF0-4BAC-8304-FF1800BB8D62}"/>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D5251CEC-3634-4715-8C88-2CF7DD4D74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3546" y="4753067"/>
            <a:ext cx="2175686" cy="2104933"/>
          </a:xfrm>
          <a:prstGeom prst="rect">
            <a:avLst/>
          </a:prstGeom>
        </p:spPr>
      </p:pic>
      <p:sp>
        <p:nvSpPr>
          <p:cNvPr id="7" name="TextBox 101">
            <a:extLst>
              <a:ext uri="{FF2B5EF4-FFF2-40B4-BE49-F238E27FC236}">
                <a16:creationId xmlns:a16="http://schemas.microsoft.com/office/drawing/2014/main" id="{C84D28B8-7A19-48D7-9C5B-4BF99AE7BDDA}"/>
              </a:ext>
            </a:extLst>
          </p:cNvPr>
          <p:cNvSpPr txBox="1"/>
          <p:nvPr/>
        </p:nvSpPr>
        <p:spPr>
          <a:xfrm>
            <a:off x="1757955" y="4170144"/>
            <a:ext cx="1010458" cy="1415736"/>
          </a:xfrm>
          <a:prstGeom prst="rect">
            <a:avLst/>
          </a:prstGeom>
          <a:noFill/>
        </p:spPr>
        <p:txBody>
          <a:bodyPr wrap="none" lIns="182843" tIns="91422" rIns="182843" bIns="91422" rtlCol="0">
            <a:spAutoFit/>
          </a:bodyPr>
          <a:lstStyle/>
          <a:p>
            <a:pPr algn="ctr"/>
            <a:r>
              <a:rPr lang="id-ID" sz="8000" b="1" dirty="0">
                <a:latin typeface=" 汉仪良品线简" panose="00020600040101010101" pitchFamily="18" charset="-122"/>
                <a:ea typeface=" 汉仪良品线简" panose="00020600040101010101" pitchFamily="18" charset="-122"/>
                <a:cs typeface="Aparajita" panose="020B0604020202020204" pitchFamily="34" charset="0"/>
              </a:rPr>
              <a:t>3</a:t>
            </a:r>
          </a:p>
        </p:txBody>
      </p:sp>
      <p:sp>
        <p:nvSpPr>
          <p:cNvPr id="8" name="Rectangle 107">
            <a:extLst>
              <a:ext uri="{FF2B5EF4-FFF2-40B4-BE49-F238E27FC236}">
                <a16:creationId xmlns:a16="http://schemas.microsoft.com/office/drawing/2014/main" id="{4EC98B51-BD06-4911-86B3-BDBEB8915030}"/>
              </a:ext>
            </a:extLst>
          </p:cNvPr>
          <p:cNvSpPr/>
          <p:nvPr/>
        </p:nvSpPr>
        <p:spPr>
          <a:xfrm>
            <a:off x="1687729" y="1442601"/>
            <a:ext cx="9024920" cy="1221263"/>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latin typeface=" 汉仪良品线简" panose="00020600040101010101" pitchFamily="18" charset="-122"/>
              <a:ea typeface=" 汉仪良品线简" panose="00020600040101010101" pitchFamily="18" charset="-122"/>
            </a:endParaRPr>
          </a:p>
        </p:txBody>
      </p:sp>
      <p:sp>
        <p:nvSpPr>
          <p:cNvPr id="9" name="TextBox 109">
            <a:extLst>
              <a:ext uri="{FF2B5EF4-FFF2-40B4-BE49-F238E27FC236}">
                <a16:creationId xmlns:a16="http://schemas.microsoft.com/office/drawing/2014/main" id="{0B40E40F-8904-492B-8411-3AE9FB97A082}"/>
              </a:ext>
            </a:extLst>
          </p:cNvPr>
          <p:cNvSpPr txBox="1"/>
          <p:nvPr/>
        </p:nvSpPr>
        <p:spPr>
          <a:xfrm>
            <a:off x="1771208" y="1422609"/>
            <a:ext cx="1010458" cy="1415736"/>
          </a:xfrm>
          <a:prstGeom prst="rect">
            <a:avLst/>
          </a:prstGeom>
          <a:noFill/>
        </p:spPr>
        <p:txBody>
          <a:bodyPr wrap="none" lIns="182843" tIns="91422" rIns="182843" bIns="91422" rtlCol="0">
            <a:spAutoFit/>
          </a:bodyPr>
          <a:lstStyle/>
          <a:p>
            <a:pPr algn="ctr"/>
            <a:r>
              <a:rPr lang="id-ID" sz="8000" b="1" dirty="0">
                <a:latin typeface=" 汉仪良品线简" panose="00020600040101010101" pitchFamily="18" charset="-122"/>
                <a:ea typeface=" 汉仪良品线简" panose="00020600040101010101" pitchFamily="18" charset="-122"/>
                <a:cs typeface="Aparajita" panose="020B0604020202020204" pitchFamily="34" charset="0"/>
              </a:rPr>
              <a:t>1</a:t>
            </a:r>
          </a:p>
        </p:txBody>
      </p:sp>
      <p:sp>
        <p:nvSpPr>
          <p:cNvPr id="10" name="Rectangle 103">
            <a:extLst>
              <a:ext uri="{FF2B5EF4-FFF2-40B4-BE49-F238E27FC236}">
                <a16:creationId xmlns:a16="http://schemas.microsoft.com/office/drawing/2014/main" id="{6EEA8B5A-9AAC-4531-ACC9-FE0D39AA1261}"/>
              </a:ext>
            </a:extLst>
          </p:cNvPr>
          <p:cNvSpPr/>
          <p:nvPr/>
        </p:nvSpPr>
        <p:spPr>
          <a:xfrm>
            <a:off x="1679135" y="2828005"/>
            <a:ext cx="8776350" cy="1221263"/>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latin typeface=" 汉仪良品线简" panose="00020600040101010101" pitchFamily="18" charset="-122"/>
              <a:ea typeface=" 汉仪良品线简" panose="00020600040101010101" pitchFamily="18" charset="-122"/>
            </a:endParaRPr>
          </a:p>
        </p:txBody>
      </p:sp>
      <p:sp>
        <p:nvSpPr>
          <p:cNvPr id="11" name="TextBox 105">
            <a:extLst>
              <a:ext uri="{FF2B5EF4-FFF2-40B4-BE49-F238E27FC236}">
                <a16:creationId xmlns:a16="http://schemas.microsoft.com/office/drawing/2014/main" id="{5BC803D7-0C90-4B25-90B8-3B329CCA7227}"/>
              </a:ext>
            </a:extLst>
          </p:cNvPr>
          <p:cNvSpPr txBox="1"/>
          <p:nvPr/>
        </p:nvSpPr>
        <p:spPr>
          <a:xfrm>
            <a:off x="1775863" y="2808013"/>
            <a:ext cx="1010458" cy="1415736"/>
          </a:xfrm>
          <a:prstGeom prst="rect">
            <a:avLst/>
          </a:prstGeom>
          <a:noFill/>
        </p:spPr>
        <p:txBody>
          <a:bodyPr wrap="none" lIns="182843" tIns="91422" rIns="182843" bIns="91422" rtlCol="0">
            <a:spAutoFit/>
          </a:bodyPr>
          <a:lstStyle/>
          <a:p>
            <a:pPr algn="ctr"/>
            <a:r>
              <a:rPr lang="id-ID" sz="8000" b="1" dirty="0">
                <a:latin typeface=" 汉仪良品线简" panose="00020600040101010101" pitchFamily="18" charset="-122"/>
                <a:ea typeface=" 汉仪良品线简" panose="00020600040101010101" pitchFamily="18" charset="-122"/>
                <a:cs typeface="Aparajita" panose="020B0604020202020204" pitchFamily="34" charset="0"/>
              </a:rPr>
              <a:t>2</a:t>
            </a:r>
          </a:p>
        </p:txBody>
      </p:sp>
      <p:sp>
        <p:nvSpPr>
          <p:cNvPr id="12" name="矩形 52">
            <a:extLst>
              <a:ext uri="{FF2B5EF4-FFF2-40B4-BE49-F238E27FC236}">
                <a16:creationId xmlns:a16="http://schemas.microsoft.com/office/drawing/2014/main" id="{C9200131-AF26-47DA-A646-5AC17B4CDBFE}"/>
              </a:ext>
            </a:extLst>
          </p:cNvPr>
          <p:cNvSpPr>
            <a:spLocks noChangeArrowheads="1"/>
          </p:cNvSpPr>
          <p:nvPr/>
        </p:nvSpPr>
        <p:spPr bwMode="auto">
          <a:xfrm>
            <a:off x="2816537" y="3254271"/>
            <a:ext cx="7604725" cy="523220"/>
          </a:xfrm>
          <a:prstGeom prst="rect">
            <a:avLst/>
          </a:prstGeom>
          <a:no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9pPr>
          </a:lstStyle>
          <a:p>
            <a:pPr eaLnBrk="1" hangingPunct="1"/>
            <a:r>
              <a:rPr lang="en-US" altLang="zh-CN" sz="1400" dirty="0">
                <a:latin typeface=" 汉仪良品线简" panose="00020600040101010101" pitchFamily="18" charset="-122"/>
                <a:ea typeface=" 汉仪良品线简" panose="00020600040101010101" pitchFamily="18" charset="-122"/>
              </a:rPr>
              <a:t>hours that Just for today I will try to live through this day only and not tackle my whole life problem at</a:t>
            </a:r>
            <a:endParaRPr lang="zh-CN" altLang="en-US" sz="1400" dirty="0">
              <a:latin typeface=" 汉仪良品线简" panose="00020600040101010101" pitchFamily="18" charset="-122"/>
              <a:ea typeface=" 汉仪良品线简" panose="00020600040101010101" pitchFamily="18" charset="-122"/>
            </a:endParaRPr>
          </a:p>
        </p:txBody>
      </p:sp>
      <p:sp>
        <p:nvSpPr>
          <p:cNvPr id="13" name="矩形 52">
            <a:extLst>
              <a:ext uri="{FF2B5EF4-FFF2-40B4-BE49-F238E27FC236}">
                <a16:creationId xmlns:a16="http://schemas.microsoft.com/office/drawing/2014/main" id="{83062B25-D44F-494A-A04B-8ABEC35F504E}"/>
              </a:ext>
            </a:extLst>
          </p:cNvPr>
          <p:cNvSpPr>
            <a:spLocks noChangeArrowheads="1"/>
          </p:cNvSpPr>
          <p:nvPr/>
        </p:nvSpPr>
        <p:spPr bwMode="auto">
          <a:xfrm>
            <a:off x="2850760" y="1868867"/>
            <a:ext cx="7604725" cy="523220"/>
          </a:xfrm>
          <a:prstGeom prst="rect">
            <a:avLst/>
          </a:prstGeom>
          <a:no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9pPr>
          </a:lstStyle>
          <a:p>
            <a:pPr eaLnBrk="1" hangingPunct="1"/>
            <a:r>
              <a:rPr lang="en-US" altLang="zh-CN" sz="1400" dirty="0">
                <a:latin typeface=" 汉仪良品线简" panose="00020600040101010101" pitchFamily="18" charset="-122"/>
                <a:ea typeface=" 汉仪良品线简" panose="00020600040101010101" pitchFamily="18" charset="-122"/>
              </a:rPr>
              <a:t>hours that Just for today I will try to live through this day only and not tackle my whole life problem at</a:t>
            </a:r>
            <a:endParaRPr lang="zh-CN" altLang="en-US" sz="1400" dirty="0">
              <a:latin typeface=" 汉仪良品线简" panose="00020600040101010101" pitchFamily="18" charset="-122"/>
              <a:ea typeface=" 汉仪良品线简" panose="00020600040101010101" pitchFamily="18" charset="-122"/>
            </a:endParaRPr>
          </a:p>
        </p:txBody>
      </p:sp>
      <p:sp>
        <p:nvSpPr>
          <p:cNvPr id="14" name="矩形 52">
            <a:extLst>
              <a:ext uri="{FF2B5EF4-FFF2-40B4-BE49-F238E27FC236}">
                <a16:creationId xmlns:a16="http://schemas.microsoft.com/office/drawing/2014/main" id="{CD79833C-67C7-42A8-A0C4-F6B7B030D1D3}"/>
              </a:ext>
            </a:extLst>
          </p:cNvPr>
          <p:cNvSpPr>
            <a:spLocks noChangeArrowheads="1"/>
          </p:cNvSpPr>
          <p:nvPr/>
        </p:nvSpPr>
        <p:spPr bwMode="auto">
          <a:xfrm>
            <a:off x="2850760" y="4621270"/>
            <a:ext cx="7604725" cy="523220"/>
          </a:xfrm>
          <a:prstGeom prst="rect">
            <a:avLst/>
          </a:prstGeom>
          <a:no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itchFamily="34" charset="0"/>
                <a:ea typeface="宋体" pitchFamily="2" charset="-122"/>
              </a:defRPr>
            </a:lvl9pPr>
          </a:lstStyle>
          <a:p>
            <a:pPr eaLnBrk="1" hangingPunct="1"/>
            <a:r>
              <a:rPr lang="en-US" altLang="zh-CN" sz="1400" dirty="0">
                <a:latin typeface=" 汉仪良品线简" panose="00020600040101010101" pitchFamily="18" charset="-122"/>
                <a:ea typeface=" 汉仪良品线简" panose="00020600040101010101" pitchFamily="18" charset="-122"/>
              </a:rPr>
              <a:t>hours that Just for today I will try to live through this day only and not tackle my whole life problem at</a:t>
            </a:r>
            <a:endParaRPr lang="zh-CN" altLang="en-US" sz="1400" dirty="0">
              <a:latin typeface=" 汉仪良品线简" panose="00020600040101010101" pitchFamily="18" charset="-122"/>
              <a:ea typeface=" 汉仪良品线简" panose="00020600040101010101" pitchFamily="18" charset="-122"/>
            </a:endParaRPr>
          </a:p>
        </p:txBody>
      </p:sp>
    </p:spTree>
    <p:extLst>
      <p:ext uri="{BB962C8B-B14F-4D97-AF65-F5344CB8AC3E}">
        <p14:creationId xmlns:p14="http://schemas.microsoft.com/office/powerpoint/2010/main" val="2423013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E1378F1E-5CA9-47BA-B62A-74B8AFCE1CA6}"/>
              </a:ext>
            </a:extLst>
          </p:cNvPr>
          <p:cNvSpPr/>
          <p:nvPr/>
        </p:nvSpPr>
        <p:spPr>
          <a:xfrm>
            <a:off x="1139483" y="1167618"/>
            <a:ext cx="10030265" cy="4543865"/>
          </a:xfrm>
          <a:prstGeom prst="roundRect">
            <a:avLst/>
          </a:prstGeom>
          <a:solidFill>
            <a:schemeClr val="bg1">
              <a:lumMod val="95000"/>
            </a:schemeClr>
          </a:solidFill>
          <a:ln>
            <a:no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ED17F2A7-A54E-40C5-A3F1-58410F759E70}"/>
              </a:ext>
            </a:extLst>
          </p:cNvPr>
          <p:cNvPicPr>
            <a:picLocks noChangeAspect="1"/>
          </p:cNvPicPr>
          <p:nvPr/>
        </p:nvPicPr>
        <p:blipFill rotWithShape="1">
          <a:blip r:embed="rId2">
            <a:extLst>
              <a:ext uri="{28A0092B-C50C-407E-A947-70E740481C1C}">
                <a14:useLocalDpi xmlns:a14="http://schemas.microsoft.com/office/drawing/2010/main" val="0"/>
              </a:ext>
            </a:extLst>
          </a:blip>
          <a:srcRect t="19248" r="11637" b="10335"/>
          <a:stretch/>
        </p:blipFill>
        <p:spPr>
          <a:xfrm>
            <a:off x="6956444" y="3640029"/>
            <a:ext cx="5235556" cy="3310583"/>
          </a:xfrm>
          <a:prstGeom prst="rect">
            <a:avLst/>
          </a:prstGeom>
          <a:noFill/>
        </p:spPr>
      </p:pic>
      <p:sp>
        <p:nvSpPr>
          <p:cNvPr id="6" name="文本框 5">
            <a:extLst>
              <a:ext uri="{FF2B5EF4-FFF2-40B4-BE49-F238E27FC236}">
                <a16:creationId xmlns:a16="http://schemas.microsoft.com/office/drawing/2014/main" id="{6E02BC22-6574-4DC9-BB6D-B97A1B475FB2}"/>
              </a:ext>
            </a:extLst>
          </p:cNvPr>
          <p:cNvSpPr txBox="1"/>
          <p:nvPr/>
        </p:nvSpPr>
        <p:spPr>
          <a:xfrm>
            <a:off x="7279366" y="1521098"/>
            <a:ext cx="1015663" cy="4190385"/>
          </a:xfrm>
          <a:prstGeom prst="rect">
            <a:avLst/>
          </a:prstGeom>
          <a:noFill/>
        </p:spPr>
        <p:txBody>
          <a:bodyPr vert="eaVert" wrap="square" rtlCol="0">
            <a:spAutoFit/>
          </a:bodyPr>
          <a:lstStyle/>
          <a:p>
            <a:r>
              <a:rPr lang="en-US" altLang="zh-CN" sz="5400" dirty="0">
                <a:latin typeface="文悦古典明朝体 (非商业使用) W5" pitchFamily="50" charset="-122"/>
                <a:ea typeface="文悦古典明朝体 (非商业使用) W5" pitchFamily="50" charset="-122"/>
              </a:rPr>
              <a:t>【</a:t>
            </a:r>
            <a:r>
              <a:rPr lang="zh-CN" altLang="en-US" sz="5400" dirty="0">
                <a:latin typeface="文悦古典明朝体 (非商业使用) W5" pitchFamily="50" charset="-122"/>
                <a:ea typeface="文悦古典明朝体 (非商业使用) W5" pitchFamily="50" charset="-122"/>
              </a:rPr>
              <a:t>第一章</a:t>
            </a:r>
            <a:r>
              <a:rPr lang="en-US" altLang="zh-CN" sz="5400" dirty="0">
                <a:latin typeface="文悦古典明朝体 (非商业使用) W5" pitchFamily="50" charset="-122"/>
                <a:ea typeface="文悦古典明朝体 (非商业使用) W5" pitchFamily="50" charset="-122"/>
              </a:rPr>
              <a:t>】</a:t>
            </a:r>
            <a:endParaRPr lang="zh-CN" altLang="en-US" sz="5400" dirty="0">
              <a:latin typeface="文悦古典明朝体 (非商业使用) W5" pitchFamily="50" charset="-122"/>
              <a:ea typeface="文悦古典明朝体 (非商业使用) W5" pitchFamily="50" charset="-122"/>
            </a:endParaRPr>
          </a:p>
        </p:txBody>
      </p:sp>
      <p:sp>
        <p:nvSpPr>
          <p:cNvPr id="7" name="文本框 6">
            <a:extLst>
              <a:ext uri="{FF2B5EF4-FFF2-40B4-BE49-F238E27FC236}">
                <a16:creationId xmlns:a16="http://schemas.microsoft.com/office/drawing/2014/main" id="{B26677F0-36F6-4F40-BDCF-79C6F8236DD0}"/>
              </a:ext>
            </a:extLst>
          </p:cNvPr>
          <p:cNvSpPr txBox="1"/>
          <p:nvPr/>
        </p:nvSpPr>
        <p:spPr>
          <a:xfrm>
            <a:off x="3206963" y="3029362"/>
            <a:ext cx="3200876" cy="1936534"/>
          </a:xfrm>
          <a:prstGeom prst="rect">
            <a:avLst/>
          </a:prstGeom>
          <a:noFill/>
        </p:spPr>
        <p:txBody>
          <a:bodyPr vert="eaVert" wrap="square" rtlCol="0">
            <a:spAutoFit/>
          </a:bodyPr>
          <a:lstStyle/>
          <a:p>
            <a:pPr>
              <a:lnSpc>
                <a:spcPct val="200000"/>
              </a:lnSpc>
            </a:pPr>
            <a:r>
              <a:rPr lang="zh-CN" altLang="en-US" sz="1400" kern="0" dirty="0">
                <a:solidFill>
                  <a:srgbClr val="000000">
                    <a:lumMod val="65000"/>
                    <a:lumOff val="35000"/>
                  </a:srgbClr>
                </a:solidFill>
                <a:latin typeface=" 汉仪良品线简" panose="00020600040101010101" pitchFamily="18" charset="-122"/>
                <a:ea typeface=" 汉仪良品线简" panose="00020600040101010101" pitchFamily="18" charset="-122"/>
              </a:rPr>
              <a:t>点击输入本栏的具体文字，简明扼要的说明分项内容，此为概念图解，请根据您的具体内容酌情修改。点击输入本栏的具体文字，简明扼要的说明分项内容</a:t>
            </a:r>
            <a:endParaRPr lang="zh-CN" altLang="en-US" sz="1400" dirty="0"/>
          </a:p>
        </p:txBody>
      </p:sp>
    </p:spTree>
    <p:extLst>
      <p:ext uri="{BB962C8B-B14F-4D97-AF65-F5344CB8AC3E}">
        <p14:creationId xmlns:p14="http://schemas.microsoft.com/office/powerpoint/2010/main" val="1822751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0610911F-6D4D-4536-9792-C2F35EFE6C7F}"/>
              </a:ext>
            </a:extLst>
          </p:cNvPr>
          <p:cNvSpPr/>
          <p:nvPr/>
        </p:nvSpPr>
        <p:spPr>
          <a:xfrm>
            <a:off x="1139483" y="1167618"/>
            <a:ext cx="10030265" cy="4543865"/>
          </a:xfrm>
          <a:prstGeom prst="roundRect">
            <a:avLst/>
          </a:prstGeom>
          <a:solidFill>
            <a:schemeClr val="bg1">
              <a:lumMod val="95000"/>
            </a:schemeClr>
          </a:solidFill>
          <a:ln>
            <a:no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8737A062-BFD5-4EB1-9216-0BB3F5984616}"/>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A2E1B614-77DF-4CB2-85C1-AA0093C2DE01}"/>
              </a:ext>
            </a:extLst>
          </p:cNvPr>
          <p:cNvPicPr>
            <a:picLocks noChangeAspect="1"/>
          </p:cNvPicPr>
          <p:nvPr/>
        </p:nvPicPr>
        <p:blipFill rotWithShape="1">
          <a:blip r:embed="rId2">
            <a:extLst>
              <a:ext uri="{28A0092B-C50C-407E-A947-70E740481C1C}">
                <a14:useLocalDpi xmlns:a14="http://schemas.microsoft.com/office/drawing/2010/main" val="0"/>
              </a:ext>
            </a:extLst>
          </a:blip>
          <a:srcRect t="19248" r="11637" b="10335"/>
          <a:stretch/>
        </p:blipFill>
        <p:spPr>
          <a:xfrm>
            <a:off x="6956444" y="3640029"/>
            <a:ext cx="5235556" cy="3310583"/>
          </a:xfrm>
          <a:prstGeom prst="rect">
            <a:avLst/>
          </a:prstGeom>
          <a:noFill/>
        </p:spPr>
      </p:pic>
      <p:sp>
        <p:nvSpPr>
          <p:cNvPr id="7" name="文本框 6">
            <a:extLst>
              <a:ext uri="{FF2B5EF4-FFF2-40B4-BE49-F238E27FC236}">
                <a16:creationId xmlns:a16="http://schemas.microsoft.com/office/drawing/2014/main" id="{DEF64715-8001-47A8-936F-F3E90CE785F2}"/>
              </a:ext>
            </a:extLst>
          </p:cNvPr>
          <p:cNvSpPr txBox="1"/>
          <p:nvPr/>
        </p:nvSpPr>
        <p:spPr>
          <a:xfrm>
            <a:off x="1841209" y="2716699"/>
            <a:ext cx="8751763" cy="923330"/>
          </a:xfrm>
          <a:prstGeom prst="rect">
            <a:avLst/>
          </a:prstGeom>
          <a:noFill/>
          <a:ln w="19050">
            <a:noFill/>
            <a:prstDash val="dash"/>
          </a:ln>
          <a:effectLst>
            <a:outerShdw blurRad="50800" dist="38100" dir="5400000" algn="ctr" rotWithShape="0">
              <a:srgbClr val="000000">
                <a:alpha val="43137"/>
              </a:srgbClr>
            </a:outerShdw>
          </a:effectLst>
        </p:spPr>
        <p:txBody>
          <a:bodyPr wrap="square" rtlCol="0">
            <a:spAutoFit/>
          </a:bodyPr>
          <a:lstStyle/>
          <a:p>
            <a:pPr algn="ctr"/>
            <a:r>
              <a:rPr lang="zh-CN" altLang="en-US" sz="5400" dirty="0">
                <a:latin typeface="汉仪柏京体简" panose="00020600040101010101" pitchFamily="18" charset="-122"/>
                <a:ea typeface="汉仪柏京体简" panose="00020600040101010101" pitchFamily="18" charset="-122"/>
              </a:rPr>
              <a:t>感  谢  您  的  观  看</a:t>
            </a:r>
          </a:p>
        </p:txBody>
      </p:sp>
      <p:sp>
        <p:nvSpPr>
          <p:cNvPr id="8" name="矩形 23">
            <a:extLst>
              <a:ext uri="{FF2B5EF4-FFF2-40B4-BE49-F238E27FC236}">
                <a16:creationId xmlns:a16="http://schemas.microsoft.com/office/drawing/2014/main" id="{EFC27D68-7C3A-4170-8A41-AB5FF736B8F6}"/>
              </a:ext>
            </a:extLst>
          </p:cNvPr>
          <p:cNvSpPr>
            <a:spLocks noChangeArrowheads="1"/>
          </p:cNvSpPr>
          <p:nvPr/>
        </p:nvSpPr>
        <p:spPr bwMode="auto">
          <a:xfrm>
            <a:off x="2803332" y="3698609"/>
            <a:ext cx="6360257" cy="954107"/>
          </a:xfrm>
          <a:prstGeom prst="rect">
            <a:avLst/>
          </a:prstGeom>
          <a:noFill/>
          <a:ln>
            <a:noFill/>
          </a:ln>
          <a:extLst/>
        </p:spPr>
        <p:txBody>
          <a:bodyPr wrap="square">
            <a:spAutoFit/>
          </a:bodyPr>
          <a:lstStyle/>
          <a:p>
            <a:pPr algn="ctr" eaLnBrk="1" hangingPunct="1">
              <a:lnSpc>
                <a:spcPct val="200000"/>
              </a:lnSpc>
            </a:pPr>
            <a:r>
              <a:rPr lang="en-US" altLang="zh-CN" sz="900" dirty="0">
                <a:latin typeface="Castellar" panose="020A0402060406010301" pitchFamily="18" charset="0"/>
                <a:ea typeface="微软雅黑" panose="020B0503020204020204" pitchFamily="34" charset="-122"/>
              </a:rPr>
              <a:t>I will try to live through this day only and not tackle my whole life problem at once. I can do for twelve hours that</a:t>
            </a:r>
            <a:endParaRPr lang="zh-CN" altLang="en-US" sz="900" dirty="0">
              <a:latin typeface="Castellar" panose="020A0402060406010301" pitchFamily="18" charset="0"/>
              <a:ea typeface="微软雅黑" panose="020B0503020204020204" pitchFamily="34" charset="-122"/>
            </a:endParaRPr>
          </a:p>
          <a:p>
            <a:pPr algn="ctr" eaLnBrk="1" hangingPunct="1">
              <a:lnSpc>
                <a:spcPct val="200000"/>
              </a:lnSpc>
            </a:pPr>
            <a:endParaRPr lang="zh-CN" altLang="en-US" sz="1000" dirty="0">
              <a:latin typeface=" 汉仪良品线简" panose="00020600040101010101" pitchFamily="18" charset="-122"/>
              <a:ea typeface=" 汉仪良品线简" panose="00020600040101010101" pitchFamily="18" charset="-122"/>
            </a:endParaRPr>
          </a:p>
        </p:txBody>
      </p:sp>
      <p:pic>
        <p:nvPicPr>
          <p:cNvPr id="9" name="图片 8">
            <a:extLst>
              <a:ext uri="{FF2B5EF4-FFF2-40B4-BE49-F238E27FC236}">
                <a16:creationId xmlns:a16="http://schemas.microsoft.com/office/drawing/2014/main" id="{F8CCEB71-A584-46C0-891B-B146F35758C6}"/>
              </a:ext>
            </a:extLst>
          </p:cNvPr>
          <p:cNvPicPr>
            <a:picLocks noChangeAspect="1"/>
          </p:cNvPicPr>
          <p:nvPr/>
        </p:nvPicPr>
        <p:blipFill rotWithShape="1">
          <a:blip r:embed="rId3">
            <a:extLst>
              <a:ext uri="{28A0092B-C50C-407E-A947-70E740481C1C}">
                <a14:useLocalDpi xmlns:a14="http://schemas.microsoft.com/office/drawing/2010/main" val="0"/>
              </a:ext>
            </a:extLst>
          </a:blip>
          <a:srcRect r="50000" b="35489"/>
          <a:stretch/>
        </p:blipFill>
        <p:spPr>
          <a:xfrm>
            <a:off x="13552" y="-336223"/>
            <a:ext cx="2940663" cy="3794116"/>
          </a:xfrm>
          <a:prstGeom prst="rect">
            <a:avLst/>
          </a:prstGeom>
        </p:spPr>
      </p:pic>
    </p:spTree>
    <p:extLst>
      <p:ext uri="{BB962C8B-B14F-4D97-AF65-F5344CB8AC3E}">
        <p14:creationId xmlns:p14="http://schemas.microsoft.com/office/powerpoint/2010/main" val="2751055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childTnLst>
                          </p:cTn>
                        </p:par>
                        <p:par>
                          <p:cTn id="15" fill="hold">
                            <p:stCondLst>
                              <p:cond delay="1500"/>
                            </p:stCondLst>
                            <p:childTnLst>
                              <p:par>
                                <p:cTn id="16" presetID="47"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9C2ACB92-D83D-47E6-8065-75E5E068B341}"/>
              </a:ext>
            </a:extLst>
          </p:cNvPr>
          <p:cNvSpPr/>
          <p:nvPr/>
        </p:nvSpPr>
        <p:spPr>
          <a:xfrm>
            <a:off x="1139483" y="1167618"/>
            <a:ext cx="10030265" cy="4543865"/>
          </a:xfrm>
          <a:prstGeom prst="roundRect">
            <a:avLst/>
          </a:prstGeom>
          <a:noFill/>
          <a:ln>
            <a:solidFill>
              <a:schemeClr val="bg1">
                <a:lumMod val="75000"/>
              </a:schemeClr>
            </a:solidFill>
          </a:ln>
          <a:effectLst>
            <a:outerShdw dir="5400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0704815B-839B-43EC-850B-47F8D70A97E9}"/>
              </a:ext>
            </a:extLst>
          </p:cNvPr>
          <p:cNvPicPr>
            <a:picLocks noChangeAspect="1"/>
          </p:cNvPicPr>
          <p:nvPr/>
        </p:nvPicPr>
        <p:blipFill rotWithShape="1">
          <a:blip r:embed="rId2">
            <a:extLst>
              <a:ext uri="{28A0092B-C50C-407E-A947-70E740481C1C}">
                <a14:useLocalDpi xmlns:a14="http://schemas.microsoft.com/office/drawing/2010/main" val="0"/>
              </a:ext>
            </a:extLst>
          </a:blip>
          <a:srcRect r="50000" b="35489"/>
          <a:stretch/>
        </p:blipFill>
        <p:spPr>
          <a:xfrm>
            <a:off x="-98990" y="-392495"/>
            <a:ext cx="3793258" cy="4894155"/>
          </a:xfrm>
          <a:prstGeom prst="rect">
            <a:avLst/>
          </a:prstGeom>
        </p:spPr>
      </p:pic>
      <p:sp>
        <p:nvSpPr>
          <p:cNvPr id="6" name="Shape 109">
            <a:extLst>
              <a:ext uri="{FF2B5EF4-FFF2-40B4-BE49-F238E27FC236}">
                <a16:creationId xmlns:a16="http://schemas.microsoft.com/office/drawing/2014/main" id="{C02A5AE1-B582-4AA6-BFA5-CA4A9D30B44C}"/>
              </a:ext>
            </a:extLst>
          </p:cNvPr>
          <p:cNvSpPr txBox="1"/>
          <p:nvPr/>
        </p:nvSpPr>
        <p:spPr>
          <a:xfrm>
            <a:off x="3694268" y="2970123"/>
            <a:ext cx="5597679" cy="1037050"/>
          </a:xfrm>
          <a:prstGeom prst="rect">
            <a:avLst/>
          </a:prstGeom>
          <a:noFill/>
          <a:ln>
            <a:noFill/>
          </a:ln>
        </p:spPr>
        <p:txBody>
          <a:bodyPr lIns="91425" tIns="45700" rIns="91425" bIns="45700" anchor="t" anchorCtr="0">
            <a:noAutofit/>
          </a:bodyPr>
          <a:lstStyle/>
          <a:p>
            <a:pPr>
              <a:lnSpc>
                <a:spcPct val="150000"/>
              </a:lnSpc>
              <a:buSzPct val="25000"/>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a:t>
            </a:r>
            <a:r>
              <a:rPr lang="zh-CN" altLang="en-US" sz="1200" dirty="0">
                <a:latin typeface=" 汉仪良品线简" panose="00020600040101010101" pitchFamily="18" charset="-122"/>
                <a:ea typeface=" 汉仪良品线简" panose="00020600040101010101" pitchFamily="18" charset="-122"/>
              </a:rPr>
              <a:t>。</a:t>
            </a: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a:t>
            </a:r>
            <a:endParaRPr lang="en-US" altLang="zh-CN" sz="1200"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endParaRPr>
          </a:p>
          <a:p>
            <a:pPr lvl="0">
              <a:lnSpc>
                <a:spcPct val="150000"/>
              </a:lnSpc>
              <a:buSzPct val="25000"/>
            </a:pPr>
            <a:endParaRPr lang="en-US" sz="1200"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endParaRPr>
          </a:p>
        </p:txBody>
      </p:sp>
      <p:sp>
        <p:nvSpPr>
          <p:cNvPr id="7" name="Shape 110">
            <a:extLst>
              <a:ext uri="{FF2B5EF4-FFF2-40B4-BE49-F238E27FC236}">
                <a16:creationId xmlns:a16="http://schemas.microsoft.com/office/drawing/2014/main" id="{19B4E3BA-EA55-48EA-A39D-942D486AF6A9}"/>
              </a:ext>
            </a:extLst>
          </p:cNvPr>
          <p:cNvSpPr txBox="1"/>
          <p:nvPr/>
        </p:nvSpPr>
        <p:spPr>
          <a:xfrm>
            <a:off x="3694268" y="2280749"/>
            <a:ext cx="3883928" cy="430112"/>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zh-CN" altLang="en-US" sz="3600" b="1"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rPr>
              <a:t>章  节  概  要  ：</a:t>
            </a:r>
            <a:endParaRPr lang="en-US" sz="3600" b="1"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endParaRPr>
          </a:p>
        </p:txBody>
      </p:sp>
      <p:sp>
        <p:nvSpPr>
          <p:cNvPr id="8" name="Shape 109">
            <a:extLst>
              <a:ext uri="{FF2B5EF4-FFF2-40B4-BE49-F238E27FC236}">
                <a16:creationId xmlns:a16="http://schemas.microsoft.com/office/drawing/2014/main" id="{C648B98E-5C6F-4F9E-A580-0A12430AB6F1}"/>
              </a:ext>
            </a:extLst>
          </p:cNvPr>
          <p:cNvSpPr txBox="1"/>
          <p:nvPr/>
        </p:nvSpPr>
        <p:spPr>
          <a:xfrm>
            <a:off x="3694268" y="3918760"/>
            <a:ext cx="6983110" cy="1037050"/>
          </a:xfrm>
          <a:prstGeom prst="rect">
            <a:avLst/>
          </a:prstGeom>
          <a:noFill/>
          <a:ln>
            <a:noFill/>
          </a:ln>
        </p:spPr>
        <p:txBody>
          <a:bodyPr lIns="91425" tIns="45700" rIns="91425" bIns="45700" anchor="t" anchorCtr="0">
            <a:noAutofit/>
          </a:bodyPr>
          <a:lstStyle/>
          <a:p>
            <a:pPr>
              <a:lnSpc>
                <a:spcPct val="150000"/>
              </a:lnSpc>
              <a:buSzPct val="25000"/>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a:t>
            </a:r>
            <a:r>
              <a:rPr lang="zh-CN" altLang="en-US" sz="1200" dirty="0">
                <a:latin typeface=" 汉仪良品线简" panose="00020600040101010101" pitchFamily="18" charset="-122"/>
                <a:ea typeface=" 汉仪良品线简" panose="00020600040101010101" pitchFamily="18" charset="-122"/>
              </a:rPr>
              <a:t>。</a:t>
            </a: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a:t>
            </a:r>
            <a:endParaRPr lang="en-US" altLang="zh-CN" sz="1200"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endParaRPr>
          </a:p>
          <a:p>
            <a:pPr lvl="0">
              <a:lnSpc>
                <a:spcPct val="150000"/>
              </a:lnSpc>
              <a:buSzPct val="25000"/>
            </a:pPr>
            <a:endParaRPr lang="en-US" sz="1200" dirty="0">
              <a:latin typeface=" 汉仪良品线简" panose="00020600040101010101" pitchFamily="18" charset="-122"/>
              <a:ea typeface=" 汉仪良品线简" panose="00020600040101010101" pitchFamily="18" charset="-122"/>
              <a:cs typeface="Montserrat" panose="02000505000000020004"/>
              <a:sym typeface="Montserrat" panose="02000505000000020004"/>
            </a:endParaRPr>
          </a:p>
        </p:txBody>
      </p:sp>
    </p:spTree>
    <p:extLst>
      <p:ext uri="{BB962C8B-B14F-4D97-AF65-F5344CB8AC3E}">
        <p14:creationId xmlns:p14="http://schemas.microsoft.com/office/powerpoint/2010/main" val="57470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FCDE58B-CAC9-4A8F-A0DA-6E6B61C3C24B}"/>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75E39E47-FADC-49F9-9F40-7FE348AA15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3546" y="4753067"/>
            <a:ext cx="2175686" cy="2104933"/>
          </a:xfrm>
          <a:prstGeom prst="rect">
            <a:avLst/>
          </a:prstGeom>
        </p:spPr>
      </p:pic>
      <p:sp>
        <p:nvSpPr>
          <p:cNvPr id="7" name="矩形 6">
            <a:extLst>
              <a:ext uri="{FF2B5EF4-FFF2-40B4-BE49-F238E27FC236}">
                <a16:creationId xmlns:a16="http://schemas.microsoft.com/office/drawing/2014/main" id="{2BAA0B14-2C8C-43FA-B97E-5B6A9CCB2C64}"/>
              </a:ext>
            </a:extLst>
          </p:cNvPr>
          <p:cNvSpPr/>
          <p:nvPr/>
        </p:nvSpPr>
        <p:spPr>
          <a:xfrm>
            <a:off x="3954906" y="1088552"/>
            <a:ext cx="3737632" cy="2214564"/>
          </a:xfrm>
          <a:prstGeom prst="rect">
            <a:avLst/>
          </a:prstGeom>
          <a:solidFill>
            <a:schemeClr val="bg1">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楷体" panose="02010609060101010101" pitchFamily="49" charset="-122"/>
              <a:ea typeface="楷体" panose="02010609060101010101" pitchFamily="49" charset="-122"/>
            </a:endParaRPr>
          </a:p>
        </p:txBody>
      </p:sp>
      <p:sp>
        <p:nvSpPr>
          <p:cNvPr id="8" name="矩形 7">
            <a:extLst>
              <a:ext uri="{FF2B5EF4-FFF2-40B4-BE49-F238E27FC236}">
                <a16:creationId xmlns:a16="http://schemas.microsoft.com/office/drawing/2014/main" id="{0834D5C7-2057-41D4-BC3D-52E8AB299D13}"/>
              </a:ext>
            </a:extLst>
          </p:cNvPr>
          <p:cNvSpPr/>
          <p:nvPr/>
        </p:nvSpPr>
        <p:spPr>
          <a:xfrm>
            <a:off x="7779169" y="3403127"/>
            <a:ext cx="3539003" cy="2471162"/>
          </a:xfrm>
          <a:prstGeom prst="rect">
            <a:avLst/>
          </a:prstGeom>
          <a:solidFill>
            <a:schemeClr val="bg1">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9" name="矩形 27">
            <a:extLst>
              <a:ext uri="{FF2B5EF4-FFF2-40B4-BE49-F238E27FC236}">
                <a16:creationId xmlns:a16="http://schemas.microsoft.com/office/drawing/2014/main" id="{BFD5BC54-0CE0-4D0B-BF56-9E43FEE1DD14}"/>
              </a:ext>
            </a:extLst>
          </p:cNvPr>
          <p:cNvSpPr>
            <a:spLocks noChangeArrowheads="1"/>
          </p:cNvSpPr>
          <p:nvPr/>
        </p:nvSpPr>
        <p:spPr bwMode="auto">
          <a:xfrm>
            <a:off x="4336915" y="1704204"/>
            <a:ext cx="2973614" cy="1176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I can do for twelve</a:t>
            </a:r>
          </a:p>
        </p:txBody>
      </p:sp>
      <p:sp>
        <p:nvSpPr>
          <p:cNvPr id="10" name="矩形 27">
            <a:extLst>
              <a:ext uri="{FF2B5EF4-FFF2-40B4-BE49-F238E27FC236}">
                <a16:creationId xmlns:a16="http://schemas.microsoft.com/office/drawing/2014/main" id="{40D4945F-A8A3-4D33-B849-FA7811A0C5D1}"/>
              </a:ext>
            </a:extLst>
          </p:cNvPr>
          <p:cNvSpPr>
            <a:spLocks noChangeArrowheads="1"/>
          </p:cNvSpPr>
          <p:nvPr/>
        </p:nvSpPr>
        <p:spPr bwMode="auto">
          <a:xfrm>
            <a:off x="7965816" y="4161654"/>
            <a:ext cx="3352356" cy="8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I can do for twelve</a:t>
            </a:r>
          </a:p>
        </p:txBody>
      </p:sp>
      <p:pic>
        <p:nvPicPr>
          <p:cNvPr id="11" name="图片 10">
            <a:extLst>
              <a:ext uri="{FF2B5EF4-FFF2-40B4-BE49-F238E27FC236}">
                <a16:creationId xmlns:a16="http://schemas.microsoft.com/office/drawing/2014/main" id="{7D3CA5FC-6C02-407C-9167-D89D94F9908D}"/>
              </a:ext>
            </a:extLst>
          </p:cNvPr>
          <p:cNvPicPr>
            <a:picLocks noChangeAspect="1"/>
          </p:cNvPicPr>
          <p:nvPr/>
        </p:nvPicPr>
        <p:blipFill rotWithShape="1">
          <a:blip r:embed="rId3">
            <a:extLst>
              <a:ext uri="{28A0092B-C50C-407E-A947-70E740481C1C}">
                <a14:useLocalDpi xmlns:a14="http://schemas.microsoft.com/office/drawing/2010/main" val="0"/>
              </a:ext>
            </a:extLst>
          </a:blip>
          <a:srcRect l="28414" r="29649"/>
          <a:stretch/>
        </p:blipFill>
        <p:spPr>
          <a:xfrm>
            <a:off x="844064" y="1088553"/>
            <a:ext cx="3010486" cy="4785736"/>
          </a:xfrm>
          <a:prstGeom prst="rect">
            <a:avLst/>
          </a:prstGeom>
        </p:spPr>
      </p:pic>
      <p:pic>
        <p:nvPicPr>
          <p:cNvPr id="12" name="图片 11">
            <a:extLst>
              <a:ext uri="{FF2B5EF4-FFF2-40B4-BE49-F238E27FC236}">
                <a16:creationId xmlns:a16="http://schemas.microsoft.com/office/drawing/2014/main" id="{9771C876-5961-4773-8A75-35F87342BD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70350" y="3403127"/>
            <a:ext cx="3706743" cy="2471162"/>
          </a:xfrm>
          <a:prstGeom prst="rect">
            <a:avLst/>
          </a:prstGeom>
        </p:spPr>
      </p:pic>
      <p:pic>
        <p:nvPicPr>
          <p:cNvPr id="13" name="图片 12">
            <a:extLst>
              <a:ext uri="{FF2B5EF4-FFF2-40B4-BE49-F238E27FC236}">
                <a16:creationId xmlns:a16="http://schemas.microsoft.com/office/drawing/2014/main" id="{9B9EDC44-E428-489F-B1C9-3D97AAC20493}"/>
              </a:ext>
            </a:extLst>
          </p:cNvPr>
          <p:cNvPicPr>
            <a:picLocks noChangeAspect="1"/>
          </p:cNvPicPr>
          <p:nvPr/>
        </p:nvPicPr>
        <p:blipFill rotWithShape="1">
          <a:blip r:embed="rId5">
            <a:extLst>
              <a:ext uri="{28A0092B-C50C-407E-A947-70E740481C1C}">
                <a14:useLocalDpi xmlns:a14="http://schemas.microsoft.com/office/drawing/2010/main" val="0"/>
              </a:ext>
            </a:extLst>
          </a:blip>
          <a:srcRect l="10109"/>
          <a:stretch/>
        </p:blipFill>
        <p:spPr>
          <a:xfrm>
            <a:off x="7779169" y="1088552"/>
            <a:ext cx="3539004" cy="2214563"/>
          </a:xfrm>
          <a:prstGeom prst="rect">
            <a:avLst/>
          </a:prstGeom>
        </p:spPr>
      </p:pic>
    </p:spTree>
    <p:extLst>
      <p:ext uri="{BB962C8B-B14F-4D97-AF65-F5344CB8AC3E}">
        <p14:creationId xmlns:p14="http://schemas.microsoft.com/office/powerpoint/2010/main" val="2577018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5971D684-E0D1-4DFF-860B-453D14A1357E}"/>
              </a:ext>
            </a:extLst>
          </p:cNvPr>
          <p:cNvSpPr/>
          <p:nvPr/>
        </p:nvSpPr>
        <p:spPr>
          <a:xfrm>
            <a:off x="7906042" y="4227133"/>
            <a:ext cx="3627713" cy="164062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F4F5526C-ED11-4ED2-B25B-9737A1C8A8BC}"/>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4EA537B0-A97E-4A51-B29C-544E707C4E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3546" y="4753067"/>
            <a:ext cx="2175686" cy="2104933"/>
          </a:xfrm>
          <a:prstGeom prst="rect">
            <a:avLst/>
          </a:prstGeom>
        </p:spPr>
      </p:pic>
      <p:pic>
        <p:nvPicPr>
          <p:cNvPr id="4" name="图片 3">
            <a:extLst>
              <a:ext uri="{FF2B5EF4-FFF2-40B4-BE49-F238E27FC236}">
                <a16:creationId xmlns:a16="http://schemas.microsoft.com/office/drawing/2014/main" id="{F84DEB5C-EFE5-4418-A4A0-E326D4FB8B71}"/>
              </a:ext>
            </a:extLst>
          </p:cNvPr>
          <p:cNvPicPr>
            <a:picLocks noChangeAspect="1"/>
          </p:cNvPicPr>
          <p:nvPr/>
        </p:nvPicPr>
        <p:blipFill rotWithShape="1">
          <a:blip r:embed="rId3">
            <a:extLst>
              <a:ext uri="{28A0092B-C50C-407E-A947-70E740481C1C}">
                <a14:useLocalDpi xmlns:a14="http://schemas.microsoft.com/office/drawing/2010/main" val="0"/>
              </a:ext>
            </a:extLst>
          </a:blip>
          <a:srcRect t="25693" b="28937"/>
          <a:stretch/>
        </p:blipFill>
        <p:spPr>
          <a:xfrm>
            <a:off x="817695" y="759655"/>
            <a:ext cx="10716060" cy="3240030"/>
          </a:xfrm>
          <a:prstGeom prst="rect">
            <a:avLst/>
          </a:prstGeom>
        </p:spPr>
      </p:pic>
      <p:sp>
        <p:nvSpPr>
          <p:cNvPr id="6" name="文本框 5">
            <a:extLst>
              <a:ext uri="{FF2B5EF4-FFF2-40B4-BE49-F238E27FC236}">
                <a16:creationId xmlns:a16="http://schemas.microsoft.com/office/drawing/2014/main" id="{DD2D5459-2448-4966-AFD0-160D48F56A89}"/>
              </a:ext>
            </a:extLst>
          </p:cNvPr>
          <p:cNvSpPr txBox="1"/>
          <p:nvPr/>
        </p:nvSpPr>
        <p:spPr>
          <a:xfrm>
            <a:off x="942534" y="4258160"/>
            <a:ext cx="6654020" cy="854080"/>
          </a:xfrm>
          <a:prstGeom prst="rect">
            <a:avLst/>
          </a:prstGeom>
          <a:noFill/>
        </p:spPr>
        <p:txBody>
          <a:bodyPr wrap="square" rtlCol="0">
            <a:spAutoFit/>
          </a:bodyPr>
          <a:lstStyle/>
          <a:p>
            <a:pPr>
              <a:lnSpc>
                <a:spcPct val="150000"/>
              </a:lnSpc>
            </a:pPr>
            <a:r>
              <a:rPr lang="en-US" altLang="zh-CN" sz="1100" dirty="0">
                <a:latin typeface="楷体" panose="02010609060101010101" pitchFamily="49" charset="-122"/>
                <a:ea typeface="楷体" panose="02010609060101010101" pitchFamily="49" charset="-122"/>
              </a:rPr>
              <a:t>Just for today I will try to live through this day only and not tackle my whole life problem at once. Just for today I will try to live through this day only and not tackle my whole life problem at once.</a:t>
            </a:r>
          </a:p>
        </p:txBody>
      </p:sp>
      <p:sp>
        <p:nvSpPr>
          <p:cNvPr id="7" name="文本框 6">
            <a:extLst>
              <a:ext uri="{FF2B5EF4-FFF2-40B4-BE49-F238E27FC236}">
                <a16:creationId xmlns:a16="http://schemas.microsoft.com/office/drawing/2014/main" id="{4B7D9A3C-182C-4F03-BB83-FCF75C96632F}"/>
              </a:ext>
            </a:extLst>
          </p:cNvPr>
          <p:cNvSpPr txBox="1"/>
          <p:nvPr/>
        </p:nvSpPr>
        <p:spPr>
          <a:xfrm>
            <a:off x="942534" y="5212045"/>
            <a:ext cx="6654020" cy="854080"/>
          </a:xfrm>
          <a:prstGeom prst="rect">
            <a:avLst/>
          </a:prstGeom>
          <a:noFill/>
        </p:spPr>
        <p:txBody>
          <a:bodyPr wrap="square" rtlCol="0">
            <a:spAutoFit/>
          </a:bodyPr>
          <a:lstStyle/>
          <a:p>
            <a:pPr>
              <a:lnSpc>
                <a:spcPct val="150000"/>
              </a:lnSpc>
            </a:pPr>
            <a:r>
              <a:rPr lang="en-US" altLang="zh-CN" sz="1100" dirty="0">
                <a:latin typeface="楷体" panose="02010609060101010101" pitchFamily="49" charset="-122"/>
                <a:ea typeface="楷体" panose="02010609060101010101" pitchFamily="49" charset="-122"/>
              </a:rPr>
              <a:t>Just for today I will try to live through this day only and not tackle my whole life problem at once. Just for today I will try to live through this day only and not tackle my whole life problem at once.</a:t>
            </a:r>
          </a:p>
        </p:txBody>
      </p:sp>
      <p:sp>
        <p:nvSpPr>
          <p:cNvPr id="8" name="文本框 22">
            <a:extLst>
              <a:ext uri="{FF2B5EF4-FFF2-40B4-BE49-F238E27FC236}">
                <a16:creationId xmlns:a16="http://schemas.microsoft.com/office/drawing/2014/main" id="{E659EFB7-178A-4C93-826A-26151FDD86BD}"/>
              </a:ext>
            </a:extLst>
          </p:cNvPr>
          <p:cNvSpPr txBox="1">
            <a:spLocks noChangeArrowheads="1"/>
          </p:cNvSpPr>
          <p:nvPr/>
        </p:nvSpPr>
        <p:spPr bwMode="auto">
          <a:xfrm>
            <a:off x="8336199" y="4816611"/>
            <a:ext cx="2767397" cy="461665"/>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sz="2400" b="1" dirty="0">
                <a:solidFill>
                  <a:schemeClr val="bg1"/>
                </a:solidFill>
                <a:latin typeface="Castellar" panose="020A0402060406010301" pitchFamily="18" charset="0"/>
                <a:ea typeface="微软雅黑" panose="020B0503020204020204" pitchFamily="34" charset="-122"/>
                <a:sym typeface="微软雅黑" panose="020B0503020204020204" pitchFamily="34" charset="-122"/>
              </a:rPr>
              <a:t>TITTLE HERE</a:t>
            </a:r>
            <a:endParaRPr lang="zh-CN" altLang="en-US" sz="2400" b="1" dirty="0">
              <a:solidFill>
                <a:schemeClr val="bg1"/>
              </a:solidFill>
              <a:latin typeface="Castellar" panose="020A0402060406010301" pitchFamily="18" charset="0"/>
              <a:ea typeface="微软雅黑" panose="020B0503020204020204" pitchFamily="34" charset="-122"/>
            </a:endParaRPr>
          </a:p>
        </p:txBody>
      </p:sp>
    </p:spTree>
    <p:extLst>
      <p:ext uri="{BB962C8B-B14F-4D97-AF65-F5344CB8AC3E}">
        <p14:creationId xmlns:p14="http://schemas.microsoft.com/office/powerpoint/2010/main" val="22729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C192BC3-6817-458B-A018-432D35E157D4}"/>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7BB61FA0-D8B9-4B94-A662-E0E804780D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3546" y="4753067"/>
            <a:ext cx="2175686" cy="2104933"/>
          </a:xfrm>
          <a:prstGeom prst="rect">
            <a:avLst/>
          </a:prstGeom>
        </p:spPr>
      </p:pic>
      <p:sp>
        <p:nvSpPr>
          <p:cNvPr id="4" name="矩形 3">
            <a:extLst>
              <a:ext uri="{FF2B5EF4-FFF2-40B4-BE49-F238E27FC236}">
                <a16:creationId xmlns:a16="http://schemas.microsoft.com/office/drawing/2014/main" id="{AF7C4AE9-DE5B-4A05-A581-670A709FF511}"/>
              </a:ext>
            </a:extLst>
          </p:cNvPr>
          <p:cNvSpPr/>
          <p:nvPr/>
        </p:nvSpPr>
        <p:spPr>
          <a:xfrm>
            <a:off x="1186519" y="1133981"/>
            <a:ext cx="2314575" cy="2514600"/>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 汉仪良品线简" panose="00020600040101010101" pitchFamily="18" charset="-122"/>
              <a:ea typeface=" 汉仪良品线简" panose="00020600040101010101" pitchFamily="18" charset="-122"/>
            </a:endParaRPr>
          </a:p>
        </p:txBody>
      </p:sp>
      <p:sp>
        <p:nvSpPr>
          <p:cNvPr id="5" name="矩形 4">
            <a:extLst>
              <a:ext uri="{FF2B5EF4-FFF2-40B4-BE49-F238E27FC236}">
                <a16:creationId xmlns:a16="http://schemas.microsoft.com/office/drawing/2014/main" id="{D294AF8D-F9A0-4121-B4E9-7ADFFF29C083}"/>
              </a:ext>
            </a:extLst>
          </p:cNvPr>
          <p:cNvSpPr/>
          <p:nvPr/>
        </p:nvSpPr>
        <p:spPr>
          <a:xfrm>
            <a:off x="3682069" y="1133981"/>
            <a:ext cx="2314575" cy="2514600"/>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 汉仪良品线简" panose="00020600040101010101" pitchFamily="18" charset="-122"/>
              <a:ea typeface=" 汉仪良品线简" panose="00020600040101010101" pitchFamily="18" charset="-122"/>
            </a:endParaRPr>
          </a:p>
        </p:txBody>
      </p:sp>
      <p:sp>
        <p:nvSpPr>
          <p:cNvPr id="6" name="矩形 5">
            <a:extLst>
              <a:ext uri="{FF2B5EF4-FFF2-40B4-BE49-F238E27FC236}">
                <a16:creationId xmlns:a16="http://schemas.microsoft.com/office/drawing/2014/main" id="{4A78059F-6EB2-4693-A009-9EE30F4EDE18}"/>
              </a:ext>
            </a:extLst>
          </p:cNvPr>
          <p:cNvSpPr/>
          <p:nvPr/>
        </p:nvSpPr>
        <p:spPr>
          <a:xfrm>
            <a:off x="6177619" y="1133981"/>
            <a:ext cx="2314575" cy="2514600"/>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 汉仪良品线简" panose="00020600040101010101" pitchFamily="18" charset="-122"/>
              <a:ea typeface=" 汉仪良品线简" panose="00020600040101010101" pitchFamily="18" charset="-122"/>
            </a:endParaRPr>
          </a:p>
        </p:txBody>
      </p:sp>
      <p:sp>
        <p:nvSpPr>
          <p:cNvPr id="7" name="矩形 6">
            <a:extLst>
              <a:ext uri="{FF2B5EF4-FFF2-40B4-BE49-F238E27FC236}">
                <a16:creationId xmlns:a16="http://schemas.microsoft.com/office/drawing/2014/main" id="{C72C2412-6BB8-48D1-BA26-4E28AA88CA24}"/>
              </a:ext>
            </a:extLst>
          </p:cNvPr>
          <p:cNvSpPr/>
          <p:nvPr/>
        </p:nvSpPr>
        <p:spPr>
          <a:xfrm>
            <a:off x="8673169" y="1133981"/>
            <a:ext cx="2314575" cy="2514600"/>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 汉仪良品线简" panose="00020600040101010101" pitchFamily="18" charset="-122"/>
              <a:ea typeface=" 汉仪良品线简" panose="00020600040101010101" pitchFamily="18" charset="-122"/>
            </a:endParaRPr>
          </a:p>
        </p:txBody>
      </p:sp>
      <p:sp>
        <p:nvSpPr>
          <p:cNvPr id="8" name="AutoShape 18">
            <a:extLst>
              <a:ext uri="{FF2B5EF4-FFF2-40B4-BE49-F238E27FC236}">
                <a16:creationId xmlns:a16="http://schemas.microsoft.com/office/drawing/2014/main" id="{1060F217-7A68-444B-A719-E5C98F12BAC8}"/>
              </a:ext>
            </a:extLst>
          </p:cNvPr>
          <p:cNvSpPr>
            <a:spLocks/>
          </p:cNvSpPr>
          <p:nvPr/>
        </p:nvSpPr>
        <p:spPr bwMode="auto">
          <a:xfrm>
            <a:off x="2134441" y="1707751"/>
            <a:ext cx="386680" cy="3611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solidFill>
            <a:schemeClr val="tx1"/>
          </a:solidFill>
          <a:ln>
            <a:noFill/>
          </a:ln>
          <a:effectLst/>
          <a:extLst/>
        </p:spPr>
        <p:txBody>
          <a:bodyPr lIns="101578" tIns="101578" rIns="101578" bIns="101578" anchor="ctr"/>
          <a:lstStyle/>
          <a:p>
            <a:pPr defTabSz="914195">
              <a:defRPr/>
            </a:pPr>
            <a:endParaRPr lang="es-ES" sz="5800" dirty="0">
              <a:effectLst>
                <a:outerShdw blurRad="38100" dist="38100" dir="2700000" algn="tl">
                  <a:srgbClr val="000000"/>
                </a:outerShdw>
              </a:effectLst>
              <a:latin typeface=" 汉仪良品线简" panose="00020600040101010101" pitchFamily="18" charset="-122"/>
              <a:ea typeface=" 汉仪良品线简" panose="00020600040101010101" pitchFamily="18" charset="-122"/>
              <a:cs typeface="Gill Sans" charset="0"/>
              <a:sym typeface="Gill Sans" charset="0"/>
            </a:endParaRPr>
          </a:p>
        </p:txBody>
      </p:sp>
      <p:sp>
        <p:nvSpPr>
          <p:cNvPr id="9" name="AutoShape 123">
            <a:extLst>
              <a:ext uri="{FF2B5EF4-FFF2-40B4-BE49-F238E27FC236}">
                <a16:creationId xmlns:a16="http://schemas.microsoft.com/office/drawing/2014/main" id="{A97C5B21-CBCB-49EB-AE2F-2D99AC0283F6}"/>
              </a:ext>
            </a:extLst>
          </p:cNvPr>
          <p:cNvSpPr>
            <a:spLocks/>
          </p:cNvSpPr>
          <p:nvPr/>
        </p:nvSpPr>
        <p:spPr bwMode="auto">
          <a:xfrm>
            <a:off x="4648117" y="1707751"/>
            <a:ext cx="396907" cy="4093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tx1"/>
          </a:solidFill>
          <a:ln>
            <a:noFill/>
          </a:ln>
          <a:effectLst/>
          <a:extLst/>
        </p:spPr>
        <p:txBody>
          <a:bodyPr lIns="101578" tIns="101578" rIns="101578" bIns="101578" anchor="ctr"/>
          <a:lstStyle/>
          <a:p>
            <a:pPr defTabSz="914195">
              <a:defRPr/>
            </a:pPr>
            <a:endParaRPr lang="es-ES" sz="5800" dirty="0">
              <a:effectLst>
                <a:outerShdw blurRad="38100" dist="38100" dir="2700000" algn="tl">
                  <a:srgbClr val="000000"/>
                </a:outerShdw>
              </a:effectLst>
              <a:latin typeface=" 汉仪良品线简" panose="00020600040101010101" pitchFamily="18" charset="-122"/>
              <a:ea typeface=" 汉仪良品线简" panose="00020600040101010101" pitchFamily="18" charset="-122"/>
              <a:cs typeface="Gill Sans" charset="0"/>
              <a:sym typeface="Gill Sans" charset="0"/>
            </a:endParaRPr>
          </a:p>
        </p:txBody>
      </p:sp>
      <p:grpSp>
        <p:nvGrpSpPr>
          <p:cNvPr id="10" name="组合 9">
            <a:extLst>
              <a:ext uri="{FF2B5EF4-FFF2-40B4-BE49-F238E27FC236}">
                <a16:creationId xmlns:a16="http://schemas.microsoft.com/office/drawing/2014/main" id="{137D6B4A-9A9D-4EF3-BF2E-8AAA96D1F778}"/>
              </a:ext>
            </a:extLst>
          </p:cNvPr>
          <p:cNvGrpSpPr/>
          <p:nvPr/>
        </p:nvGrpSpPr>
        <p:grpSpPr>
          <a:xfrm>
            <a:off x="6962692" y="1607244"/>
            <a:ext cx="549687" cy="562123"/>
            <a:chOff x="0" y="0"/>
            <a:chExt cx="701675" cy="717550"/>
          </a:xfrm>
          <a:solidFill>
            <a:schemeClr val="tx1"/>
          </a:solidFill>
        </p:grpSpPr>
        <p:sp>
          <p:nvSpPr>
            <p:cNvPr id="11" name="Freeform 5">
              <a:extLst>
                <a:ext uri="{FF2B5EF4-FFF2-40B4-BE49-F238E27FC236}">
                  <a16:creationId xmlns:a16="http://schemas.microsoft.com/office/drawing/2014/main" id="{73EDE159-7A94-4716-AC4F-1FBFD7738028}"/>
                </a:ext>
              </a:extLst>
            </p:cNvPr>
            <p:cNvSpPr>
              <a:spLocks noEditPoints="1"/>
            </p:cNvSpPr>
            <p:nvPr/>
          </p:nvSpPr>
          <p:spPr bwMode="auto">
            <a:xfrm>
              <a:off x="174625" y="174625"/>
              <a:ext cx="350838" cy="542925"/>
            </a:xfrm>
            <a:custGeom>
              <a:avLst/>
              <a:gdLst>
                <a:gd name="T0" fmla="*/ 46 w 92"/>
                <a:gd name="T1" fmla="*/ 0 h 142"/>
                <a:gd name="T2" fmla="*/ 0 w 92"/>
                <a:gd name="T3" fmla="*/ 44 h 142"/>
                <a:gd name="T4" fmla="*/ 20 w 92"/>
                <a:gd name="T5" fmla="*/ 97 h 142"/>
                <a:gd name="T6" fmla="*/ 28 w 92"/>
                <a:gd name="T7" fmla="*/ 108 h 142"/>
                <a:gd name="T8" fmla="*/ 26 w 92"/>
                <a:gd name="T9" fmla="*/ 111 h 142"/>
                <a:gd name="T10" fmla="*/ 29 w 92"/>
                <a:gd name="T11" fmla="*/ 115 h 142"/>
                <a:gd name="T12" fmla="*/ 27 w 92"/>
                <a:gd name="T13" fmla="*/ 118 h 142"/>
                <a:gd name="T14" fmla="*/ 29 w 92"/>
                <a:gd name="T15" fmla="*/ 122 h 142"/>
                <a:gd name="T16" fmla="*/ 26 w 92"/>
                <a:gd name="T17" fmla="*/ 125 h 142"/>
                <a:gd name="T18" fmla="*/ 30 w 92"/>
                <a:gd name="T19" fmla="*/ 129 h 142"/>
                <a:gd name="T20" fmla="*/ 29 w 92"/>
                <a:gd name="T21" fmla="*/ 132 h 142"/>
                <a:gd name="T22" fmla="*/ 40 w 92"/>
                <a:gd name="T23" fmla="*/ 138 h 142"/>
                <a:gd name="T24" fmla="*/ 46 w 92"/>
                <a:gd name="T25" fmla="*/ 142 h 142"/>
                <a:gd name="T26" fmla="*/ 52 w 92"/>
                <a:gd name="T27" fmla="*/ 138 h 142"/>
                <a:gd name="T28" fmla="*/ 63 w 92"/>
                <a:gd name="T29" fmla="*/ 132 h 142"/>
                <a:gd name="T30" fmla="*/ 62 w 92"/>
                <a:gd name="T31" fmla="*/ 129 h 142"/>
                <a:gd name="T32" fmla="*/ 66 w 92"/>
                <a:gd name="T33" fmla="*/ 125 h 142"/>
                <a:gd name="T34" fmla="*/ 63 w 92"/>
                <a:gd name="T35" fmla="*/ 122 h 142"/>
                <a:gd name="T36" fmla="*/ 66 w 92"/>
                <a:gd name="T37" fmla="*/ 118 h 142"/>
                <a:gd name="T38" fmla="*/ 63 w 92"/>
                <a:gd name="T39" fmla="*/ 115 h 142"/>
                <a:gd name="T40" fmla="*/ 66 w 92"/>
                <a:gd name="T41" fmla="*/ 111 h 142"/>
                <a:gd name="T42" fmla="*/ 64 w 92"/>
                <a:gd name="T43" fmla="*/ 108 h 142"/>
                <a:gd name="T44" fmla="*/ 72 w 92"/>
                <a:gd name="T45" fmla="*/ 97 h 142"/>
                <a:gd name="T46" fmla="*/ 92 w 92"/>
                <a:gd name="T47" fmla="*/ 44 h 142"/>
                <a:gd name="T48" fmla="*/ 46 w 92"/>
                <a:gd name="T49" fmla="*/ 0 h 142"/>
                <a:gd name="T50" fmla="*/ 70 w 92"/>
                <a:gd name="T51" fmla="*/ 72 h 142"/>
                <a:gd name="T52" fmla="*/ 60 w 92"/>
                <a:gd name="T53" fmla="*/ 96 h 142"/>
                <a:gd name="T54" fmla="*/ 46 w 92"/>
                <a:gd name="T55" fmla="*/ 101 h 142"/>
                <a:gd name="T56" fmla="*/ 32 w 92"/>
                <a:gd name="T57" fmla="*/ 96 h 142"/>
                <a:gd name="T58" fmla="*/ 22 w 92"/>
                <a:gd name="T59" fmla="*/ 72 h 142"/>
                <a:gd name="T60" fmla="*/ 12 w 92"/>
                <a:gd name="T61" fmla="*/ 44 h 142"/>
                <a:gd name="T62" fmla="*/ 46 w 92"/>
                <a:gd name="T63" fmla="*/ 12 h 142"/>
                <a:gd name="T64" fmla="*/ 80 w 92"/>
                <a:gd name="T65" fmla="*/ 44 h 142"/>
                <a:gd name="T66" fmla="*/ 70 w 92"/>
                <a:gd name="T6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142">
                  <a:moveTo>
                    <a:pt x="46" y="0"/>
                  </a:moveTo>
                  <a:cubicBezTo>
                    <a:pt x="20" y="0"/>
                    <a:pt x="0" y="20"/>
                    <a:pt x="0" y="44"/>
                  </a:cubicBezTo>
                  <a:cubicBezTo>
                    <a:pt x="0" y="73"/>
                    <a:pt x="20" y="81"/>
                    <a:pt x="20" y="97"/>
                  </a:cubicBezTo>
                  <a:cubicBezTo>
                    <a:pt x="20" y="102"/>
                    <a:pt x="23" y="106"/>
                    <a:pt x="28" y="108"/>
                  </a:cubicBezTo>
                  <a:cubicBezTo>
                    <a:pt x="27" y="109"/>
                    <a:pt x="26" y="110"/>
                    <a:pt x="26" y="111"/>
                  </a:cubicBezTo>
                  <a:cubicBezTo>
                    <a:pt x="26" y="112"/>
                    <a:pt x="27" y="114"/>
                    <a:pt x="29" y="115"/>
                  </a:cubicBezTo>
                  <a:cubicBezTo>
                    <a:pt x="27" y="116"/>
                    <a:pt x="27" y="117"/>
                    <a:pt x="27" y="118"/>
                  </a:cubicBezTo>
                  <a:cubicBezTo>
                    <a:pt x="27" y="119"/>
                    <a:pt x="28" y="120"/>
                    <a:pt x="29" y="122"/>
                  </a:cubicBezTo>
                  <a:cubicBezTo>
                    <a:pt x="27" y="123"/>
                    <a:pt x="26" y="124"/>
                    <a:pt x="26" y="125"/>
                  </a:cubicBezTo>
                  <a:cubicBezTo>
                    <a:pt x="26" y="127"/>
                    <a:pt x="28" y="128"/>
                    <a:pt x="30" y="129"/>
                  </a:cubicBezTo>
                  <a:cubicBezTo>
                    <a:pt x="29" y="130"/>
                    <a:pt x="29" y="131"/>
                    <a:pt x="29" y="132"/>
                  </a:cubicBezTo>
                  <a:cubicBezTo>
                    <a:pt x="29" y="135"/>
                    <a:pt x="34" y="137"/>
                    <a:pt x="40" y="138"/>
                  </a:cubicBezTo>
                  <a:cubicBezTo>
                    <a:pt x="41" y="141"/>
                    <a:pt x="43" y="142"/>
                    <a:pt x="46" y="142"/>
                  </a:cubicBezTo>
                  <a:cubicBezTo>
                    <a:pt x="49" y="142"/>
                    <a:pt x="51" y="141"/>
                    <a:pt x="52" y="138"/>
                  </a:cubicBezTo>
                  <a:cubicBezTo>
                    <a:pt x="59" y="137"/>
                    <a:pt x="63" y="135"/>
                    <a:pt x="63" y="132"/>
                  </a:cubicBezTo>
                  <a:cubicBezTo>
                    <a:pt x="63" y="131"/>
                    <a:pt x="63" y="130"/>
                    <a:pt x="62" y="129"/>
                  </a:cubicBezTo>
                  <a:cubicBezTo>
                    <a:pt x="65" y="128"/>
                    <a:pt x="66" y="127"/>
                    <a:pt x="66" y="125"/>
                  </a:cubicBezTo>
                  <a:cubicBezTo>
                    <a:pt x="66" y="124"/>
                    <a:pt x="65" y="123"/>
                    <a:pt x="63" y="122"/>
                  </a:cubicBezTo>
                  <a:cubicBezTo>
                    <a:pt x="65" y="121"/>
                    <a:pt x="66" y="119"/>
                    <a:pt x="66" y="118"/>
                  </a:cubicBezTo>
                  <a:cubicBezTo>
                    <a:pt x="66" y="117"/>
                    <a:pt x="65" y="116"/>
                    <a:pt x="63" y="115"/>
                  </a:cubicBezTo>
                  <a:cubicBezTo>
                    <a:pt x="65" y="114"/>
                    <a:pt x="66" y="112"/>
                    <a:pt x="66" y="111"/>
                  </a:cubicBezTo>
                  <a:cubicBezTo>
                    <a:pt x="66" y="110"/>
                    <a:pt x="65" y="109"/>
                    <a:pt x="64" y="108"/>
                  </a:cubicBezTo>
                  <a:cubicBezTo>
                    <a:pt x="69" y="105"/>
                    <a:pt x="72" y="102"/>
                    <a:pt x="72" y="97"/>
                  </a:cubicBezTo>
                  <a:cubicBezTo>
                    <a:pt x="72" y="81"/>
                    <a:pt x="92" y="73"/>
                    <a:pt x="92" y="44"/>
                  </a:cubicBezTo>
                  <a:cubicBezTo>
                    <a:pt x="92" y="20"/>
                    <a:pt x="72" y="0"/>
                    <a:pt x="46" y="0"/>
                  </a:cubicBezTo>
                  <a:close/>
                  <a:moveTo>
                    <a:pt x="70" y="72"/>
                  </a:moveTo>
                  <a:cubicBezTo>
                    <a:pt x="66" y="78"/>
                    <a:pt x="60" y="86"/>
                    <a:pt x="60" y="96"/>
                  </a:cubicBezTo>
                  <a:cubicBezTo>
                    <a:pt x="58" y="98"/>
                    <a:pt x="53" y="101"/>
                    <a:pt x="46" y="101"/>
                  </a:cubicBezTo>
                  <a:cubicBezTo>
                    <a:pt x="39" y="101"/>
                    <a:pt x="34" y="98"/>
                    <a:pt x="32" y="96"/>
                  </a:cubicBezTo>
                  <a:cubicBezTo>
                    <a:pt x="32" y="86"/>
                    <a:pt x="26" y="78"/>
                    <a:pt x="22" y="72"/>
                  </a:cubicBezTo>
                  <a:cubicBezTo>
                    <a:pt x="17" y="64"/>
                    <a:pt x="12" y="57"/>
                    <a:pt x="12" y="44"/>
                  </a:cubicBezTo>
                  <a:cubicBezTo>
                    <a:pt x="12" y="26"/>
                    <a:pt x="27" y="12"/>
                    <a:pt x="46" y="12"/>
                  </a:cubicBezTo>
                  <a:cubicBezTo>
                    <a:pt x="65" y="12"/>
                    <a:pt x="80" y="26"/>
                    <a:pt x="80" y="44"/>
                  </a:cubicBezTo>
                  <a:cubicBezTo>
                    <a:pt x="80" y="57"/>
                    <a:pt x="75" y="64"/>
                    <a:pt x="7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 汉仪良品线简" panose="00020600040101010101" pitchFamily="18" charset="-122"/>
                <a:ea typeface=" 汉仪良品线简" panose="00020600040101010101" pitchFamily="18" charset="-122"/>
              </a:endParaRPr>
            </a:p>
          </p:txBody>
        </p:sp>
        <p:sp>
          <p:nvSpPr>
            <p:cNvPr id="12" name="Freeform 6">
              <a:extLst>
                <a:ext uri="{FF2B5EF4-FFF2-40B4-BE49-F238E27FC236}">
                  <a16:creationId xmlns:a16="http://schemas.microsoft.com/office/drawing/2014/main" id="{E6B598A5-2B4F-4E75-A5EA-457125753763}"/>
                </a:ext>
              </a:extLst>
            </p:cNvPr>
            <p:cNvSpPr>
              <a:spLocks/>
            </p:cNvSpPr>
            <p:nvPr/>
          </p:nvSpPr>
          <p:spPr bwMode="auto">
            <a:xfrm>
              <a:off x="327025" y="0"/>
              <a:ext cx="46038" cy="114300"/>
            </a:xfrm>
            <a:custGeom>
              <a:avLst/>
              <a:gdLst>
                <a:gd name="T0" fmla="*/ 6 w 12"/>
                <a:gd name="T1" fmla="*/ 30 h 30"/>
                <a:gd name="T2" fmla="*/ 12 w 12"/>
                <a:gd name="T3" fmla="*/ 22 h 30"/>
                <a:gd name="T4" fmla="*/ 12 w 12"/>
                <a:gd name="T5" fmla="*/ 8 h 30"/>
                <a:gd name="T6" fmla="*/ 6 w 12"/>
                <a:gd name="T7" fmla="*/ 0 h 30"/>
                <a:gd name="T8" fmla="*/ 0 w 12"/>
                <a:gd name="T9" fmla="*/ 8 h 30"/>
                <a:gd name="T10" fmla="*/ 0 w 12"/>
                <a:gd name="T11" fmla="*/ 22 h 30"/>
                <a:gd name="T12" fmla="*/ 6 w 12"/>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12" h="30">
                  <a:moveTo>
                    <a:pt x="6" y="30"/>
                  </a:moveTo>
                  <a:cubicBezTo>
                    <a:pt x="9" y="30"/>
                    <a:pt x="12" y="27"/>
                    <a:pt x="12" y="22"/>
                  </a:cubicBezTo>
                  <a:cubicBezTo>
                    <a:pt x="12" y="8"/>
                    <a:pt x="12" y="8"/>
                    <a:pt x="12" y="8"/>
                  </a:cubicBezTo>
                  <a:cubicBezTo>
                    <a:pt x="12" y="4"/>
                    <a:pt x="9" y="0"/>
                    <a:pt x="6" y="0"/>
                  </a:cubicBezTo>
                  <a:cubicBezTo>
                    <a:pt x="3" y="0"/>
                    <a:pt x="0" y="4"/>
                    <a:pt x="0" y="8"/>
                  </a:cubicBezTo>
                  <a:cubicBezTo>
                    <a:pt x="0" y="22"/>
                    <a:pt x="0" y="22"/>
                    <a:pt x="0" y="22"/>
                  </a:cubicBezTo>
                  <a:cubicBezTo>
                    <a:pt x="0" y="27"/>
                    <a:pt x="3" y="30"/>
                    <a:pt x="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 汉仪良品线简" panose="00020600040101010101" pitchFamily="18" charset="-122"/>
                <a:ea typeface=" 汉仪良品线简" panose="00020600040101010101" pitchFamily="18" charset="-122"/>
              </a:endParaRPr>
            </a:p>
          </p:txBody>
        </p:sp>
        <p:sp>
          <p:nvSpPr>
            <p:cNvPr id="13" name="Freeform 7">
              <a:extLst>
                <a:ext uri="{FF2B5EF4-FFF2-40B4-BE49-F238E27FC236}">
                  <a16:creationId xmlns:a16="http://schemas.microsoft.com/office/drawing/2014/main" id="{36482A25-40B7-4DC4-8296-2B273C2F86B3}"/>
                </a:ext>
              </a:extLst>
            </p:cNvPr>
            <p:cNvSpPr>
              <a:spLocks/>
            </p:cNvSpPr>
            <p:nvPr/>
          </p:nvSpPr>
          <p:spPr bwMode="auto">
            <a:xfrm>
              <a:off x="160338" y="41275"/>
              <a:ext cx="82550" cy="111125"/>
            </a:xfrm>
            <a:custGeom>
              <a:avLst/>
              <a:gdLst>
                <a:gd name="T0" fmla="*/ 19 w 22"/>
                <a:gd name="T1" fmla="*/ 28 h 29"/>
                <a:gd name="T2" fmla="*/ 20 w 22"/>
                <a:gd name="T3" fmla="*/ 18 h 29"/>
                <a:gd name="T4" fmla="*/ 13 w 22"/>
                <a:gd name="T5" fmla="*/ 5 h 29"/>
                <a:gd name="T6" fmla="*/ 4 w 22"/>
                <a:gd name="T7" fmla="*/ 1 h 29"/>
                <a:gd name="T8" fmla="*/ 3 w 22"/>
                <a:gd name="T9" fmla="*/ 11 h 29"/>
                <a:gd name="T10" fmla="*/ 10 w 22"/>
                <a:gd name="T11" fmla="*/ 24 h 29"/>
                <a:gd name="T12" fmla="*/ 19 w 22"/>
                <a:gd name="T13" fmla="*/ 28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9" y="28"/>
                  </a:moveTo>
                  <a:cubicBezTo>
                    <a:pt x="22" y="26"/>
                    <a:pt x="22" y="21"/>
                    <a:pt x="20" y="18"/>
                  </a:cubicBezTo>
                  <a:cubicBezTo>
                    <a:pt x="13" y="5"/>
                    <a:pt x="13" y="5"/>
                    <a:pt x="13" y="5"/>
                  </a:cubicBezTo>
                  <a:cubicBezTo>
                    <a:pt x="11" y="1"/>
                    <a:pt x="7" y="0"/>
                    <a:pt x="4" y="1"/>
                  </a:cubicBezTo>
                  <a:cubicBezTo>
                    <a:pt x="1" y="3"/>
                    <a:pt x="0" y="8"/>
                    <a:pt x="3" y="11"/>
                  </a:cubicBezTo>
                  <a:cubicBezTo>
                    <a:pt x="10" y="24"/>
                    <a:pt x="10" y="24"/>
                    <a:pt x="10" y="24"/>
                  </a:cubicBezTo>
                  <a:cubicBezTo>
                    <a:pt x="12" y="27"/>
                    <a:pt x="16" y="29"/>
                    <a:pt x="1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 汉仪良品线简" panose="00020600040101010101" pitchFamily="18" charset="-122"/>
                <a:ea typeface=" 汉仪良品线简" panose="00020600040101010101" pitchFamily="18" charset="-122"/>
              </a:endParaRPr>
            </a:p>
          </p:txBody>
        </p:sp>
        <p:sp>
          <p:nvSpPr>
            <p:cNvPr id="14" name="Freeform 8">
              <a:extLst>
                <a:ext uri="{FF2B5EF4-FFF2-40B4-BE49-F238E27FC236}">
                  <a16:creationId xmlns:a16="http://schemas.microsoft.com/office/drawing/2014/main" id="{02FE9763-EB14-4685-8658-F85BAC127FEB}"/>
                </a:ext>
              </a:extLst>
            </p:cNvPr>
            <p:cNvSpPr>
              <a:spLocks/>
            </p:cNvSpPr>
            <p:nvPr/>
          </p:nvSpPr>
          <p:spPr bwMode="auto">
            <a:xfrm>
              <a:off x="38100" y="163513"/>
              <a:ext cx="114300" cy="84138"/>
            </a:xfrm>
            <a:custGeom>
              <a:avLst/>
              <a:gdLst>
                <a:gd name="T0" fmla="*/ 24 w 30"/>
                <a:gd name="T1" fmla="*/ 9 h 22"/>
                <a:gd name="T2" fmla="*/ 12 w 30"/>
                <a:gd name="T3" fmla="*/ 2 h 22"/>
                <a:gd name="T4" fmla="*/ 2 w 30"/>
                <a:gd name="T5" fmla="*/ 3 h 22"/>
                <a:gd name="T6" fmla="*/ 6 w 30"/>
                <a:gd name="T7" fmla="*/ 12 h 22"/>
                <a:gd name="T8" fmla="*/ 18 w 30"/>
                <a:gd name="T9" fmla="*/ 20 h 22"/>
                <a:gd name="T10" fmla="*/ 28 w 30"/>
                <a:gd name="T11" fmla="*/ 18 h 22"/>
                <a:gd name="T12" fmla="*/ 24 w 30"/>
                <a:gd name="T13" fmla="*/ 9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24" y="9"/>
                  </a:moveTo>
                  <a:cubicBezTo>
                    <a:pt x="12" y="2"/>
                    <a:pt x="12" y="2"/>
                    <a:pt x="12" y="2"/>
                  </a:cubicBezTo>
                  <a:cubicBezTo>
                    <a:pt x="8" y="0"/>
                    <a:pt x="4" y="0"/>
                    <a:pt x="2" y="3"/>
                  </a:cubicBezTo>
                  <a:cubicBezTo>
                    <a:pt x="0" y="6"/>
                    <a:pt x="2" y="10"/>
                    <a:pt x="6" y="12"/>
                  </a:cubicBezTo>
                  <a:cubicBezTo>
                    <a:pt x="18" y="20"/>
                    <a:pt x="18" y="20"/>
                    <a:pt x="18" y="20"/>
                  </a:cubicBezTo>
                  <a:cubicBezTo>
                    <a:pt x="22" y="22"/>
                    <a:pt x="27" y="21"/>
                    <a:pt x="28" y="18"/>
                  </a:cubicBezTo>
                  <a:cubicBezTo>
                    <a:pt x="30" y="15"/>
                    <a:pt x="28" y="11"/>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 汉仪良品线简" panose="00020600040101010101" pitchFamily="18" charset="-122"/>
                <a:ea typeface=" 汉仪良品线简" panose="00020600040101010101" pitchFamily="18" charset="-122"/>
              </a:endParaRPr>
            </a:p>
          </p:txBody>
        </p:sp>
        <p:sp>
          <p:nvSpPr>
            <p:cNvPr id="15" name="Freeform 9">
              <a:extLst>
                <a:ext uri="{FF2B5EF4-FFF2-40B4-BE49-F238E27FC236}">
                  <a16:creationId xmlns:a16="http://schemas.microsoft.com/office/drawing/2014/main" id="{854FE24E-18BD-4F41-806C-7509719DE491}"/>
                </a:ext>
              </a:extLst>
            </p:cNvPr>
            <p:cNvSpPr>
              <a:spLocks/>
            </p:cNvSpPr>
            <p:nvPr/>
          </p:nvSpPr>
          <p:spPr bwMode="auto">
            <a:xfrm>
              <a:off x="549275" y="457200"/>
              <a:ext cx="114300" cy="84138"/>
            </a:xfrm>
            <a:custGeom>
              <a:avLst/>
              <a:gdLst>
                <a:gd name="T0" fmla="*/ 24 w 30"/>
                <a:gd name="T1" fmla="*/ 9 h 22"/>
                <a:gd name="T2" fmla="*/ 12 w 30"/>
                <a:gd name="T3" fmla="*/ 2 h 22"/>
                <a:gd name="T4" fmla="*/ 2 w 30"/>
                <a:gd name="T5" fmla="*/ 3 h 22"/>
                <a:gd name="T6" fmla="*/ 6 w 30"/>
                <a:gd name="T7" fmla="*/ 13 h 22"/>
                <a:gd name="T8" fmla="*/ 18 w 30"/>
                <a:gd name="T9" fmla="*/ 20 h 22"/>
                <a:gd name="T10" fmla="*/ 28 w 30"/>
                <a:gd name="T11" fmla="*/ 18 h 22"/>
                <a:gd name="T12" fmla="*/ 24 w 30"/>
                <a:gd name="T13" fmla="*/ 9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24" y="9"/>
                  </a:moveTo>
                  <a:cubicBezTo>
                    <a:pt x="12" y="2"/>
                    <a:pt x="12" y="2"/>
                    <a:pt x="12" y="2"/>
                  </a:cubicBezTo>
                  <a:cubicBezTo>
                    <a:pt x="8" y="0"/>
                    <a:pt x="3" y="0"/>
                    <a:pt x="2" y="3"/>
                  </a:cubicBezTo>
                  <a:cubicBezTo>
                    <a:pt x="0" y="6"/>
                    <a:pt x="2" y="10"/>
                    <a:pt x="6" y="13"/>
                  </a:cubicBezTo>
                  <a:cubicBezTo>
                    <a:pt x="18" y="20"/>
                    <a:pt x="18" y="20"/>
                    <a:pt x="18" y="20"/>
                  </a:cubicBezTo>
                  <a:cubicBezTo>
                    <a:pt x="22" y="22"/>
                    <a:pt x="26" y="21"/>
                    <a:pt x="28" y="18"/>
                  </a:cubicBezTo>
                  <a:cubicBezTo>
                    <a:pt x="30" y="16"/>
                    <a:pt x="28" y="11"/>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 汉仪良品线简" panose="00020600040101010101" pitchFamily="18" charset="-122"/>
                <a:ea typeface=" 汉仪良品线简" panose="00020600040101010101" pitchFamily="18" charset="-122"/>
              </a:endParaRPr>
            </a:p>
          </p:txBody>
        </p:sp>
        <p:sp>
          <p:nvSpPr>
            <p:cNvPr id="16" name="Freeform 10">
              <a:extLst>
                <a:ext uri="{FF2B5EF4-FFF2-40B4-BE49-F238E27FC236}">
                  <a16:creationId xmlns:a16="http://schemas.microsoft.com/office/drawing/2014/main" id="{E10C42FF-E511-4439-A597-DC644FBB7F6F}"/>
                </a:ext>
              </a:extLst>
            </p:cNvPr>
            <p:cNvSpPr>
              <a:spLocks/>
            </p:cNvSpPr>
            <p:nvPr/>
          </p:nvSpPr>
          <p:spPr bwMode="auto">
            <a:xfrm>
              <a:off x="0" y="327025"/>
              <a:ext cx="114300" cy="46038"/>
            </a:xfrm>
            <a:custGeom>
              <a:avLst/>
              <a:gdLst>
                <a:gd name="T0" fmla="*/ 30 w 30"/>
                <a:gd name="T1" fmla="*/ 6 h 12"/>
                <a:gd name="T2" fmla="*/ 22 w 30"/>
                <a:gd name="T3" fmla="*/ 0 h 12"/>
                <a:gd name="T4" fmla="*/ 8 w 30"/>
                <a:gd name="T5" fmla="*/ 0 h 12"/>
                <a:gd name="T6" fmla="*/ 0 w 30"/>
                <a:gd name="T7" fmla="*/ 6 h 12"/>
                <a:gd name="T8" fmla="*/ 8 w 30"/>
                <a:gd name="T9" fmla="*/ 12 h 12"/>
                <a:gd name="T10" fmla="*/ 22 w 30"/>
                <a:gd name="T11" fmla="*/ 12 h 12"/>
                <a:gd name="T12" fmla="*/ 30 w 3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0" h="12">
                  <a:moveTo>
                    <a:pt x="30" y="6"/>
                  </a:moveTo>
                  <a:cubicBezTo>
                    <a:pt x="30" y="3"/>
                    <a:pt x="26" y="0"/>
                    <a:pt x="22" y="0"/>
                  </a:cubicBezTo>
                  <a:cubicBezTo>
                    <a:pt x="8" y="0"/>
                    <a:pt x="8" y="0"/>
                    <a:pt x="8" y="0"/>
                  </a:cubicBezTo>
                  <a:cubicBezTo>
                    <a:pt x="3" y="0"/>
                    <a:pt x="0" y="3"/>
                    <a:pt x="0" y="6"/>
                  </a:cubicBezTo>
                  <a:cubicBezTo>
                    <a:pt x="0" y="10"/>
                    <a:pt x="3" y="12"/>
                    <a:pt x="8" y="12"/>
                  </a:cubicBezTo>
                  <a:cubicBezTo>
                    <a:pt x="22" y="12"/>
                    <a:pt x="22" y="12"/>
                    <a:pt x="22" y="12"/>
                  </a:cubicBezTo>
                  <a:cubicBezTo>
                    <a:pt x="26" y="12"/>
                    <a:pt x="30" y="10"/>
                    <a:pt x="3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 汉仪良品线简" panose="00020600040101010101" pitchFamily="18" charset="-122"/>
                <a:ea typeface=" 汉仪良品线简" panose="00020600040101010101" pitchFamily="18" charset="-122"/>
              </a:endParaRPr>
            </a:p>
          </p:txBody>
        </p:sp>
        <p:sp>
          <p:nvSpPr>
            <p:cNvPr id="17" name="Freeform 11">
              <a:extLst>
                <a:ext uri="{FF2B5EF4-FFF2-40B4-BE49-F238E27FC236}">
                  <a16:creationId xmlns:a16="http://schemas.microsoft.com/office/drawing/2014/main" id="{C8B86D0A-486C-4D7F-84FA-867D1C2352D3}"/>
                </a:ext>
              </a:extLst>
            </p:cNvPr>
            <p:cNvSpPr>
              <a:spLocks/>
            </p:cNvSpPr>
            <p:nvPr/>
          </p:nvSpPr>
          <p:spPr bwMode="auto">
            <a:xfrm>
              <a:off x="587375" y="327025"/>
              <a:ext cx="114300" cy="46038"/>
            </a:xfrm>
            <a:custGeom>
              <a:avLst/>
              <a:gdLst>
                <a:gd name="T0" fmla="*/ 22 w 30"/>
                <a:gd name="T1" fmla="*/ 0 h 12"/>
                <a:gd name="T2" fmla="*/ 8 w 30"/>
                <a:gd name="T3" fmla="*/ 0 h 12"/>
                <a:gd name="T4" fmla="*/ 0 w 30"/>
                <a:gd name="T5" fmla="*/ 6 h 12"/>
                <a:gd name="T6" fmla="*/ 8 w 30"/>
                <a:gd name="T7" fmla="*/ 12 h 12"/>
                <a:gd name="T8" fmla="*/ 22 w 30"/>
                <a:gd name="T9" fmla="*/ 12 h 12"/>
                <a:gd name="T10" fmla="*/ 30 w 30"/>
                <a:gd name="T11" fmla="*/ 6 h 12"/>
                <a:gd name="T12" fmla="*/ 22 w 3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0" h="12">
                  <a:moveTo>
                    <a:pt x="22" y="0"/>
                  </a:moveTo>
                  <a:cubicBezTo>
                    <a:pt x="8" y="0"/>
                    <a:pt x="8" y="0"/>
                    <a:pt x="8" y="0"/>
                  </a:cubicBezTo>
                  <a:cubicBezTo>
                    <a:pt x="4" y="0"/>
                    <a:pt x="0" y="3"/>
                    <a:pt x="0" y="6"/>
                  </a:cubicBezTo>
                  <a:cubicBezTo>
                    <a:pt x="0" y="10"/>
                    <a:pt x="4" y="12"/>
                    <a:pt x="8" y="12"/>
                  </a:cubicBezTo>
                  <a:cubicBezTo>
                    <a:pt x="22" y="12"/>
                    <a:pt x="22" y="12"/>
                    <a:pt x="22" y="12"/>
                  </a:cubicBezTo>
                  <a:cubicBezTo>
                    <a:pt x="27" y="12"/>
                    <a:pt x="30" y="10"/>
                    <a:pt x="30" y="6"/>
                  </a:cubicBezTo>
                  <a:cubicBezTo>
                    <a:pt x="30" y="3"/>
                    <a:pt x="27"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 汉仪良品线简" panose="00020600040101010101" pitchFamily="18" charset="-122"/>
                <a:ea typeface=" 汉仪良品线简" panose="00020600040101010101" pitchFamily="18" charset="-122"/>
              </a:endParaRPr>
            </a:p>
          </p:txBody>
        </p:sp>
        <p:sp>
          <p:nvSpPr>
            <p:cNvPr id="18" name="Freeform 12">
              <a:extLst>
                <a:ext uri="{FF2B5EF4-FFF2-40B4-BE49-F238E27FC236}">
                  <a16:creationId xmlns:a16="http://schemas.microsoft.com/office/drawing/2014/main" id="{6CB6DC8E-C5B8-4D95-923F-25E6D6FC8D4D}"/>
                </a:ext>
              </a:extLst>
            </p:cNvPr>
            <p:cNvSpPr>
              <a:spLocks/>
            </p:cNvSpPr>
            <p:nvPr/>
          </p:nvSpPr>
          <p:spPr bwMode="auto">
            <a:xfrm>
              <a:off x="38100" y="457200"/>
              <a:ext cx="114300" cy="84138"/>
            </a:xfrm>
            <a:custGeom>
              <a:avLst/>
              <a:gdLst>
                <a:gd name="T0" fmla="*/ 18 w 30"/>
                <a:gd name="T1" fmla="*/ 2 h 22"/>
                <a:gd name="T2" fmla="*/ 6 w 30"/>
                <a:gd name="T3" fmla="*/ 9 h 22"/>
                <a:gd name="T4" fmla="*/ 2 w 30"/>
                <a:gd name="T5" fmla="*/ 18 h 22"/>
                <a:gd name="T6" fmla="*/ 12 w 30"/>
                <a:gd name="T7" fmla="*/ 20 h 22"/>
                <a:gd name="T8" fmla="*/ 24 w 30"/>
                <a:gd name="T9" fmla="*/ 13 h 22"/>
                <a:gd name="T10" fmla="*/ 28 w 30"/>
                <a:gd name="T11" fmla="*/ 3 h 22"/>
                <a:gd name="T12" fmla="*/ 18 w 30"/>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18" y="2"/>
                  </a:moveTo>
                  <a:cubicBezTo>
                    <a:pt x="6" y="9"/>
                    <a:pt x="6" y="9"/>
                    <a:pt x="6" y="9"/>
                  </a:cubicBezTo>
                  <a:cubicBezTo>
                    <a:pt x="2" y="11"/>
                    <a:pt x="0" y="16"/>
                    <a:pt x="2" y="18"/>
                  </a:cubicBezTo>
                  <a:cubicBezTo>
                    <a:pt x="4" y="21"/>
                    <a:pt x="8" y="22"/>
                    <a:pt x="12" y="20"/>
                  </a:cubicBezTo>
                  <a:cubicBezTo>
                    <a:pt x="24" y="13"/>
                    <a:pt x="24" y="13"/>
                    <a:pt x="24" y="13"/>
                  </a:cubicBezTo>
                  <a:cubicBezTo>
                    <a:pt x="28" y="10"/>
                    <a:pt x="30" y="6"/>
                    <a:pt x="28" y="3"/>
                  </a:cubicBezTo>
                  <a:cubicBezTo>
                    <a:pt x="27" y="0"/>
                    <a:pt x="22"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 汉仪良品线简" panose="00020600040101010101" pitchFamily="18" charset="-122"/>
                <a:ea typeface=" 汉仪良品线简" panose="00020600040101010101" pitchFamily="18" charset="-122"/>
              </a:endParaRPr>
            </a:p>
          </p:txBody>
        </p:sp>
        <p:sp>
          <p:nvSpPr>
            <p:cNvPr id="19" name="Freeform 13">
              <a:extLst>
                <a:ext uri="{FF2B5EF4-FFF2-40B4-BE49-F238E27FC236}">
                  <a16:creationId xmlns:a16="http://schemas.microsoft.com/office/drawing/2014/main" id="{79EE24CE-255E-4A52-9E84-C190EBA916BD}"/>
                </a:ext>
              </a:extLst>
            </p:cNvPr>
            <p:cNvSpPr>
              <a:spLocks/>
            </p:cNvSpPr>
            <p:nvPr/>
          </p:nvSpPr>
          <p:spPr bwMode="auto">
            <a:xfrm>
              <a:off x="549275" y="163513"/>
              <a:ext cx="114300" cy="84138"/>
            </a:xfrm>
            <a:custGeom>
              <a:avLst/>
              <a:gdLst>
                <a:gd name="T0" fmla="*/ 12 w 30"/>
                <a:gd name="T1" fmla="*/ 20 h 22"/>
                <a:gd name="T2" fmla="*/ 24 w 30"/>
                <a:gd name="T3" fmla="*/ 12 h 22"/>
                <a:gd name="T4" fmla="*/ 28 w 30"/>
                <a:gd name="T5" fmla="*/ 3 h 22"/>
                <a:gd name="T6" fmla="*/ 18 w 30"/>
                <a:gd name="T7" fmla="*/ 2 h 22"/>
                <a:gd name="T8" fmla="*/ 6 w 30"/>
                <a:gd name="T9" fmla="*/ 9 h 22"/>
                <a:gd name="T10" fmla="*/ 2 w 30"/>
                <a:gd name="T11" fmla="*/ 18 h 22"/>
                <a:gd name="T12" fmla="*/ 12 w 30"/>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12" y="20"/>
                  </a:moveTo>
                  <a:cubicBezTo>
                    <a:pt x="24" y="12"/>
                    <a:pt x="24" y="12"/>
                    <a:pt x="24" y="12"/>
                  </a:cubicBezTo>
                  <a:cubicBezTo>
                    <a:pt x="28" y="10"/>
                    <a:pt x="30" y="6"/>
                    <a:pt x="28" y="3"/>
                  </a:cubicBezTo>
                  <a:cubicBezTo>
                    <a:pt x="26" y="0"/>
                    <a:pt x="22" y="0"/>
                    <a:pt x="18" y="2"/>
                  </a:cubicBezTo>
                  <a:cubicBezTo>
                    <a:pt x="6" y="9"/>
                    <a:pt x="6" y="9"/>
                    <a:pt x="6" y="9"/>
                  </a:cubicBezTo>
                  <a:cubicBezTo>
                    <a:pt x="2" y="11"/>
                    <a:pt x="0" y="15"/>
                    <a:pt x="2" y="18"/>
                  </a:cubicBezTo>
                  <a:cubicBezTo>
                    <a:pt x="3" y="21"/>
                    <a:pt x="8" y="22"/>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 汉仪良品线简" panose="00020600040101010101" pitchFamily="18" charset="-122"/>
                <a:ea typeface=" 汉仪良品线简" panose="00020600040101010101" pitchFamily="18" charset="-122"/>
              </a:endParaRPr>
            </a:p>
          </p:txBody>
        </p:sp>
        <p:sp>
          <p:nvSpPr>
            <p:cNvPr id="20" name="Freeform 14">
              <a:extLst>
                <a:ext uri="{FF2B5EF4-FFF2-40B4-BE49-F238E27FC236}">
                  <a16:creationId xmlns:a16="http://schemas.microsoft.com/office/drawing/2014/main" id="{A324004C-52B1-4B5B-BF0E-4F23B852BDAE}"/>
                </a:ext>
              </a:extLst>
            </p:cNvPr>
            <p:cNvSpPr>
              <a:spLocks/>
            </p:cNvSpPr>
            <p:nvPr/>
          </p:nvSpPr>
          <p:spPr bwMode="auto">
            <a:xfrm>
              <a:off x="457200" y="41275"/>
              <a:ext cx="84138" cy="111125"/>
            </a:xfrm>
            <a:custGeom>
              <a:avLst/>
              <a:gdLst>
                <a:gd name="T0" fmla="*/ 18 w 22"/>
                <a:gd name="T1" fmla="*/ 1 h 29"/>
                <a:gd name="T2" fmla="*/ 9 w 22"/>
                <a:gd name="T3" fmla="*/ 5 h 29"/>
                <a:gd name="T4" fmla="*/ 2 w 22"/>
                <a:gd name="T5" fmla="*/ 18 h 29"/>
                <a:gd name="T6" fmla="*/ 3 w 22"/>
                <a:gd name="T7" fmla="*/ 28 h 29"/>
                <a:gd name="T8" fmla="*/ 12 w 22"/>
                <a:gd name="T9" fmla="*/ 24 h 29"/>
                <a:gd name="T10" fmla="*/ 19 w 22"/>
                <a:gd name="T11" fmla="*/ 11 h 29"/>
                <a:gd name="T12" fmla="*/ 18 w 22"/>
                <a:gd name="T13" fmla="*/ 1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8" y="1"/>
                  </a:moveTo>
                  <a:cubicBezTo>
                    <a:pt x="15" y="0"/>
                    <a:pt x="11" y="1"/>
                    <a:pt x="9" y="5"/>
                  </a:cubicBezTo>
                  <a:cubicBezTo>
                    <a:pt x="2" y="18"/>
                    <a:pt x="2" y="18"/>
                    <a:pt x="2" y="18"/>
                  </a:cubicBezTo>
                  <a:cubicBezTo>
                    <a:pt x="0" y="21"/>
                    <a:pt x="0" y="26"/>
                    <a:pt x="3" y="28"/>
                  </a:cubicBezTo>
                  <a:cubicBezTo>
                    <a:pt x="6" y="29"/>
                    <a:pt x="10" y="27"/>
                    <a:pt x="12" y="24"/>
                  </a:cubicBezTo>
                  <a:cubicBezTo>
                    <a:pt x="19" y="11"/>
                    <a:pt x="19" y="11"/>
                    <a:pt x="19" y="11"/>
                  </a:cubicBezTo>
                  <a:cubicBezTo>
                    <a:pt x="22" y="8"/>
                    <a:pt x="21" y="3"/>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 汉仪良品线简" panose="00020600040101010101" pitchFamily="18" charset="-122"/>
                <a:ea typeface=" 汉仪良品线简" panose="00020600040101010101" pitchFamily="18" charset="-122"/>
              </a:endParaRPr>
            </a:p>
          </p:txBody>
        </p:sp>
      </p:grpSp>
      <p:grpSp>
        <p:nvGrpSpPr>
          <p:cNvPr id="21" name="组合 20">
            <a:extLst>
              <a:ext uri="{FF2B5EF4-FFF2-40B4-BE49-F238E27FC236}">
                <a16:creationId xmlns:a16="http://schemas.microsoft.com/office/drawing/2014/main" id="{CF7BA4B1-F39F-4802-88E2-797E4B73B8B4}"/>
              </a:ext>
            </a:extLst>
          </p:cNvPr>
          <p:cNvGrpSpPr/>
          <p:nvPr/>
        </p:nvGrpSpPr>
        <p:grpSpPr>
          <a:xfrm>
            <a:off x="9617742" y="1707751"/>
            <a:ext cx="372320" cy="481313"/>
            <a:chOff x="6445269" y="4300608"/>
            <a:chExt cx="319855" cy="413489"/>
          </a:xfrm>
          <a:solidFill>
            <a:schemeClr val="tx1"/>
          </a:solidFill>
        </p:grpSpPr>
        <p:sp>
          <p:nvSpPr>
            <p:cNvPr id="22" name="Freeform 170">
              <a:extLst>
                <a:ext uri="{FF2B5EF4-FFF2-40B4-BE49-F238E27FC236}">
                  <a16:creationId xmlns:a16="http://schemas.microsoft.com/office/drawing/2014/main" id="{955BDA9B-023F-4EE3-9D80-7F7154C80A0A}"/>
                </a:ext>
              </a:extLst>
            </p:cNvPr>
            <p:cNvSpPr>
              <a:spLocks noChangeArrowheads="1"/>
            </p:cNvSpPr>
            <p:nvPr/>
          </p:nvSpPr>
          <p:spPr bwMode="auto">
            <a:xfrm>
              <a:off x="6445269" y="4419884"/>
              <a:ext cx="319855" cy="294213"/>
            </a:xfrm>
            <a:custGeom>
              <a:avLst/>
              <a:gdLst>
                <a:gd name="T0" fmla="*/ 45 w 90"/>
                <a:gd name="T1" fmla="*/ 83 h 83"/>
                <a:gd name="T2" fmla="*/ 90 w 90"/>
                <a:gd name="T3" fmla="*/ 0 h 83"/>
                <a:gd name="T4" fmla="*/ 0 w 90"/>
                <a:gd name="T5" fmla="*/ 0 h 83"/>
                <a:gd name="T6" fmla="*/ 45 w 90"/>
                <a:gd name="T7" fmla="*/ 83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grpFill/>
            <a:ln w="9525" cmpd="sng">
              <a:noFill/>
              <a:bevel/>
            </a:ln>
          </p:spPr>
          <p:txBody>
            <a:bodyPr/>
            <a:lstStyle/>
            <a:p>
              <a:pPr algn="ctr" fontAlgn="base">
                <a:spcBef>
                  <a:spcPct val="0"/>
                </a:spcBef>
                <a:spcAft>
                  <a:spcPct val="0"/>
                </a:spcAft>
                <a:buFont typeface="Arial" panose="020B0604020202020204" pitchFamily="34" charset="0"/>
                <a:buNone/>
                <a:defRPr/>
              </a:pPr>
              <a:endParaRPr lang="zh-CN" altLang="zh-CN" sz="2000" dirty="0">
                <a:latin typeface=" 汉仪良品线简" panose="00020600040101010101" pitchFamily="18" charset="-122"/>
                <a:ea typeface=" 汉仪良品线简" panose="00020600040101010101" pitchFamily="18" charset="-122"/>
                <a:sym typeface="Calibri" panose="020F0502020204030204" pitchFamily="34" charset="0"/>
              </a:endParaRPr>
            </a:p>
          </p:txBody>
        </p:sp>
        <p:sp>
          <p:nvSpPr>
            <p:cNvPr id="23" name="Freeform 171">
              <a:extLst>
                <a:ext uri="{FF2B5EF4-FFF2-40B4-BE49-F238E27FC236}">
                  <a16:creationId xmlns:a16="http://schemas.microsoft.com/office/drawing/2014/main" id="{53B0820B-4696-4DC4-B83B-07973E958AB9}"/>
                </a:ext>
              </a:extLst>
            </p:cNvPr>
            <p:cNvSpPr>
              <a:spLocks noChangeArrowheads="1"/>
            </p:cNvSpPr>
            <p:nvPr/>
          </p:nvSpPr>
          <p:spPr bwMode="auto">
            <a:xfrm>
              <a:off x="6445269" y="4300608"/>
              <a:ext cx="319855" cy="100722"/>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w="9525" cmpd="sng">
              <a:noFill/>
              <a:bevel/>
            </a:ln>
          </p:spPr>
          <p:txBody>
            <a:bodyPr/>
            <a:lstStyle/>
            <a:p>
              <a:pPr algn="ctr" fontAlgn="base">
                <a:spcBef>
                  <a:spcPct val="0"/>
                </a:spcBef>
                <a:spcAft>
                  <a:spcPct val="0"/>
                </a:spcAft>
                <a:buFont typeface="Arial" panose="020B0604020202020204" pitchFamily="34" charset="0"/>
                <a:buNone/>
                <a:defRPr/>
              </a:pPr>
              <a:endParaRPr lang="zh-CN" altLang="zh-CN" sz="2000" dirty="0">
                <a:latin typeface=" 汉仪良品线简" panose="00020600040101010101" pitchFamily="18" charset="-122"/>
                <a:ea typeface=" 汉仪良品线简" panose="00020600040101010101" pitchFamily="18" charset="-122"/>
                <a:sym typeface="Calibri" panose="020F0502020204030204" pitchFamily="34" charset="0"/>
              </a:endParaRPr>
            </a:p>
          </p:txBody>
        </p:sp>
      </p:grpSp>
      <p:sp>
        <p:nvSpPr>
          <p:cNvPr id="24" name="文本框 23">
            <a:extLst>
              <a:ext uri="{FF2B5EF4-FFF2-40B4-BE49-F238E27FC236}">
                <a16:creationId xmlns:a16="http://schemas.microsoft.com/office/drawing/2014/main" id="{82CA297D-51C8-4A4F-B357-FF40AC286CC3}"/>
              </a:ext>
            </a:extLst>
          </p:cNvPr>
          <p:cNvSpPr txBox="1">
            <a:spLocks noChangeArrowheads="1"/>
          </p:cNvSpPr>
          <p:nvPr/>
        </p:nvSpPr>
        <p:spPr bwMode="auto">
          <a:xfrm>
            <a:off x="1286460" y="4288961"/>
            <a:ext cx="1975062" cy="369332"/>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b="1" dirty="0">
                <a:latin typeface=" 汉仪良品线简" panose="00020600040101010101" pitchFamily="18" charset="-122"/>
                <a:ea typeface=" 汉仪良品线简" panose="00020600040101010101" pitchFamily="18" charset="-122"/>
                <a:sym typeface="微软雅黑" panose="020B0503020204020204" pitchFamily="34" charset="-122"/>
              </a:rPr>
              <a:t>YOUR TITTLE</a:t>
            </a:r>
            <a:endParaRPr lang="zh-CN" altLang="en-US" b="1" dirty="0">
              <a:latin typeface=" 汉仪良品线简" panose="00020600040101010101" pitchFamily="18" charset="-122"/>
              <a:ea typeface=" 汉仪良品线简" panose="00020600040101010101" pitchFamily="18" charset="-122"/>
            </a:endParaRPr>
          </a:p>
        </p:txBody>
      </p:sp>
      <p:sp>
        <p:nvSpPr>
          <p:cNvPr id="25" name="矩形 24">
            <a:extLst>
              <a:ext uri="{FF2B5EF4-FFF2-40B4-BE49-F238E27FC236}">
                <a16:creationId xmlns:a16="http://schemas.microsoft.com/office/drawing/2014/main" id="{1888D05A-7F32-4040-8D3A-3B2698B260AE}"/>
              </a:ext>
            </a:extLst>
          </p:cNvPr>
          <p:cNvSpPr/>
          <p:nvPr/>
        </p:nvSpPr>
        <p:spPr>
          <a:xfrm>
            <a:off x="1046887" y="4636694"/>
            <a:ext cx="2454207" cy="923330"/>
          </a:xfrm>
          <a:prstGeom prst="rect">
            <a:avLst/>
          </a:prstGeom>
          <a:noFill/>
        </p:spPr>
        <p:txBody>
          <a:bodyPr wrap="square">
            <a:spAutoFit/>
          </a:bodyPr>
          <a:lstStyle/>
          <a:p>
            <a:pPr algn="ctr" fontAlgn="base">
              <a:lnSpc>
                <a:spcPct val="150000"/>
              </a:lnSpc>
              <a:spcBef>
                <a:spcPct val="0"/>
              </a:spcBef>
              <a:spcAft>
                <a:spcPct val="0"/>
              </a:spcAft>
              <a:defRPr/>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 at once.</a:t>
            </a:r>
          </a:p>
        </p:txBody>
      </p:sp>
      <p:sp>
        <p:nvSpPr>
          <p:cNvPr id="26" name="文本框 25">
            <a:extLst>
              <a:ext uri="{FF2B5EF4-FFF2-40B4-BE49-F238E27FC236}">
                <a16:creationId xmlns:a16="http://schemas.microsoft.com/office/drawing/2014/main" id="{60F766BB-E417-450F-A73D-480F8E24ECDA}"/>
              </a:ext>
            </a:extLst>
          </p:cNvPr>
          <p:cNvSpPr txBox="1">
            <a:spLocks noChangeArrowheads="1"/>
          </p:cNvSpPr>
          <p:nvPr/>
        </p:nvSpPr>
        <p:spPr bwMode="auto">
          <a:xfrm>
            <a:off x="3782010" y="4288961"/>
            <a:ext cx="1975062" cy="369332"/>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b="1" dirty="0">
                <a:latin typeface=" 汉仪良品线简" panose="00020600040101010101" pitchFamily="18" charset="-122"/>
                <a:ea typeface=" 汉仪良品线简" panose="00020600040101010101" pitchFamily="18" charset="-122"/>
                <a:sym typeface="微软雅黑" panose="020B0503020204020204" pitchFamily="34" charset="-122"/>
              </a:rPr>
              <a:t>YOUR TITTLE</a:t>
            </a:r>
            <a:endParaRPr lang="zh-CN" altLang="en-US" b="1" dirty="0">
              <a:latin typeface=" 汉仪良品线简" panose="00020600040101010101" pitchFamily="18" charset="-122"/>
              <a:ea typeface=" 汉仪良品线简" panose="00020600040101010101" pitchFamily="18" charset="-122"/>
            </a:endParaRPr>
          </a:p>
        </p:txBody>
      </p:sp>
      <p:sp>
        <p:nvSpPr>
          <p:cNvPr id="27" name="矩形 26">
            <a:extLst>
              <a:ext uri="{FF2B5EF4-FFF2-40B4-BE49-F238E27FC236}">
                <a16:creationId xmlns:a16="http://schemas.microsoft.com/office/drawing/2014/main" id="{EA1C5AD1-E708-4CEA-9821-AD14E9FB7470}"/>
              </a:ext>
            </a:extLst>
          </p:cNvPr>
          <p:cNvSpPr/>
          <p:nvPr/>
        </p:nvSpPr>
        <p:spPr>
          <a:xfrm>
            <a:off x="3542437" y="4636694"/>
            <a:ext cx="2454207" cy="923330"/>
          </a:xfrm>
          <a:prstGeom prst="rect">
            <a:avLst/>
          </a:prstGeom>
          <a:noFill/>
        </p:spPr>
        <p:txBody>
          <a:bodyPr wrap="square">
            <a:spAutoFit/>
          </a:bodyPr>
          <a:lstStyle/>
          <a:p>
            <a:pPr algn="ctr" fontAlgn="base">
              <a:lnSpc>
                <a:spcPct val="150000"/>
              </a:lnSpc>
              <a:spcBef>
                <a:spcPct val="0"/>
              </a:spcBef>
              <a:spcAft>
                <a:spcPct val="0"/>
              </a:spcAft>
              <a:defRPr/>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 at once.</a:t>
            </a:r>
          </a:p>
        </p:txBody>
      </p:sp>
      <p:sp>
        <p:nvSpPr>
          <p:cNvPr id="28" name="文本框 27">
            <a:extLst>
              <a:ext uri="{FF2B5EF4-FFF2-40B4-BE49-F238E27FC236}">
                <a16:creationId xmlns:a16="http://schemas.microsoft.com/office/drawing/2014/main" id="{3A15A60D-545E-4CE7-84CD-05B60BC76DD0}"/>
              </a:ext>
            </a:extLst>
          </p:cNvPr>
          <p:cNvSpPr txBox="1">
            <a:spLocks noChangeArrowheads="1"/>
          </p:cNvSpPr>
          <p:nvPr/>
        </p:nvSpPr>
        <p:spPr bwMode="auto">
          <a:xfrm>
            <a:off x="6277560" y="4305538"/>
            <a:ext cx="1975062" cy="369332"/>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b="1" dirty="0">
                <a:latin typeface=" 汉仪良品线简" panose="00020600040101010101" pitchFamily="18" charset="-122"/>
                <a:ea typeface=" 汉仪良品线简" panose="00020600040101010101" pitchFamily="18" charset="-122"/>
                <a:sym typeface="微软雅黑" panose="020B0503020204020204" pitchFamily="34" charset="-122"/>
              </a:rPr>
              <a:t>YOUR TITTLE</a:t>
            </a:r>
            <a:endParaRPr lang="zh-CN" altLang="en-US" b="1" dirty="0">
              <a:latin typeface=" 汉仪良品线简" panose="00020600040101010101" pitchFamily="18" charset="-122"/>
              <a:ea typeface=" 汉仪良品线简" panose="00020600040101010101" pitchFamily="18" charset="-122"/>
            </a:endParaRPr>
          </a:p>
        </p:txBody>
      </p:sp>
      <p:sp>
        <p:nvSpPr>
          <p:cNvPr id="29" name="矩形 28">
            <a:extLst>
              <a:ext uri="{FF2B5EF4-FFF2-40B4-BE49-F238E27FC236}">
                <a16:creationId xmlns:a16="http://schemas.microsoft.com/office/drawing/2014/main" id="{4D4D9482-64FA-43E2-9E3C-E0BA804E6B8C}"/>
              </a:ext>
            </a:extLst>
          </p:cNvPr>
          <p:cNvSpPr/>
          <p:nvPr/>
        </p:nvSpPr>
        <p:spPr>
          <a:xfrm>
            <a:off x="6037987" y="4653271"/>
            <a:ext cx="2454207" cy="923330"/>
          </a:xfrm>
          <a:prstGeom prst="rect">
            <a:avLst/>
          </a:prstGeom>
          <a:noFill/>
        </p:spPr>
        <p:txBody>
          <a:bodyPr wrap="square">
            <a:spAutoFit/>
          </a:bodyPr>
          <a:lstStyle/>
          <a:p>
            <a:pPr algn="ctr" fontAlgn="base">
              <a:lnSpc>
                <a:spcPct val="150000"/>
              </a:lnSpc>
              <a:spcBef>
                <a:spcPct val="0"/>
              </a:spcBef>
              <a:spcAft>
                <a:spcPct val="0"/>
              </a:spcAft>
              <a:defRPr/>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 at once.</a:t>
            </a:r>
          </a:p>
        </p:txBody>
      </p:sp>
      <p:sp>
        <p:nvSpPr>
          <p:cNvPr id="30" name="文本框 29">
            <a:extLst>
              <a:ext uri="{FF2B5EF4-FFF2-40B4-BE49-F238E27FC236}">
                <a16:creationId xmlns:a16="http://schemas.microsoft.com/office/drawing/2014/main" id="{82FDED88-678C-4D1B-A498-45FD0F8A4F4C}"/>
              </a:ext>
            </a:extLst>
          </p:cNvPr>
          <p:cNvSpPr txBox="1">
            <a:spLocks noChangeArrowheads="1"/>
          </p:cNvSpPr>
          <p:nvPr/>
        </p:nvSpPr>
        <p:spPr bwMode="auto">
          <a:xfrm>
            <a:off x="8773110" y="4305538"/>
            <a:ext cx="1975062" cy="369332"/>
          </a:xfrm>
          <a:prstGeom prst="rect">
            <a:avLst/>
          </a:prstGeom>
          <a:noFill/>
          <a:ln>
            <a:noFill/>
          </a:ln>
          <a:extLst/>
        </p:spPr>
        <p:txBody>
          <a:bodyPr wrap="square">
            <a:spAutoFit/>
          </a:bodyPr>
          <a:lstStyle>
            <a:lvl1pPr/>
            <a:lvl2pPr marL="742950" indent="-285750"/>
            <a:lvl3pPr/>
            <a:lvl4pPr/>
            <a:lvl5pPr/>
            <a:lvl6pPr/>
            <a:lvl7pPr/>
            <a:lvl8pPr/>
            <a:lvl9pPr/>
          </a:lstStyle>
          <a:p>
            <a:pPr algn="ctr"/>
            <a:r>
              <a:rPr lang="en-US" altLang="zh-CN" b="1" dirty="0">
                <a:latin typeface=" 汉仪良品线简" panose="00020600040101010101" pitchFamily="18" charset="-122"/>
                <a:ea typeface=" 汉仪良品线简" panose="00020600040101010101" pitchFamily="18" charset="-122"/>
                <a:sym typeface="微软雅黑" panose="020B0503020204020204" pitchFamily="34" charset="-122"/>
              </a:rPr>
              <a:t>YOUR TITTLE</a:t>
            </a:r>
            <a:endParaRPr lang="zh-CN" altLang="en-US" b="1" dirty="0">
              <a:latin typeface=" 汉仪良品线简" panose="00020600040101010101" pitchFamily="18" charset="-122"/>
              <a:ea typeface=" 汉仪良品线简" panose="00020600040101010101" pitchFamily="18" charset="-122"/>
            </a:endParaRPr>
          </a:p>
        </p:txBody>
      </p:sp>
      <p:sp>
        <p:nvSpPr>
          <p:cNvPr id="31" name="矩形 30">
            <a:extLst>
              <a:ext uri="{FF2B5EF4-FFF2-40B4-BE49-F238E27FC236}">
                <a16:creationId xmlns:a16="http://schemas.microsoft.com/office/drawing/2014/main" id="{F91AC2D7-ECDA-45D2-AF2C-0C85B939688A}"/>
              </a:ext>
            </a:extLst>
          </p:cNvPr>
          <p:cNvSpPr/>
          <p:nvPr/>
        </p:nvSpPr>
        <p:spPr>
          <a:xfrm>
            <a:off x="8533537" y="4653271"/>
            <a:ext cx="2454207" cy="923330"/>
          </a:xfrm>
          <a:prstGeom prst="rect">
            <a:avLst/>
          </a:prstGeom>
          <a:noFill/>
        </p:spPr>
        <p:txBody>
          <a:bodyPr wrap="square">
            <a:spAutoFit/>
          </a:bodyPr>
          <a:lstStyle/>
          <a:p>
            <a:pPr algn="ctr" fontAlgn="base">
              <a:lnSpc>
                <a:spcPct val="150000"/>
              </a:lnSpc>
              <a:spcBef>
                <a:spcPct val="0"/>
              </a:spcBef>
              <a:spcAft>
                <a:spcPct val="0"/>
              </a:spcAft>
              <a:defRPr/>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 at once.</a:t>
            </a:r>
          </a:p>
        </p:txBody>
      </p:sp>
      <p:sp>
        <p:nvSpPr>
          <p:cNvPr id="32" name="文本框 31">
            <a:extLst>
              <a:ext uri="{FF2B5EF4-FFF2-40B4-BE49-F238E27FC236}">
                <a16:creationId xmlns:a16="http://schemas.microsoft.com/office/drawing/2014/main" id="{9D0A08E0-6B86-4022-A061-50290A947CFE}"/>
              </a:ext>
            </a:extLst>
          </p:cNvPr>
          <p:cNvSpPr txBox="1"/>
          <p:nvPr/>
        </p:nvSpPr>
        <p:spPr>
          <a:xfrm>
            <a:off x="9120575" y="2687790"/>
            <a:ext cx="1366653" cy="646331"/>
          </a:xfrm>
          <a:prstGeom prst="rect">
            <a:avLst/>
          </a:prstGeom>
          <a:noFill/>
        </p:spPr>
        <p:txBody>
          <a:bodyPr wrap="square" rtlCol="0">
            <a:spAutoFit/>
          </a:bodyPr>
          <a:lstStyle/>
          <a:p>
            <a:pPr algn="ctr"/>
            <a:r>
              <a:rPr lang="en-US" altLang="zh-CN" sz="3600" dirty="0">
                <a:latin typeface=" 汉仪良品线简" panose="00020600040101010101" pitchFamily="18" charset="-122"/>
                <a:ea typeface=" 汉仪良品线简" panose="00020600040101010101" pitchFamily="18" charset="-122"/>
              </a:rPr>
              <a:t>13%</a:t>
            </a:r>
            <a:endParaRPr lang="zh-CN" altLang="en-US" sz="3600" dirty="0">
              <a:latin typeface=" 汉仪良品线简" panose="00020600040101010101" pitchFamily="18" charset="-122"/>
              <a:ea typeface=" 汉仪良品线简" panose="00020600040101010101" pitchFamily="18" charset="-122"/>
            </a:endParaRPr>
          </a:p>
        </p:txBody>
      </p:sp>
      <p:sp>
        <p:nvSpPr>
          <p:cNvPr id="33" name="文本框 32">
            <a:extLst>
              <a:ext uri="{FF2B5EF4-FFF2-40B4-BE49-F238E27FC236}">
                <a16:creationId xmlns:a16="http://schemas.microsoft.com/office/drawing/2014/main" id="{4F1A6717-7BF4-43CD-8687-C5139D94D148}"/>
              </a:ext>
            </a:extLst>
          </p:cNvPr>
          <p:cNvSpPr txBox="1"/>
          <p:nvPr/>
        </p:nvSpPr>
        <p:spPr>
          <a:xfrm>
            <a:off x="4163243" y="2687954"/>
            <a:ext cx="1366653" cy="646331"/>
          </a:xfrm>
          <a:prstGeom prst="rect">
            <a:avLst/>
          </a:prstGeom>
          <a:noFill/>
        </p:spPr>
        <p:txBody>
          <a:bodyPr wrap="square" rtlCol="0">
            <a:spAutoFit/>
          </a:bodyPr>
          <a:lstStyle/>
          <a:p>
            <a:pPr algn="ctr"/>
            <a:r>
              <a:rPr lang="en-US" altLang="zh-CN" sz="3600" dirty="0">
                <a:latin typeface=" 汉仪良品线简" panose="00020600040101010101" pitchFamily="18" charset="-122"/>
                <a:ea typeface=" 汉仪良品线简" panose="00020600040101010101" pitchFamily="18" charset="-122"/>
              </a:rPr>
              <a:t>22%</a:t>
            </a:r>
            <a:endParaRPr lang="zh-CN" altLang="en-US" sz="3600" dirty="0">
              <a:latin typeface=" 汉仪良品线简" panose="00020600040101010101" pitchFamily="18" charset="-122"/>
              <a:ea typeface=" 汉仪良品线简" panose="00020600040101010101" pitchFamily="18" charset="-122"/>
            </a:endParaRPr>
          </a:p>
        </p:txBody>
      </p:sp>
      <p:sp>
        <p:nvSpPr>
          <p:cNvPr id="34" name="文本框 33">
            <a:extLst>
              <a:ext uri="{FF2B5EF4-FFF2-40B4-BE49-F238E27FC236}">
                <a16:creationId xmlns:a16="http://schemas.microsoft.com/office/drawing/2014/main" id="{90C82732-556E-4CF5-B632-B0B463F33196}"/>
              </a:ext>
            </a:extLst>
          </p:cNvPr>
          <p:cNvSpPr txBox="1"/>
          <p:nvPr/>
        </p:nvSpPr>
        <p:spPr>
          <a:xfrm>
            <a:off x="6599740" y="2687790"/>
            <a:ext cx="1366653" cy="646331"/>
          </a:xfrm>
          <a:prstGeom prst="rect">
            <a:avLst/>
          </a:prstGeom>
          <a:noFill/>
        </p:spPr>
        <p:txBody>
          <a:bodyPr wrap="square" rtlCol="0">
            <a:spAutoFit/>
          </a:bodyPr>
          <a:lstStyle/>
          <a:p>
            <a:pPr algn="ctr"/>
            <a:r>
              <a:rPr lang="en-US" altLang="zh-CN" sz="3600" dirty="0">
                <a:latin typeface=" 汉仪良品线简" panose="00020600040101010101" pitchFamily="18" charset="-122"/>
                <a:ea typeface=" 汉仪良品线简" panose="00020600040101010101" pitchFamily="18" charset="-122"/>
              </a:rPr>
              <a:t>60%</a:t>
            </a:r>
            <a:endParaRPr lang="zh-CN" altLang="en-US" sz="3600" dirty="0">
              <a:latin typeface=" 汉仪良品线简" panose="00020600040101010101" pitchFamily="18" charset="-122"/>
              <a:ea typeface=" 汉仪良品线简" panose="00020600040101010101" pitchFamily="18" charset="-122"/>
            </a:endParaRPr>
          </a:p>
        </p:txBody>
      </p:sp>
      <p:sp>
        <p:nvSpPr>
          <p:cNvPr id="35" name="文本框 34">
            <a:extLst>
              <a:ext uri="{FF2B5EF4-FFF2-40B4-BE49-F238E27FC236}">
                <a16:creationId xmlns:a16="http://schemas.microsoft.com/office/drawing/2014/main" id="{C5A7E6FD-0C3E-4BB5-A31D-892390A59B1F}"/>
              </a:ext>
            </a:extLst>
          </p:cNvPr>
          <p:cNvSpPr txBox="1"/>
          <p:nvPr/>
        </p:nvSpPr>
        <p:spPr>
          <a:xfrm>
            <a:off x="1714015" y="2711061"/>
            <a:ext cx="1366653" cy="646331"/>
          </a:xfrm>
          <a:prstGeom prst="rect">
            <a:avLst/>
          </a:prstGeom>
          <a:noFill/>
        </p:spPr>
        <p:txBody>
          <a:bodyPr wrap="square" rtlCol="0">
            <a:spAutoFit/>
          </a:bodyPr>
          <a:lstStyle/>
          <a:p>
            <a:pPr algn="ctr"/>
            <a:r>
              <a:rPr lang="en-US" altLang="zh-CN" sz="3600" dirty="0">
                <a:latin typeface=" 汉仪良品线简" panose="00020600040101010101" pitchFamily="18" charset="-122"/>
                <a:ea typeface=" 汉仪良品线简" panose="00020600040101010101" pitchFamily="18" charset="-122"/>
              </a:rPr>
              <a:t>58%</a:t>
            </a:r>
            <a:endParaRPr lang="zh-CN" altLang="en-US" sz="3600" dirty="0">
              <a:latin typeface=" 汉仪良品线简" panose="00020600040101010101" pitchFamily="18" charset="-122"/>
              <a:ea typeface=" 汉仪良品线简" panose="00020600040101010101" pitchFamily="18" charset="-122"/>
            </a:endParaRPr>
          </a:p>
        </p:txBody>
      </p:sp>
    </p:spTree>
    <p:extLst>
      <p:ext uri="{BB962C8B-B14F-4D97-AF65-F5344CB8AC3E}">
        <p14:creationId xmlns:p14="http://schemas.microsoft.com/office/powerpoint/2010/main" val="461108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71AFB3E-B335-4B47-9805-4689D37D0C59}"/>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F935CFFF-2757-4FF3-B18C-9CDF73E44E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3546" y="4753067"/>
            <a:ext cx="2175686" cy="2104933"/>
          </a:xfrm>
          <a:prstGeom prst="rect">
            <a:avLst/>
          </a:prstGeom>
        </p:spPr>
      </p:pic>
      <p:sp>
        <p:nvSpPr>
          <p:cNvPr id="4" name="矩形 3">
            <a:extLst>
              <a:ext uri="{FF2B5EF4-FFF2-40B4-BE49-F238E27FC236}">
                <a16:creationId xmlns:a16="http://schemas.microsoft.com/office/drawing/2014/main" id="{C3D9EA5E-4195-442B-AA0D-3190D0EF3F8A}"/>
              </a:ext>
            </a:extLst>
          </p:cNvPr>
          <p:cNvSpPr/>
          <p:nvPr/>
        </p:nvSpPr>
        <p:spPr>
          <a:xfrm>
            <a:off x="5163546" y="1031402"/>
            <a:ext cx="6189082" cy="291785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 汉仪良品线简" panose="00020600040101010101" pitchFamily="18" charset="-122"/>
              <a:ea typeface=" 汉仪良品线简" panose="00020600040101010101" pitchFamily="18" charset="-122"/>
            </a:endParaRPr>
          </a:p>
        </p:txBody>
      </p:sp>
      <p:sp>
        <p:nvSpPr>
          <p:cNvPr id="5" name="Content Placeholder 19">
            <a:extLst>
              <a:ext uri="{FF2B5EF4-FFF2-40B4-BE49-F238E27FC236}">
                <a16:creationId xmlns:a16="http://schemas.microsoft.com/office/drawing/2014/main" id="{11B68616-2FD4-4CE7-8084-01692DAB2BF4}"/>
              </a:ext>
            </a:extLst>
          </p:cNvPr>
          <p:cNvSpPr txBox="1">
            <a:spLocks/>
          </p:cNvSpPr>
          <p:nvPr/>
        </p:nvSpPr>
        <p:spPr>
          <a:xfrm>
            <a:off x="5841446" y="2247463"/>
            <a:ext cx="4538741" cy="612288"/>
          </a:xfrm>
          <a:prstGeom prst="rect">
            <a:avLst/>
          </a:prstGeom>
        </p:spPr>
        <p:txBody>
          <a:bodyPr vert="horz" lIns="182843" tIns="91422" rIns="182843" bIns="91422"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altLang="zh-CN" sz="1200" dirty="0">
                <a:solidFill>
                  <a:schemeClr val="bg1"/>
                </a:solidFill>
                <a:latin typeface=" 汉仪良品线简" panose="00020600040101010101" pitchFamily="18" charset="-122"/>
                <a:ea typeface=" 汉仪良品线简" panose="00020600040101010101" pitchFamily="18" charset="-122"/>
              </a:rPr>
              <a:t>Just for today I will try to live through this day only and Just for today I will try to live through this day only and not tackle my whole life problem at once. I can do for twelve not tackle my whole life problem at once. I can do for twelve</a:t>
            </a:r>
          </a:p>
        </p:txBody>
      </p:sp>
      <p:sp>
        <p:nvSpPr>
          <p:cNvPr id="6" name="TextBox 89">
            <a:extLst>
              <a:ext uri="{FF2B5EF4-FFF2-40B4-BE49-F238E27FC236}">
                <a16:creationId xmlns:a16="http://schemas.microsoft.com/office/drawing/2014/main" id="{CD628710-909F-4C12-BDF8-0C77B0A91990}"/>
              </a:ext>
            </a:extLst>
          </p:cNvPr>
          <p:cNvSpPr txBox="1"/>
          <p:nvPr/>
        </p:nvSpPr>
        <p:spPr>
          <a:xfrm>
            <a:off x="5836611" y="1612095"/>
            <a:ext cx="4587316" cy="492406"/>
          </a:xfrm>
          <a:prstGeom prst="rect">
            <a:avLst/>
          </a:prstGeom>
          <a:noFill/>
        </p:spPr>
        <p:txBody>
          <a:bodyPr wrap="square" lIns="182843" tIns="91422" rIns="182843" bIns="91422" rtlCol="0">
            <a:spAutoFit/>
          </a:bodyPr>
          <a:lstStyle/>
          <a:p>
            <a:pPr algn="ctr"/>
            <a:r>
              <a:rPr lang="en-US" sz="2000" b="1" dirty="0">
                <a:solidFill>
                  <a:schemeClr val="bg1"/>
                </a:solidFill>
                <a:latin typeface=" 汉仪良品线简" panose="00020600040101010101" pitchFamily="18" charset="-122"/>
                <a:ea typeface=" 汉仪良品线简" panose="00020600040101010101" pitchFamily="18" charset="-122"/>
                <a:cs typeface="Aparajita" panose="020B0604020202020204" pitchFamily="34" charset="0"/>
              </a:rPr>
              <a:t>ADD YOUR TITTLE HERE</a:t>
            </a:r>
          </a:p>
        </p:txBody>
      </p:sp>
      <p:grpSp>
        <p:nvGrpSpPr>
          <p:cNvPr id="7" name="组合 6">
            <a:extLst>
              <a:ext uri="{FF2B5EF4-FFF2-40B4-BE49-F238E27FC236}">
                <a16:creationId xmlns:a16="http://schemas.microsoft.com/office/drawing/2014/main" id="{2959B00E-CE75-4A69-98EA-0B3F7F028555}"/>
              </a:ext>
            </a:extLst>
          </p:cNvPr>
          <p:cNvGrpSpPr/>
          <p:nvPr/>
        </p:nvGrpSpPr>
        <p:grpSpPr>
          <a:xfrm>
            <a:off x="1034696" y="4442099"/>
            <a:ext cx="4930006" cy="1347334"/>
            <a:chOff x="894511" y="2957513"/>
            <a:chExt cx="4930006" cy="1347334"/>
          </a:xfrm>
        </p:grpSpPr>
        <p:grpSp>
          <p:nvGrpSpPr>
            <p:cNvPr id="8" name="组合 7">
              <a:extLst>
                <a:ext uri="{FF2B5EF4-FFF2-40B4-BE49-F238E27FC236}">
                  <a16:creationId xmlns:a16="http://schemas.microsoft.com/office/drawing/2014/main" id="{C56A7061-0740-4AF9-9DC2-0417B7B2EDF2}"/>
                </a:ext>
              </a:extLst>
            </p:cNvPr>
            <p:cNvGrpSpPr/>
            <p:nvPr/>
          </p:nvGrpSpPr>
          <p:grpSpPr>
            <a:xfrm>
              <a:off x="894511" y="2957513"/>
              <a:ext cx="646901" cy="656344"/>
              <a:chOff x="13535240" y="4290533"/>
              <a:chExt cx="2273896" cy="2307090"/>
            </a:xfrm>
          </p:grpSpPr>
          <p:grpSp>
            <p:nvGrpSpPr>
              <p:cNvPr id="12" name="Group 57">
                <a:extLst>
                  <a:ext uri="{FF2B5EF4-FFF2-40B4-BE49-F238E27FC236}">
                    <a16:creationId xmlns:a16="http://schemas.microsoft.com/office/drawing/2014/main" id="{60916F42-9038-4AD8-965F-773F47CA630C}"/>
                  </a:ext>
                </a:extLst>
              </p:cNvPr>
              <p:cNvGrpSpPr/>
              <p:nvPr/>
            </p:nvGrpSpPr>
            <p:grpSpPr>
              <a:xfrm>
                <a:off x="13535240" y="4290533"/>
                <a:ext cx="2273896" cy="2307090"/>
                <a:chOff x="2285781" y="4847654"/>
                <a:chExt cx="952480" cy="966132"/>
              </a:xfrm>
            </p:grpSpPr>
            <p:sp>
              <p:nvSpPr>
                <p:cNvPr id="14" name="Oval 58">
                  <a:extLst>
                    <a:ext uri="{FF2B5EF4-FFF2-40B4-BE49-F238E27FC236}">
                      <a16:creationId xmlns:a16="http://schemas.microsoft.com/office/drawing/2014/main" id="{02B32A19-5143-464F-993A-0C724FA9FE9A}"/>
                    </a:ext>
                  </a:extLst>
                </p:cNvPr>
                <p:cNvSpPr/>
                <p:nvPr/>
              </p:nvSpPr>
              <p:spPr bwMode="auto">
                <a:xfrm>
                  <a:off x="2346028" y="4908765"/>
                  <a:ext cx="840592" cy="852640"/>
                </a:xfrm>
                <a:prstGeom prst="ellipse">
                  <a:avLst/>
                </a:prstGeom>
                <a:solidFill>
                  <a:schemeClr val="bg1">
                    <a:lumMod val="75000"/>
                  </a:schemeClr>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latin typeface=" 汉仪良品线简" panose="00020600040101010101" pitchFamily="18" charset="-122"/>
                    <a:ea typeface=" 汉仪良品线简" panose="00020600040101010101" pitchFamily="18" charset="-122"/>
                  </a:endParaRPr>
                </a:p>
              </p:txBody>
            </p:sp>
            <p:sp>
              <p:nvSpPr>
                <p:cNvPr id="15" name="Oval 59">
                  <a:extLst>
                    <a:ext uri="{FF2B5EF4-FFF2-40B4-BE49-F238E27FC236}">
                      <a16:creationId xmlns:a16="http://schemas.microsoft.com/office/drawing/2014/main" id="{EC922188-333D-4164-BBAF-4DF3E93AB519}"/>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latin typeface=" 汉仪良品线简" panose="00020600040101010101" pitchFamily="18" charset="-122"/>
                    <a:ea typeface=" 汉仪良品线简" panose="00020600040101010101" pitchFamily="18" charset="-122"/>
                  </a:endParaRPr>
                </a:p>
              </p:txBody>
            </p:sp>
          </p:grpSp>
          <p:sp>
            <p:nvSpPr>
              <p:cNvPr id="13" name="AutoShape 76">
                <a:extLst>
                  <a:ext uri="{FF2B5EF4-FFF2-40B4-BE49-F238E27FC236}">
                    <a16:creationId xmlns:a16="http://schemas.microsoft.com/office/drawing/2014/main" id="{E7BCF1B2-D2A0-4906-912D-BFABA1C66B61}"/>
                  </a:ext>
                </a:extLst>
              </p:cNvPr>
              <p:cNvSpPr>
                <a:spLocks/>
              </p:cNvSpPr>
              <p:nvPr/>
            </p:nvSpPr>
            <p:spPr bwMode="auto">
              <a:xfrm>
                <a:off x="14260524" y="5019811"/>
                <a:ext cx="844982" cy="78910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12292" y="0"/>
                      <a:pt x="13696" y="342"/>
                      <a:pt x="15004" y="1019"/>
                    </a:cubicBezTo>
                    <a:cubicBezTo>
                      <a:pt x="16315" y="1698"/>
                      <a:pt x="17460" y="2628"/>
                      <a:pt x="18441" y="3806"/>
                    </a:cubicBezTo>
                    <a:cubicBezTo>
                      <a:pt x="19420" y="4981"/>
                      <a:pt x="20193" y="6354"/>
                      <a:pt x="20755" y="7923"/>
                    </a:cubicBezTo>
                    <a:cubicBezTo>
                      <a:pt x="21319" y="9498"/>
                      <a:pt x="21599" y="11174"/>
                      <a:pt x="21599" y="12956"/>
                    </a:cubicBezTo>
                    <a:cubicBezTo>
                      <a:pt x="21599" y="13673"/>
                      <a:pt x="21544" y="14402"/>
                      <a:pt x="21434" y="15147"/>
                    </a:cubicBezTo>
                    <a:cubicBezTo>
                      <a:pt x="21321" y="15893"/>
                      <a:pt x="21160" y="16624"/>
                      <a:pt x="20952" y="17338"/>
                    </a:cubicBezTo>
                    <a:cubicBezTo>
                      <a:pt x="20740" y="18058"/>
                      <a:pt x="20476" y="18743"/>
                      <a:pt x="20162" y="19403"/>
                    </a:cubicBezTo>
                    <a:cubicBezTo>
                      <a:pt x="19850" y="20056"/>
                      <a:pt x="19497" y="20655"/>
                      <a:pt x="19106" y="21199"/>
                    </a:cubicBezTo>
                    <a:cubicBezTo>
                      <a:pt x="18931" y="21467"/>
                      <a:pt x="18703" y="21599"/>
                      <a:pt x="18429" y="21599"/>
                    </a:cubicBezTo>
                    <a:lnTo>
                      <a:pt x="3170" y="21599"/>
                    </a:lnTo>
                    <a:cubicBezTo>
                      <a:pt x="2887" y="21599"/>
                      <a:pt x="2661" y="21467"/>
                      <a:pt x="2493" y="21199"/>
                    </a:cubicBezTo>
                    <a:cubicBezTo>
                      <a:pt x="2088" y="20655"/>
                      <a:pt x="1730" y="20056"/>
                      <a:pt x="1425" y="19403"/>
                    </a:cubicBezTo>
                    <a:cubicBezTo>
                      <a:pt x="1118" y="18743"/>
                      <a:pt x="859" y="18058"/>
                      <a:pt x="650" y="17338"/>
                    </a:cubicBezTo>
                    <a:cubicBezTo>
                      <a:pt x="439" y="16624"/>
                      <a:pt x="278" y="15893"/>
                      <a:pt x="165" y="15147"/>
                    </a:cubicBezTo>
                    <a:cubicBezTo>
                      <a:pt x="55" y="14402"/>
                      <a:pt x="0" y="13673"/>
                      <a:pt x="0" y="12956"/>
                    </a:cubicBezTo>
                    <a:cubicBezTo>
                      <a:pt x="0" y="11162"/>
                      <a:pt x="280" y="9487"/>
                      <a:pt x="844" y="7917"/>
                    </a:cubicBezTo>
                    <a:cubicBezTo>
                      <a:pt x="1406" y="6354"/>
                      <a:pt x="2179" y="4981"/>
                      <a:pt x="3158" y="3806"/>
                    </a:cubicBezTo>
                    <a:cubicBezTo>
                      <a:pt x="4140" y="2628"/>
                      <a:pt x="5284" y="1698"/>
                      <a:pt x="6595" y="1019"/>
                    </a:cubicBezTo>
                    <a:cubicBezTo>
                      <a:pt x="7903" y="342"/>
                      <a:pt x="9304" y="0"/>
                      <a:pt x="10800" y="0"/>
                    </a:cubicBezTo>
                    <a:moveTo>
                      <a:pt x="3148" y="14571"/>
                    </a:moveTo>
                    <a:cubicBezTo>
                      <a:pt x="3523" y="14571"/>
                      <a:pt x="3842" y="14413"/>
                      <a:pt x="4101" y="14099"/>
                    </a:cubicBezTo>
                    <a:cubicBezTo>
                      <a:pt x="4360" y="13791"/>
                      <a:pt x="4492" y="13408"/>
                      <a:pt x="4492" y="12956"/>
                    </a:cubicBezTo>
                    <a:cubicBezTo>
                      <a:pt x="4492" y="12507"/>
                      <a:pt x="4360" y="12127"/>
                      <a:pt x="4096" y="11822"/>
                    </a:cubicBezTo>
                    <a:cubicBezTo>
                      <a:pt x="3832" y="11511"/>
                      <a:pt x="3516" y="11358"/>
                      <a:pt x="3148" y="11358"/>
                    </a:cubicBezTo>
                    <a:cubicBezTo>
                      <a:pt x="2772" y="11358"/>
                      <a:pt x="2455" y="11511"/>
                      <a:pt x="2200" y="11822"/>
                    </a:cubicBezTo>
                    <a:cubicBezTo>
                      <a:pt x="1943" y="12127"/>
                      <a:pt x="1814" y="12507"/>
                      <a:pt x="1814" y="12956"/>
                    </a:cubicBezTo>
                    <a:cubicBezTo>
                      <a:pt x="1814" y="13408"/>
                      <a:pt x="1943" y="13791"/>
                      <a:pt x="2200" y="14099"/>
                    </a:cubicBezTo>
                    <a:cubicBezTo>
                      <a:pt x="2455" y="14413"/>
                      <a:pt x="2772" y="14571"/>
                      <a:pt x="3148" y="14571"/>
                    </a:cubicBezTo>
                    <a:moveTo>
                      <a:pt x="5388" y="8105"/>
                    </a:moveTo>
                    <a:cubicBezTo>
                      <a:pt x="5762" y="8105"/>
                      <a:pt x="6086" y="7943"/>
                      <a:pt x="6352" y="7621"/>
                    </a:cubicBezTo>
                    <a:cubicBezTo>
                      <a:pt x="6621" y="7301"/>
                      <a:pt x="6756" y="6915"/>
                      <a:pt x="6756" y="6466"/>
                    </a:cubicBezTo>
                    <a:cubicBezTo>
                      <a:pt x="6756" y="6014"/>
                      <a:pt x="6621" y="5634"/>
                      <a:pt x="6352" y="5326"/>
                    </a:cubicBezTo>
                    <a:cubicBezTo>
                      <a:pt x="6086" y="5021"/>
                      <a:pt x="5762" y="4865"/>
                      <a:pt x="5388" y="4865"/>
                    </a:cubicBezTo>
                    <a:cubicBezTo>
                      <a:pt x="5028" y="4865"/>
                      <a:pt x="4713" y="5021"/>
                      <a:pt x="4447" y="5326"/>
                    </a:cubicBezTo>
                    <a:cubicBezTo>
                      <a:pt x="4178" y="5634"/>
                      <a:pt x="4043" y="6014"/>
                      <a:pt x="4043" y="6466"/>
                    </a:cubicBezTo>
                    <a:cubicBezTo>
                      <a:pt x="4043" y="6915"/>
                      <a:pt x="4178" y="7301"/>
                      <a:pt x="4447" y="7621"/>
                    </a:cubicBezTo>
                    <a:cubicBezTo>
                      <a:pt x="4713" y="7943"/>
                      <a:pt x="5028" y="8105"/>
                      <a:pt x="5388" y="8105"/>
                    </a:cubicBezTo>
                    <a:moveTo>
                      <a:pt x="11995" y="15052"/>
                    </a:moveTo>
                    <a:cubicBezTo>
                      <a:pt x="12026" y="14923"/>
                      <a:pt x="12084" y="14672"/>
                      <a:pt x="12172" y="14292"/>
                    </a:cubicBezTo>
                    <a:cubicBezTo>
                      <a:pt x="12261" y="13918"/>
                      <a:pt x="12364" y="13477"/>
                      <a:pt x="12482" y="12977"/>
                    </a:cubicBezTo>
                    <a:cubicBezTo>
                      <a:pt x="12599" y="12475"/>
                      <a:pt x="12727" y="11954"/>
                      <a:pt x="12861" y="11404"/>
                    </a:cubicBezTo>
                    <a:cubicBezTo>
                      <a:pt x="12996" y="10860"/>
                      <a:pt x="13113" y="10351"/>
                      <a:pt x="13212" y="9881"/>
                    </a:cubicBezTo>
                    <a:cubicBezTo>
                      <a:pt x="13312" y="9415"/>
                      <a:pt x="13399" y="9009"/>
                      <a:pt x="13471" y="8669"/>
                    </a:cubicBezTo>
                    <a:cubicBezTo>
                      <a:pt x="13543" y="8329"/>
                      <a:pt x="13579" y="8131"/>
                      <a:pt x="13579" y="8076"/>
                    </a:cubicBezTo>
                    <a:cubicBezTo>
                      <a:pt x="13579" y="7869"/>
                      <a:pt x="13512" y="7681"/>
                      <a:pt x="13379" y="7526"/>
                    </a:cubicBezTo>
                    <a:cubicBezTo>
                      <a:pt x="13245" y="7371"/>
                      <a:pt x="13089" y="7293"/>
                      <a:pt x="12914" y="7293"/>
                    </a:cubicBezTo>
                    <a:cubicBezTo>
                      <a:pt x="12760" y="7293"/>
                      <a:pt x="12624" y="7345"/>
                      <a:pt x="12506" y="7457"/>
                    </a:cubicBezTo>
                    <a:cubicBezTo>
                      <a:pt x="12386" y="7566"/>
                      <a:pt x="12304" y="7710"/>
                      <a:pt x="12259" y="7886"/>
                    </a:cubicBezTo>
                    <a:lnTo>
                      <a:pt x="10706" y="14598"/>
                    </a:lnTo>
                    <a:cubicBezTo>
                      <a:pt x="10408" y="14618"/>
                      <a:pt x="10125" y="14695"/>
                      <a:pt x="9856" y="14839"/>
                    </a:cubicBezTo>
                    <a:cubicBezTo>
                      <a:pt x="9590" y="14983"/>
                      <a:pt x="9357" y="15173"/>
                      <a:pt x="9163" y="15418"/>
                    </a:cubicBezTo>
                    <a:cubicBezTo>
                      <a:pt x="8966" y="15663"/>
                      <a:pt x="8812" y="15945"/>
                      <a:pt x="8702" y="16265"/>
                    </a:cubicBezTo>
                    <a:cubicBezTo>
                      <a:pt x="8591" y="16587"/>
                      <a:pt x="8536" y="16927"/>
                      <a:pt x="8536" y="17284"/>
                    </a:cubicBezTo>
                    <a:cubicBezTo>
                      <a:pt x="8536" y="18038"/>
                      <a:pt x="8755" y="18677"/>
                      <a:pt x="9196" y="19198"/>
                    </a:cubicBezTo>
                    <a:cubicBezTo>
                      <a:pt x="9638" y="19725"/>
                      <a:pt x="10171" y="19987"/>
                      <a:pt x="10799" y="19987"/>
                    </a:cubicBezTo>
                    <a:cubicBezTo>
                      <a:pt x="11428" y="19987"/>
                      <a:pt x="11961" y="19725"/>
                      <a:pt x="12403" y="19198"/>
                    </a:cubicBezTo>
                    <a:cubicBezTo>
                      <a:pt x="12842" y="18677"/>
                      <a:pt x="13063" y="18038"/>
                      <a:pt x="13063" y="17284"/>
                    </a:cubicBezTo>
                    <a:cubicBezTo>
                      <a:pt x="13063" y="16835"/>
                      <a:pt x="12962" y="16417"/>
                      <a:pt x="12763" y="16031"/>
                    </a:cubicBezTo>
                    <a:cubicBezTo>
                      <a:pt x="12564" y="15645"/>
                      <a:pt x="12307" y="15320"/>
                      <a:pt x="11995" y="15052"/>
                    </a:cubicBezTo>
                    <a:moveTo>
                      <a:pt x="10800" y="2176"/>
                    </a:moveTo>
                    <a:cubicBezTo>
                      <a:pt x="10425" y="2176"/>
                      <a:pt x="10106" y="2335"/>
                      <a:pt x="9847" y="2646"/>
                    </a:cubicBezTo>
                    <a:cubicBezTo>
                      <a:pt x="9585" y="2960"/>
                      <a:pt x="9456" y="3343"/>
                      <a:pt x="9456" y="3792"/>
                    </a:cubicBezTo>
                    <a:cubicBezTo>
                      <a:pt x="9456" y="4241"/>
                      <a:pt x="9585" y="4621"/>
                      <a:pt x="9847" y="4926"/>
                    </a:cubicBezTo>
                    <a:cubicBezTo>
                      <a:pt x="10106" y="5237"/>
                      <a:pt x="10425" y="5390"/>
                      <a:pt x="10800" y="5390"/>
                    </a:cubicBezTo>
                    <a:cubicBezTo>
                      <a:pt x="11174" y="5390"/>
                      <a:pt x="11493" y="5237"/>
                      <a:pt x="11752" y="4926"/>
                    </a:cubicBezTo>
                    <a:cubicBezTo>
                      <a:pt x="12014" y="4621"/>
                      <a:pt x="12144" y="4241"/>
                      <a:pt x="12144" y="3792"/>
                    </a:cubicBezTo>
                    <a:cubicBezTo>
                      <a:pt x="12144" y="3343"/>
                      <a:pt x="12014" y="2960"/>
                      <a:pt x="11752" y="2646"/>
                    </a:cubicBezTo>
                    <a:cubicBezTo>
                      <a:pt x="11493" y="2335"/>
                      <a:pt x="11174" y="2176"/>
                      <a:pt x="10800" y="2176"/>
                    </a:cubicBezTo>
                    <a:moveTo>
                      <a:pt x="14844" y="6466"/>
                    </a:moveTo>
                    <a:cubicBezTo>
                      <a:pt x="14844" y="6916"/>
                      <a:pt x="14978" y="7299"/>
                      <a:pt x="15247" y="7609"/>
                    </a:cubicBezTo>
                    <a:cubicBezTo>
                      <a:pt x="15513" y="7920"/>
                      <a:pt x="15835" y="8076"/>
                      <a:pt x="16212" y="8076"/>
                    </a:cubicBezTo>
                    <a:cubicBezTo>
                      <a:pt x="16586" y="8076"/>
                      <a:pt x="16903" y="7920"/>
                      <a:pt x="17164" y="7609"/>
                    </a:cubicBezTo>
                    <a:cubicBezTo>
                      <a:pt x="17426" y="7299"/>
                      <a:pt x="17555" y="6915"/>
                      <a:pt x="17555" y="6466"/>
                    </a:cubicBezTo>
                    <a:cubicBezTo>
                      <a:pt x="17555" y="6014"/>
                      <a:pt x="17426" y="5634"/>
                      <a:pt x="17164" y="5326"/>
                    </a:cubicBezTo>
                    <a:cubicBezTo>
                      <a:pt x="16903" y="5021"/>
                      <a:pt x="16586" y="4866"/>
                      <a:pt x="16212" y="4866"/>
                    </a:cubicBezTo>
                    <a:cubicBezTo>
                      <a:pt x="15835" y="4866"/>
                      <a:pt x="15513" y="5021"/>
                      <a:pt x="15247" y="5326"/>
                    </a:cubicBezTo>
                    <a:cubicBezTo>
                      <a:pt x="14978" y="5634"/>
                      <a:pt x="14844" y="6014"/>
                      <a:pt x="14844" y="6466"/>
                    </a:cubicBezTo>
                    <a:moveTo>
                      <a:pt x="18451" y="14571"/>
                    </a:moveTo>
                    <a:cubicBezTo>
                      <a:pt x="18828" y="14571"/>
                      <a:pt x="19142" y="14413"/>
                      <a:pt x="19399" y="14099"/>
                    </a:cubicBezTo>
                    <a:cubicBezTo>
                      <a:pt x="19656" y="13791"/>
                      <a:pt x="19785" y="13408"/>
                      <a:pt x="19785" y="12956"/>
                    </a:cubicBezTo>
                    <a:cubicBezTo>
                      <a:pt x="19785" y="12507"/>
                      <a:pt x="19655" y="12127"/>
                      <a:pt x="19399" y="11822"/>
                    </a:cubicBezTo>
                    <a:cubicBezTo>
                      <a:pt x="19142" y="11511"/>
                      <a:pt x="18828" y="11358"/>
                      <a:pt x="18451" y="11358"/>
                    </a:cubicBezTo>
                    <a:cubicBezTo>
                      <a:pt x="18076" y="11358"/>
                      <a:pt x="17757" y="11511"/>
                      <a:pt x="17498" y="11822"/>
                    </a:cubicBezTo>
                    <a:cubicBezTo>
                      <a:pt x="17236" y="12127"/>
                      <a:pt x="17107" y="12507"/>
                      <a:pt x="17107" y="12956"/>
                    </a:cubicBezTo>
                    <a:cubicBezTo>
                      <a:pt x="17107" y="13408"/>
                      <a:pt x="17236" y="13791"/>
                      <a:pt x="17498" y="14099"/>
                    </a:cubicBezTo>
                    <a:cubicBezTo>
                      <a:pt x="17757" y="14413"/>
                      <a:pt x="18076" y="14571"/>
                      <a:pt x="18451" y="14571"/>
                    </a:cubicBezTo>
                  </a:path>
                </a:pathLst>
              </a:custGeom>
              <a:solidFill>
                <a:schemeClr val="bg1"/>
              </a:solidFill>
              <a:ln>
                <a:noFill/>
              </a:ln>
              <a:effectLst/>
              <a:extLst/>
            </p:spPr>
            <p:txBody>
              <a:bodyPr lIns="101578" tIns="101578" rIns="101578" bIns="101578" anchor="ctr"/>
              <a:lstStyle/>
              <a:p>
                <a:pPr defTabSz="914195">
                  <a:defRPr/>
                </a:pPr>
                <a:endParaRPr lang="es-ES" sz="5800" dirty="0">
                  <a:effectLst>
                    <a:outerShdw blurRad="38100" dist="38100" dir="2700000" algn="tl">
                      <a:srgbClr val="000000"/>
                    </a:outerShdw>
                  </a:effectLst>
                  <a:latin typeface=" 汉仪良品线简" panose="00020600040101010101" pitchFamily="18" charset="-122"/>
                  <a:ea typeface=" 汉仪良品线简" panose="00020600040101010101" pitchFamily="18" charset="-122"/>
                  <a:cs typeface="Gill Sans" charset="0"/>
                  <a:sym typeface="Gill Sans" charset="0"/>
                </a:endParaRPr>
              </a:p>
            </p:txBody>
          </p:sp>
        </p:grpSp>
        <p:grpSp>
          <p:nvGrpSpPr>
            <p:cNvPr id="9" name="组合 8">
              <a:extLst>
                <a:ext uri="{FF2B5EF4-FFF2-40B4-BE49-F238E27FC236}">
                  <a16:creationId xmlns:a16="http://schemas.microsoft.com/office/drawing/2014/main" id="{0642A740-0ADF-4BD3-89D1-4D2E356EB4CF}"/>
                </a:ext>
              </a:extLst>
            </p:cNvPr>
            <p:cNvGrpSpPr/>
            <p:nvPr/>
          </p:nvGrpSpPr>
          <p:grpSpPr>
            <a:xfrm>
              <a:off x="1722828" y="3100755"/>
              <a:ext cx="4101689" cy="1204092"/>
              <a:chOff x="1722828" y="3100755"/>
              <a:chExt cx="4101689" cy="1204092"/>
            </a:xfrm>
          </p:grpSpPr>
          <p:sp>
            <p:nvSpPr>
              <p:cNvPr id="10" name="矩形 9">
                <a:extLst>
                  <a:ext uri="{FF2B5EF4-FFF2-40B4-BE49-F238E27FC236}">
                    <a16:creationId xmlns:a16="http://schemas.microsoft.com/office/drawing/2014/main" id="{54035E40-B79B-44E9-B4DB-857B4CA26BC3}"/>
                  </a:ext>
                </a:extLst>
              </p:cNvPr>
              <p:cNvSpPr/>
              <p:nvPr/>
            </p:nvSpPr>
            <p:spPr>
              <a:xfrm>
                <a:off x="1765612" y="3100755"/>
                <a:ext cx="2504212" cy="400110"/>
              </a:xfrm>
              <a:prstGeom prst="rect">
                <a:avLst/>
              </a:prstGeom>
            </p:spPr>
            <p:txBody>
              <a:bodyPr wrap="none">
                <a:spAutoFit/>
              </a:bodyPr>
              <a:lstStyle/>
              <a:p>
                <a:r>
                  <a:rPr lang="en-US" altLang="zh-CN" sz="2000" b="1" dirty="0">
                    <a:latin typeface=" 汉仪良品线简" panose="00020600040101010101" pitchFamily="18" charset="-122"/>
                    <a:ea typeface=" 汉仪良品线简" panose="00020600040101010101" pitchFamily="18" charset="-122"/>
                  </a:rPr>
                  <a:t>ADD YOUR TITTLE</a:t>
                </a:r>
                <a:endParaRPr lang="zh-CN" altLang="en-US" sz="2000" b="1" dirty="0">
                  <a:latin typeface=" 汉仪良品线简" panose="00020600040101010101" pitchFamily="18" charset="-122"/>
                  <a:ea typeface=" 汉仪良品线简" panose="00020600040101010101" pitchFamily="18" charset="-122"/>
                </a:endParaRPr>
              </a:p>
            </p:txBody>
          </p:sp>
          <p:sp>
            <p:nvSpPr>
              <p:cNvPr id="11" name="矩形 10">
                <a:extLst>
                  <a:ext uri="{FF2B5EF4-FFF2-40B4-BE49-F238E27FC236}">
                    <a16:creationId xmlns:a16="http://schemas.microsoft.com/office/drawing/2014/main" id="{3D063755-BD0B-48FE-B157-275CDD138400}"/>
                  </a:ext>
                </a:extLst>
              </p:cNvPr>
              <p:cNvSpPr/>
              <p:nvPr/>
            </p:nvSpPr>
            <p:spPr>
              <a:xfrm>
                <a:off x="1722828" y="3566183"/>
                <a:ext cx="4101689" cy="738664"/>
              </a:xfrm>
              <a:prstGeom prst="rect">
                <a:avLst/>
              </a:prstGeom>
            </p:spPr>
            <p:txBody>
              <a:bodyPr wrap="square">
                <a:spAutoFit/>
              </a:bodyPr>
              <a:lstStyle/>
              <a:p>
                <a:pPr algn="just"/>
                <a:r>
                  <a:rPr lang="zh-CN" altLang="en-US" sz="1400" dirty="0">
                    <a:latin typeface=" 汉仪良品线简" panose="00020600040101010101" pitchFamily="18" charset="-122"/>
                    <a:ea typeface=" 汉仪良品线简" panose="00020600040101010101" pitchFamily="18" charset="-122"/>
                  </a:rPr>
                  <a:t>Just for today I will exercise my soul in three ways. I will do somebody a good turn and not get found out: If anybody knows of it,</a:t>
                </a:r>
              </a:p>
            </p:txBody>
          </p:sp>
        </p:grpSp>
      </p:grpSp>
      <p:grpSp>
        <p:nvGrpSpPr>
          <p:cNvPr id="16" name="组合 15">
            <a:extLst>
              <a:ext uri="{FF2B5EF4-FFF2-40B4-BE49-F238E27FC236}">
                <a16:creationId xmlns:a16="http://schemas.microsoft.com/office/drawing/2014/main" id="{2D388FBA-E456-4A9E-84A0-58A058A85FDF}"/>
              </a:ext>
            </a:extLst>
          </p:cNvPr>
          <p:cNvGrpSpPr/>
          <p:nvPr/>
        </p:nvGrpSpPr>
        <p:grpSpPr>
          <a:xfrm>
            <a:off x="6324044" y="4431701"/>
            <a:ext cx="4859771" cy="1357732"/>
            <a:chOff x="6533149" y="2947482"/>
            <a:chExt cx="4859771" cy="1357732"/>
          </a:xfrm>
        </p:grpSpPr>
        <p:grpSp>
          <p:nvGrpSpPr>
            <p:cNvPr id="17" name="组合 16">
              <a:extLst>
                <a:ext uri="{FF2B5EF4-FFF2-40B4-BE49-F238E27FC236}">
                  <a16:creationId xmlns:a16="http://schemas.microsoft.com/office/drawing/2014/main" id="{D827938A-54FD-43AF-BAF4-C8A5B8FAB43F}"/>
                </a:ext>
              </a:extLst>
            </p:cNvPr>
            <p:cNvGrpSpPr/>
            <p:nvPr/>
          </p:nvGrpSpPr>
          <p:grpSpPr>
            <a:xfrm>
              <a:off x="6533149" y="2947482"/>
              <a:ext cx="666674" cy="676406"/>
              <a:chOff x="13540907" y="9856605"/>
              <a:chExt cx="2273896" cy="2307090"/>
            </a:xfrm>
          </p:grpSpPr>
          <p:grpSp>
            <p:nvGrpSpPr>
              <p:cNvPr id="21" name="Group 36">
                <a:extLst>
                  <a:ext uri="{FF2B5EF4-FFF2-40B4-BE49-F238E27FC236}">
                    <a16:creationId xmlns:a16="http://schemas.microsoft.com/office/drawing/2014/main" id="{52B780BB-0E89-4F1A-8ADD-BDF9340F4454}"/>
                  </a:ext>
                </a:extLst>
              </p:cNvPr>
              <p:cNvGrpSpPr/>
              <p:nvPr/>
            </p:nvGrpSpPr>
            <p:grpSpPr>
              <a:xfrm>
                <a:off x="13540907" y="9856605"/>
                <a:ext cx="2273896" cy="2307090"/>
                <a:chOff x="2285781" y="4847654"/>
                <a:chExt cx="952480" cy="966132"/>
              </a:xfrm>
            </p:grpSpPr>
            <p:sp>
              <p:nvSpPr>
                <p:cNvPr id="23" name="Oval 45">
                  <a:extLst>
                    <a:ext uri="{FF2B5EF4-FFF2-40B4-BE49-F238E27FC236}">
                      <a16:creationId xmlns:a16="http://schemas.microsoft.com/office/drawing/2014/main" id="{F5BED546-AB5A-40B1-9B2A-EF9A1DEBF9F8}"/>
                    </a:ext>
                  </a:extLst>
                </p:cNvPr>
                <p:cNvSpPr/>
                <p:nvPr/>
              </p:nvSpPr>
              <p:spPr bwMode="auto">
                <a:xfrm>
                  <a:off x="2346028" y="4908765"/>
                  <a:ext cx="840592" cy="852640"/>
                </a:xfrm>
                <a:prstGeom prst="ellipse">
                  <a:avLst/>
                </a:prstGeom>
                <a:solidFill>
                  <a:schemeClr val="bg1">
                    <a:lumMod val="75000"/>
                  </a:schemeClr>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latin typeface=" 汉仪良品线简" panose="00020600040101010101" pitchFamily="18" charset="-122"/>
                    <a:ea typeface=" 汉仪良品线简" panose="00020600040101010101" pitchFamily="18" charset="-122"/>
                  </a:endParaRPr>
                </a:p>
              </p:txBody>
            </p:sp>
            <p:sp>
              <p:nvSpPr>
                <p:cNvPr id="24" name="Oval 46">
                  <a:extLst>
                    <a:ext uri="{FF2B5EF4-FFF2-40B4-BE49-F238E27FC236}">
                      <a16:creationId xmlns:a16="http://schemas.microsoft.com/office/drawing/2014/main" id="{9385AA5D-B394-4667-99B1-63737D5F97ED}"/>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latin typeface=" 汉仪良品线简" panose="00020600040101010101" pitchFamily="18" charset="-122"/>
                    <a:ea typeface=" 汉仪良品线简" panose="00020600040101010101" pitchFamily="18" charset="-122"/>
                  </a:endParaRPr>
                </a:p>
              </p:txBody>
            </p:sp>
          </p:grpSp>
          <p:sp>
            <p:nvSpPr>
              <p:cNvPr id="22" name="AutoShape 123">
                <a:extLst>
                  <a:ext uri="{FF2B5EF4-FFF2-40B4-BE49-F238E27FC236}">
                    <a16:creationId xmlns:a16="http://schemas.microsoft.com/office/drawing/2014/main" id="{5372C689-B7AE-4E83-BF64-53D81F49D155}"/>
                  </a:ext>
                </a:extLst>
              </p:cNvPr>
              <p:cNvSpPr>
                <a:spLocks/>
              </p:cNvSpPr>
              <p:nvPr/>
            </p:nvSpPr>
            <p:spPr bwMode="auto">
              <a:xfrm>
                <a:off x="14263900" y="10590779"/>
                <a:ext cx="841605" cy="8680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a:extLst/>
            </p:spPr>
            <p:txBody>
              <a:bodyPr lIns="101578" tIns="101578" rIns="101578" bIns="101578" anchor="ctr"/>
              <a:lstStyle/>
              <a:p>
                <a:pPr defTabSz="914195">
                  <a:defRPr/>
                </a:pPr>
                <a:endParaRPr lang="es-ES" sz="5800" dirty="0">
                  <a:effectLst>
                    <a:outerShdw blurRad="38100" dist="38100" dir="2700000" algn="tl">
                      <a:srgbClr val="000000"/>
                    </a:outerShdw>
                  </a:effectLst>
                  <a:latin typeface=" 汉仪良品线简" panose="00020600040101010101" pitchFamily="18" charset="-122"/>
                  <a:ea typeface=" 汉仪良品线简" panose="00020600040101010101" pitchFamily="18" charset="-122"/>
                  <a:cs typeface="Gill Sans" charset="0"/>
                  <a:sym typeface="Gill Sans" charset="0"/>
                </a:endParaRPr>
              </a:p>
            </p:txBody>
          </p:sp>
        </p:grpSp>
        <p:grpSp>
          <p:nvGrpSpPr>
            <p:cNvPr id="18" name="组合 17">
              <a:extLst>
                <a:ext uri="{FF2B5EF4-FFF2-40B4-BE49-F238E27FC236}">
                  <a16:creationId xmlns:a16="http://schemas.microsoft.com/office/drawing/2014/main" id="{6DF4969D-AFDC-48BA-9EAC-CE08C3A73FF5}"/>
                </a:ext>
              </a:extLst>
            </p:cNvPr>
            <p:cNvGrpSpPr/>
            <p:nvPr/>
          </p:nvGrpSpPr>
          <p:grpSpPr>
            <a:xfrm>
              <a:off x="7369625" y="3101122"/>
              <a:ext cx="4023295" cy="1204092"/>
              <a:chOff x="1722828" y="3100755"/>
              <a:chExt cx="4023295" cy="1204092"/>
            </a:xfrm>
          </p:grpSpPr>
          <p:sp>
            <p:nvSpPr>
              <p:cNvPr id="19" name="矩形 18">
                <a:extLst>
                  <a:ext uri="{FF2B5EF4-FFF2-40B4-BE49-F238E27FC236}">
                    <a16:creationId xmlns:a16="http://schemas.microsoft.com/office/drawing/2014/main" id="{5558CA0B-39E9-4AA4-8D23-4A9571F6DA19}"/>
                  </a:ext>
                </a:extLst>
              </p:cNvPr>
              <p:cNvSpPr/>
              <p:nvPr/>
            </p:nvSpPr>
            <p:spPr>
              <a:xfrm>
                <a:off x="1765612" y="3100755"/>
                <a:ext cx="2504212" cy="400110"/>
              </a:xfrm>
              <a:prstGeom prst="rect">
                <a:avLst/>
              </a:prstGeom>
            </p:spPr>
            <p:txBody>
              <a:bodyPr wrap="none">
                <a:spAutoFit/>
              </a:bodyPr>
              <a:lstStyle/>
              <a:p>
                <a:r>
                  <a:rPr lang="en-US" altLang="zh-CN" sz="2000" b="1" dirty="0">
                    <a:latin typeface=" 汉仪良品线简" panose="00020600040101010101" pitchFamily="18" charset="-122"/>
                    <a:ea typeface=" 汉仪良品线简" panose="00020600040101010101" pitchFamily="18" charset="-122"/>
                  </a:rPr>
                  <a:t>ADD YOUR TITTLE</a:t>
                </a:r>
                <a:endParaRPr lang="zh-CN" altLang="en-US" sz="2000" b="1" dirty="0">
                  <a:latin typeface=" 汉仪良品线简" panose="00020600040101010101" pitchFamily="18" charset="-122"/>
                  <a:ea typeface=" 汉仪良品线简" panose="00020600040101010101" pitchFamily="18" charset="-122"/>
                </a:endParaRPr>
              </a:p>
            </p:txBody>
          </p:sp>
          <p:sp>
            <p:nvSpPr>
              <p:cNvPr id="20" name="矩形 19">
                <a:extLst>
                  <a:ext uri="{FF2B5EF4-FFF2-40B4-BE49-F238E27FC236}">
                    <a16:creationId xmlns:a16="http://schemas.microsoft.com/office/drawing/2014/main" id="{9F0D3DB6-4D64-45B6-B8FF-4217051F6303}"/>
                  </a:ext>
                </a:extLst>
              </p:cNvPr>
              <p:cNvSpPr/>
              <p:nvPr/>
            </p:nvSpPr>
            <p:spPr>
              <a:xfrm>
                <a:off x="1722828" y="3566183"/>
                <a:ext cx="4023295" cy="738664"/>
              </a:xfrm>
              <a:prstGeom prst="rect">
                <a:avLst/>
              </a:prstGeom>
            </p:spPr>
            <p:txBody>
              <a:bodyPr wrap="square">
                <a:spAutoFit/>
              </a:bodyPr>
              <a:lstStyle/>
              <a:p>
                <a:pPr algn="just"/>
                <a:r>
                  <a:rPr lang="zh-CN" altLang="en-US" sz="1400" dirty="0">
                    <a:latin typeface=" 汉仪良品线简" panose="00020600040101010101" pitchFamily="18" charset="-122"/>
                    <a:ea typeface=" 汉仪良品线简" panose="00020600040101010101" pitchFamily="18" charset="-122"/>
                  </a:rPr>
                  <a:t>Just for today I will exercise my soul in three ways. I will do somebody a good turn and not get found out: If anybody knows of it,</a:t>
                </a:r>
              </a:p>
            </p:txBody>
          </p:sp>
        </p:grpSp>
      </p:grpSp>
      <p:pic>
        <p:nvPicPr>
          <p:cNvPr id="25" name="图片 24">
            <a:extLst>
              <a:ext uri="{FF2B5EF4-FFF2-40B4-BE49-F238E27FC236}">
                <a16:creationId xmlns:a16="http://schemas.microsoft.com/office/drawing/2014/main" id="{9BF8FF1F-116C-4F6E-A864-B2C2A6FAA8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763" y="1031402"/>
            <a:ext cx="4376783" cy="2917855"/>
          </a:xfrm>
          <a:prstGeom prst="rect">
            <a:avLst/>
          </a:prstGeom>
        </p:spPr>
      </p:pic>
    </p:spTree>
    <p:extLst>
      <p:ext uri="{BB962C8B-B14F-4D97-AF65-F5344CB8AC3E}">
        <p14:creationId xmlns:p14="http://schemas.microsoft.com/office/powerpoint/2010/main" val="909039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10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1000"/>
                                        <p:tgtEl>
                                          <p:spTgt spid="5"/>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1000"/>
                                        <p:tgtEl>
                                          <p:spTgt spid="6"/>
                                        </p:tgtEl>
                                      </p:cBhvr>
                                    </p:animEffect>
                                  </p:childTnLst>
                                </p:cTn>
                              </p:par>
                              <p:par>
                                <p:cTn id="20" presetID="16" presetClass="entr" presetSubtype="21"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arn(inVertical)">
                                      <p:cBhvr>
                                        <p:cTn id="22" dur="1000"/>
                                        <p:tgtEl>
                                          <p:spTgt spid="25"/>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7A079CF-C24F-43C8-88E5-660547B269EE}"/>
              </a:ext>
            </a:extLst>
          </p:cNvPr>
          <p:cNvSpPr/>
          <p:nvPr/>
        </p:nvSpPr>
        <p:spPr>
          <a:xfrm>
            <a:off x="0" y="6324600"/>
            <a:ext cx="12192000" cy="533400"/>
          </a:xfrm>
          <a:prstGeom prst="rect">
            <a:avLst/>
          </a:prstGeom>
          <a:pattFill prst="horzBrick">
            <a:fgClr>
              <a:srgbClr val="1F1A1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AC8F2EEA-04EB-4AE8-912D-6B99CCC949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3546" y="4753067"/>
            <a:ext cx="2175686" cy="2104933"/>
          </a:xfrm>
          <a:prstGeom prst="rect">
            <a:avLst/>
          </a:prstGeom>
        </p:spPr>
      </p:pic>
      <p:sp>
        <p:nvSpPr>
          <p:cNvPr id="4" name="矩形 3">
            <a:extLst>
              <a:ext uri="{FF2B5EF4-FFF2-40B4-BE49-F238E27FC236}">
                <a16:creationId xmlns:a16="http://schemas.microsoft.com/office/drawing/2014/main" id="{21B2F218-9EE5-4FAE-A684-652BED33293F}"/>
              </a:ext>
            </a:extLst>
          </p:cNvPr>
          <p:cNvSpPr/>
          <p:nvPr/>
        </p:nvSpPr>
        <p:spPr>
          <a:xfrm>
            <a:off x="0" y="2902225"/>
            <a:ext cx="12192000" cy="1563757"/>
          </a:xfrm>
          <a:prstGeom prst="rect">
            <a:avLst/>
          </a:prstGeom>
          <a:solidFill>
            <a:schemeClr val="bg1">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 汉仪良品线简" panose="00020600040101010101" pitchFamily="18" charset="-122"/>
              <a:ea typeface=" 汉仪良品线简" panose="00020600040101010101" pitchFamily="18" charset="-122"/>
            </a:endParaRPr>
          </a:p>
        </p:txBody>
      </p:sp>
      <p:sp>
        <p:nvSpPr>
          <p:cNvPr id="5" name="矩形 4">
            <a:extLst>
              <a:ext uri="{FF2B5EF4-FFF2-40B4-BE49-F238E27FC236}">
                <a16:creationId xmlns:a16="http://schemas.microsoft.com/office/drawing/2014/main" id="{CCEE35EF-FBFC-4E07-B16C-A38FC2DC5DFA}"/>
              </a:ext>
            </a:extLst>
          </p:cNvPr>
          <p:cNvSpPr/>
          <p:nvPr/>
        </p:nvSpPr>
        <p:spPr>
          <a:xfrm>
            <a:off x="1524004" y="1563757"/>
            <a:ext cx="1033669" cy="9409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汉仪良品线简" panose="00020600040101010101" pitchFamily="18" charset="-122"/>
              <a:ea typeface=" 汉仪良品线简" panose="00020600040101010101" pitchFamily="18" charset="-122"/>
            </a:endParaRPr>
          </a:p>
        </p:txBody>
      </p:sp>
      <p:sp>
        <p:nvSpPr>
          <p:cNvPr id="6" name="矩形 5">
            <a:extLst>
              <a:ext uri="{FF2B5EF4-FFF2-40B4-BE49-F238E27FC236}">
                <a16:creationId xmlns:a16="http://schemas.microsoft.com/office/drawing/2014/main" id="{47CF3014-B7FB-4CE3-A80D-141CF5FA49F5}"/>
              </a:ext>
            </a:extLst>
          </p:cNvPr>
          <p:cNvSpPr/>
          <p:nvPr/>
        </p:nvSpPr>
        <p:spPr>
          <a:xfrm>
            <a:off x="1524002" y="3144079"/>
            <a:ext cx="1033669" cy="94090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 汉仪良品线简" panose="00020600040101010101" pitchFamily="18" charset="-122"/>
              <a:ea typeface=" 汉仪良品线简" panose="00020600040101010101" pitchFamily="18" charset="-122"/>
            </a:endParaRPr>
          </a:p>
        </p:txBody>
      </p:sp>
      <p:sp>
        <p:nvSpPr>
          <p:cNvPr id="7" name="矩形 6">
            <a:extLst>
              <a:ext uri="{FF2B5EF4-FFF2-40B4-BE49-F238E27FC236}">
                <a16:creationId xmlns:a16="http://schemas.microsoft.com/office/drawing/2014/main" id="{10128B11-8775-4739-9A7D-427B0B4D0DC6}"/>
              </a:ext>
            </a:extLst>
          </p:cNvPr>
          <p:cNvSpPr/>
          <p:nvPr/>
        </p:nvSpPr>
        <p:spPr>
          <a:xfrm>
            <a:off x="1524002" y="4724401"/>
            <a:ext cx="1033669" cy="9409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汉仪良品线简" panose="00020600040101010101" pitchFamily="18" charset="-122"/>
              <a:ea typeface=" 汉仪良品线简" panose="00020600040101010101" pitchFamily="18" charset="-122"/>
            </a:endParaRPr>
          </a:p>
        </p:txBody>
      </p:sp>
      <p:sp>
        <p:nvSpPr>
          <p:cNvPr id="8" name="文本框 7">
            <a:extLst>
              <a:ext uri="{FF2B5EF4-FFF2-40B4-BE49-F238E27FC236}">
                <a16:creationId xmlns:a16="http://schemas.microsoft.com/office/drawing/2014/main" id="{02F50AB2-AF31-400B-95A8-3B9C8BA8D6A9}"/>
              </a:ext>
            </a:extLst>
          </p:cNvPr>
          <p:cNvSpPr txBox="1"/>
          <p:nvPr/>
        </p:nvSpPr>
        <p:spPr>
          <a:xfrm>
            <a:off x="1573697" y="1803376"/>
            <a:ext cx="934277" cy="461665"/>
          </a:xfrm>
          <a:prstGeom prst="rect">
            <a:avLst/>
          </a:prstGeom>
          <a:noFill/>
        </p:spPr>
        <p:txBody>
          <a:bodyPr wrap="square" rtlCol="0">
            <a:spAutoFit/>
          </a:bodyPr>
          <a:lstStyle/>
          <a:p>
            <a:pPr algn="ctr"/>
            <a:r>
              <a:rPr lang="en-US" altLang="zh-CN" sz="2400" b="1" dirty="0">
                <a:latin typeface=" 汉仪良品线简" panose="00020600040101010101" pitchFamily="18" charset="-122"/>
                <a:ea typeface=" 汉仪良品线简" panose="00020600040101010101" pitchFamily="18" charset="-122"/>
              </a:rPr>
              <a:t>20%</a:t>
            </a:r>
            <a:endParaRPr lang="zh-CN" altLang="en-US" sz="2400" b="1" dirty="0">
              <a:latin typeface=" 汉仪良品线简" panose="00020600040101010101" pitchFamily="18" charset="-122"/>
              <a:ea typeface=" 汉仪良品线简" panose="00020600040101010101" pitchFamily="18" charset="-122"/>
            </a:endParaRPr>
          </a:p>
        </p:txBody>
      </p:sp>
      <p:sp>
        <p:nvSpPr>
          <p:cNvPr id="9" name="文本框 8">
            <a:extLst>
              <a:ext uri="{FF2B5EF4-FFF2-40B4-BE49-F238E27FC236}">
                <a16:creationId xmlns:a16="http://schemas.microsoft.com/office/drawing/2014/main" id="{0584E3C5-E92F-46F8-A45E-00625FA7A982}"/>
              </a:ext>
            </a:extLst>
          </p:cNvPr>
          <p:cNvSpPr txBox="1"/>
          <p:nvPr/>
        </p:nvSpPr>
        <p:spPr>
          <a:xfrm>
            <a:off x="1586948" y="3383698"/>
            <a:ext cx="934277" cy="461665"/>
          </a:xfrm>
          <a:prstGeom prst="rect">
            <a:avLst/>
          </a:prstGeom>
          <a:noFill/>
        </p:spPr>
        <p:txBody>
          <a:bodyPr wrap="square" rtlCol="0">
            <a:spAutoFit/>
          </a:bodyPr>
          <a:lstStyle/>
          <a:p>
            <a:pPr algn="ctr"/>
            <a:r>
              <a:rPr lang="en-US" altLang="zh-CN" sz="2400" b="1" dirty="0">
                <a:solidFill>
                  <a:schemeClr val="bg1"/>
                </a:solidFill>
                <a:latin typeface=" 汉仪良品线简" panose="00020600040101010101" pitchFamily="18" charset="-122"/>
                <a:ea typeface=" 汉仪良品线简" panose="00020600040101010101" pitchFamily="18" charset="-122"/>
              </a:rPr>
              <a:t>40%</a:t>
            </a:r>
            <a:endParaRPr lang="zh-CN" altLang="en-US" sz="2400" b="1" dirty="0">
              <a:solidFill>
                <a:schemeClr val="bg1"/>
              </a:solidFill>
              <a:latin typeface=" 汉仪良品线简" panose="00020600040101010101" pitchFamily="18" charset="-122"/>
              <a:ea typeface=" 汉仪良品线简" panose="00020600040101010101" pitchFamily="18" charset="-122"/>
            </a:endParaRPr>
          </a:p>
        </p:txBody>
      </p:sp>
      <p:sp>
        <p:nvSpPr>
          <p:cNvPr id="10" name="文本框 9">
            <a:extLst>
              <a:ext uri="{FF2B5EF4-FFF2-40B4-BE49-F238E27FC236}">
                <a16:creationId xmlns:a16="http://schemas.microsoft.com/office/drawing/2014/main" id="{3D76E8B9-8BAF-482C-BD7A-5E2148799321}"/>
              </a:ext>
            </a:extLst>
          </p:cNvPr>
          <p:cNvSpPr txBox="1"/>
          <p:nvPr/>
        </p:nvSpPr>
        <p:spPr>
          <a:xfrm>
            <a:off x="1563758" y="4964020"/>
            <a:ext cx="934277" cy="461665"/>
          </a:xfrm>
          <a:prstGeom prst="rect">
            <a:avLst/>
          </a:prstGeom>
          <a:noFill/>
        </p:spPr>
        <p:txBody>
          <a:bodyPr wrap="square" rtlCol="0">
            <a:spAutoFit/>
          </a:bodyPr>
          <a:lstStyle/>
          <a:p>
            <a:pPr algn="ctr"/>
            <a:r>
              <a:rPr lang="en-US" altLang="zh-CN" sz="2400" b="1" dirty="0">
                <a:latin typeface=" 汉仪良品线简" panose="00020600040101010101" pitchFamily="18" charset="-122"/>
                <a:ea typeface=" 汉仪良品线简" panose="00020600040101010101" pitchFamily="18" charset="-122"/>
              </a:rPr>
              <a:t>60%</a:t>
            </a:r>
            <a:endParaRPr lang="zh-CN" altLang="en-US" sz="2400" b="1" dirty="0">
              <a:latin typeface=" 汉仪良品线简" panose="00020600040101010101" pitchFamily="18" charset="-122"/>
              <a:ea typeface=" 汉仪良品线简" panose="00020600040101010101" pitchFamily="18" charset="-122"/>
            </a:endParaRPr>
          </a:p>
        </p:txBody>
      </p:sp>
      <p:sp>
        <p:nvSpPr>
          <p:cNvPr id="11" name="矩形 10">
            <a:extLst>
              <a:ext uri="{FF2B5EF4-FFF2-40B4-BE49-F238E27FC236}">
                <a16:creationId xmlns:a16="http://schemas.microsoft.com/office/drawing/2014/main" id="{9F8D4966-C41B-4ECA-A821-775D2DBF7188}"/>
              </a:ext>
            </a:extLst>
          </p:cNvPr>
          <p:cNvSpPr/>
          <p:nvPr/>
        </p:nvSpPr>
        <p:spPr>
          <a:xfrm>
            <a:off x="3149760" y="1871103"/>
            <a:ext cx="6855634" cy="738664"/>
          </a:xfrm>
          <a:prstGeom prst="rect">
            <a:avLst/>
          </a:prstGeom>
        </p:spPr>
        <p:txBody>
          <a:bodyPr wrap="square">
            <a:spAutoFit/>
          </a:bodyPr>
          <a:lstStyle/>
          <a:p>
            <a:pPr>
              <a:lnSpc>
                <a:spcPct val="150000"/>
              </a:lnSpc>
            </a:pPr>
            <a:r>
              <a:rPr lang="zh-CN" altLang="en-US" sz="1400" dirty="0">
                <a:latin typeface=" 汉仪良品线简" panose="00020600040101010101" pitchFamily="18" charset="-122"/>
                <a:ea typeface=" 汉仪良品线简" panose="00020600040101010101" pitchFamily="18" charset="-122"/>
              </a:rPr>
              <a:t>three ways. I will do somebody a good turn</a:t>
            </a:r>
            <a:r>
              <a:rPr lang="en-US" altLang="zh-CN" sz="1400" dirty="0">
                <a:latin typeface=" 汉仪良品线简" panose="00020600040101010101" pitchFamily="18" charset="-122"/>
                <a:ea typeface=" 汉仪良品线简" panose="00020600040101010101" pitchFamily="18" charset="-122"/>
              </a:rPr>
              <a:t>Just for today I will try to live through this day only and not tackle my</a:t>
            </a:r>
          </a:p>
        </p:txBody>
      </p:sp>
      <p:sp>
        <p:nvSpPr>
          <p:cNvPr id="12" name="文本框 65">
            <a:extLst>
              <a:ext uri="{FF2B5EF4-FFF2-40B4-BE49-F238E27FC236}">
                <a16:creationId xmlns:a16="http://schemas.microsoft.com/office/drawing/2014/main" id="{DBE948AE-48B4-4965-B0B1-027E67D95D89}"/>
              </a:ext>
            </a:extLst>
          </p:cNvPr>
          <p:cNvSpPr txBox="1">
            <a:spLocks noChangeArrowheads="1"/>
          </p:cNvSpPr>
          <p:nvPr/>
        </p:nvSpPr>
        <p:spPr bwMode="auto">
          <a:xfrm>
            <a:off x="3163012" y="1524817"/>
            <a:ext cx="34331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2000" dirty="0">
                <a:latin typeface=" 汉仪良品线简" panose="00020600040101010101" pitchFamily="18" charset="-122"/>
                <a:ea typeface=" 汉仪良品线简" panose="00020600040101010101" pitchFamily="18" charset="-122"/>
                <a:cs typeface="Arial" pitchFamily="34" charset="0"/>
              </a:rPr>
              <a:t>ADD YOUR TITTLE HERE</a:t>
            </a:r>
            <a:endParaRPr lang="zh-CN" altLang="en-US" sz="2000" dirty="0">
              <a:latin typeface=" 汉仪良品线简" panose="00020600040101010101" pitchFamily="18" charset="-122"/>
              <a:ea typeface=" 汉仪良品线简" panose="00020600040101010101" pitchFamily="18" charset="-122"/>
              <a:cs typeface="Arial" pitchFamily="34" charset="0"/>
            </a:endParaRPr>
          </a:p>
        </p:txBody>
      </p:sp>
      <p:sp>
        <p:nvSpPr>
          <p:cNvPr id="13" name="矩形 12">
            <a:extLst>
              <a:ext uri="{FF2B5EF4-FFF2-40B4-BE49-F238E27FC236}">
                <a16:creationId xmlns:a16="http://schemas.microsoft.com/office/drawing/2014/main" id="{767400EF-F5EA-449F-8C20-EEA6472C75E3}"/>
              </a:ext>
            </a:extLst>
          </p:cNvPr>
          <p:cNvSpPr/>
          <p:nvPr/>
        </p:nvSpPr>
        <p:spPr>
          <a:xfrm>
            <a:off x="3136508" y="3504433"/>
            <a:ext cx="6855634" cy="738664"/>
          </a:xfrm>
          <a:prstGeom prst="rect">
            <a:avLst/>
          </a:prstGeom>
        </p:spPr>
        <p:txBody>
          <a:bodyPr wrap="square">
            <a:spAutoFit/>
          </a:bodyPr>
          <a:lstStyle/>
          <a:p>
            <a:pPr>
              <a:lnSpc>
                <a:spcPct val="150000"/>
              </a:lnSpc>
            </a:pPr>
            <a:r>
              <a:rPr lang="zh-CN" altLang="en-US" sz="1400" dirty="0">
                <a:solidFill>
                  <a:schemeClr val="bg1"/>
                </a:solidFill>
                <a:latin typeface=" 汉仪良品线简" panose="00020600040101010101" pitchFamily="18" charset="-122"/>
                <a:ea typeface=" 汉仪良品线简" panose="00020600040101010101" pitchFamily="18" charset="-122"/>
              </a:rPr>
              <a:t>three ways. I will do somebody a good turn</a:t>
            </a:r>
            <a:r>
              <a:rPr lang="en-US" altLang="zh-CN" sz="1400" dirty="0">
                <a:solidFill>
                  <a:schemeClr val="bg1"/>
                </a:solidFill>
                <a:latin typeface=" 汉仪良品线简" panose="00020600040101010101" pitchFamily="18" charset="-122"/>
                <a:ea typeface=" 汉仪良品线简" panose="00020600040101010101" pitchFamily="18" charset="-122"/>
              </a:rPr>
              <a:t>Just for today I will try to live through this day only and not tackle my</a:t>
            </a:r>
          </a:p>
        </p:txBody>
      </p:sp>
      <p:sp>
        <p:nvSpPr>
          <p:cNvPr id="14" name="文本框 65">
            <a:extLst>
              <a:ext uri="{FF2B5EF4-FFF2-40B4-BE49-F238E27FC236}">
                <a16:creationId xmlns:a16="http://schemas.microsoft.com/office/drawing/2014/main" id="{8EBE8005-814B-499F-B748-E269512B1452}"/>
              </a:ext>
            </a:extLst>
          </p:cNvPr>
          <p:cNvSpPr txBox="1">
            <a:spLocks noChangeArrowheads="1"/>
          </p:cNvSpPr>
          <p:nvPr/>
        </p:nvSpPr>
        <p:spPr bwMode="auto">
          <a:xfrm>
            <a:off x="3149760" y="3158147"/>
            <a:ext cx="34331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2000" dirty="0">
                <a:solidFill>
                  <a:schemeClr val="bg1"/>
                </a:solidFill>
                <a:latin typeface=" 汉仪良品线简" panose="00020600040101010101" pitchFamily="18" charset="-122"/>
                <a:ea typeface=" 汉仪良品线简" panose="00020600040101010101" pitchFamily="18" charset="-122"/>
                <a:cs typeface="Arial" pitchFamily="34" charset="0"/>
              </a:rPr>
              <a:t>ADD YOUR TITTLE HERE</a:t>
            </a:r>
            <a:endParaRPr lang="zh-CN" altLang="en-US" sz="2000" dirty="0">
              <a:solidFill>
                <a:schemeClr val="bg1"/>
              </a:solidFill>
              <a:latin typeface=" 汉仪良品线简" panose="00020600040101010101" pitchFamily="18" charset="-122"/>
              <a:ea typeface=" 汉仪良品线简" panose="00020600040101010101" pitchFamily="18" charset="-122"/>
              <a:cs typeface="Arial" pitchFamily="34" charset="0"/>
            </a:endParaRPr>
          </a:p>
        </p:txBody>
      </p:sp>
      <p:sp>
        <p:nvSpPr>
          <p:cNvPr id="15" name="矩形 14">
            <a:extLst>
              <a:ext uri="{FF2B5EF4-FFF2-40B4-BE49-F238E27FC236}">
                <a16:creationId xmlns:a16="http://schemas.microsoft.com/office/drawing/2014/main" id="{9BAD90DB-746C-489F-9AF2-4C46E31D058F}"/>
              </a:ext>
            </a:extLst>
          </p:cNvPr>
          <p:cNvSpPr/>
          <p:nvPr/>
        </p:nvSpPr>
        <p:spPr>
          <a:xfrm>
            <a:off x="3123256" y="5018087"/>
            <a:ext cx="6855634" cy="738664"/>
          </a:xfrm>
          <a:prstGeom prst="rect">
            <a:avLst/>
          </a:prstGeom>
        </p:spPr>
        <p:txBody>
          <a:bodyPr wrap="square">
            <a:spAutoFit/>
          </a:bodyPr>
          <a:lstStyle/>
          <a:p>
            <a:pPr>
              <a:lnSpc>
                <a:spcPct val="150000"/>
              </a:lnSpc>
            </a:pPr>
            <a:r>
              <a:rPr lang="zh-CN" altLang="en-US" sz="1400" dirty="0">
                <a:latin typeface=" 汉仪良品线简" panose="00020600040101010101" pitchFamily="18" charset="-122"/>
                <a:ea typeface=" 汉仪良品线简" panose="00020600040101010101" pitchFamily="18" charset="-122"/>
              </a:rPr>
              <a:t>three ways. I will do somebody a good turn</a:t>
            </a:r>
            <a:r>
              <a:rPr lang="en-US" altLang="zh-CN" sz="1400" dirty="0">
                <a:latin typeface=" 汉仪良品线简" panose="00020600040101010101" pitchFamily="18" charset="-122"/>
                <a:ea typeface=" 汉仪良品线简" panose="00020600040101010101" pitchFamily="18" charset="-122"/>
              </a:rPr>
              <a:t>Just for today I will try to live through this day only and not tackle my</a:t>
            </a:r>
          </a:p>
        </p:txBody>
      </p:sp>
      <p:sp>
        <p:nvSpPr>
          <p:cNvPr id="16" name="文本框 65">
            <a:extLst>
              <a:ext uri="{FF2B5EF4-FFF2-40B4-BE49-F238E27FC236}">
                <a16:creationId xmlns:a16="http://schemas.microsoft.com/office/drawing/2014/main" id="{3B308E2E-15E6-4359-AD73-90E3006AD342}"/>
              </a:ext>
            </a:extLst>
          </p:cNvPr>
          <p:cNvSpPr txBox="1">
            <a:spLocks noChangeArrowheads="1"/>
          </p:cNvSpPr>
          <p:nvPr/>
        </p:nvSpPr>
        <p:spPr bwMode="auto">
          <a:xfrm>
            <a:off x="3136508" y="4671801"/>
            <a:ext cx="34331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2000" dirty="0">
                <a:latin typeface=" 汉仪良品线简" panose="00020600040101010101" pitchFamily="18" charset="-122"/>
                <a:ea typeface=" 汉仪良品线简" panose="00020600040101010101" pitchFamily="18" charset="-122"/>
                <a:cs typeface="Arial" pitchFamily="34" charset="0"/>
              </a:rPr>
              <a:t>ADD YOUR TITTLE HERE</a:t>
            </a:r>
            <a:endParaRPr lang="zh-CN" altLang="en-US" sz="2000" dirty="0">
              <a:latin typeface=" 汉仪良品线简" panose="00020600040101010101" pitchFamily="18" charset="-122"/>
              <a:ea typeface=" 汉仪良品线简" panose="00020600040101010101" pitchFamily="18" charset="-122"/>
              <a:cs typeface="Arial" pitchFamily="34" charset="0"/>
            </a:endParaRPr>
          </a:p>
        </p:txBody>
      </p:sp>
    </p:spTree>
    <p:extLst>
      <p:ext uri="{BB962C8B-B14F-4D97-AF65-F5344CB8AC3E}">
        <p14:creationId xmlns:p14="http://schemas.microsoft.com/office/powerpoint/2010/main" val="112737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TotalTime>
  <Words>2570</Words>
  <PresentationFormat>宽屏</PresentationFormat>
  <Paragraphs>169</Paragraphs>
  <Slides>30</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30</vt:i4>
      </vt:variant>
    </vt:vector>
  </HeadingPairs>
  <TitlesOfParts>
    <vt:vector size="45" baseType="lpstr">
      <vt:lpstr> 汉仪良品线简</vt:lpstr>
      <vt:lpstr>Gill Sans</vt:lpstr>
      <vt:lpstr>Montserrat</vt:lpstr>
      <vt:lpstr>等线</vt:lpstr>
      <vt:lpstr>等线 Light</vt:lpstr>
      <vt:lpstr>汉仪柏京体简</vt:lpstr>
      <vt:lpstr>楷体</vt:lpstr>
      <vt:lpstr>微软雅黑</vt:lpstr>
      <vt:lpstr>微软雅黑 Light</vt:lpstr>
      <vt:lpstr>文悦古典明朝体 (非商业使用) W5</vt:lpstr>
      <vt:lpstr>Aparajita</vt:lpstr>
      <vt:lpstr>Arial</vt:lpstr>
      <vt:lpstr>Calibri</vt:lpstr>
      <vt:lpstr>Castellar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2017-09-22T07:40:12Z</dcterms:created>
  <dcterms:modified xsi:type="dcterms:W3CDTF">2017-09-22T09:01:00Z</dcterms:modified>
</cp:coreProperties>
</file>